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4" r:id="rId6"/>
    <p:sldId id="260" r:id="rId7"/>
    <p:sldId id="265" r:id="rId8"/>
    <p:sldId id="266" r:id="rId9"/>
    <p:sldId id="261" r:id="rId10"/>
    <p:sldId id="267" r:id="rId11"/>
    <p:sldId id="268" r:id="rId12"/>
    <p:sldId id="262" r:id="rId13"/>
    <p:sldId id="269" r:id="rId14"/>
    <p:sldId id="270" r:id="rId15"/>
    <p:sldId id="257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E1DE"/>
    <a:srgbClr val="3F42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1" autoAdjust="0"/>
    <p:restoredTop sz="94660"/>
  </p:normalViewPr>
  <p:slideViewPr>
    <p:cSldViewPr snapToGrid="0">
      <p:cViewPr>
        <p:scale>
          <a:sx n="75" d="100"/>
          <a:sy n="75" d="100"/>
        </p:scale>
        <p:origin x="1770" y="9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275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164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262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984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585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24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54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226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761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803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6F1BF-F717-4D29-8C8C-B067F7FCDE72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EDAA0-0869-473A-BA04-4E5D0F000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19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t="12058" r="34212" b="33682"/>
          <a:stretch/>
        </p:blipFill>
        <p:spPr>
          <a:xfrm>
            <a:off x="2601884" y="1"/>
            <a:ext cx="9590116" cy="685799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84586" y="2023881"/>
            <a:ext cx="5394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latin typeface="Berlin Sans FB Demi" panose="020E0802020502020306" pitchFamily="34" charset="0"/>
                <a:ea typeface="Adobe Gothic Std B" panose="020B0800000000000000" pitchFamily="34" charset="-128"/>
              </a:rPr>
              <a:t>Business</a:t>
            </a:r>
            <a:endParaRPr lang="zh-CN" altLang="en-US" sz="8000" dirty="0">
              <a:latin typeface="Berlin Sans FB Demi" panose="020E0802020502020306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4586" y="3347320"/>
            <a:ext cx="5902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商务简约工作总结计划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84586" y="4065654"/>
            <a:ext cx="4674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700" dirty="0" err="1"/>
              <a:t>urna</a:t>
            </a:r>
            <a:r>
              <a:rPr lang="en-US" altLang="zh-CN" sz="700" dirty="0"/>
              <a:t>.</a:t>
            </a:r>
          </a:p>
        </p:txBody>
      </p:sp>
      <p:pic>
        <p:nvPicPr>
          <p:cNvPr id="2" name="时光">
            <a:hlinkClick r:id="" action="ppaction://media"/>
            <a:extLst>
              <a:ext uri="{FF2B5EF4-FFF2-40B4-BE49-F238E27FC236}">
                <a16:creationId xmlns:a16="http://schemas.microsoft.com/office/drawing/2014/main" id="{2CEA7189-3168-47AB-ABDB-34AD5F4C06D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066800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5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1527" y="140762"/>
            <a:ext cx="3757360" cy="643094"/>
            <a:chOff x="1889990" y="1266178"/>
            <a:chExt cx="3757360" cy="643094"/>
          </a:xfrm>
        </p:grpSpPr>
        <p:sp>
          <p:nvSpPr>
            <p:cNvPr id="9" name="矩形 8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03</a:t>
              </a:r>
              <a:endParaRPr lang="zh-CN" altLang="en-US" dirty="0"/>
            </a:p>
          </p:txBody>
        </p:sp>
      </p:grpSp>
      <p:sp>
        <p:nvSpPr>
          <p:cNvPr id="7" name="矩形 30">
            <a:extLst>
              <a:ext uri="{FF2B5EF4-FFF2-40B4-BE49-F238E27FC236}">
                <a16:creationId xmlns:a16="http://schemas.microsoft.com/office/drawing/2014/main" id="{08F4CFCE-E33B-4C24-99F1-BE8D6006EB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725738"/>
            <a:ext cx="3048173" cy="1993900"/>
          </a:xfrm>
          <a:prstGeom prst="rect">
            <a:avLst/>
          </a:prstGeom>
          <a:solidFill>
            <a:srgbClr val="3F424F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矩形 17">
            <a:extLst>
              <a:ext uri="{FF2B5EF4-FFF2-40B4-BE49-F238E27FC236}">
                <a16:creationId xmlns:a16="http://schemas.microsoft.com/office/drawing/2014/main" id="{AA10437D-50F6-4561-95F4-4669A7C0F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725738"/>
            <a:ext cx="3047547" cy="1993900"/>
          </a:xfrm>
          <a:prstGeom prst="rect">
            <a:avLst/>
          </a:prstGeom>
          <a:solidFill>
            <a:srgbClr val="F3E1DE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等腰三角形 19">
            <a:extLst>
              <a:ext uri="{FF2B5EF4-FFF2-40B4-BE49-F238E27FC236}">
                <a16:creationId xmlns:a16="http://schemas.microsoft.com/office/drawing/2014/main" id="{E092558C-D029-4912-B90F-39753A1E6A59}"/>
              </a:ext>
            </a:extLst>
          </p:cNvPr>
          <p:cNvSpPr>
            <a:spLocks noChangeAspect="1" noChangeArrowheads="1"/>
          </p:cNvSpPr>
          <p:nvPr/>
        </p:nvSpPr>
        <p:spPr bwMode="auto">
          <a:xfrm rot="5400000">
            <a:off x="6006742" y="3110674"/>
            <a:ext cx="504198" cy="353768"/>
          </a:xfrm>
          <a:prstGeom prst="triangle">
            <a:avLst>
              <a:gd name="adj" fmla="val 50000"/>
            </a:avLst>
          </a:prstGeom>
          <a:solidFill>
            <a:srgbClr val="F3E1DE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" name="矩形 21">
            <a:extLst>
              <a:ext uri="{FF2B5EF4-FFF2-40B4-BE49-F238E27FC236}">
                <a16:creationId xmlns:a16="http://schemas.microsoft.com/office/drawing/2014/main" id="{902E740A-869F-4CF7-8301-C987E1937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725738"/>
            <a:ext cx="3047780" cy="1993900"/>
          </a:xfrm>
          <a:prstGeom prst="rect">
            <a:avLst/>
          </a:prstGeom>
          <a:solidFill>
            <a:srgbClr val="3F424F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等腰三角形 25">
            <a:extLst>
              <a:ext uri="{FF2B5EF4-FFF2-40B4-BE49-F238E27FC236}">
                <a16:creationId xmlns:a16="http://schemas.microsoft.com/office/drawing/2014/main" id="{54F60550-C240-40BA-AB6F-E8D5044627B0}"/>
              </a:ext>
            </a:extLst>
          </p:cNvPr>
          <p:cNvSpPr>
            <a:spLocks noChangeAspect="1" noChangeArrowheads="1"/>
          </p:cNvSpPr>
          <p:nvPr/>
        </p:nvSpPr>
        <p:spPr bwMode="auto">
          <a:xfrm rot="5400000">
            <a:off x="2969842" y="3967800"/>
            <a:ext cx="504198" cy="353795"/>
          </a:xfrm>
          <a:prstGeom prst="triangle">
            <a:avLst>
              <a:gd name="adj" fmla="val 50000"/>
            </a:avLst>
          </a:prstGeom>
          <a:solidFill>
            <a:srgbClr val="3F424F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矩形 27">
            <a:extLst>
              <a:ext uri="{FF2B5EF4-FFF2-40B4-BE49-F238E27FC236}">
                <a16:creationId xmlns:a16="http://schemas.microsoft.com/office/drawing/2014/main" id="{2E14692D-5DDB-446E-8C16-5E01E9429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0" y="2725738"/>
            <a:ext cx="3048000" cy="1993900"/>
          </a:xfrm>
          <a:prstGeom prst="rect">
            <a:avLst/>
          </a:prstGeom>
          <a:solidFill>
            <a:srgbClr val="F3E1DE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椭圆 28">
            <a:extLst>
              <a:ext uri="{FF2B5EF4-FFF2-40B4-BE49-F238E27FC236}">
                <a16:creationId xmlns:a16="http://schemas.microsoft.com/office/drawing/2014/main" id="{182D3D4C-4B9C-47E1-A26C-FDCAB281E16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47738" y="2135188"/>
            <a:ext cx="1152525" cy="1152525"/>
          </a:xfrm>
          <a:prstGeom prst="ellipse">
            <a:avLst/>
          </a:prstGeom>
          <a:solidFill>
            <a:srgbClr val="FAFAFB"/>
          </a:solidFill>
          <a:ln w="38100">
            <a:solidFill>
              <a:srgbClr val="3F424F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" name="等腰三角形 31">
            <a:extLst>
              <a:ext uri="{FF2B5EF4-FFF2-40B4-BE49-F238E27FC236}">
                <a16:creationId xmlns:a16="http://schemas.microsoft.com/office/drawing/2014/main" id="{3E5DF358-452A-4207-AC2D-3319A1DFF60A}"/>
              </a:ext>
            </a:extLst>
          </p:cNvPr>
          <p:cNvSpPr>
            <a:spLocks noChangeAspect="1" noChangeArrowheads="1"/>
          </p:cNvSpPr>
          <p:nvPr/>
        </p:nvSpPr>
        <p:spPr bwMode="auto">
          <a:xfrm rot="5400000">
            <a:off x="9068994" y="3967777"/>
            <a:ext cx="504198" cy="353841"/>
          </a:xfrm>
          <a:prstGeom prst="triangle">
            <a:avLst>
              <a:gd name="adj" fmla="val 50000"/>
            </a:avLst>
          </a:prstGeom>
          <a:solidFill>
            <a:srgbClr val="3F424F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" name="椭圆 33">
            <a:extLst>
              <a:ext uri="{FF2B5EF4-FFF2-40B4-BE49-F238E27FC236}">
                <a16:creationId xmlns:a16="http://schemas.microsoft.com/office/drawing/2014/main" id="{BDC3A047-4447-401D-A9A0-3A73557B83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43738" y="2149475"/>
            <a:ext cx="1152525" cy="1152525"/>
          </a:xfrm>
          <a:prstGeom prst="ellipse">
            <a:avLst/>
          </a:prstGeom>
          <a:solidFill>
            <a:srgbClr val="FAFAFB"/>
          </a:solidFill>
          <a:ln w="38100">
            <a:solidFill>
              <a:srgbClr val="3F424F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" name="椭圆 34">
            <a:extLst>
              <a:ext uri="{FF2B5EF4-FFF2-40B4-BE49-F238E27FC236}">
                <a16:creationId xmlns:a16="http://schemas.microsoft.com/office/drawing/2014/main" id="{B0388278-C240-4433-BDCC-4459FD5DDC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984625" y="4143375"/>
            <a:ext cx="1152525" cy="1150938"/>
          </a:xfrm>
          <a:prstGeom prst="ellipse">
            <a:avLst/>
          </a:prstGeom>
          <a:solidFill>
            <a:srgbClr val="FAFAFB"/>
          </a:solidFill>
          <a:ln w="41275">
            <a:solidFill>
              <a:srgbClr val="F3E1DE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椭圆 35">
            <a:extLst>
              <a:ext uri="{FF2B5EF4-FFF2-40B4-BE49-F238E27FC236}">
                <a16:creationId xmlns:a16="http://schemas.microsoft.com/office/drawing/2014/main" id="{039E4DF5-4A3F-425D-A619-BED47D179C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102850" y="4143375"/>
            <a:ext cx="1152525" cy="1152525"/>
          </a:xfrm>
          <a:prstGeom prst="ellipse">
            <a:avLst/>
          </a:prstGeom>
          <a:solidFill>
            <a:srgbClr val="FAFAFB"/>
          </a:solidFill>
          <a:ln w="41275">
            <a:solidFill>
              <a:srgbClr val="F3E1DE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E971BC49-46FE-4198-9F4E-460725B1A48B}"/>
              </a:ext>
            </a:extLst>
          </p:cNvPr>
          <p:cNvGrpSpPr/>
          <p:nvPr/>
        </p:nvGrpSpPr>
        <p:grpSpPr>
          <a:xfrm>
            <a:off x="463690" y="3636787"/>
            <a:ext cx="2120399" cy="733777"/>
            <a:chOff x="1951596" y="1976212"/>
            <a:chExt cx="2120399" cy="733777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E0CF7430-AF29-4F68-A17A-BC41DDAFC74E}"/>
                </a:ext>
              </a:extLst>
            </p:cNvPr>
            <p:cNvSpPr/>
            <p:nvPr/>
          </p:nvSpPr>
          <p:spPr>
            <a:xfrm>
              <a:off x="2355205" y="1976212"/>
              <a:ext cx="1313180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100" b="1" kern="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1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DFDE8E24-21D5-4505-9D3B-96A510AAB97B}"/>
                </a:ext>
              </a:extLst>
            </p:cNvPr>
            <p:cNvSpPr txBox="1"/>
            <p:nvPr/>
          </p:nvSpPr>
          <p:spPr>
            <a:xfrm>
              <a:off x="1951596" y="2202158"/>
              <a:ext cx="212039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bg1"/>
                  </a:solidFill>
                </a:rPr>
                <a:t>Fusce posuere, magna sed pulvinar ultricies, purus lectus malesuada libero, sit amet commodo magna eros quis </a:t>
              </a:r>
              <a:r>
                <a:rPr lang="en-US" altLang="zh-CN" sz="900" dirty="0" err="1">
                  <a:solidFill>
                    <a:schemeClr val="bg1"/>
                  </a:solidFill>
                </a:rPr>
                <a:t>urna</a:t>
              </a:r>
              <a:r>
                <a:rPr lang="en-US" altLang="zh-CN" sz="900" dirty="0">
                  <a:solidFill>
                    <a:schemeClr val="bg1"/>
                  </a:solidFill>
                </a:rPr>
                <a:t>.</a:t>
              </a:r>
              <a:endParaRPr lang="zh-CN" alt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A6D124FD-6AC6-4346-BBC1-CEED746F9118}"/>
              </a:ext>
            </a:extLst>
          </p:cNvPr>
          <p:cNvGrpSpPr/>
          <p:nvPr/>
        </p:nvGrpSpPr>
        <p:grpSpPr>
          <a:xfrm>
            <a:off x="3511690" y="3128956"/>
            <a:ext cx="2120399" cy="872277"/>
            <a:chOff x="1951596" y="1976212"/>
            <a:chExt cx="2120399" cy="872277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E51A94E9-EA2B-4C67-9D11-F997FE62B40A}"/>
                </a:ext>
              </a:extLst>
            </p:cNvPr>
            <p:cNvSpPr/>
            <p:nvPr/>
          </p:nvSpPr>
          <p:spPr>
            <a:xfrm>
              <a:off x="2355205" y="1976212"/>
              <a:ext cx="1313180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100" b="1" kern="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100" b="1" kern="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E6505EC8-02A4-40FA-B622-2992C8FBBA2E}"/>
                </a:ext>
              </a:extLst>
            </p:cNvPr>
            <p:cNvSpPr txBox="1"/>
            <p:nvPr/>
          </p:nvSpPr>
          <p:spPr>
            <a:xfrm>
              <a:off x="1951596" y="2202158"/>
              <a:ext cx="2120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/>
                <a:t>Fusce posuere, magna sed pulvinar ultricies, purus lectus malesuada libero, sit amet commodo magna eros quis </a:t>
              </a:r>
              <a:r>
                <a:rPr lang="en-US" altLang="zh-CN" sz="900" dirty="0" err="1"/>
                <a:t>urna</a:t>
              </a:r>
              <a:r>
                <a:rPr lang="en-US" altLang="zh-CN" sz="900" dirty="0"/>
                <a:t>.</a:t>
              </a:r>
              <a:endParaRPr lang="zh-CN" altLang="en-US" sz="900" dirty="0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1057D9B1-C98F-4056-AF33-DAE1BC290117}"/>
              </a:ext>
            </a:extLst>
          </p:cNvPr>
          <p:cNvGrpSpPr/>
          <p:nvPr/>
        </p:nvGrpSpPr>
        <p:grpSpPr>
          <a:xfrm>
            <a:off x="6549346" y="3636787"/>
            <a:ext cx="2120399" cy="733777"/>
            <a:chOff x="1951596" y="1976212"/>
            <a:chExt cx="2120399" cy="733777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D5B5B33E-8916-44C1-94DE-A36CF718342E}"/>
                </a:ext>
              </a:extLst>
            </p:cNvPr>
            <p:cNvSpPr/>
            <p:nvPr/>
          </p:nvSpPr>
          <p:spPr>
            <a:xfrm>
              <a:off x="2355205" y="1976212"/>
              <a:ext cx="1313180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100" b="1" kern="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1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6E042CDB-BE69-4E8C-AC16-5F1206A1DAA1}"/>
                </a:ext>
              </a:extLst>
            </p:cNvPr>
            <p:cNvSpPr txBox="1"/>
            <p:nvPr/>
          </p:nvSpPr>
          <p:spPr>
            <a:xfrm>
              <a:off x="1951596" y="2202158"/>
              <a:ext cx="212039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bg1"/>
                  </a:solidFill>
                </a:rPr>
                <a:t>Fusce posuere, magna sed pulvinar ultricies, purus lectus malesuada libero, sit amet commodo magna eros quis </a:t>
              </a:r>
              <a:r>
                <a:rPr lang="en-US" altLang="zh-CN" sz="900" dirty="0" err="1">
                  <a:solidFill>
                    <a:schemeClr val="bg1"/>
                  </a:solidFill>
                </a:rPr>
                <a:t>urna</a:t>
              </a:r>
              <a:r>
                <a:rPr lang="en-US" altLang="zh-CN" sz="900" dirty="0">
                  <a:solidFill>
                    <a:schemeClr val="bg1"/>
                  </a:solidFill>
                </a:rPr>
                <a:t>.</a:t>
              </a:r>
              <a:endParaRPr lang="zh-CN" alt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11153FA8-91AF-459F-B508-684201CB30DE}"/>
              </a:ext>
            </a:extLst>
          </p:cNvPr>
          <p:cNvGrpSpPr/>
          <p:nvPr/>
        </p:nvGrpSpPr>
        <p:grpSpPr>
          <a:xfrm>
            <a:off x="9597346" y="3128956"/>
            <a:ext cx="2120399" cy="872277"/>
            <a:chOff x="1951596" y="1976212"/>
            <a:chExt cx="2120399" cy="872277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3601F13F-EB29-41A3-9E5B-BD3C547EA0CC}"/>
                </a:ext>
              </a:extLst>
            </p:cNvPr>
            <p:cNvSpPr/>
            <p:nvPr/>
          </p:nvSpPr>
          <p:spPr>
            <a:xfrm>
              <a:off x="2355205" y="1976212"/>
              <a:ext cx="1313180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100" b="1" kern="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100" b="1" kern="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FDAC0D90-BF5A-4A36-88A8-AD5763BFA653}"/>
                </a:ext>
              </a:extLst>
            </p:cNvPr>
            <p:cNvSpPr txBox="1"/>
            <p:nvPr/>
          </p:nvSpPr>
          <p:spPr>
            <a:xfrm>
              <a:off x="1951596" y="2202158"/>
              <a:ext cx="2120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/>
                <a:t>Fusce posuere, magna sed pulvinar ultricies, purus lectus malesuada libero, sit amet commodo magna eros quis </a:t>
              </a:r>
              <a:r>
                <a:rPr lang="en-US" altLang="zh-CN" sz="900" dirty="0" err="1"/>
                <a:t>urna</a:t>
              </a:r>
              <a:r>
                <a:rPr lang="en-US" altLang="zh-CN" sz="900" dirty="0"/>
                <a:t>.</a:t>
              </a:r>
              <a:endParaRPr lang="zh-CN" altLang="en-US" sz="900" dirty="0"/>
            </a:p>
          </p:txBody>
        </p:sp>
      </p:grpSp>
      <p:sp>
        <p:nvSpPr>
          <p:cNvPr id="35" name="world-with-magnifying-glass_30946">
            <a:extLst>
              <a:ext uri="{FF2B5EF4-FFF2-40B4-BE49-F238E27FC236}">
                <a16:creationId xmlns:a16="http://schemas.microsoft.com/office/drawing/2014/main" id="{71DEDD43-DE0B-4CC3-B41B-5E70282F3B01}"/>
              </a:ext>
            </a:extLst>
          </p:cNvPr>
          <p:cNvSpPr>
            <a:spLocks noChangeAspect="1"/>
          </p:cNvSpPr>
          <p:nvPr/>
        </p:nvSpPr>
        <p:spPr bwMode="auto">
          <a:xfrm>
            <a:off x="1301140" y="2459351"/>
            <a:ext cx="445721" cy="504198"/>
          </a:xfrm>
          <a:custGeom>
            <a:avLst/>
            <a:gdLst>
              <a:gd name="T0" fmla="*/ 1507 w 1830"/>
              <a:gd name="T1" fmla="*/ 486 h 2073"/>
              <a:gd name="T2" fmla="*/ 1573 w 1830"/>
              <a:gd name="T3" fmla="*/ 523 h 2073"/>
              <a:gd name="T4" fmla="*/ 1560 w 1830"/>
              <a:gd name="T5" fmla="*/ 555 h 2073"/>
              <a:gd name="T6" fmla="*/ 1290 w 1830"/>
              <a:gd name="T7" fmla="*/ 1749 h 2073"/>
              <a:gd name="T8" fmla="*/ 643 w 1830"/>
              <a:gd name="T9" fmla="*/ 1789 h 2073"/>
              <a:gd name="T10" fmla="*/ 72 w 1830"/>
              <a:gd name="T11" fmla="*/ 559 h 2073"/>
              <a:gd name="T12" fmla="*/ 110 w 1830"/>
              <a:gd name="T13" fmla="*/ 479 h 2073"/>
              <a:gd name="T14" fmla="*/ 156 w 1830"/>
              <a:gd name="T15" fmla="*/ 403 h 2073"/>
              <a:gd name="T16" fmla="*/ 556 w 1830"/>
              <a:gd name="T17" fmla="*/ 73 h 2073"/>
              <a:gd name="T18" fmla="*/ 637 w 1830"/>
              <a:gd name="T19" fmla="*/ 43 h 2073"/>
              <a:gd name="T20" fmla="*/ 722 w 1830"/>
              <a:gd name="T21" fmla="*/ 21 h 2073"/>
              <a:gd name="T22" fmla="*/ 915 w 1830"/>
              <a:gd name="T23" fmla="*/ 0 h 2073"/>
              <a:gd name="T24" fmla="*/ 1107 w 1830"/>
              <a:gd name="T25" fmla="*/ 20 h 2073"/>
              <a:gd name="T26" fmla="*/ 1192 w 1830"/>
              <a:gd name="T27" fmla="*/ 43 h 2073"/>
              <a:gd name="T28" fmla="*/ 1273 w 1830"/>
              <a:gd name="T29" fmla="*/ 73 h 2073"/>
              <a:gd name="T30" fmla="*/ 1780 w 1830"/>
              <a:gd name="T31" fmla="*/ 1212 h 2073"/>
              <a:gd name="T32" fmla="*/ 1611 w 1830"/>
              <a:gd name="T33" fmla="*/ 657 h 2073"/>
              <a:gd name="T34" fmla="*/ 1596 w 1830"/>
              <a:gd name="T35" fmla="*/ 538 h 2073"/>
              <a:gd name="T36" fmla="*/ 990 w 1830"/>
              <a:gd name="T37" fmla="*/ 90 h 2073"/>
              <a:gd name="T38" fmla="*/ 1094 w 1830"/>
              <a:gd name="T39" fmla="*/ 164 h 2073"/>
              <a:gd name="T40" fmla="*/ 931 w 1830"/>
              <a:gd name="T41" fmla="*/ 265 h 2073"/>
              <a:gd name="T42" fmla="*/ 911 w 1830"/>
              <a:gd name="T43" fmla="*/ 294 h 2073"/>
              <a:gd name="T44" fmla="*/ 858 w 1830"/>
              <a:gd name="T45" fmla="*/ 334 h 2073"/>
              <a:gd name="T46" fmla="*/ 874 w 1830"/>
              <a:gd name="T47" fmla="*/ 406 h 2073"/>
              <a:gd name="T48" fmla="*/ 992 w 1830"/>
              <a:gd name="T49" fmla="*/ 329 h 2073"/>
              <a:gd name="T50" fmla="*/ 1091 w 1830"/>
              <a:gd name="T51" fmla="*/ 358 h 2073"/>
              <a:gd name="T52" fmla="*/ 1131 w 1830"/>
              <a:gd name="T53" fmla="*/ 410 h 2073"/>
              <a:gd name="T54" fmla="*/ 1091 w 1830"/>
              <a:gd name="T55" fmla="*/ 305 h 2073"/>
              <a:gd name="T56" fmla="*/ 1205 w 1830"/>
              <a:gd name="T57" fmla="*/ 406 h 2073"/>
              <a:gd name="T58" fmla="*/ 1209 w 1830"/>
              <a:gd name="T59" fmla="*/ 362 h 2073"/>
              <a:gd name="T60" fmla="*/ 1340 w 1830"/>
              <a:gd name="T61" fmla="*/ 398 h 2073"/>
              <a:gd name="T62" fmla="*/ 1229 w 1830"/>
              <a:gd name="T63" fmla="*/ 450 h 2073"/>
              <a:gd name="T64" fmla="*/ 1194 w 1830"/>
              <a:gd name="T65" fmla="*/ 476 h 2073"/>
              <a:gd name="T66" fmla="*/ 1098 w 1830"/>
              <a:gd name="T67" fmla="*/ 406 h 2073"/>
              <a:gd name="T68" fmla="*/ 894 w 1830"/>
              <a:gd name="T69" fmla="*/ 434 h 2073"/>
              <a:gd name="T70" fmla="*/ 743 w 1830"/>
              <a:gd name="T71" fmla="*/ 615 h 2073"/>
              <a:gd name="T72" fmla="*/ 573 w 1830"/>
              <a:gd name="T73" fmla="*/ 934 h 2073"/>
              <a:gd name="T74" fmla="*/ 1173 w 1830"/>
              <a:gd name="T75" fmla="*/ 1714 h 2073"/>
              <a:gd name="T76" fmla="*/ 310 w 1830"/>
              <a:gd name="T77" fmla="*/ 347 h 2073"/>
              <a:gd name="T78" fmla="*/ 379 w 1830"/>
              <a:gd name="T79" fmla="*/ 281 h 2073"/>
              <a:gd name="T80" fmla="*/ 436 w 1830"/>
              <a:gd name="T81" fmla="*/ 1014 h 2073"/>
              <a:gd name="T82" fmla="*/ 293 w 1830"/>
              <a:gd name="T83" fmla="*/ 933 h 2073"/>
              <a:gd name="T84" fmla="*/ 187 w 1830"/>
              <a:gd name="T85" fmla="*/ 805 h 2073"/>
              <a:gd name="T86" fmla="*/ 109 w 1830"/>
              <a:gd name="T87" fmla="*/ 752 h 2073"/>
              <a:gd name="T88" fmla="*/ 89 w 1830"/>
              <a:gd name="T89" fmla="*/ 907 h 2073"/>
              <a:gd name="T90" fmla="*/ 351 w 1830"/>
              <a:gd name="T91" fmla="*/ 1481 h 2073"/>
              <a:gd name="T92" fmla="*/ 367 w 1830"/>
              <a:gd name="T93" fmla="*/ 1356 h 2073"/>
              <a:gd name="T94" fmla="*/ 436 w 1830"/>
              <a:gd name="T95" fmla="*/ 1155 h 2073"/>
              <a:gd name="T96" fmla="*/ 436 w 1830"/>
              <a:gd name="T97" fmla="*/ 1014 h 2073"/>
              <a:gd name="T98" fmla="*/ 381 w 1830"/>
              <a:gd name="T99" fmla="*/ 279 h 2073"/>
              <a:gd name="T100" fmla="*/ 486 w 1830"/>
              <a:gd name="T101" fmla="*/ 205 h 2073"/>
              <a:gd name="T102" fmla="*/ 1394 w 1830"/>
              <a:gd name="T103" fmla="*/ 517 h 2073"/>
              <a:gd name="T104" fmla="*/ 1393 w 1830"/>
              <a:gd name="T105" fmla="*/ 515 h 2073"/>
              <a:gd name="T106" fmla="*/ 1435 w 1830"/>
              <a:gd name="T107" fmla="*/ 1549 h 2073"/>
              <a:gd name="T108" fmla="*/ 909 w 1830"/>
              <a:gd name="T109" fmla="*/ 639 h 2073"/>
              <a:gd name="T110" fmla="*/ 953 w 1830"/>
              <a:gd name="T111" fmla="*/ 714 h 2073"/>
              <a:gd name="T112" fmla="*/ 1391 w 1830"/>
              <a:gd name="T113" fmla="*/ 1474 h 2073"/>
              <a:gd name="T114" fmla="*/ 953 w 1830"/>
              <a:gd name="T115" fmla="*/ 714 h 2073"/>
              <a:gd name="T116" fmla="*/ 1341 w 1830"/>
              <a:gd name="T117" fmla="*/ 1647 h 2073"/>
              <a:gd name="T118" fmla="*/ 1741 w 1830"/>
              <a:gd name="T119" fmla="*/ 1817 h 2073"/>
              <a:gd name="T120" fmla="*/ 1538 w 1830"/>
              <a:gd name="T121" fmla="*/ 1989 h 2073"/>
              <a:gd name="T122" fmla="*/ 1764 w 1830"/>
              <a:gd name="T123" fmla="*/ 1859 h 2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30" h="2073">
                <a:moveTo>
                  <a:pt x="1560" y="555"/>
                </a:moveTo>
                <a:lnTo>
                  <a:pt x="1507" y="486"/>
                </a:lnTo>
                <a:lnTo>
                  <a:pt x="1516" y="474"/>
                </a:lnTo>
                <a:cubicBezTo>
                  <a:pt x="1532" y="494"/>
                  <a:pt x="1573" y="523"/>
                  <a:pt x="1573" y="523"/>
                </a:cubicBezTo>
                <a:cubicBezTo>
                  <a:pt x="1578" y="529"/>
                  <a:pt x="1585" y="534"/>
                  <a:pt x="1591" y="536"/>
                </a:cubicBezTo>
                <a:lnTo>
                  <a:pt x="1560" y="555"/>
                </a:lnTo>
                <a:close/>
                <a:moveTo>
                  <a:pt x="1266" y="1706"/>
                </a:moveTo>
                <a:lnTo>
                  <a:pt x="1290" y="1749"/>
                </a:lnTo>
                <a:cubicBezTo>
                  <a:pt x="1176" y="1800"/>
                  <a:pt x="1049" y="1830"/>
                  <a:pt x="915" y="1830"/>
                </a:cubicBezTo>
                <a:cubicBezTo>
                  <a:pt x="821" y="1830"/>
                  <a:pt x="729" y="1815"/>
                  <a:pt x="643" y="1789"/>
                </a:cubicBezTo>
                <a:cubicBezTo>
                  <a:pt x="271" y="1673"/>
                  <a:pt x="0" y="1325"/>
                  <a:pt x="0" y="915"/>
                </a:cubicBezTo>
                <a:cubicBezTo>
                  <a:pt x="0" y="788"/>
                  <a:pt x="26" y="668"/>
                  <a:pt x="72" y="559"/>
                </a:cubicBezTo>
                <a:lnTo>
                  <a:pt x="72" y="558"/>
                </a:lnTo>
                <a:cubicBezTo>
                  <a:pt x="84" y="531"/>
                  <a:pt x="96" y="505"/>
                  <a:pt x="110" y="479"/>
                </a:cubicBezTo>
                <a:cubicBezTo>
                  <a:pt x="111" y="479"/>
                  <a:pt x="111" y="478"/>
                  <a:pt x="111" y="478"/>
                </a:cubicBezTo>
                <a:cubicBezTo>
                  <a:pt x="125" y="452"/>
                  <a:pt x="140" y="428"/>
                  <a:pt x="156" y="403"/>
                </a:cubicBezTo>
                <a:cubicBezTo>
                  <a:pt x="156" y="403"/>
                  <a:pt x="156" y="403"/>
                  <a:pt x="157" y="403"/>
                </a:cubicBezTo>
                <a:cubicBezTo>
                  <a:pt x="255" y="258"/>
                  <a:pt x="393" y="143"/>
                  <a:pt x="556" y="73"/>
                </a:cubicBezTo>
                <a:cubicBezTo>
                  <a:pt x="560" y="72"/>
                  <a:pt x="564" y="70"/>
                  <a:pt x="568" y="69"/>
                </a:cubicBezTo>
                <a:cubicBezTo>
                  <a:pt x="590" y="59"/>
                  <a:pt x="613" y="51"/>
                  <a:pt x="637" y="43"/>
                </a:cubicBezTo>
                <a:cubicBezTo>
                  <a:pt x="643" y="41"/>
                  <a:pt x="648" y="40"/>
                  <a:pt x="654" y="38"/>
                </a:cubicBezTo>
                <a:cubicBezTo>
                  <a:pt x="677" y="32"/>
                  <a:pt x="699" y="26"/>
                  <a:pt x="722" y="21"/>
                </a:cubicBezTo>
                <a:cubicBezTo>
                  <a:pt x="728" y="19"/>
                  <a:pt x="735" y="18"/>
                  <a:pt x="742" y="17"/>
                </a:cubicBezTo>
                <a:cubicBezTo>
                  <a:pt x="798" y="6"/>
                  <a:pt x="856" y="0"/>
                  <a:pt x="915" y="0"/>
                </a:cubicBezTo>
                <a:cubicBezTo>
                  <a:pt x="975" y="0"/>
                  <a:pt x="1034" y="6"/>
                  <a:pt x="1091" y="17"/>
                </a:cubicBezTo>
                <a:cubicBezTo>
                  <a:pt x="1096" y="18"/>
                  <a:pt x="1102" y="19"/>
                  <a:pt x="1107" y="20"/>
                </a:cubicBezTo>
                <a:cubicBezTo>
                  <a:pt x="1131" y="26"/>
                  <a:pt x="1156" y="32"/>
                  <a:pt x="1179" y="39"/>
                </a:cubicBezTo>
                <a:cubicBezTo>
                  <a:pt x="1183" y="40"/>
                  <a:pt x="1188" y="41"/>
                  <a:pt x="1192" y="43"/>
                </a:cubicBezTo>
                <a:cubicBezTo>
                  <a:pt x="1218" y="51"/>
                  <a:pt x="1242" y="60"/>
                  <a:pt x="1267" y="70"/>
                </a:cubicBezTo>
                <a:cubicBezTo>
                  <a:pt x="1269" y="71"/>
                  <a:pt x="1271" y="72"/>
                  <a:pt x="1273" y="73"/>
                </a:cubicBezTo>
                <a:cubicBezTo>
                  <a:pt x="1601" y="212"/>
                  <a:pt x="1830" y="536"/>
                  <a:pt x="1830" y="915"/>
                </a:cubicBezTo>
                <a:cubicBezTo>
                  <a:pt x="1830" y="1019"/>
                  <a:pt x="1812" y="1119"/>
                  <a:pt x="1780" y="1212"/>
                </a:cubicBezTo>
                <a:cubicBezTo>
                  <a:pt x="1809" y="1065"/>
                  <a:pt x="1784" y="915"/>
                  <a:pt x="1709" y="784"/>
                </a:cubicBezTo>
                <a:cubicBezTo>
                  <a:pt x="1682" y="737"/>
                  <a:pt x="1649" y="695"/>
                  <a:pt x="1611" y="657"/>
                </a:cubicBezTo>
                <a:cubicBezTo>
                  <a:pt x="1612" y="655"/>
                  <a:pt x="1614" y="652"/>
                  <a:pt x="1614" y="652"/>
                </a:cubicBezTo>
                <a:cubicBezTo>
                  <a:pt x="1661" y="609"/>
                  <a:pt x="1608" y="550"/>
                  <a:pt x="1596" y="538"/>
                </a:cubicBezTo>
                <a:cubicBezTo>
                  <a:pt x="1611" y="542"/>
                  <a:pt x="1628" y="537"/>
                  <a:pt x="1640" y="532"/>
                </a:cubicBezTo>
                <a:cubicBezTo>
                  <a:pt x="1515" y="290"/>
                  <a:pt x="1274" y="117"/>
                  <a:pt x="990" y="90"/>
                </a:cubicBezTo>
                <a:cubicBezTo>
                  <a:pt x="924" y="154"/>
                  <a:pt x="1005" y="181"/>
                  <a:pt x="1005" y="181"/>
                </a:cubicBezTo>
                <a:cubicBezTo>
                  <a:pt x="1034" y="201"/>
                  <a:pt x="1094" y="164"/>
                  <a:pt x="1094" y="164"/>
                </a:cubicBezTo>
                <a:cubicBezTo>
                  <a:pt x="1119" y="192"/>
                  <a:pt x="1025" y="233"/>
                  <a:pt x="1025" y="233"/>
                </a:cubicBezTo>
                <a:cubicBezTo>
                  <a:pt x="972" y="237"/>
                  <a:pt x="931" y="265"/>
                  <a:pt x="931" y="265"/>
                </a:cubicBezTo>
                <a:cubicBezTo>
                  <a:pt x="906" y="229"/>
                  <a:pt x="882" y="257"/>
                  <a:pt x="882" y="257"/>
                </a:cubicBezTo>
                <a:cubicBezTo>
                  <a:pt x="862" y="281"/>
                  <a:pt x="911" y="294"/>
                  <a:pt x="911" y="294"/>
                </a:cubicBezTo>
                <a:cubicBezTo>
                  <a:pt x="943" y="301"/>
                  <a:pt x="935" y="322"/>
                  <a:pt x="923" y="334"/>
                </a:cubicBezTo>
                <a:cubicBezTo>
                  <a:pt x="911" y="346"/>
                  <a:pt x="858" y="334"/>
                  <a:pt x="858" y="334"/>
                </a:cubicBezTo>
                <a:cubicBezTo>
                  <a:pt x="829" y="350"/>
                  <a:pt x="849" y="406"/>
                  <a:pt x="849" y="406"/>
                </a:cubicBezTo>
                <a:lnTo>
                  <a:pt x="874" y="406"/>
                </a:lnTo>
                <a:cubicBezTo>
                  <a:pt x="955" y="430"/>
                  <a:pt x="960" y="370"/>
                  <a:pt x="960" y="370"/>
                </a:cubicBezTo>
                <a:cubicBezTo>
                  <a:pt x="984" y="370"/>
                  <a:pt x="992" y="329"/>
                  <a:pt x="992" y="329"/>
                </a:cubicBezTo>
                <a:cubicBezTo>
                  <a:pt x="1013" y="350"/>
                  <a:pt x="1062" y="318"/>
                  <a:pt x="1062" y="318"/>
                </a:cubicBezTo>
                <a:cubicBezTo>
                  <a:pt x="1066" y="334"/>
                  <a:pt x="1091" y="358"/>
                  <a:pt x="1091" y="358"/>
                </a:cubicBezTo>
                <a:cubicBezTo>
                  <a:pt x="1127" y="370"/>
                  <a:pt x="1135" y="386"/>
                  <a:pt x="1135" y="386"/>
                </a:cubicBezTo>
                <a:cubicBezTo>
                  <a:pt x="1098" y="394"/>
                  <a:pt x="1131" y="410"/>
                  <a:pt x="1131" y="410"/>
                </a:cubicBezTo>
                <a:cubicBezTo>
                  <a:pt x="1181" y="390"/>
                  <a:pt x="1143" y="362"/>
                  <a:pt x="1143" y="362"/>
                </a:cubicBezTo>
                <a:cubicBezTo>
                  <a:pt x="1050" y="317"/>
                  <a:pt x="1091" y="305"/>
                  <a:pt x="1091" y="305"/>
                </a:cubicBezTo>
                <a:cubicBezTo>
                  <a:pt x="1107" y="333"/>
                  <a:pt x="1172" y="345"/>
                  <a:pt x="1172" y="345"/>
                </a:cubicBezTo>
                <a:cubicBezTo>
                  <a:pt x="1181" y="398"/>
                  <a:pt x="1205" y="406"/>
                  <a:pt x="1205" y="406"/>
                </a:cubicBezTo>
                <a:cubicBezTo>
                  <a:pt x="1234" y="418"/>
                  <a:pt x="1242" y="394"/>
                  <a:pt x="1242" y="394"/>
                </a:cubicBezTo>
                <a:cubicBezTo>
                  <a:pt x="1213" y="386"/>
                  <a:pt x="1209" y="362"/>
                  <a:pt x="1209" y="362"/>
                </a:cubicBezTo>
                <a:cubicBezTo>
                  <a:pt x="1201" y="338"/>
                  <a:pt x="1238" y="354"/>
                  <a:pt x="1238" y="354"/>
                </a:cubicBezTo>
                <a:cubicBezTo>
                  <a:pt x="1270" y="402"/>
                  <a:pt x="1340" y="398"/>
                  <a:pt x="1340" y="398"/>
                </a:cubicBezTo>
                <a:cubicBezTo>
                  <a:pt x="1384" y="394"/>
                  <a:pt x="1372" y="474"/>
                  <a:pt x="1372" y="474"/>
                </a:cubicBezTo>
                <a:cubicBezTo>
                  <a:pt x="1323" y="507"/>
                  <a:pt x="1229" y="450"/>
                  <a:pt x="1229" y="450"/>
                </a:cubicBezTo>
                <a:cubicBezTo>
                  <a:pt x="1234" y="465"/>
                  <a:pt x="1225" y="473"/>
                  <a:pt x="1217" y="477"/>
                </a:cubicBezTo>
                <a:cubicBezTo>
                  <a:pt x="1209" y="477"/>
                  <a:pt x="1202" y="476"/>
                  <a:pt x="1194" y="476"/>
                </a:cubicBezTo>
                <a:cubicBezTo>
                  <a:pt x="1157" y="441"/>
                  <a:pt x="1107" y="458"/>
                  <a:pt x="1107" y="458"/>
                </a:cubicBezTo>
                <a:cubicBezTo>
                  <a:pt x="1119" y="438"/>
                  <a:pt x="1098" y="406"/>
                  <a:pt x="1098" y="406"/>
                </a:cubicBezTo>
                <a:cubicBezTo>
                  <a:pt x="1066" y="398"/>
                  <a:pt x="1013" y="414"/>
                  <a:pt x="1013" y="414"/>
                </a:cubicBezTo>
                <a:cubicBezTo>
                  <a:pt x="972" y="430"/>
                  <a:pt x="894" y="434"/>
                  <a:pt x="894" y="434"/>
                </a:cubicBezTo>
                <a:cubicBezTo>
                  <a:pt x="857" y="434"/>
                  <a:pt x="833" y="507"/>
                  <a:pt x="833" y="507"/>
                </a:cubicBezTo>
                <a:cubicBezTo>
                  <a:pt x="751" y="543"/>
                  <a:pt x="743" y="615"/>
                  <a:pt x="743" y="615"/>
                </a:cubicBezTo>
                <a:cubicBezTo>
                  <a:pt x="743" y="627"/>
                  <a:pt x="743" y="638"/>
                  <a:pt x="742" y="648"/>
                </a:cubicBezTo>
                <a:cubicBezTo>
                  <a:pt x="662" y="726"/>
                  <a:pt x="603" y="823"/>
                  <a:pt x="573" y="934"/>
                </a:cubicBezTo>
                <a:cubicBezTo>
                  <a:pt x="530" y="1094"/>
                  <a:pt x="552" y="1261"/>
                  <a:pt x="635" y="1404"/>
                </a:cubicBezTo>
                <a:cubicBezTo>
                  <a:pt x="745" y="1595"/>
                  <a:pt x="951" y="1714"/>
                  <a:pt x="1173" y="1714"/>
                </a:cubicBezTo>
                <a:cubicBezTo>
                  <a:pt x="1204" y="1714"/>
                  <a:pt x="1235" y="1711"/>
                  <a:pt x="1266" y="1706"/>
                </a:cubicBezTo>
                <a:close/>
                <a:moveTo>
                  <a:pt x="310" y="347"/>
                </a:moveTo>
                <a:cubicBezTo>
                  <a:pt x="318" y="343"/>
                  <a:pt x="326" y="340"/>
                  <a:pt x="334" y="337"/>
                </a:cubicBezTo>
                <a:cubicBezTo>
                  <a:pt x="334" y="337"/>
                  <a:pt x="411" y="329"/>
                  <a:pt x="379" y="281"/>
                </a:cubicBezTo>
                <a:cubicBezTo>
                  <a:pt x="355" y="302"/>
                  <a:pt x="332" y="324"/>
                  <a:pt x="310" y="347"/>
                </a:cubicBezTo>
                <a:close/>
                <a:moveTo>
                  <a:pt x="436" y="1014"/>
                </a:moveTo>
                <a:cubicBezTo>
                  <a:pt x="436" y="1014"/>
                  <a:pt x="424" y="974"/>
                  <a:pt x="363" y="974"/>
                </a:cubicBezTo>
                <a:cubicBezTo>
                  <a:pt x="363" y="974"/>
                  <a:pt x="326" y="933"/>
                  <a:pt x="293" y="933"/>
                </a:cubicBezTo>
                <a:cubicBezTo>
                  <a:pt x="293" y="933"/>
                  <a:pt x="281" y="821"/>
                  <a:pt x="220" y="845"/>
                </a:cubicBezTo>
                <a:cubicBezTo>
                  <a:pt x="220" y="845"/>
                  <a:pt x="211" y="801"/>
                  <a:pt x="187" y="805"/>
                </a:cubicBezTo>
                <a:cubicBezTo>
                  <a:pt x="187" y="805"/>
                  <a:pt x="171" y="760"/>
                  <a:pt x="142" y="773"/>
                </a:cubicBezTo>
                <a:lnTo>
                  <a:pt x="109" y="752"/>
                </a:lnTo>
                <a:cubicBezTo>
                  <a:pt x="109" y="752"/>
                  <a:pt x="106" y="757"/>
                  <a:pt x="101" y="766"/>
                </a:cubicBezTo>
                <a:cubicBezTo>
                  <a:pt x="93" y="812"/>
                  <a:pt x="89" y="859"/>
                  <a:pt x="89" y="907"/>
                </a:cubicBezTo>
                <a:cubicBezTo>
                  <a:pt x="89" y="1141"/>
                  <a:pt x="187" y="1352"/>
                  <a:pt x="344" y="1502"/>
                </a:cubicBezTo>
                <a:cubicBezTo>
                  <a:pt x="344" y="1495"/>
                  <a:pt x="346" y="1488"/>
                  <a:pt x="351" y="1481"/>
                </a:cubicBezTo>
                <a:cubicBezTo>
                  <a:pt x="351" y="1481"/>
                  <a:pt x="367" y="1449"/>
                  <a:pt x="346" y="1421"/>
                </a:cubicBezTo>
                <a:cubicBezTo>
                  <a:pt x="346" y="1421"/>
                  <a:pt x="367" y="1393"/>
                  <a:pt x="367" y="1356"/>
                </a:cubicBezTo>
                <a:cubicBezTo>
                  <a:pt x="367" y="1356"/>
                  <a:pt x="346" y="1292"/>
                  <a:pt x="399" y="1284"/>
                </a:cubicBezTo>
                <a:cubicBezTo>
                  <a:pt x="399" y="1284"/>
                  <a:pt x="473" y="1284"/>
                  <a:pt x="436" y="1155"/>
                </a:cubicBezTo>
                <a:cubicBezTo>
                  <a:pt x="436" y="1155"/>
                  <a:pt x="432" y="1119"/>
                  <a:pt x="461" y="1083"/>
                </a:cubicBezTo>
                <a:cubicBezTo>
                  <a:pt x="461" y="1083"/>
                  <a:pt x="490" y="1006"/>
                  <a:pt x="436" y="1014"/>
                </a:cubicBezTo>
                <a:close/>
                <a:moveTo>
                  <a:pt x="486" y="205"/>
                </a:moveTo>
                <a:cubicBezTo>
                  <a:pt x="449" y="227"/>
                  <a:pt x="414" y="252"/>
                  <a:pt x="381" y="279"/>
                </a:cubicBezTo>
                <a:cubicBezTo>
                  <a:pt x="400" y="281"/>
                  <a:pt x="478" y="287"/>
                  <a:pt x="483" y="242"/>
                </a:cubicBezTo>
                <a:lnTo>
                  <a:pt x="486" y="205"/>
                </a:lnTo>
                <a:close/>
                <a:moveTo>
                  <a:pt x="1393" y="515"/>
                </a:moveTo>
                <a:cubicBezTo>
                  <a:pt x="1393" y="515"/>
                  <a:pt x="1394" y="516"/>
                  <a:pt x="1394" y="517"/>
                </a:cubicBezTo>
                <a:cubicBezTo>
                  <a:pt x="1396" y="517"/>
                  <a:pt x="1397" y="518"/>
                  <a:pt x="1399" y="518"/>
                </a:cubicBezTo>
                <a:cubicBezTo>
                  <a:pt x="1397" y="517"/>
                  <a:pt x="1395" y="515"/>
                  <a:pt x="1393" y="515"/>
                </a:cubicBezTo>
                <a:close/>
                <a:moveTo>
                  <a:pt x="1627" y="831"/>
                </a:moveTo>
                <a:cubicBezTo>
                  <a:pt x="1772" y="1082"/>
                  <a:pt x="1686" y="1404"/>
                  <a:pt x="1435" y="1549"/>
                </a:cubicBezTo>
                <a:cubicBezTo>
                  <a:pt x="1184" y="1694"/>
                  <a:pt x="862" y="1608"/>
                  <a:pt x="717" y="1357"/>
                </a:cubicBezTo>
                <a:cubicBezTo>
                  <a:pt x="572" y="1106"/>
                  <a:pt x="659" y="784"/>
                  <a:pt x="909" y="639"/>
                </a:cubicBezTo>
                <a:cubicBezTo>
                  <a:pt x="1160" y="494"/>
                  <a:pt x="1482" y="580"/>
                  <a:pt x="1627" y="831"/>
                </a:cubicBezTo>
                <a:close/>
                <a:moveTo>
                  <a:pt x="953" y="714"/>
                </a:moveTo>
                <a:cubicBezTo>
                  <a:pt x="743" y="835"/>
                  <a:pt x="671" y="1104"/>
                  <a:pt x="792" y="1313"/>
                </a:cubicBezTo>
                <a:cubicBezTo>
                  <a:pt x="913" y="1523"/>
                  <a:pt x="1182" y="1595"/>
                  <a:pt x="1391" y="1474"/>
                </a:cubicBezTo>
                <a:cubicBezTo>
                  <a:pt x="1601" y="1353"/>
                  <a:pt x="1673" y="1084"/>
                  <a:pt x="1552" y="875"/>
                </a:cubicBezTo>
                <a:cubicBezTo>
                  <a:pt x="1431" y="666"/>
                  <a:pt x="1162" y="594"/>
                  <a:pt x="953" y="714"/>
                </a:cubicBezTo>
                <a:close/>
                <a:moveTo>
                  <a:pt x="1567" y="1517"/>
                </a:moveTo>
                <a:lnTo>
                  <a:pt x="1341" y="1647"/>
                </a:lnTo>
                <a:lnTo>
                  <a:pt x="1515" y="1948"/>
                </a:lnTo>
                <a:lnTo>
                  <a:pt x="1741" y="1817"/>
                </a:lnTo>
                <a:lnTo>
                  <a:pt x="1567" y="1517"/>
                </a:lnTo>
                <a:close/>
                <a:moveTo>
                  <a:pt x="1538" y="1989"/>
                </a:moveTo>
                <a:cubicBezTo>
                  <a:pt x="1574" y="2052"/>
                  <a:pt x="1654" y="2073"/>
                  <a:pt x="1717" y="2037"/>
                </a:cubicBezTo>
                <a:cubicBezTo>
                  <a:pt x="1779" y="2001"/>
                  <a:pt x="1800" y="1921"/>
                  <a:pt x="1764" y="1859"/>
                </a:cubicBezTo>
                <a:lnTo>
                  <a:pt x="1538" y="1989"/>
                </a:lnTo>
                <a:close/>
              </a:path>
            </a:pathLst>
          </a:custGeom>
          <a:solidFill>
            <a:srgbClr val="3F424F"/>
          </a:solidFill>
          <a:ln>
            <a:noFill/>
          </a:ln>
        </p:spPr>
      </p:sp>
      <p:sp>
        <p:nvSpPr>
          <p:cNvPr id="36" name="world-with-magnifying-glass_30946">
            <a:extLst>
              <a:ext uri="{FF2B5EF4-FFF2-40B4-BE49-F238E27FC236}">
                <a16:creationId xmlns:a16="http://schemas.microsoft.com/office/drawing/2014/main" id="{936BFC00-B2CE-4CBF-B191-110FB5E82FCC}"/>
              </a:ext>
            </a:extLst>
          </p:cNvPr>
          <p:cNvSpPr>
            <a:spLocks noChangeAspect="1"/>
          </p:cNvSpPr>
          <p:nvPr/>
        </p:nvSpPr>
        <p:spPr bwMode="auto">
          <a:xfrm>
            <a:off x="4316452" y="4466745"/>
            <a:ext cx="488868" cy="504198"/>
          </a:xfrm>
          <a:custGeom>
            <a:avLst/>
            <a:gdLst>
              <a:gd name="connsiteX0" fmla="*/ 548078 w 582139"/>
              <a:gd name="connsiteY0" fmla="*/ 324908 h 600393"/>
              <a:gd name="connsiteX1" fmla="*/ 551423 w 582139"/>
              <a:gd name="connsiteY1" fmla="*/ 327772 h 600393"/>
              <a:gd name="connsiteX2" fmla="*/ 579139 w 582139"/>
              <a:gd name="connsiteY2" fmla="*/ 394846 h 600393"/>
              <a:gd name="connsiteX3" fmla="*/ 520362 w 582139"/>
              <a:gd name="connsiteY3" fmla="*/ 451417 h 600393"/>
              <a:gd name="connsiteX4" fmla="*/ 483089 w 582139"/>
              <a:gd name="connsiteY4" fmla="*/ 379330 h 600393"/>
              <a:gd name="connsiteX5" fmla="*/ 548078 w 582139"/>
              <a:gd name="connsiteY5" fmla="*/ 324908 h 600393"/>
              <a:gd name="connsiteX6" fmla="*/ 63691 w 582139"/>
              <a:gd name="connsiteY6" fmla="*/ 316240 h 600393"/>
              <a:gd name="connsiteX7" fmla="*/ 86755 w 582139"/>
              <a:gd name="connsiteY7" fmla="*/ 321789 h 600393"/>
              <a:gd name="connsiteX8" fmla="*/ 106354 w 582139"/>
              <a:gd name="connsiteY8" fmla="*/ 406516 h 600393"/>
              <a:gd name="connsiteX9" fmla="*/ 33217 w 582139"/>
              <a:gd name="connsiteY9" fmla="*/ 444225 h 600393"/>
              <a:gd name="connsiteX10" fmla="*/ 4775 w 582139"/>
              <a:gd name="connsiteY10" fmla="*/ 360453 h 600393"/>
              <a:gd name="connsiteX11" fmla="*/ 43495 w 582139"/>
              <a:gd name="connsiteY11" fmla="*/ 325369 h 600393"/>
              <a:gd name="connsiteX12" fmla="*/ 63691 w 582139"/>
              <a:gd name="connsiteY12" fmla="*/ 316240 h 600393"/>
              <a:gd name="connsiteX13" fmla="*/ 482581 w 582139"/>
              <a:gd name="connsiteY13" fmla="*/ 142994 h 600393"/>
              <a:gd name="connsiteX14" fmla="*/ 547837 w 582139"/>
              <a:gd name="connsiteY14" fmla="*/ 176170 h 600393"/>
              <a:gd name="connsiteX15" fmla="*/ 547598 w 582139"/>
              <a:gd name="connsiteY15" fmla="*/ 223189 h 600393"/>
              <a:gd name="connsiteX16" fmla="*/ 554052 w 582139"/>
              <a:gd name="connsiteY16" fmla="*/ 297178 h 600393"/>
              <a:gd name="connsiteX17" fmla="*/ 535407 w 582139"/>
              <a:gd name="connsiteY17" fmla="*/ 302429 h 600393"/>
              <a:gd name="connsiteX18" fmla="*/ 529909 w 582139"/>
              <a:gd name="connsiteY18" fmla="*/ 203140 h 600393"/>
              <a:gd name="connsiteX19" fmla="*/ 508874 w 582139"/>
              <a:gd name="connsiteY19" fmla="*/ 163759 h 600393"/>
              <a:gd name="connsiteX20" fmla="*/ 465848 w 582139"/>
              <a:gd name="connsiteY20" fmla="*/ 164475 h 600393"/>
              <a:gd name="connsiteX21" fmla="*/ 315258 w 582139"/>
              <a:gd name="connsiteY21" fmla="*/ 247534 h 600393"/>
              <a:gd name="connsiteX22" fmla="*/ 317887 w 582139"/>
              <a:gd name="connsiteY22" fmla="*/ 272117 h 600393"/>
              <a:gd name="connsiteX23" fmla="*/ 314541 w 582139"/>
              <a:gd name="connsiteY23" fmla="*/ 358279 h 600393"/>
              <a:gd name="connsiteX24" fmla="*/ 315497 w 582139"/>
              <a:gd name="connsiteY24" fmla="*/ 583589 h 600393"/>
              <a:gd name="connsiteX25" fmla="*/ 354220 w 582139"/>
              <a:gd name="connsiteY25" fmla="*/ 562347 h 600393"/>
              <a:gd name="connsiteX26" fmla="*/ 408002 w 582139"/>
              <a:gd name="connsiteY26" fmla="*/ 532751 h 600393"/>
              <a:gd name="connsiteX27" fmla="*/ 526802 w 582139"/>
              <a:gd name="connsiteY27" fmla="*/ 522250 h 600393"/>
              <a:gd name="connsiteX28" fmla="*/ 532061 w 582139"/>
              <a:gd name="connsiteY28" fmla="*/ 491460 h 600393"/>
              <a:gd name="connsiteX29" fmla="*/ 542578 w 582139"/>
              <a:gd name="connsiteY29" fmla="*/ 491460 h 600393"/>
              <a:gd name="connsiteX30" fmla="*/ 546881 w 582139"/>
              <a:gd name="connsiteY30" fmla="*/ 535854 h 600393"/>
              <a:gd name="connsiteX31" fmla="*/ 534690 w 582139"/>
              <a:gd name="connsiteY31" fmla="*/ 545162 h 600393"/>
              <a:gd name="connsiteX32" fmla="*/ 391987 w 582139"/>
              <a:gd name="connsiteY32" fmla="*/ 562108 h 600393"/>
              <a:gd name="connsiteX33" fmla="*/ 341551 w 582139"/>
              <a:gd name="connsiteY33" fmla="*/ 589079 h 600393"/>
              <a:gd name="connsiteX34" fmla="*/ 314302 w 582139"/>
              <a:gd name="connsiteY34" fmla="*/ 598149 h 600393"/>
              <a:gd name="connsiteX35" fmla="*/ 311433 w 582139"/>
              <a:gd name="connsiteY35" fmla="*/ 596955 h 600393"/>
              <a:gd name="connsiteX36" fmla="*/ 307609 w 582139"/>
              <a:gd name="connsiteY36" fmla="*/ 598387 h 600393"/>
              <a:gd name="connsiteX37" fmla="*/ 295896 w 582139"/>
              <a:gd name="connsiteY37" fmla="*/ 597194 h 600393"/>
              <a:gd name="connsiteX38" fmla="*/ 63317 w 582139"/>
              <a:gd name="connsiteY38" fmla="*/ 546833 h 600393"/>
              <a:gd name="connsiteX39" fmla="*/ 51365 w 582139"/>
              <a:gd name="connsiteY39" fmla="*/ 537764 h 600393"/>
              <a:gd name="connsiteX40" fmla="*/ 56863 w 582139"/>
              <a:gd name="connsiteY40" fmla="*/ 481675 h 600393"/>
              <a:gd name="connsiteX41" fmla="*/ 68337 w 582139"/>
              <a:gd name="connsiteY41" fmla="*/ 481675 h 600393"/>
              <a:gd name="connsiteX42" fmla="*/ 70249 w 582139"/>
              <a:gd name="connsiteY42" fmla="*/ 525830 h 600393"/>
              <a:gd name="connsiteX43" fmla="*/ 297091 w 582139"/>
              <a:gd name="connsiteY43" fmla="*/ 570223 h 600393"/>
              <a:gd name="connsiteX44" fmla="*/ 295418 w 582139"/>
              <a:gd name="connsiteY44" fmla="*/ 457091 h 600393"/>
              <a:gd name="connsiteX45" fmla="*/ 294223 w 582139"/>
              <a:gd name="connsiteY45" fmla="*/ 370213 h 600393"/>
              <a:gd name="connsiteX46" fmla="*/ 298764 w 582139"/>
              <a:gd name="connsiteY46" fmla="*/ 289063 h 600393"/>
              <a:gd name="connsiteX47" fmla="*/ 293267 w 582139"/>
              <a:gd name="connsiteY47" fmla="*/ 241089 h 600393"/>
              <a:gd name="connsiteX48" fmla="*/ 151998 w 582139"/>
              <a:gd name="connsiteY48" fmla="*/ 176886 h 600393"/>
              <a:gd name="connsiteX49" fmla="*/ 91523 w 582139"/>
              <a:gd name="connsiteY49" fmla="*/ 172351 h 600393"/>
              <a:gd name="connsiteX50" fmla="*/ 71922 w 582139"/>
              <a:gd name="connsiteY50" fmla="*/ 197412 h 600393"/>
              <a:gd name="connsiteX51" fmla="*/ 62361 w 582139"/>
              <a:gd name="connsiteY51" fmla="*/ 295030 h 600393"/>
              <a:gd name="connsiteX52" fmla="*/ 63078 w 582139"/>
              <a:gd name="connsiteY52" fmla="*/ 297178 h 600393"/>
              <a:gd name="connsiteX53" fmla="*/ 54951 w 582139"/>
              <a:gd name="connsiteY53" fmla="*/ 311022 h 600393"/>
              <a:gd name="connsiteX54" fmla="*/ 53278 w 582139"/>
              <a:gd name="connsiteY54" fmla="*/ 311022 h 600393"/>
              <a:gd name="connsiteX55" fmla="*/ 43955 w 582139"/>
              <a:gd name="connsiteY55" fmla="*/ 301713 h 600393"/>
              <a:gd name="connsiteX56" fmla="*/ 57102 w 582139"/>
              <a:gd name="connsiteY56" fmla="*/ 172351 h 600393"/>
              <a:gd name="connsiteX57" fmla="*/ 142198 w 582139"/>
              <a:gd name="connsiteY57" fmla="*/ 155644 h 600393"/>
              <a:gd name="connsiteX58" fmla="*/ 309999 w 582139"/>
              <a:gd name="connsiteY58" fmla="*/ 230588 h 600393"/>
              <a:gd name="connsiteX59" fmla="*/ 482581 w 582139"/>
              <a:gd name="connsiteY59" fmla="*/ 142994 h 600393"/>
              <a:gd name="connsiteX60" fmla="*/ 283715 w 582139"/>
              <a:gd name="connsiteY60" fmla="*/ 525 h 600393"/>
              <a:gd name="connsiteX61" fmla="*/ 414444 w 582139"/>
              <a:gd name="connsiteY61" fmla="*/ 94816 h 600393"/>
              <a:gd name="connsiteX62" fmla="*/ 398671 w 582139"/>
              <a:gd name="connsiteY62" fmla="*/ 141365 h 600393"/>
              <a:gd name="connsiteX63" fmla="*/ 327451 w 582139"/>
              <a:gd name="connsiteY63" fmla="*/ 181946 h 600393"/>
              <a:gd name="connsiteX64" fmla="*/ 257665 w 582139"/>
              <a:gd name="connsiteY64" fmla="*/ 166669 h 600393"/>
              <a:gd name="connsiteX65" fmla="*/ 251929 w 582139"/>
              <a:gd name="connsiteY65" fmla="*/ 166191 h 600393"/>
              <a:gd name="connsiteX66" fmla="*/ 199590 w 582139"/>
              <a:gd name="connsiteY66" fmla="*/ 133965 h 600393"/>
              <a:gd name="connsiteX67" fmla="*/ 196483 w 582139"/>
              <a:gd name="connsiteY67" fmla="*/ 130384 h 600393"/>
              <a:gd name="connsiteX68" fmla="*/ 191942 w 582139"/>
              <a:gd name="connsiteY68" fmla="*/ 127042 h 600393"/>
              <a:gd name="connsiteX69" fmla="*/ 189313 w 582139"/>
              <a:gd name="connsiteY69" fmla="*/ 126326 h 600393"/>
              <a:gd name="connsiteX70" fmla="*/ 179993 w 582139"/>
              <a:gd name="connsiteY70" fmla="*/ 120359 h 600393"/>
              <a:gd name="connsiteX71" fmla="*/ 283715 w 582139"/>
              <a:gd name="connsiteY71" fmla="*/ 525 h 60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82139" h="600393">
                <a:moveTo>
                  <a:pt x="548078" y="324908"/>
                </a:moveTo>
                <a:cubicBezTo>
                  <a:pt x="549990" y="325385"/>
                  <a:pt x="550945" y="326340"/>
                  <a:pt x="551423" y="327772"/>
                </a:cubicBezTo>
                <a:cubicBezTo>
                  <a:pt x="578423" y="333740"/>
                  <a:pt x="587502" y="369544"/>
                  <a:pt x="579139" y="394846"/>
                </a:cubicBezTo>
                <a:cubicBezTo>
                  <a:pt x="571971" y="417283"/>
                  <a:pt x="549273" y="454997"/>
                  <a:pt x="520362" y="451417"/>
                </a:cubicBezTo>
                <a:cubicBezTo>
                  <a:pt x="488345" y="447120"/>
                  <a:pt x="478549" y="406542"/>
                  <a:pt x="483089" y="379330"/>
                </a:cubicBezTo>
                <a:cubicBezTo>
                  <a:pt x="488584" y="346152"/>
                  <a:pt x="512238" y="317747"/>
                  <a:pt x="548078" y="324908"/>
                </a:cubicBezTo>
                <a:close/>
                <a:moveTo>
                  <a:pt x="63691" y="316240"/>
                </a:moveTo>
                <a:cubicBezTo>
                  <a:pt x="70981" y="315404"/>
                  <a:pt x="78749" y="317015"/>
                  <a:pt x="86755" y="321789"/>
                </a:cubicBezTo>
                <a:cubicBezTo>
                  <a:pt x="112329" y="336825"/>
                  <a:pt x="115914" y="381694"/>
                  <a:pt x="106354" y="406516"/>
                </a:cubicBezTo>
                <a:cubicBezTo>
                  <a:pt x="94881" y="436588"/>
                  <a:pt x="65244" y="457113"/>
                  <a:pt x="33217" y="444225"/>
                </a:cubicBezTo>
                <a:cubicBezTo>
                  <a:pt x="-5" y="431098"/>
                  <a:pt x="-5741" y="390764"/>
                  <a:pt x="4775" y="360453"/>
                </a:cubicBezTo>
                <a:cubicBezTo>
                  <a:pt x="11468" y="341121"/>
                  <a:pt x="26286" y="330142"/>
                  <a:pt x="43495" y="325369"/>
                </a:cubicBezTo>
                <a:cubicBezTo>
                  <a:pt x="49590" y="320357"/>
                  <a:pt x="56401" y="317075"/>
                  <a:pt x="63691" y="316240"/>
                </a:cubicBezTo>
                <a:close/>
                <a:moveTo>
                  <a:pt x="482581" y="142994"/>
                </a:moveTo>
                <a:cubicBezTo>
                  <a:pt x="507440" y="142039"/>
                  <a:pt x="543056" y="145619"/>
                  <a:pt x="547837" y="176170"/>
                </a:cubicBezTo>
                <a:cubicBezTo>
                  <a:pt x="550227" y="192161"/>
                  <a:pt x="548554" y="207198"/>
                  <a:pt x="547598" y="223189"/>
                </a:cubicBezTo>
                <a:cubicBezTo>
                  <a:pt x="545924" y="248250"/>
                  <a:pt x="548076" y="272833"/>
                  <a:pt x="554052" y="297178"/>
                </a:cubicBezTo>
                <a:cubicBezTo>
                  <a:pt x="557159" y="309351"/>
                  <a:pt x="538514" y="314363"/>
                  <a:pt x="535407" y="302429"/>
                </a:cubicBezTo>
                <a:cubicBezTo>
                  <a:pt x="527280" y="269015"/>
                  <a:pt x="528236" y="237271"/>
                  <a:pt x="529909" y="203140"/>
                </a:cubicBezTo>
                <a:cubicBezTo>
                  <a:pt x="530626" y="185955"/>
                  <a:pt x="530865" y="167339"/>
                  <a:pt x="508874" y="163759"/>
                </a:cubicBezTo>
                <a:cubicBezTo>
                  <a:pt x="494771" y="161372"/>
                  <a:pt x="479951" y="161849"/>
                  <a:pt x="465848" y="164475"/>
                </a:cubicBezTo>
                <a:cubicBezTo>
                  <a:pt x="409198" y="175454"/>
                  <a:pt x="353503" y="203617"/>
                  <a:pt x="315258" y="247534"/>
                </a:cubicBezTo>
                <a:cubicBezTo>
                  <a:pt x="317648" y="255887"/>
                  <a:pt x="317648" y="265434"/>
                  <a:pt x="317887" y="272117"/>
                </a:cubicBezTo>
                <a:cubicBezTo>
                  <a:pt x="318843" y="300997"/>
                  <a:pt x="316453" y="329638"/>
                  <a:pt x="314541" y="358279"/>
                </a:cubicBezTo>
                <a:cubicBezTo>
                  <a:pt x="309282" y="433224"/>
                  <a:pt x="319082" y="508406"/>
                  <a:pt x="315497" y="583589"/>
                </a:cubicBezTo>
                <a:cubicBezTo>
                  <a:pt x="327448" y="575713"/>
                  <a:pt x="342029" y="569746"/>
                  <a:pt x="354220" y="562347"/>
                </a:cubicBezTo>
                <a:cubicBezTo>
                  <a:pt x="371908" y="552084"/>
                  <a:pt x="389358" y="540628"/>
                  <a:pt x="408002" y="532751"/>
                </a:cubicBezTo>
                <a:cubicBezTo>
                  <a:pt x="443618" y="517715"/>
                  <a:pt x="488796" y="511271"/>
                  <a:pt x="526802" y="522250"/>
                </a:cubicBezTo>
                <a:cubicBezTo>
                  <a:pt x="525846" y="510793"/>
                  <a:pt x="525607" y="498143"/>
                  <a:pt x="532061" y="491460"/>
                </a:cubicBezTo>
                <a:cubicBezTo>
                  <a:pt x="534929" y="488596"/>
                  <a:pt x="539710" y="488596"/>
                  <a:pt x="542578" y="491460"/>
                </a:cubicBezTo>
                <a:cubicBezTo>
                  <a:pt x="552139" y="501246"/>
                  <a:pt x="546881" y="523443"/>
                  <a:pt x="546881" y="535854"/>
                </a:cubicBezTo>
                <a:cubicBezTo>
                  <a:pt x="546881" y="541582"/>
                  <a:pt x="540666" y="547788"/>
                  <a:pt x="534690" y="545162"/>
                </a:cubicBezTo>
                <a:cubicBezTo>
                  <a:pt x="488796" y="526307"/>
                  <a:pt x="434296" y="539196"/>
                  <a:pt x="391987" y="562108"/>
                </a:cubicBezTo>
                <a:cubicBezTo>
                  <a:pt x="375255" y="571178"/>
                  <a:pt x="358762" y="580725"/>
                  <a:pt x="341551" y="589079"/>
                </a:cubicBezTo>
                <a:cubicBezTo>
                  <a:pt x="333663" y="592898"/>
                  <a:pt x="323624" y="599342"/>
                  <a:pt x="314302" y="598149"/>
                </a:cubicBezTo>
                <a:cubicBezTo>
                  <a:pt x="313106" y="597910"/>
                  <a:pt x="312150" y="597671"/>
                  <a:pt x="311433" y="596955"/>
                </a:cubicBezTo>
                <a:cubicBezTo>
                  <a:pt x="310238" y="597671"/>
                  <a:pt x="308804" y="598387"/>
                  <a:pt x="307609" y="598387"/>
                </a:cubicBezTo>
                <a:cubicBezTo>
                  <a:pt x="304262" y="601013"/>
                  <a:pt x="299482" y="601490"/>
                  <a:pt x="295896" y="597194"/>
                </a:cubicBezTo>
                <a:cubicBezTo>
                  <a:pt x="243070" y="533945"/>
                  <a:pt x="137656" y="527739"/>
                  <a:pt x="63317" y="546833"/>
                </a:cubicBezTo>
                <a:cubicBezTo>
                  <a:pt x="57819" y="548265"/>
                  <a:pt x="50409" y="543969"/>
                  <a:pt x="51365" y="537764"/>
                </a:cubicBezTo>
                <a:cubicBezTo>
                  <a:pt x="53756" y="519147"/>
                  <a:pt x="54951" y="500291"/>
                  <a:pt x="56863" y="481675"/>
                </a:cubicBezTo>
                <a:cubicBezTo>
                  <a:pt x="57580" y="474037"/>
                  <a:pt x="67620" y="474037"/>
                  <a:pt x="68337" y="481675"/>
                </a:cubicBezTo>
                <a:cubicBezTo>
                  <a:pt x="69771" y="496234"/>
                  <a:pt x="70488" y="511032"/>
                  <a:pt x="70249" y="525830"/>
                </a:cubicBezTo>
                <a:cubicBezTo>
                  <a:pt x="143871" y="509122"/>
                  <a:pt x="240201" y="517237"/>
                  <a:pt x="297091" y="570223"/>
                </a:cubicBezTo>
                <a:cubicBezTo>
                  <a:pt x="295657" y="532513"/>
                  <a:pt x="296613" y="494563"/>
                  <a:pt x="295418" y="457091"/>
                </a:cubicBezTo>
                <a:cubicBezTo>
                  <a:pt x="294462" y="427973"/>
                  <a:pt x="292311" y="399332"/>
                  <a:pt x="294223" y="370213"/>
                </a:cubicBezTo>
                <a:cubicBezTo>
                  <a:pt x="296135" y="343243"/>
                  <a:pt x="298525" y="316034"/>
                  <a:pt x="298764" y="289063"/>
                </a:cubicBezTo>
                <a:cubicBezTo>
                  <a:pt x="298764" y="272356"/>
                  <a:pt x="294462" y="257081"/>
                  <a:pt x="293267" y="241089"/>
                </a:cubicBezTo>
                <a:cubicBezTo>
                  <a:pt x="264822" y="196934"/>
                  <a:pt x="200522" y="185239"/>
                  <a:pt x="151998" y="176886"/>
                </a:cubicBezTo>
                <a:cubicBezTo>
                  <a:pt x="132158" y="173306"/>
                  <a:pt x="111363" y="167577"/>
                  <a:pt x="91523" y="172351"/>
                </a:cubicBezTo>
                <a:cubicBezTo>
                  <a:pt x="75030" y="176408"/>
                  <a:pt x="74552" y="182137"/>
                  <a:pt x="71922" y="197412"/>
                </a:cubicBezTo>
                <a:cubicBezTo>
                  <a:pt x="66424" y="229872"/>
                  <a:pt x="62361" y="262332"/>
                  <a:pt x="62361" y="295030"/>
                </a:cubicBezTo>
                <a:cubicBezTo>
                  <a:pt x="62600" y="295746"/>
                  <a:pt x="62839" y="296462"/>
                  <a:pt x="63078" y="297178"/>
                </a:cubicBezTo>
                <a:cubicBezTo>
                  <a:pt x="65946" y="303384"/>
                  <a:pt x="62600" y="310544"/>
                  <a:pt x="54951" y="311022"/>
                </a:cubicBezTo>
                <a:cubicBezTo>
                  <a:pt x="54473" y="311022"/>
                  <a:pt x="53756" y="311022"/>
                  <a:pt x="53278" y="311022"/>
                </a:cubicBezTo>
                <a:cubicBezTo>
                  <a:pt x="48019" y="311260"/>
                  <a:pt x="44194" y="306487"/>
                  <a:pt x="43955" y="301713"/>
                </a:cubicBezTo>
                <a:cubicBezTo>
                  <a:pt x="41326" y="261138"/>
                  <a:pt x="44672" y="211255"/>
                  <a:pt x="57102" y="172351"/>
                </a:cubicBezTo>
                <a:cubicBezTo>
                  <a:pt x="66424" y="142516"/>
                  <a:pt x="120685" y="152063"/>
                  <a:pt x="142198" y="155644"/>
                </a:cubicBezTo>
                <a:cubicBezTo>
                  <a:pt x="192873" y="163759"/>
                  <a:pt x="284183" y="176647"/>
                  <a:pt x="309999" y="230588"/>
                </a:cubicBezTo>
                <a:cubicBezTo>
                  <a:pt x="341551" y="178318"/>
                  <a:pt x="426408" y="145380"/>
                  <a:pt x="482581" y="142994"/>
                </a:cubicBezTo>
                <a:close/>
                <a:moveTo>
                  <a:pt x="283715" y="525"/>
                </a:moveTo>
                <a:cubicBezTo>
                  <a:pt x="343463" y="-5443"/>
                  <a:pt x="395803" y="40390"/>
                  <a:pt x="414444" y="94816"/>
                </a:cubicBezTo>
                <a:cubicBezTo>
                  <a:pt x="420897" y="114391"/>
                  <a:pt x="416356" y="129907"/>
                  <a:pt x="398671" y="141365"/>
                </a:cubicBezTo>
                <a:cubicBezTo>
                  <a:pt x="376444" y="155688"/>
                  <a:pt x="352067" y="172637"/>
                  <a:pt x="327451" y="181946"/>
                </a:cubicBezTo>
                <a:cubicBezTo>
                  <a:pt x="299967" y="192211"/>
                  <a:pt x="278458" y="181469"/>
                  <a:pt x="257665" y="166669"/>
                </a:cubicBezTo>
                <a:cubicBezTo>
                  <a:pt x="255992" y="167146"/>
                  <a:pt x="253841" y="167146"/>
                  <a:pt x="251929" y="166191"/>
                </a:cubicBezTo>
                <a:cubicBezTo>
                  <a:pt x="232810" y="157836"/>
                  <a:pt x="216559" y="145423"/>
                  <a:pt x="199590" y="133965"/>
                </a:cubicBezTo>
                <a:cubicBezTo>
                  <a:pt x="198156" y="133010"/>
                  <a:pt x="197200" y="131817"/>
                  <a:pt x="196483" y="130384"/>
                </a:cubicBezTo>
                <a:cubicBezTo>
                  <a:pt x="195049" y="129191"/>
                  <a:pt x="193376" y="127997"/>
                  <a:pt x="191942" y="127042"/>
                </a:cubicBezTo>
                <a:cubicBezTo>
                  <a:pt x="191225" y="126804"/>
                  <a:pt x="190269" y="126565"/>
                  <a:pt x="189313" y="126326"/>
                </a:cubicBezTo>
                <a:cubicBezTo>
                  <a:pt x="185251" y="127042"/>
                  <a:pt x="180949" y="125371"/>
                  <a:pt x="179993" y="120359"/>
                </a:cubicBezTo>
                <a:cubicBezTo>
                  <a:pt x="170672" y="67603"/>
                  <a:pt x="233766" y="5776"/>
                  <a:pt x="283715" y="525"/>
                </a:cubicBezTo>
                <a:close/>
              </a:path>
            </a:pathLst>
          </a:custGeom>
          <a:solidFill>
            <a:srgbClr val="F3E1D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world-with-magnifying-glass_30946">
            <a:extLst>
              <a:ext uri="{FF2B5EF4-FFF2-40B4-BE49-F238E27FC236}">
                <a16:creationId xmlns:a16="http://schemas.microsoft.com/office/drawing/2014/main" id="{9A2C581A-1969-46C1-9CBA-C6647EA26C5E}"/>
              </a:ext>
            </a:extLst>
          </p:cNvPr>
          <p:cNvSpPr>
            <a:spLocks noChangeAspect="1"/>
          </p:cNvSpPr>
          <p:nvPr/>
        </p:nvSpPr>
        <p:spPr bwMode="auto">
          <a:xfrm>
            <a:off x="7356974" y="2474045"/>
            <a:ext cx="504198" cy="503383"/>
          </a:xfrm>
          <a:custGeom>
            <a:avLst/>
            <a:gdLst>
              <a:gd name="connsiteX0" fmla="*/ 526353 w 609316"/>
              <a:gd name="connsiteY0" fmla="*/ 439378 h 608332"/>
              <a:gd name="connsiteX1" fmla="*/ 440000 w 609316"/>
              <a:gd name="connsiteY1" fmla="*/ 525582 h 608332"/>
              <a:gd name="connsiteX2" fmla="*/ 519574 w 609316"/>
              <a:gd name="connsiteY2" fmla="*/ 518815 h 608332"/>
              <a:gd name="connsiteX3" fmla="*/ 526353 w 609316"/>
              <a:gd name="connsiteY3" fmla="*/ 439378 h 608332"/>
              <a:gd name="connsiteX4" fmla="*/ 137051 w 609316"/>
              <a:gd name="connsiteY4" fmla="*/ 325730 h 608332"/>
              <a:gd name="connsiteX5" fmla="*/ 283108 w 609316"/>
              <a:gd name="connsiteY5" fmla="*/ 471539 h 608332"/>
              <a:gd name="connsiteX6" fmla="*/ 153114 w 609316"/>
              <a:gd name="connsiteY6" fmla="*/ 601311 h 608332"/>
              <a:gd name="connsiteX7" fmla="*/ 119130 w 609316"/>
              <a:gd name="connsiteY7" fmla="*/ 601311 h 608332"/>
              <a:gd name="connsiteX8" fmla="*/ 7057 w 609316"/>
              <a:gd name="connsiteY8" fmla="*/ 489521 h 608332"/>
              <a:gd name="connsiteX9" fmla="*/ 0 w 609316"/>
              <a:gd name="connsiteY9" fmla="*/ 472466 h 608332"/>
              <a:gd name="connsiteX10" fmla="*/ 7057 w 609316"/>
              <a:gd name="connsiteY10" fmla="*/ 455503 h 608332"/>
              <a:gd name="connsiteX11" fmla="*/ 8264 w 609316"/>
              <a:gd name="connsiteY11" fmla="*/ 454298 h 608332"/>
              <a:gd name="connsiteX12" fmla="*/ 40298 w 609316"/>
              <a:gd name="connsiteY12" fmla="*/ 486370 h 608332"/>
              <a:gd name="connsiteX13" fmla="*/ 47541 w 609316"/>
              <a:gd name="connsiteY13" fmla="*/ 489336 h 608332"/>
              <a:gd name="connsiteX14" fmla="*/ 54783 w 609316"/>
              <a:gd name="connsiteY14" fmla="*/ 486370 h 608332"/>
              <a:gd name="connsiteX15" fmla="*/ 54783 w 609316"/>
              <a:gd name="connsiteY15" fmla="*/ 471910 h 608332"/>
              <a:gd name="connsiteX16" fmla="*/ 22749 w 609316"/>
              <a:gd name="connsiteY16" fmla="*/ 439837 h 608332"/>
              <a:gd name="connsiteX17" fmla="*/ 55897 w 609316"/>
              <a:gd name="connsiteY17" fmla="*/ 406745 h 608332"/>
              <a:gd name="connsiteX18" fmla="*/ 87932 w 609316"/>
              <a:gd name="connsiteY18" fmla="*/ 438725 h 608332"/>
              <a:gd name="connsiteX19" fmla="*/ 95174 w 609316"/>
              <a:gd name="connsiteY19" fmla="*/ 441784 h 608332"/>
              <a:gd name="connsiteX20" fmla="*/ 102417 w 609316"/>
              <a:gd name="connsiteY20" fmla="*/ 438725 h 608332"/>
              <a:gd name="connsiteX21" fmla="*/ 102417 w 609316"/>
              <a:gd name="connsiteY21" fmla="*/ 424357 h 608332"/>
              <a:gd name="connsiteX22" fmla="*/ 70382 w 609316"/>
              <a:gd name="connsiteY22" fmla="*/ 392285 h 608332"/>
              <a:gd name="connsiteX23" fmla="*/ 98610 w 609316"/>
              <a:gd name="connsiteY23" fmla="*/ 364106 h 608332"/>
              <a:gd name="connsiteX24" fmla="*/ 159243 w 609316"/>
              <a:gd name="connsiteY24" fmla="*/ 424543 h 608332"/>
              <a:gd name="connsiteX25" fmla="*/ 166485 w 609316"/>
              <a:gd name="connsiteY25" fmla="*/ 427509 h 608332"/>
              <a:gd name="connsiteX26" fmla="*/ 173635 w 609316"/>
              <a:gd name="connsiteY26" fmla="*/ 424543 h 608332"/>
              <a:gd name="connsiteX27" fmla="*/ 173635 w 609316"/>
              <a:gd name="connsiteY27" fmla="*/ 410082 h 608332"/>
              <a:gd name="connsiteX28" fmla="*/ 113095 w 609316"/>
              <a:gd name="connsiteY28" fmla="*/ 349645 h 608332"/>
              <a:gd name="connsiteX29" fmla="*/ 186794 w 609316"/>
              <a:gd name="connsiteY29" fmla="*/ 231191 h 608332"/>
              <a:gd name="connsiteX30" fmla="*/ 165159 w 609316"/>
              <a:gd name="connsiteY30" fmla="*/ 252881 h 608332"/>
              <a:gd name="connsiteX31" fmla="*/ 410288 w 609316"/>
              <a:gd name="connsiteY31" fmla="*/ 497589 h 608332"/>
              <a:gd name="connsiteX32" fmla="*/ 431922 w 609316"/>
              <a:gd name="connsiteY32" fmla="*/ 475899 h 608332"/>
              <a:gd name="connsiteX33" fmla="*/ 253090 w 609316"/>
              <a:gd name="connsiteY33" fmla="*/ 165102 h 608332"/>
              <a:gd name="connsiteX34" fmla="*/ 231363 w 609316"/>
              <a:gd name="connsiteY34" fmla="*/ 186699 h 608332"/>
              <a:gd name="connsiteX35" fmla="*/ 476584 w 609316"/>
              <a:gd name="connsiteY35" fmla="*/ 431407 h 608332"/>
              <a:gd name="connsiteX36" fmla="*/ 498218 w 609316"/>
              <a:gd name="connsiteY36" fmla="*/ 409809 h 608332"/>
              <a:gd name="connsiteX37" fmla="*/ 139625 w 609316"/>
              <a:gd name="connsiteY37" fmla="*/ 116346 h 608332"/>
              <a:gd name="connsiteX38" fmla="*/ 116319 w 609316"/>
              <a:gd name="connsiteY38" fmla="*/ 139611 h 608332"/>
              <a:gd name="connsiteX39" fmla="*/ 142968 w 609316"/>
              <a:gd name="connsiteY39" fmla="*/ 217195 h 608332"/>
              <a:gd name="connsiteX40" fmla="*/ 217435 w 609316"/>
              <a:gd name="connsiteY40" fmla="*/ 142948 h 608332"/>
              <a:gd name="connsiteX41" fmla="*/ 77972 w 609316"/>
              <a:gd name="connsiteY41" fmla="*/ 52110 h 608332"/>
              <a:gd name="connsiteX42" fmla="*/ 255690 w 609316"/>
              <a:gd name="connsiteY42" fmla="*/ 112823 h 608332"/>
              <a:gd name="connsiteX43" fmla="*/ 263489 w 609316"/>
              <a:gd name="connsiteY43" fmla="*/ 117736 h 608332"/>
              <a:gd name="connsiteX44" fmla="*/ 548451 w 609316"/>
              <a:gd name="connsiteY44" fmla="*/ 402208 h 608332"/>
              <a:gd name="connsiteX45" fmla="*/ 548451 w 609316"/>
              <a:gd name="connsiteY45" fmla="*/ 547735 h 608332"/>
              <a:gd name="connsiteX46" fmla="*/ 475563 w 609316"/>
              <a:gd name="connsiteY46" fmla="*/ 577860 h 608332"/>
              <a:gd name="connsiteX47" fmla="*/ 402674 w 609316"/>
              <a:gd name="connsiteY47" fmla="*/ 547735 h 608332"/>
              <a:gd name="connsiteX48" fmla="*/ 117712 w 609316"/>
              <a:gd name="connsiteY48" fmla="*/ 263263 h 608332"/>
              <a:gd name="connsiteX49" fmla="*/ 112884 w 609316"/>
              <a:gd name="connsiteY49" fmla="*/ 255384 h 608332"/>
              <a:gd name="connsiteX50" fmla="*/ 51973 w 609316"/>
              <a:gd name="connsiteY50" fmla="*/ 78064 h 608332"/>
              <a:gd name="connsiteX51" fmla="*/ 56894 w 609316"/>
              <a:gd name="connsiteY51" fmla="*/ 57023 h 608332"/>
              <a:gd name="connsiteX52" fmla="*/ 77972 w 609316"/>
              <a:gd name="connsiteY52" fmla="*/ 52110 h 608332"/>
              <a:gd name="connsiteX53" fmla="*/ 473310 w 609316"/>
              <a:gd name="connsiteY53" fmla="*/ 0 h 608332"/>
              <a:gd name="connsiteX54" fmla="*/ 490302 w 609316"/>
              <a:gd name="connsiteY54" fmla="*/ 7045 h 608332"/>
              <a:gd name="connsiteX55" fmla="*/ 602283 w 609316"/>
              <a:gd name="connsiteY55" fmla="*/ 118943 h 608332"/>
              <a:gd name="connsiteX56" fmla="*/ 602283 w 609316"/>
              <a:gd name="connsiteY56" fmla="*/ 152874 h 608332"/>
              <a:gd name="connsiteX57" fmla="*/ 472196 w 609316"/>
              <a:gd name="connsiteY57" fmla="*/ 282756 h 608332"/>
              <a:gd name="connsiteX58" fmla="*/ 326788 w 609316"/>
              <a:gd name="connsiteY58" fmla="*/ 136279 h 608332"/>
              <a:gd name="connsiteX59" fmla="*/ 355108 w 609316"/>
              <a:gd name="connsiteY59" fmla="*/ 108096 h 608332"/>
              <a:gd name="connsiteX60" fmla="*/ 415648 w 609316"/>
              <a:gd name="connsiteY60" fmla="*/ 168541 h 608332"/>
              <a:gd name="connsiteX61" fmla="*/ 422891 w 609316"/>
              <a:gd name="connsiteY61" fmla="*/ 171508 h 608332"/>
              <a:gd name="connsiteX62" fmla="*/ 430041 w 609316"/>
              <a:gd name="connsiteY62" fmla="*/ 168541 h 608332"/>
              <a:gd name="connsiteX63" fmla="*/ 430041 w 609316"/>
              <a:gd name="connsiteY63" fmla="*/ 154079 h 608332"/>
              <a:gd name="connsiteX64" fmla="*/ 369500 w 609316"/>
              <a:gd name="connsiteY64" fmla="*/ 93634 h 608332"/>
              <a:gd name="connsiteX65" fmla="*/ 397821 w 609316"/>
              <a:gd name="connsiteY65" fmla="*/ 65359 h 608332"/>
              <a:gd name="connsiteX66" fmla="*/ 429855 w 609316"/>
              <a:gd name="connsiteY66" fmla="*/ 97342 h 608332"/>
              <a:gd name="connsiteX67" fmla="*/ 437097 w 609316"/>
              <a:gd name="connsiteY67" fmla="*/ 100402 h 608332"/>
              <a:gd name="connsiteX68" fmla="*/ 444340 w 609316"/>
              <a:gd name="connsiteY68" fmla="*/ 97342 h 608332"/>
              <a:gd name="connsiteX69" fmla="*/ 444340 w 609316"/>
              <a:gd name="connsiteY69" fmla="*/ 82973 h 608332"/>
              <a:gd name="connsiteX70" fmla="*/ 412306 w 609316"/>
              <a:gd name="connsiteY70" fmla="*/ 50989 h 608332"/>
              <a:gd name="connsiteX71" fmla="*/ 440626 w 609316"/>
              <a:gd name="connsiteY71" fmla="*/ 22713 h 608332"/>
              <a:gd name="connsiteX72" fmla="*/ 472660 w 609316"/>
              <a:gd name="connsiteY72" fmla="*/ 54697 h 608332"/>
              <a:gd name="connsiteX73" fmla="*/ 479903 w 609316"/>
              <a:gd name="connsiteY73" fmla="*/ 57664 h 608332"/>
              <a:gd name="connsiteX74" fmla="*/ 487052 w 609316"/>
              <a:gd name="connsiteY74" fmla="*/ 54697 h 608332"/>
              <a:gd name="connsiteX75" fmla="*/ 487052 w 609316"/>
              <a:gd name="connsiteY75" fmla="*/ 40235 h 608332"/>
              <a:gd name="connsiteX76" fmla="*/ 455018 w 609316"/>
              <a:gd name="connsiteY76" fmla="*/ 8251 h 608332"/>
              <a:gd name="connsiteX77" fmla="*/ 456225 w 609316"/>
              <a:gd name="connsiteY77" fmla="*/ 7045 h 608332"/>
              <a:gd name="connsiteX78" fmla="*/ 473310 w 609316"/>
              <a:gd name="connsiteY78" fmla="*/ 0 h 608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609316" h="608332">
                <a:moveTo>
                  <a:pt x="526353" y="439378"/>
                </a:moveTo>
                <a:lnTo>
                  <a:pt x="440000" y="525582"/>
                </a:lnTo>
                <a:cubicBezTo>
                  <a:pt x="463863" y="541710"/>
                  <a:pt x="498776" y="539578"/>
                  <a:pt x="519574" y="518815"/>
                </a:cubicBezTo>
                <a:cubicBezTo>
                  <a:pt x="541116" y="497218"/>
                  <a:pt x="543344" y="463571"/>
                  <a:pt x="526353" y="439378"/>
                </a:cubicBezTo>
                <a:close/>
                <a:moveTo>
                  <a:pt x="137051" y="325730"/>
                </a:moveTo>
                <a:lnTo>
                  <a:pt x="283108" y="471539"/>
                </a:lnTo>
                <a:lnTo>
                  <a:pt x="153114" y="601311"/>
                </a:lnTo>
                <a:cubicBezTo>
                  <a:pt x="143736" y="610673"/>
                  <a:pt x="128508" y="610673"/>
                  <a:pt x="119130" y="601311"/>
                </a:cubicBezTo>
                <a:lnTo>
                  <a:pt x="7057" y="489521"/>
                </a:lnTo>
                <a:cubicBezTo>
                  <a:pt x="2507" y="484979"/>
                  <a:pt x="0" y="478862"/>
                  <a:pt x="0" y="472466"/>
                </a:cubicBezTo>
                <a:cubicBezTo>
                  <a:pt x="0" y="466162"/>
                  <a:pt x="2507" y="460045"/>
                  <a:pt x="7057" y="455503"/>
                </a:cubicBezTo>
                <a:lnTo>
                  <a:pt x="8264" y="454298"/>
                </a:lnTo>
                <a:lnTo>
                  <a:pt x="40298" y="486370"/>
                </a:lnTo>
                <a:cubicBezTo>
                  <a:pt x="42341" y="488316"/>
                  <a:pt x="44941" y="489336"/>
                  <a:pt x="47541" y="489336"/>
                </a:cubicBezTo>
                <a:cubicBezTo>
                  <a:pt x="50141" y="489336"/>
                  <a:pt x="52833" y="488316"/>
                  <a:pt x="54783" y="486370"/>
                </a:cubicBezTo>
                <a:cubicBezTo>
                  <a:pt x="58776" y="482291"/>
                  <a:pt x="58776" y="475895"/>
                  <a:pt x="54783" y="471910"/>
                </a:cubicBezTo>
                <a:lnTo>
                  <a:pt x="22749" y="439837"/>
                </a:lnTo>
                <a:lnTo>
                  <a:pt x="55897" y="406745"/>
                </a:lnTo>
                <a:lnTo>
                  <a:pt x="87932" y="438725"/>
                </a:lnTo>
                <a:cubicBezTo>
                  <a:pt x="89974" y="440764"/>
                  <a:pt x="92574" y="441784"/>
                  <a:pt x="95174" y="441784"/>
                </a:cubicBezTo>
                <a:cubicBezTo>
                  <a:pt x="97774" y="441784"/>
                  <a:pt x="100467" y="440764"/>
                  <a:pt x="102417" y="438725"/>
                </a:cubicBezTo>
                <a:cubicBezTo>
                  <a:pt x="106409" y="434739"/>
                  <a:pt x="106409" y="428343"/>
                  <a:pt x="102417" y="424357"/>
                </a:cubicBezTo>
                <a:lnTo>
                  <a:pt x="70382" y="392285"/>
                </a:lnTo>
                <a:lnTo>
                  <a:pt x="98610" y="364106"/>
                </a:lnTo>
                <a:lnTo>
                  <a:pt x="159243" y="424543"/>
                </a:lnTo>
                <a:cubicBezTo>
                  <a:pt x="161192" y="426489"/>
                  <a:pt x="163792" y="427509"/>
                  <a:pt x="166485" y="427509"/>
                </a:cubicBezTo>
                <a:cubicBezTo>
                  <a:pt x="169085" y="427509"/>
                  <a:pt x="171685" y="426489"/>
                  <a:pt x="173635" y="424543"/>
                </a:cubicBezTo>
                <a:cubicBezTo>
                  <a:pt x="177627" y="420557"/>
                  <a:pt x="177627" y="414068"/>
                  <a:pt x="173635" y="410082"/>
                </a:cubicBezTo>
                <a:lnTo>
                  <a:pt x="113095" y="349645"/>
                </a:lnTo>
                <a:close/>
                <a:moveTo>
                  <a:pt x="186794" y="231191"/>
                </a:moveTo>
                <a:lnTo>
                  <a:pt x="165159" y="252881"/>
                </a:lnTo>
                <a:lnTo>
                  <a:pt x="410288" y="497589"/>
                </a:lnTo>
                <a:lnTo>
                  <a:pt x="431922" y="475899"/>
                </a:lnTo>
                <a:close/>
                <a:moveTo>
                  <a:pt x="253090" y="165102"/>
                </a:moveTo>
                <a:lnTo>
                  <a:pt x="231363" y="186699"/>
                </a:lnTo>
                <a:lnTo>
                  <a:pt x="476584" y="431407"/>
                </a:lnTo>
                <a:lnTo>
                  <a:pt x="498218" y="409809"/>
                </a:lnTo>
                <a:close/>
                <a:moveTo>
                  <a:pt x="139625" y="116346"/>
                </a:moveTo>
                <a:lnTo>
                  <a:pt x="116319" y="139611"/>
                </a:lnTo>
                <a:lnTo>
                  <a:pt x="142968" y="217195"/>
                </a:lnTo>
                <a:lnTo>
                  <a:pt x="217435" y="142948"/>
                </a:lnTo>
                <a:close/>
                <a:moveTo>
                  <a:pt x="77972" y="52110"/>
                </a:moveTo>
                <a:lnTo>
                  <a:pt x="255690" y="112823"/>
                </a:lnTo>
                <a:cubicBezTo>
                  <a:pt x="258661" y="113843"/>
                  <a:pt x="261261" y="115511"/>
                  <a:pt x="263489" y="117736"/>
                </a:cubicBezTo>
                <a:lnTo>
                  <a:pt x="548451" y="402208"/>
                </a:lnTo>
                <a:cubicBezTo>
                  <a:pt x="588656" y="442252"/>
                  <a:pt x="588656" y="507600"/>
                  <a:pt x="548451" y="547735"/>
                </a:cubicBezTo>
                <a:cubicBezTo>
                  <a:pt x="528952" y="567201"/>
                  <a:pt x="503047" y="577860"/>
                  <a:pt x="475563" y="577860"/>
                </a:cubicBezTo>
                <a:cubicBezTo>
                  <a:pt x="448079" y="577860"/>
                  <a:pt x="422173" y="567201"/>
                  <a:pt x="402674" y="547735"/>
                </a:cubicBezTo>
                <a:lnTo>
                  <a:pt x="117712" y="263263"/>
                </a:lnTo>
                <a:cubicBezTo>
                  <a:pt x="115576" y="261038"/>
                  <a:pt x="113905" y="258350"/>
                  <a:pt x="112884" y="255384"/>
                </a:cubicBezTo>
                <a:lnTo>
                  <a:pt x="51973" y="78064"/>
                </a:lnTo>
                <a:cubicBezTo>
                  <a:pt x="49466" y="70648"/>
                  <a:pt x="51416" y="62491"/>
                  <a:pt x="56894" y="57023"/>
                </a:cubicBezTo>
                <a:cubicBezTo>
                  <a:pt x="62372" y="51461"/>
                  <a:pt x="70543" y="49607"/>
                  <a:pt x="77972" y="52110"/>
                </a:cubicBezTo>
                <a:close/>
                <a:moveTo>
                  <a:pt x="473310" y="0"/>
                </a:moveTo>
                <a:cubicBezTo>
                  <a:pt x="479624" y="0"/>
                  <a:pt x="485752" y="2503"/>
                  <a:pt x="490302" y="7045"/>
                </a:cubicBezTo>
                <a:lnTo>
                  <a:pt x="602283" y="118943"/>
                </a:lnTo>
                <a:cubicBezTo>
                  <a:pt x="611661" y="128307"/>
                  <a:pt x="611661" y="143511"/>
                  <a:pt x="602283" y="152874"/>
                </a:cubicBezTo>
                <a:lnTo>
                  <a:pt x="472196" y="282756"/>
                </a:lnTo>
                <a:lnTo>
                  <a:pt x="326788" y="136279"/>
                </a:lnTo>
                <a:lnTo>
                  <a:pt x="355108" y="108096"/>
                </a:lnTo>
                <a:lnTo>
                  <a:pt x="415648" y="168541"/>
                </a:lnTo>
                <a:cubicBezTo>
                  <a:pt x="417598" y="170488"/>
                  <a:pt x="420291" y="171508"/>
                  <a:pt x="422891" y="171508"/>
                </a:cubicBezTo>
                <a:cubicBezTo>
                  <a:pt x="425491" y="171508"/>
                  <a:pt x="428091" y="170488"/>
                  <a:pt x="430041" y="168541"/>
                </a:cubicBezTo>
                <a:cubicBezTo>
                  <a:pt x="434033" y="164555"/>
                  <a:pt x="434033" y="158065"/>
                  <a:pt x="430041" y="154079"/>
                </a:cubicBezTo>
                <a:lnTo>
                  <a:pt x="369500" y="93634"/>
                </a:lnTo>
                <a:lnTo>
                  <a:pt x="397821" y="65359"/>
                </a:lnTo>
                <a:lnTo>
                  <a:pt x="429855" y="97342"/>
                </a:lnTo>
                <a:cubicBezTo>
                  <a:pt x="431898" y="99382"/>
                  <a:pt x="434498" y="100402"/>
                  <a:pt x="437097" y="100402"/>
                </a:cubicBezTo>
                <a:cubicBezTo>
                  <a:pt x="439697" y="100402"/>
                  <a:pt x="442297" y="99382"/>
                  <a:pt x="444340" y="97342"/>
                </a:cubicBezTo>
                <a:cubicBezTo>
                  <a:pt x="448333" y="93356"/>
                  <a:pt x="448333" y="86959"/>
                  <a:pt x="444340" y="82973"/>
                </a:cubicBezTo>
                <a:lnTo>
                  <a:pt x="412306" y="50989"/>
                </a:lnTo>
                <a:lnTo>
                  <a:pt x="440626" y="22713"/>
                </a:lnTo>
                <a:lnTo>
                  <a:pt x="472660" y="54697"/>
                </a:lnTo>
                <a:cubicBezTo>
                  <a:pt x="474610" y="56737"/>
                  <a:pt x="477210" y="57664"/>
                  <a:pt x="479903" y="57664"/>
                </a:cubicBezTo>
                <a:cubicBezTo>
                  <a:pt x="482503" y="57664"/>
                  <a:pt x="485102" y="56737"/>
                  <a:pt x="487052" y="54697"/>
                </a:cubicBezTo>
                <a:cubicBezTo>
                  <a:pt x="491045" y="50711"/>
                  <a:pt x="491045" y="44221"/>
                  <a:pt x="487052" y="40235"/>
                </a:cubicBezTo>
                <a:lnTo>
                  <a:pt x="455018" y="8251"/>
                </a:lnTo>
                <a:lnTo>
                  <a:pt x="456225" y="7045"/>
                </a:lnTo>
                <a:cubicBezTo>
                  <a:pt x="460775" y="2503"/>
                  <a:pt x="466903" y="0"/>
                  <a:pt x="473310" y="0"/>
                </a:cubicBezTo>
                <a:close/>
              </a:path>
            </a:pathLst>
          </a:custGeom>
          <a:solidFill>
            <a:srgbClr val="3F424F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world-with-magnifying-glass_30946">
            <a:extLst>
              <a:ext uri="{FF2B5EF4-FFF2-40B4-BE49-F238E27FC236}">
                <a16:creationId xmlns:a16="http://schemas.microsoft.com/office/drawing/2014/main" id="{B9A0E97B-354B-4ADE-AD7C-D6A235AD01AE}"/>
              </a:ext>
            </a:extLst>
          </p:cNvPr>
          <p:cNvSpPr>
            <a:spLocks noChangeAspect="1"/>
          </p:cNvSpPr>
          <p:nvPr/>
        </p:nvSpPr>
        <p:spPr bwMode="auto">
          <a:xfrm>
            <a:off x="10478112" y="4466745"/>
            <a:ext cx="402000" cy="504198"/>
          </a:xfrm>
          <a:custGeom>
            <a:avLst/>
            <a:gdLst>
              <a:gd name="connsiteX0" fmla="*/ 211944 w 484081"/>
              <a:gd name="connsiteY0" fmla="*/ 577014 h 607145"/>
              <a:gd name="connsiteX1" fmla="*/ 272136 w 484081"/>
              <a:gd name="connsiteY1" fmla="*/ 577014 h 607145"/>
              <a:gd name="connsiteX2" fmla="*/ 241987 w 484081"/>
              <a:gd name="connsiteY2" fmla="*/ 607145 h 607145"/>
              <a:gd name="connsiteX3" fmla="*/ 211944 w 484081"/>
              <a:gd name="connsiteY3" fmla="*/ 577014 h 607145"/>
              <a:gd name="connsiteX4" fmla="*/ 386197 w 484081"/>
              <a:gd name="connsiteY4" fmla="*/ 376834 h 607145"/>
              <a:gd name="connsiteX5" fmla="*/ 432783 w 484081"/>
              <a:gd name="connsiteY5" fmla="*/ 409197 h 607145"/>
              <a:gd name="connsiteX6" fmla="*/ 434808 w 484081"/>
              <a:gd name="connsiteY6" fmla="*/ 420269 h 607145"/>
              <a:gd name="connsiteX7" fmla="*/ 428199 w 484081"/>
              <a:gd name="connsiteY7" fmla="*/ 423675 h 607145"/>
              <a:gd name="connsiteX8" fmla="*/ 423721 w 484081"/>
              <a:gd name="connsiteY8" fmla="*/ 422291 h 607145"/>
              <a:gd name="connsiteX9" fmla="*/ 377029 w 484081"/>
              <a:gd name="connsiteY9" fmla="*/ 389822 h 607145"/>
              <a:gd name="connsiteX10" fmla="*/ 375110 w 484081"/>
              <a:gd name="connsiteY10" fmla="*/ 378750 h 607145"/>
              <a:gd name="connsiteX11" fmla="*/ 386197 w 484081"/>
              <a:gd name="connsiteY11" fmla="*/ 376834 h 607145"/>
              <a:gd name="connsiteX12" fmla="*/ 97877 w 484081"/>
              <a:gd name="connsiteY12" fmla="*/ 376834 h 607145"/>
              <a:gd name="connsiteX13" fmla="*/ 108970 w 484081"/>
              <a:gd name="connsiteY13" fmla="*/ 378750 h 607145"/>
              <a:gd name="connsiteX14" fmla="*/ 106944 w 484081"/>
              <a:gd name="connsiteY14" fmla="*/ 389822 h 607145"/>
              <a:gd name="connsiteX15" fmla="*/ 60333 w 484081"/>
              <a:gd name="connsiteY15" fmla="*/ 422185 h 607145"/>
              <a:gd name="connsiteX16" fmla="*/ 55746 w 484081"/>
              <a:gd name="connsiteY16" fmla="*/ 423675 h 607145"/>
              <a:gd name="connsiteX17" fmla="*/ 49240 w 484081"/>
              <a:gd name="connsiteY17" fmla="*/ 420269 h 607145"/>
              <a:gd name="connsiteX18" fmla="*/ 51267 w 484081"/>
              <a:gd name="connsiteY18" fmla="*/ 409197 h 607145"/>
              <a:gd name="connsiteX19" fmla="*/ 420647 w 484081"/>
              <a:gd name="connsiteY19" fmla="*/ 299378 h 607145"/>
              <a:gd name="connsiteX20" fmla="*/ 476650 w 484081"/>
              <a:gd name="connsiteY20" fmla="*/ 309063 h 607145"/>
              <a:gd name="connsiteX21" fmla="*/ 483156 w 484081"/>
              <a:gd name="connsiteY21" fmla="*/ 318215 h 607145"/>
              <a:gd name="connsiteX22" fmla="*/ 475369 w 484081"/>
              <a:gd name="connsiteY22" fmla="*/ 324813 h 607145"/>
              <a:gd name="connsiteX23" fmla="*/ 473983 w 484081"/>
              <a:gd name="connsiteY23" fmla="*/ 324707 h 607145"/>
              <a:gd name="connsiteX24" fmla="*/ 417981 w 484081"/>
              <a:gd name="connsiteY24" fmla="*/ 315022 h 607145"/>
              <a:gd name="connsiteX25" fmla="*/ 411474 w 484081"/>
              <a:gd name="connsiteY25" fmla="*/ 305870 h 607145"/>
              <a:gd name="connsiteX26" fmla="*/ 420647 w 484081"/>
              <a:gd name="connsiteY26" fmla="*/ 299378 h 607145"/>
              <a:gd name="connsiteX27" fmla="*/ 63326 w 484081"/>
              <a:gd name="connsiteY27" fmla="*/ 299378 h 607145"/>
              <a:gd name="connsiteX28" fmla="*/ 72606 w 484081"/>
              <a:gd name="connsiteY28" fmla="*/ 305870 h 607145"/>
              <a:gd name="connsiteX29" fmla="*/ 66100 w 484081"/>
              <a:gd name="connsiteY29" fmla="*/ 315022 h 607145"/>
              <a:gd name="connsiteX30" fmla="*/ 10097 w 484081"/>
              <a:gd name="connsiteY30" fmla="*/ 324707 h 607145"/>
              <a:gd name="connsiteX31" fmla="*/ 8711 w 484081"/>
              <a:gd name="connsiteY31" fmla="*/ 324813 h 607145"/>
              <a:gd name="connsiteX32" fmla="*/ 924 w 484081"/>
              <a:gd name="connsiteY32" fmla="*/ 318215 h 607145"/>
              <a:gd name="connsiteX33" fmla="*/ 7324 w 484081"/>
              <a:gd name="connsiteY33" fmla="*/ 309063 h 607145"/>
              <a:gd name="connsiteX34" fmla="*/ 241988 w 484081"/>
              <a:gd name="connsiteY34" fmla="*/ 267347 h 607145"/>
              <a:gd name="connsiteX35" fmla="*/ 216182 w 484081"/>
              <a:gd name="connsiteY35" fmla="*/ 274270 h 607145"/>
              <a:gd name="connsiteX36" fmla="*/ 220021 w 484081"/>
              <a:gd name="connsiteY36" fmla="*/ 306115 h 607145"/>
              <a:gd name="connsiteX37" fmla="*/ 227059 w 484081"/>
              <a:gd name="connsiteY37" fmla="*/ 338173 h 607145"/>
              <a:gd name="connsiteX38" fmla="*/ 227059 w 484081"/>
              <a:gd name="connsiteY38" fmla="*/ 399520 h 607145"/>
              <a:gd name="connsiteX39" fmla="*/ 256810 w 484081"/>
              <a:gd name="connsiteY39" fmla="*/ 399520 h 607145"/>
              <a:gd name="connsiteX40" fmla="*/ 256703 w 484081"/>
              <a:gd name="connsiteY40" fmla="*/ 338173 h 607145"/>
              <a:gd name="connsiteX41" fmla="*/ 263955 w 484081"/>
              <a:gd name="connsiteY41" fmla="*/ 305476 h 607145"/>
              <a:gd name="connsiteX42" fmla="*/ 267900 w 484081"/>
              <a:gd name="connsiteY42" fmla="*/ 274163 h 607145"/>
              <a:gd name="connsiteX43" fmla="*/ 241988 w 484081"/>
              <a:gd name="connsiteY43" fmla="*/ 267347 h 607145"/>
              <a:gd name="connsiteX44" fmla="*/ 474081 w 484081"/>
              <a:gd name="connsiteY44" fmla="*/ 199813 h 607145"/>
              <a:gd name="connsiteX45" fmla="*/ 483789 w 484081"/>
              <a:gd name="connsiteY45" fmla="*/ 205348 h 607145"/>
              <a:gd name="connsiteX46" fmla="*/ 478241 w 484081"/>
              <a:gd name="connsiteY46" fmla="*/ 215140 h 607145"/>
              <a:gd name="connsiteX47" fmla="*/ 423409 w 484081"/>
              <a:gd name="connsiteY47" fmla="*/ 229935 h 607145"/>
              <a:gd name="connsiteX48" fmla="*/ 421275 w 484081"/>
              <a:gd name="connsiteY48" fmla="*/ 230255 h 607145"/>
              <a:gd name="connsiteX49" fmla="*/ 413595 w 484081"/>
              <a:gd name="connsiteY49" fmla="*/ 224400 h 607145"/>
              <a:gd name="connsiteX50" fmla="*/ 419142 w 484081"/>
              <a:gd name="connsiteY50" fmla="*/ 214608 h 607145"/>
              <a:gd name="connsiteX51" fmla="*/ 10000 w 484081"/>
              <a:gd name="connsiteY51" fmla="*/ 199813 h 607145"/>
              <a:gd name="connsiteX52" fmla="*/ 64833 w 484081"/>
              <a:gd name="connsiteY52" fmla="*/ 214608 h 607145"/>
              <a:gd name="connsiteX53" fmla="*/ 70487 w 484081"/>
              <a:gd name="connsiteY53" fmla="*/ 224400 h 607145"/>
              <a:gd name="connsiteX54" fmla="*/ 62806 w 484081"/>
              <a:gd name="connsiteY54" fmla="*/ 230255 h 607145"/>
              <a:gd name="connsiteX55" fmla="*/ 60672 w 484081"/>
              <a:gd name="connsiteY55" fmla="*/ 229935 h 607145"/>
              <a:gd name="connsiteX56" fmla="*/ 5840 w 484081"/>
              <a:gd name="connsiteY56" fmla="*/ 215140 h 607145"/>
              <a:gd name="connsiteX57" fmla="*/ 293 w 484081"/>
              <a:gd name="connsiteY57" fmla="*/ 205348 h 607145"/>
              <a:gd name="connsiteX58" fmla="*/ 10000 w 484081"/>
              <a:gd name="connsiteY58" fmla="*/ 199813 h 607145"/>
              <a:gd name="connsiteX59" fmla="*/ 241988 w 484081"/>
              <a:gd name="connsiteY59" fmla="*/ 117707 h 607145"/>
              <a:gd name="connsiteX60" fmla="*/ 109227 w 484081"/>
              <a:gd name="connsiteY60" fmla="*/ 250306 h 607145"/>
              <a:gd name="connsiteX61" fmla="*/ 154121 w 484081"/>
              <a:gd name="connsiteY61" fmla="*/ 368527 h 607145"/>
              <a:gd name="connsiteX62" fmla="*/ 172888 w 484081"/>
              <a:gd name="connsiteY62" fmla="*/ 393237 h 607145"/>
              <a:gd name="connsiteX63" fmla="*/ 196455 w 484081"/>
              <a:gd name="connsiteY63" fmla="*/ 451388 h 607145"/>
              <a:gd name="connsiteX64" fmla="*/ 199760 w 484081"/>
              <a:gd name="connsiteY64" fmla="*/ 451388 h 607145"/>
              <a:gd name="connsiteX65" fmla="*/ 199760 w 484081"/>
              <a:gd name="connsiteY65" fmla="*/ 423378 h 607145"/>
              <a:gd name="connsiteX66" fmla="*/ 214156 w 484081"/>
              <a:gd name="connsiteY66" fmla="*/ 401544 h 607145"/>
              <a:gd name="connsiteX67" fmla="*/ 214156 w 484081"/>
              <a:gd name="connsiteY67" fmla="*/ 338173 h 607145"/>
              <a:gd name="connsiteX68" fmla="*/ 207758 w 484081"/>
              <a:gd name="connsiteY68" fmla="*/ 310163 h 607145"/>
              <a:gd name="connsiteX69" fmla="*/ 205732 w 484081"/>
              <a:gd name="connsiteY69" fmla="*/ 266708 h 607145"/>
              <a:gd name="connsiteX70" fmla="*/ 241988 w 484081"/>
              <a:gd name="connsiteY70" fmla="*/ 254460 h 607145"/>
              <a:gd name="connsiteX71" fmla="*/ 278350 w 484081"/>
              <a:gd name="connsiteY71" fmla="*/ 266601 h 607145"/>
              <a:gd name="connsiteX72" fmla="*/ 276218 w 484081"/>
              <a:gd name="connsiteY72" fmla="*/ 309523 h 607145"/>
              <a:gd name="connsiteX73" fmla="*/ 269606 w 484081"/>
              <a:gd name="connsiteY73" fmla="*/ 338173 h 607145"/>
              <a:gd name="connsiteX74" fmla="*/ 269713 w 484081"/>
              <a:gd name="connsiteY74" fmla="*/ 401437 h 607145"/>
              <a:gd name="connsiteX75" fmla="*/ 284215 w 484081"/>
              <a:gd name="connsiteY75" fmla="*/ 423378 h 607145"/>
              <a:gd name="connsiteX76" fmla="*/ 284215 w 484081"/>
              <a:gd name="connsiteY76" fmla="*/ 451388 h 607145"/>
              <a:gd name="connsiteX77" fmla="*/ 287521 w 484081"/>
              <a:gd name="connsiteY77" fmla="*/ 451388 h 607145"/>
              <a:gd name="connsiteX78" fmla="*/ 311194 w 484081"/>
              <a:gd name="connsiteY78" fmla="*/ 393237 h 607145"/>
              <a:gd name="connsiteX79" fmla="*/ 329855 w 484081"/>
              <a:gd name="connsiteY79" fmla="*/ 368634 h 607145"/>
              <a:gd name="connsiteX80" fmla="*/ 374855 w 484081"/>
              <a:gd name="connsiteY80" fmla="*/ 250306 h 607145"/>
              <a:gd name="connsiteX81" fmla="*/ 241988 w 484081"/>
              <a:gd name="connsiteY81" fmla="*/ 117707 h 607145"/>
              <a:gd name="connsiteX82" fmla="*/ 58649 w 484081"/>
              <a:gd name="connsiteY82" fmla="*/ 101840 h 607145"/>
              <a:gd name="connsiteX83" fmla="*/ 102079 w 484081"/>
              <a:gd name="connsiteY83" fmla="*/ 138446 h 607145"/>
              <a:gd name="connsiteX84" fmla="*/ 103040 w 484081"/>
              <a:gd name="connsiteY84" fmla="*/ 149619 h 607145"/>
              <a:gd name="connsiteX85" fmla="*/ 96957 w 484081"/>
              <a:gd name="connsiteY85" fmla="*/ 152492 h 607145"/>
              <a:gd name="connsiteX86" fmla="*/ 91835 w 484081"/>
              <a:gd name="connsiteY86" fmla="*/ 150576 h 607145"/>
              <a:gd name="connsiteX87" fmla="*/ 48405 w 484081"/>
              <a:gd name="connsiteY87" fmla="*/ 113971 h 607145"/>
              <a:gd name="connsiteX88" fmla="*/ 47444 w 484081"/>
              <a:gd name="connsiteY88" fmla="*/ 102798 h 607145"/>
              <a:gd name="connsiteX89" fmla="*/ 58649 w 484081"/>
              <a:gd name="connsiteY89" fmla="*/ 101840 h 607145"/>
              <a:gd name="connsiteX90" fmla="*/ 425469 w 484081"/>
              <a:gd name="connsiteY90" fmla="*/ 101808 h 607145"/>
              <a:gd name="connsiteX91" fmla="*/ 436674 w 484081"/>
              <a:gd name="connsiteY91" fmla="*/ 102766 h 607145"/>
              <a:gd name="connsiteX92" fmla="*/ 435713 w 484081"/>
              <a:gd name="connsiteY92" fmla="*/ 113946 h 607145"/>
              <a:gd name="connsiteX93" fmla="*/ 392283 w 484081"/>
              <a:gd name="connsiteY93" fmla="*/ 150575 h 607145"/>
              <a:gd name="connsiteX94" fmla="*/ 387161 w 484081"/>
              <a:gd name="connsiteY94" fmla="*/ 152492 h 607145"/>
              <a:gd name="connsiteX95" fmla="*/ 381078 w 484081"/>
              <a:gd name="connsiteY95" fmla="*/ 149617 h 607145"/>
              <a:gd name="connsiteX96" fmla="*/ 382039 w 484081"/>
              <a:gd name="connsiteY96" fmla="*/ 138437 h 607145"/>
              <a:gd name="connsiteX97" fmla="*/ 241988 w 484081"/>
              <a:gd name="connsiteY97" fmla="*/ 99921 h 607145"/>
              <a:gd name="connsiteX98" fmla="*/ 392663 w 484081"/>
              <a:gd name="connsiteY98" fmla="*/ 250306 h 607145"/>
              <a:gd name="connsiteX99" fmla="*/ 325696 w 484081"/>
              <a:gd name="connsiteY99" fmla="*/ 403568 h 607145"/>
              <a:gd name="connsiteX100" fmla="*/ 303623 w 484081"/>
              <a:gd name="connsiteY100" fmla="*/ 469175 h 607145"/>
              <a:gd name="connsiteX101" fmla="*/ 303623 w 484081"/>
              <a:gd name="connsiteY101" fmla="*/ 540320 h 607145"/>
              <a:gd name="connsiteX102" fmla="*/ 180459 w 484081"/>
              <a:gd name="connsiteY102" fmla="*/ 540320 h 607145"/>
              <a:gd name="connsiteX103" fmla="*/ 180459 w 484081"/>
              <a:gd name="connsiteY103" fmla="*/ 469175 h 607145"/>
              <a:gd name="connsiteX104" fmla="*/ 158386 w 484081"/>
              <a:gd name="connsiteY104" fmla="*/ 403568 h 607145"/>
              <a:gd name="connsiteX105" fmla="*/ 91419 w 484081"/>
              <a:gd name="connsiteY105" fmla="*/ 250306 h 607145"/>
              <a:gd name="connsiteX106" fmla="*/ 241988 w 484081"/>
              <a:gd name="connsiteY106" fmla="*/ 99921 h 607145"/>
              <a:gd name="connsiteX107" fmla="*/ 350487 w 484081"/>
              <a:gd name="connsiteY107" fmla="*/ 29684 h 607145"/>
              <a:gd name="connsiteX108" fmla="*/ 354330 w 484081"/>
              <a:gd name="connsiteY108" fmla="*/ 40234 h 607145"/>
              <a:gd name="connsiteX109" fmla="*/ 330526 w 484081"/>
              <a:gd name="connsiteY109" fmla="*/ 91810 h 607145"/>
              <a:gd name="connsiteX110" fmla="*/ 323267 w 484081"/>
              <a:gd name="connsiteY110" fmla="*/ 96392 h 607145"/>
              <a:gd name="connsiteX111" fmla="*/ 319958 w 484081"/>
              <a:gd name="connsiteY111" fmla="*/ 95646 h 607145"/>
              <a:gd name="connsiteX112" fmla="*/ 316009 w 484081"/>
              <a:gd name="connsiteY112" fmla="*/ 85096 h 607145"/>
              <a:gd name="connsiteX113" fmla="*/ 339919 w 484081"/>
              <a:gd name="connsiteY113" fmla="*/ 33521 h 607145"/>
              <a:gd name="connsiteX114" fmla="*/ 350487 w 484081"/>
              <a:gd name="connsiteY114" fmla="*/ 29684 h 607145"/>
              <a:gd name="connsiteX115" fmla="*/ 133594 w 484081"/>
              <a:gd name="connsiteY115" fmla="*/ 29684 h 607145"/>
              <a:gd name="connsiteX116" fmla="*/ 144162 w 484081"/>
              <a:gd name="connsiteY116" fmla="*/ 33521 h 607145"/>
              <a:gd name="connsiteX117" fmla="*/ 167966 w 484081"/>
              <a:gd name="connsiteY117" fmla="*/ 85096 h 607145"/>
              <a:gd name="connsiteX118" fmla="*/ 164123 w 484081"/>
              <a:gd name="connsiteY118" fmla="*/ 95646 h 607145"/>
              <a:gd name="connsiteX119" fmla="*/ 160814 w 484081"/>
              <a:gd name="connsiteY119" fmla="*/ 96392 h 607145"/>
              <a:gd name="connsiteX120" fmla="*/ 153555 w 484081"/>
              <a:gd name="connsiteY120" fmla="*/ 91810 h 607145"/>
              <a:gd name="connsiteX121" fmla="*/ 129752 w 484081"/>
              <a:gd name="connsiteY121" fmla="*/ 40234 h 607145"/>
              <a:gd name="connsiteX122" fmla="*/ 133594 w 484081"/>
              <a:gd name="connsiteY122" fmla="*/ 29684 h 607145"/>
              <a:gd name="connsiteX123" fmla="*/ 241987 w 484081"/>
              <a:gd name="connsiteY123" fmla="*/ 0 h 607145"/>
              <a:gd name="connsiteX124" fmla="*/ 249483 w 484081"/>
              <a:gd name="connsiteY124" fmla="*/ 7772 h 607145"/>
              <a:gd name="connsiteX125" fmla="*/ 249590 w 484081"/>
              <a:gd name="connsiteY125" fmla="*/ 64521 h 607145"/>
              <a:gd name="connsiteX126" fmla="*/ 241987 w 484081"/>
              <a:gd name="connsiteY126" fmla="*/ 72400 h 607145"/>
              <a:gd name="connsiteX127" fmla="*/ 234384 w 484081"/>
              <a:gd name="connsiteY127" fmla="*/ 64521 h 607145"/>
              <a:gd name="connsiteX128" fmla="*/ 234598 w 484081"/>
              <a:gd name="connsiteY128" fmla="*/ 7772 h 607145"/>
              <a:gd name="connsiteX129" fmla="*/ 241987 w 484081"/>
              <a:gd name="connsiteY129" fmla="*/ 0 h 607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84081" h="607145">
                <a:moveTo>
                  <a:pt x="211944" y="577014"/>
                </a:moveTo>
                <a:lnTo>
                  <a:pt x="272136" y="577014"/>
                </a:lnTo>
                <a:cubicBezTo>
                  <a:pt x="272136" y="593624"/>
                  <a:pt x="258606" y="607145"/>
                  <a:pt x="241987" y="607145"/>
                </a:cubicBezTo>
                <a:cubicBezTo>
                  <a:pt x="225367" y="607145"/>
                  <a:pt x="211944" y="593624"/>
                  <a:pt x="211944" y="577014"/>
                </a:cubicBezTo>
                <a:close/>
                <a:moveTo>
                  <a:pt x="386197" y="376834"/>
                </a:moveTo>
                <a:lnTo>
                  <a:pt x="432783" y="409197"/>
                </a:lnTo>
                <a:cubicBezTo>
                  <a:pt x="436407" y="411752"/>
                  <a:pt x="437260" y="416649"/>
                  <a:pt x="434808" y="420269"/>
                </a:cubicBezTo>
                <a:cubicBezTo>
                  <a:pt x="433209" y="422504"/>
                  <a:pt x="430757" y="423675"/>
                  <a:pt x="428199" y="423675"/>
                </a:cubicBezTo>
                <a:cubicBezTo>
                  <a:pt x="426706" y="423675"/>
                  <a:pt x="425107" y="423249"/>
                  <a:pt x="423721" y="422291"/>
                </a:cubicBezTo>
                <a:lnTo>
                  <a:pt x="377029" y="389822"/>
                </a:lnTo>
                <a:cubicBezTo>
                  <a:pt x="373511" y="387373"/>
                  <a:pt x="372551" y="382370"/>
                  <a:pt x="375110" y="378750"/>
                </a:cubicBezTo>
                <a:cubicBezTo>
                  <a:pt x="377562" y="375237"/>
                  <a:pt x="382572" y="374279"/>
                  <a:pt x="386197" y="376834"/>
                </a:cubicBezTo>
                <a:close/>
                <a:moveTo>
                  <a:pt x="97877" y="376834"/>
                </a:moveTo>
                <a:cubicBezTo>
                  <a:pt x="101504" y="374279"/>
                  <a:pt x="106517" y="375237"/>
                  <a:pt x="108970" y="378750"/>
                </a:cubicBezTo>
                <a:cubicBezTo>
                  <a:pt x="111530" y="382370"/>
                  <a:pt x="110570" y="387373"/>
                  <a:pt x="106944" y="389822"/>
                </a:cubicBezTo>
                <a:lnTo>
                  <a:pt x="60333" y="422185"/>
                </a:lnTo>
                <a:cubicBezTo>
                  <a:pt x="58946" y="423143"/>
                  <a:pt x="57346" y="423675"/>
                  <a:pt x="55746" y="423675"/>
                </a:cubicBezTo>
                <a:cubicBezTo>
                  <a:pt x="53293" y="423675"/>
                  <a:pt x="50840" y="422504"/>
                  <a:pt x="49240" y="420269"/>
                </a:cubicBezTo>
                <a:cubicBezTo>
                  <a:pt x="46680" y="416649"/>
                  <a:pt x="47640" y="411752"/>
                  <a:pt x="51267" y="409197"/>
                </a:cubicBezTo>
                <a:close/>
                <a:moveTo>
                  <a:pt x="420647" y="299378"/>
                </a:moveTo>
                <a:lnTo>
                  <a:pt x="476650" y="309063"/>
                </a:lnTo>
                <a:cubicBezTo>
                  <a:pt x="481023" y="309808"/>
                  <a:pt x="483903" y="313852"/>
                  <a:pt x="483156" y="318215"/>
                </a:cubicBezTo>
                <a:cubicBezTo>
                  <a:pt x="482516" y="322046"/>
                  <a:pt x="479103" y="324813"/>
                  <a:pt x="475369" y="324813"/>
                </a:cubicBezTo>
                <a:cubicBezTo>
                  <a:pt x="474943" y="324813"/>
                  <a:pt x="474409" y="324707"/>
                  <a:pt x="473983" y="324707"/>
                </a:cubicBezTo>
                <a:lnTo>
                  <a:pt x="417981" y="315022"/>
                </a:lnTo>
                <a:cubicBezTo>
                  <a:pt x="413607" y="314277"/>
                  <a:pt x="410727" y="310127"/>
                  <a:pt x="411474" y="305870"/>
                </a:cubicBezTo>
                <a:cubicBezTo>
                  <a:pt x="412221" y="301507"/>
                  <a:pt x="416381" y="298633"/>
                  <a:pt x="420647" y="299378"/>
                </a:cubicBezTo>
                <a:close/>
                <a:moveTo>
                  <a:pt x="63326" y="299378"/>
                </a:moveTo>
                <a:cubicBezTo>
                  <a:pt x="67700" y="298633"/>
                  <a:pt x="71860" y="301507"/>
                  <a:pt x="72606" y="305870"/>
                </a:cubicBezTo>
                <a:cubicBezTo>
                  <a:pt x="73353" y="310127"/>
                  <a:pt x="70473" y="314277"/>
                  <a:pt x="66100" y="315022"/>
                </a:cubicBezTo>
                <a:lnTo>
                  <a:pt x="10097" y="324707"/>
                </a:lnTo>
                <a:cubicBezTo>
                  <a:pt x="9671" y="324813"/>
                  <a:pt x="9137" y="324813"/>
                  <a:pt x="8711" y="324813"/>
                </a:cubicBezTo>
                <a:cubicBezTo>
                  <a:pt x="4871" y="324813"/>
                  <a:pt x="1564" y="322046"/>
                  <a:pt x="924" y="318215"/>
                </a:cubicBezTo>
                <a:cubicBezTo>
                  <a:pt x="177" y="313852"/>
                  <a:pt x="3057" y="309808"/>
                  <a:pt x="7324" y="309063"/>
                </a:cubicBezTo>
                <a:close/>
                <a:moveTo>
                  <a:pt x="241988" y="267347"/>
                </a:moveTo>
                <a:cubicBezTo>
                  <a:pt x="228445" y="267347"/>
                  <a:pt x="219488" y="269690"/>
                  <a:pt x="216182" y="274270"/>
                </a:cubicBezTo>
                <a:cubicBezTo>
                  <a:pt x="211597" y="280447"/>
                  <a:pt x="215862" y="293547"/>
                  <a:pt x="220021" y="306115"/>
                </a:cubicBezTo>
                <a:cubicBezTo>
                  <a:pt x="223540" y="316766"/>
                  <a:pt x="227059" y="327736"/>
                  <a:pt x="227059" y="338173"/>
                </a:cubicBezTo>
                <a:lnTo>
                  <a:pt x="227059" y="399520"/>
                </a:lnTo>
                <a:lnTo>
                  <a:pt x="256810" y="399520"/>
                </a:lnTo>
                <a:cubicBezTo>
                  <a:pt x="256810" y="375557"/>
                  <a:pt x="256703" y="351487"/>
                  <a:pt x="256703" y="338173"/>
                </a:cubicBezTo>
                <a:cubicBezTo>
                  <a:pt x="256703" y="327416"/>
                  <a:pt x="260436" y="316340"/>
                  <a:pt x="263955" y="305476"/>
                </a:cubicBezTo>
                <a:cubicBezTo>
                  <a:pt x="268007" y="293121"/>
                  <a:pt x="272272" y="280234"/>
                  <a:pt x="267900" y="274163"/>
                </a:cubicBezTo>
                <a:cubicBezTo>
                  <a:pt x="264594" y="269690"/>
                  <a:pt x="255637" y="267347"/>
                  <a:pt x="241988" y="267347"/>
                </a:cubicBezTo>
                <a:close/>
                <a:moveTo>
                  <a:pt x="474081" y="199813"/>
                </a:moveTo>
                <a:cubicBezTo>
                  <a:pt x="478241" y="198642"/>
                  <a:pt x="482615" y="201090"/>
                  <a:pt x="483789" y="205348"/>
                </a:cubicBezTo>
                <a:cubicBezTo>
                  <a:pt x="484962" y="209605"/>
                  <a:pt x="482509" y="213969"/>
                  <a:pt x="478241" y="215140"/>
                </a:cubicBezTo>
                <a:lnTo>
                  <a:pt x="423409" y="229935"/>
                </a:lnTo>
                <a:cubicBezTo>
                  <a:pt x="422662" y="230148"/>
                  <a:pt x="421915" y="230255"/>
                  <a:pt x="421275" y="230255"/>
                </a:cubicBezTo>
                <a:cubicBezTo>
                  <a:pt x="417755" y="230255"/>
                  <a:pt x="414555" y="227913"/>
                  <a:pt x="413595" y="224400"/>
                </a:cubicBezTo>
                <a:cubicBezTo>
                  <a:pt x="412421" y="220143"/>
                  <a:pt x="414981" y="215779"/>
                  <a:pt x="419142" y="214608"/>
                </a:cubicBezTo>
                <a:close/>
                <a:moveTo>
                  <a:pt x="10000" y="199813"/>
                </a:moveTo>
                <a:lnTo>
                  <a:pt x="64833" y="214608"/>
                </a:lnTo>
                <a:cubicBezTo>
                  <a:pt x="69100" y="215779"/>
                  <a:pt x="71660" y="220143"/>
                  <a:pt x="70487" y="224400"/>
                </a:cubicBezTo>
                <a:cubicBezTo>
                  <a:pt x="69527" y="227913"/>
                  <a:pt x="66326" y="230255"/>
                  <a:pt x="62806" y="230255"/>
                </a:cubicBezTo>
                <a:cubicBezTo>
                  <a:pt x="62059" y="230255"/>
                  <a:pt x="61419" y="230148"/>
                  <a:pt x="60672" y="229935"/>
                </a:cubicBezTo>
                <a:lnTo>
                  <a:pt x="5840" y="215140"/>
                </a:lnTo>
                <a:cubicBezTo>
                  <a:pt x="1573" y="213969"/>
                  <a:pt x="-881" y="209605"/>
                  <a:pt x="293" y="205348"/>
                </a:cubicBezTo>
                <a:cubicBezTo>
                  <a:pt x="1359" y="201090"/>
                  <a:pt x="5733" y="198642"/>
                  <a:pt x="10000" y="199813"/>
                </a:cubicBezTo>
                <a:close/>
                <a:moveTo>
                  <a:pt x="241988" y="117707"/>
                </a:moveTo>
                <a:cubicBezTo>
                  <a:pt x="168836" y="117707"/>
                  <a:pt x="109227" y="177244"/>
                  <a:pt x="109227" y="250306"/>
                </a:cubicBezTo>
                <a:cubicBezTo>
                  <a:pt x="109227" y="311334"/>
                  <a:pt x="127995" y="335298"/>
                  <a:pt x="154121" y="368527"/>
                </a:cubicBezTo>
                <a:cubicBezTo>
                  <a:pt x="160199" y="376302"/>
                  <a:pt x="166490" y="384290"/>
                  <a:pt x="172888" y="393237"/>
                </a:cubicBezTo>
                <a:cubicBezTo>
                  <a:pt x="187817" y="414005"/>
                  <a:pt x="194002" y="436265"/>
                  <a:pt x="196455" y="451388"/>
                </a:cubicBezTo>
                <a:lnTo>
                  <a:pt x="199760" y="451388"/>
                </a:lnTo>
                <a:lnTo>
                  <a:pt x="199760" y="423378"/>
                </a:lnTo>
                <a:cubicBezTo>
                  <a:pt x="199760" y="413579"/>
                  <a:pt x="205732" y="405272"/>
                  <a:pt x="214156" y="401544"/>
                </a:cubicBezTo>
                <a:lnTo>
                  <a:pt x="214156" y="338173"/>
                </a:lnTo>
                <a:cubicBezTo>
                  <a:pt x="214156" y="329759"/>
                  <a:pt x="210957" y="319854"/>
                  <a:pt x="207758" y="310163"/>
                </a:cubicBezTo>
                <a:cubicBezTo>
                  <a:pt x="202639" y="294506"/>
                  <a:pt x="197308" y="278210"/>
                  <a:pt x="205732" y="266708"/>
                </a:cubicBezTo>
                <a:cubicBezTo>
                  <a:pt x="211810" y="258294"/>
                  <a:pt x="223327" y="254460"/>
                  <a:pt x="241988" y="254460"/>
                </a:cubicBezTo>
                <a:cubicBezTo>
                  <a:pt x="260756" y="254460"/>
                  <a:pt x="272272" y="258294"/>
                  <a:pt x="278350" y="266601"/>
                </a:cubicBezTo>
                <a:cubicBezTo>
                  <a:pt x="286561" y="277997"/>
                  <a:pt x="281336" y="294080"/>
                  <a:pt x="276218" y="309523"/>
                </a:cubicBezTo>
                <a:cubicBezTo>
                  <a:pt x="272912" y="319322"/>
                  <a:pt x="269606" y="329546"/>
                  <a:pt x="269606" y="338173"/>
                </a:cubicBezTo>
                <a:cubicBezTo>
                  <a:pt x="269606" y="351806"/>
                  <a:pt x="269713" y="376835"/>
                  <a:pt x="269713" y="401437"/>
                </a:cubicBezTo>
                <a:cubicBezTo>
                  <a:pt x="278244" y="405059"/>
                  <a:pt x="284215" y="413579"/>
                  <a:pt x="284215" y="423378"/>
                </a:cubicBezTo>
                <a:lnTo>
                  <a:pt x="284215" y="451388"/>
                </a:lnTo>
                <a:lnTo>
                  <a:pt x="287521" y="451388"/>
                </a:lnTo>
                <a:cubicBezTo>
                  <a:pt x="290080" y="436265"/>
                  <a:pt x="296265" y="414005"/>
                  <a:pt x="311194" y="393237"/>
                </a:cubicBezTo>
                <a:cubicBezTo>
                  <a:pt x="317485" y="384290"/>
                  <a:pt x="323777" y="376302"/>
                  <a:pt x="329855" y="368634"/>
                </a:cubicBezTo>
                <a:cubicBezTo>
                  <a:pt x="355981" y="335404"/>
                  <a:pt x="374855" y="311441"/>
                  <a:pt x="374855" y="250306"/>
                </a:cubicBezTo>
                <a:cubicBezTo>
                  <a:pt x="374855" y="177244"/>
                  <a:pt x="315246" y="117707"/>
                  <a:pt x="241988" y="117707"/>
                </a:cubicBezTo>
                <a:close/>
                <a:moveTo>
                  <a:pt x="58649" y="101840"/>
                </a:moveTo>
                <a:lnTo>
                  <a:pt x="102079" y="138446"/>
                </a:lnTo>
                <a:cubicBezTo>
                  <a:pt x="105494" y="141319"/>
                  <a:pt x="105814" y="146320"/>
                  <a:pt x="103040" y="149619"/>
                </a:cubicBezTo>
                <a:cubicBezTo>
                  <a:pt x="101439" y="151534"/>
                  <a:pt x="99198" y="152492"/>
                  <a:pt x="96957" y="152492"/>
                </a:cubicBezTo>
                <a:cubicBezTo>
                  <a:pt x="95143" y="152492"/>
                  <a:pt x="93329" y="151853"/>
                  <a:pt x="91835" y="150576"/>
                </a:cubicBezTo>
                <a:lnTo>
                  <a:pt x="48405" y="113971"/>
                </a:lnTo>
                <a:cubicBezTo>
                  <a:pt x="44990" y="111205"/>
                  <a:pt x="44563" y="106203"/>
                  <a:pt x="47444" y="102798"/>
                </a:cubicBezTo>
                <a:cubicBezTo>
                  <a:pt x="50219" y="99499"/>
                  <a:pt x="55234" y="99074"/>
                  <a:pt x="58649" y="101840"/>
                </a:cubicBezTo>
                <a:close/>
                <a:moveTo>
                  <a:pt x="425469" y="101808"/>
                </a:moveTo>
                <a:cubicBezTo>
                  <a:pt x="428777" y="98933"/>
                  <a:pt x="433793" y="99465"/>
                  <a:pt x="436674" y="102766"/>
                </a:cubicBezTo>
                <a:cubicBezTo>
                  <a:pt x="439448" y="106067"/>
                  <a:pt x="439021" y="111178"/>
                  <a:pt x="435713" y="113946"/>
                </a:cubicBezTo>
                <a:lnTo>
                  <a:pt x="392283" y="150575"/>
                </a:lnTo>
                <a:cubicBezTo>
                  <a:pt x="390789" y="151853"/>
                  <a:pt x="388975" y="152492"/>
                  <a:pt x="387161" y="152492"/>
                </a:cubicBezTo>
                <a:cubicBezTo>
                  <a:pt x="384920" y="152492"/>
                  <a:pt x="382679" y="151533"/>
                  <a:pt x="381078" y="149617"/>
                </a:cubicBezTo>
                <a:cubicBezTo>
                  <a:pt x="378197" y="146316"/>
                  <a:pt x="378624" y="141311"/>
                  <a:pt x="382039" y="138437"/>
                </a:cubicBezTo>
                <a:close/>
                <a:moveTo>
                  <a:pt x="241988" y="99921"/>
                </a:moveTo>
                <a:cubicBezTo>
                  <a:pt x="325270" y="99921"/>
                  <a:pt x="392663" y="167232"/>
                  <a:pt x="392663" y="250306"/>
                </a:cubicBezTo>
                <a:cubicBezTo>
                  <a:pt x="392663" y="332742"/>
                  <a:pt x="359180" y="356812"/>
                  <a:pt x="325696" y="403568"/>
                </a:cubicBezTo>
                <a:cubicBezTo>
                  <a:pt x="303623" y="434348"/>
                  <a:pt x="303623" y="469175"/>
                  <a:pt x="303623" y="469175"/>
                </a:cubicBezTo>
                <a:lnTo>
                  <a:pt x="303623" y="540320"/>
                </a:lnTo>
                <a:lnTo>
                  <a:pt x="180459" y="540320"/>
                </a:lnTo>
                <a:lnTo>
                  <a:pt x="180459" y="469175"/>
                </a:lnTo>
                <a:cubicBezTo>
                  <a:pt x="180459" y="469175"/>
                  <a:pt x="180459" y="434348"/>
                  <a:pt x="158386" y="403568"/>
                </a:cubicBezTo>
                <a:cubicBezTo>
                  <a:pt x="124903" y="356812"/>
                  <a:pt x="91419" y="332742"/>
                  <a:pt x="91419" y="250306"/>
                </a:cubicBezTo>
                <a:cubicBezTo>
                  <a:pt x="91419" y="167232"/>
                  <a:pt x="158812" y="99921"/>
                  <a:pt x="241988" y="99921"/>
                </a:cubicBezTo>
                <a:close/>
                <a:moveTo>
                  <a:pt x="350487" y="29684"/>
                </a:moveTo>
                <a:cubicBezTo>
                  <a:pt x="354436" y="31496"/>
                  <a:pt x="356251" y="36291"/>
                  <a:pt x="354330" y="40234"/>
                </a:cubicBezTo>
                <a:lnTo>
                  <a:pt x="330526" y="91810"/>
                </a:lnTo>
                <a:cubicBezTo>
                  <a:pt x="329138" y="94687"/>
                  <a:pt x="326256" y="96392"/>
                  <a:pt x="323267" y="96392"/>
                </a:cubicBezTo>
                <a:cubicBezTo>
                  <a:pt x="322200" y="96392"/>
                  <a:pt x="321026" y="96179"/>
                  <a:pt x="319958" y="95646"/>
                </a:cubicBezTo>
                <a:cubicBezTo>
                  <a:pt x="315902" y="93834"/>
                  <a:pt x="314194" y="89146"/>
                  <a:pt x="316009" y="85096"/>
                </a:cubicBezTo>
                <a:lnTo>
                  <a:pt x="339919" y="33521"/>
                </a:lnTo>
                <a:cubicBezTo>
                  <a:pt x="341734" y="29578"/>
                  <a:pt x="346537" y="27873"/>
                  <a:pt x="350487" y="29684"/>
                </a:cubicBezTo>
                <a:close/>
                <a:moveTo>
                  <a:pt x="133594" y="29684"/>
                </a:moveTo>
                <a:cubicBezTo>
                  <a:pt x="137544" y="27873"/>
                  <a:pt x="142347" y="29578"/>
                  <a:pt x="144162" y="33521"/>
                </a:cubicBezTo>
                <a:lnTo>
                  <a:pt x="167966" y="85096"/>
                </a:lnTo>
                <a:cubicBezTo>
                  <a:pt x="169887" y="89146"/>
                  <a:pt x="168072" y="93834"/>
                  <a:pt x="164123" y="95646"/>
                </a:cubicBezTo>
                <a:cubicBezTo>
                  <a:pt x="163056" y="96179"/>
                  <a:pt x="161881" y="96392"/>
                  <a:pt x="160814" y="96392"/>
                </a:cubicBezTo>
                <a:cubicBezTo>
                  <a:pt x="157825" y="96392"/>
                  <a:pt x="154943" y="94687"/>
                  <a:pt x="153555" y="91810"/>
                </a:cubicBezTo>
                <a:lnTo>
                  <a:pt x="129752" y="40234"/>
                </a:lnTo>
                <a:cubicBezTo>
                  <a:pt x="127830" y="36291"/>
                  <a:pt x="129645" y="31496"/>
                  <a:pt x="133594" y="29684"/>
                </a:cubicBezTo>
                <a:close/>
                <a:moveTo>
                  <a:pt x="241987" y="0"/>
                </a:moveTo>
                <a:cubicBezTo>
                  <a:pt x="246056" y="319"/>
                  <a:pt x="249376" y="3620"/>
                  <a:pt x="249483" y="7772"/>
                </a:cubicBezTo>
                <a:lnTo>
                  <a:pt x="249590" y="64521"/>
                </a:lnTo>
                <a:cubicBezTo>
                  <a:pt x="249697" y="68780"/>
                  <a:pt x="246270" y="72187"/>
                  <a:pt x="241987" y="72400"/>
                </a:cubicBezTo>
                <a:cubicBezTo>
                  <a:pt x="237811" y="72187"/>
                  <a:pt x="234384" y="68780"/>
                  <a:pt x="234384" y="64521"/>
                </a:cubicBezTo>
                <a:lnTo>
                  <a:pt x="234598" y="7772"/>
                </a:lnTo>
                <a:cubicBezTo>
                  <a:pt x="234598" y="3620"/>
                  <a:pt x="238025" y="319"/>
                  <a:pt x="241987" y="0"/>
                </a:cubicBezTo>
                <a:close/>
              </a:path>
            </a:pathLst>
          </a:custGeom>
          <a:solidFill>
            <a:srgbClr val="F3E1D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72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6" grpId="0" animBg="1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1527" y="140762"/>
            <a:ext cx="3757360" cy="643094"/>
            <a:chOff x="1889990" y="1266178"/>
            <a:chExt cx="3757360" cy="643094"/>
          </a:xfrm>
        </p:grpSpPr>
        <p:sp>
          <p:nvSpPr>
            <p:cNvPr id="9" name="矩形 8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03</a:t>
              </a:r>
              <a:endParaRPr lang="zh-CN" altLang="en-US" dirty="0"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58C32530-84F0-4C67-A8ED-4C3BA84EE89F}"/>
              </a:ext>
            </a:extLst>
          </p:cNvPr>
          <p:cNvGrpSpPr/>
          <p:nvPr/>
        </p:nvGrpSpPr>
        <p:grpSpPr>
          <a:xfrm>
            <a:off x="3052763" y="744482"/>
            <a:ext cx="6053137" cy="6035675"/>
            <a:chOff x="3052763" y="654050"/>
            <a:chExt cx="6053137" cy="6035675"/>
          </a:xfrm>
          <a:solidFill>
            <a:srgbClr val="3F424F"/>
          </a:solidFill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50D3A3AD-00AC-4181-929E-79C5E3C49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763" y="1803400"/>
              <a:ext cx="2720975" cy="2940050"/>
            </a:xfrm>
            <a:custGeom>
              <a:avLst/>
              <a:gdLst>
                <a:gd name="T0" fmla="*/ 2147483647 w 471"/>
                <a:gd name="T1" fmla="*/ 2147483647 h 509"/>
                <a:gd name="T2" fmla="*/ 2147483647 w 471"/>
                <a:gd name="T3" fmla="*/ 2147483647 h 509"/>
                <a:gd name="T4" fmla="*/ 2147483647 w 471"/>
                <a:gd name="T5" fmla="*/ 2147483647 h 509"/>
                <a:gd name="T6" fmla="*/ 2147483647 w 471"/>
                <a:gd name="T7" fmla="*/ 2147483647 h 509"/>
                <a:gd name="T8" fmla="*/ 2147483647 w 471"/>
                <a:gd name="T9" fmla="*/ 2147483647 h 509"/>
                <a:gd name="T10" fmla="*/ 2147483647 w 471"/>
                <a:gd name="T11" fmla="*/ 2147483647 h 509"/>
                <a:gd name="T12" fmla="*/ 2147483647 w 471"/>
                <a:gd name="T13" fmla="*/ 2147483647 h 509"/>
                <a:gd name="T14" fmla="*/ 2147483647 w 471"/>
                <a:gd name="T15" fmla="*/ 2147483647 h 509"/>
                <a:gd name="T16" fmla="*/ 2147483647 w 471"/>
                <a:gd name="T17" fmla="*/ 0 h 509"/>
                <a:gd name="T18" fmla="*/ 2147483647 w 471"/>
                <a:gd name="T19" fmla="*/ 2147483647 h 509"/>
                <a:gd name="T20" fmla="*/ 2147483647 w 471"/>
                <a:gd name="T21" fmla="*/ 2147483647 h 509"/>
                <a:gd name="T22" fmla="*/ 2147483647 w 471"/>
                <a:gd name="T23" fmla="*/ 2147483647 h 509"/>
                <a:gd name="T24" fmla="*/ 2147483647 w 471"/>
                <a:gd name="T25" fmla="*/ 2147483647 h 509"/>
                <a:gd name="T26" fmla="*/ 2147483647 w 471"/>
                <a:gd name="T27" fmla="*/ 2147483647 h 509"/>
                <a:gd name="T28" fmla="*/ 0 w 471"/>
                <a:gd name="T29" fmla="*/ 2147483647 h 509"/>
                <a:gd name="T30" fmla="*/ 0 w 471"/>
                <a:gd name="T31" fmla="*/ 2147483647 h 509"/>
                <a:gd name="T32" fmla="*/ 2147483647 w 471"/>
                <a:gd name="T33" fmla="*/ 2147483647 h 509"/>
                <a:gd name="T34" fmla="*/ 2147483647 w 471"/>
                <a:gd name="T35" fmla="*/ 2147483647 h 509"/>
                <a:gd name="T36" fmla="*/ 2147483647 w 471"/>
                <a:gd name="T37" fmla="*/ 2147483647 h 5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1"/>
                <a:gd name="T58" fmla="*/ 0 h 509"/>
                <a:gd name="T59" fmla="*/ 471 w 471"/>
                <a:gd name="T60" fmla="*/ 509 h 50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1" h="509">
                  <a:moveTo>
                    <a:pt x="144" y="462"/>
                  </a:moveTo>
                  <a:cubicBezTo>
                    <a:pt x="144" y="407"/>
                    <a:pt x="144" y="407"/>
                    <a:pt x="144" y="407"/>
                  </a:cubicBezTo>
                  <a:cubicBezTo>
                    <a:pt x="144" y="406"/>
                    <a:pt x="144" y="405"/>
                    <a:pt x="144" y="403"/>
                  </a:cubicBezTo>
                  <a:cubicBezTo>
                    <a:pt x="143" y="390"/>
                    <a:pt x="148" y="338"/>
                    <a:pt x="227" y="323"/>
                  </a:cubicBezTo>
                  <a:cubicBezTo>
                    <a:pt x="423" y="323"/>
                    <a:pt x="423" y="323"/>
                    <a:pt x="423" y="323"/>
                  </a:cubicBezTo>
                  <a:cubicBezTo>
                    <a:pt x="449" y="323"/>
                    <a:pt x="471" y="302"/>
                    <a:pt x="471" y="275"/>
                  </a:cubicBezTo>
                  <a:cubicBezTo>
                    <a:pt x="471" y="49"/>
                    <a:pt x="471" y="49"/>
                    <a:pt x="471" y="49"/>
                  </a:cubicBezTo>
                  <a:cubicBezTo>
                    <a:pt x="471" y="22"/>
                    <a:pt x="450" y="1"/>
                    <a:pt x="423" y="1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66" y="0"/>
                    <a:pt x="144" y="22"/>
                    <a:pt x="144" y="48"/>
                  </a:cubicBezTo>
                  <a:cubicBezTo>
                    <a:pt x="144" y="275"/>
                    <a:pt x="144" y="275"/>
                    <a:pt x="144" y="275"/>
                  </a:cubicBezTo>
                  <a:cubicBezTo>
                    <a:pt x="144" y="277"/>
                    <a:pt x="144" y="279"/>
                    <a:pt x="144" y="281"/>
                  </a:cubicBezTo>
                  <a:cubicBezTo>
                    <a:pt x="142" y="308"/>
                    <a:pt x="131" y="346"/>
                    <a:pt x="89" y="359"/>
                  </a:cubicBezTo>
                  <a:cubicBezTo>
                    <a:pt x="48" y="359"/>
                    <a:pt x="48" y="359"/>
                    <a:pt x="48" y="359"/>
                  </a:cubicBezTo>
                  <a:cubicBezTo>
                    <a:pt x="21" y="359"/>
                    <a:pt x="0" y="380"/>
                    <a:pt x="0" y="407"/>
                  </a:cubicBezTo>
                  <a:cubicBezTo>
                    <a:pt x="0" y="461"/>
                    <a:pt x="0" y="461"/>
                    <a:pt x="0" y="461"/>
                  </a:cubicBezTo>
                  <a:cubicBezTo>
                    <a:pt x="0" y="488"/>
                    <a:pt x="21" y="509"/>
                    <a:pt x="48" y="509"/>
                  </a:cubicBezTo>
                  <a:cubicBezTo>
                    <a:pt x="96" y="509"/>
                    <a:pt x="96" y="509"/>
                    <a:pt x="96" y="509"/>
                  </a:cubicBezTo>
                  <a:cubicBezTo>
                    <a:pt x="122" y="509"/>
                    <a:pt x="144" y="488"/>
                    <a:pt x="144" y="4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8D4C6621-FEF8-41C2-A05E-01C59A1F1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5" y="3975100"/>
              <a:ext cx="2944813" cy="2714625"/>
            </a:xfrm>
            <a:custGeom>
              <a:avLst/>
              <a:gdLst>
                <a:gd name="T0" fmla="*/ 2147483647 w 510"/>
                <a:gd name="T1" fmla="*/ 2147483647 h 470"/>
                <a:gd name="T2" fmla="*/ 2147483647 w 510"/>
                <a:gd name="T3" fmla="*/ 2147483647 h 470"/>
                <a:gd name="T4" fmla="*/ 2147483647 w 510"/>
                <a:gd name="T5" fmla="*/ 2147483647 h 470"/>
                <a:gd name="T6" fmla="*/ 2147483647 w 510"/>
                <a:gd name="T7" fmla="*/ 2147483647 h 470"/>
                <a:gd name="T8" fmla="*/ 2147483647 w 510"/>
                <a:gd name="T9" fmla="*/ 2147483647 h 470"/>
                <a:gd name="T10" fmla="*/ 2147483647 w 510"/>
                <a:gd name="T11" fmla="*/ 0 h 470"/>
                <a:gd name="T12" fmla="*/ 2147483647 w 510"/>
                <a:gd name="T13" fmla="*/ 0 h 470"/>
                <a:gd name="T14" fmla="*/ 0 w 510"/>
                <a:gd name="T15" fmla="*/ 2147483647 h 470"/>
                <a:gd name="T16" fmla="*/ 0 w 510"/>
                <a:gd name="T17" fmla="*/ 2147483647 h 470"/>
                <a:gd name="T18" fmla="*/ 2147483647 w 510"/>
                <a:gd name="T19" fmla="*/ 2147483647 h 470"/>
                <a:gd name="T20" fmla="*/ 2147483647 w 510"/>
                <a:gd name="T21" fmla="*/ 2147483647 h 470"/>
                <a:gd name="T22" fmla="*/ 2147483647 w 510"/>
                <a:gd name="T23" fmla="*/ 2147483647 h 470"/>
                <a:gd name="T24" fmla="*/ 2147483647 w 510"/>
                <a:gd name="T25" fmla="*/ 2147483647 h 470"/>
                <a:gd name="T26" fmla="*/ 2147483647 w 510"/>
                <a:gd name="T27" fmla="*/ 2147483647 h 470"/>
                <a:gd name="T28" fmla="*/ 2147483647 w 510"/>
                <a:gd name="T29" fmla="*/ 2147483647 h 470"/>
                <a:gd name="T30" fmla="*/ 2147483647 w 510"/>
                <a:gd name="T31" fmla="*/ 2147483647 h 470"/>
                <a:gd name="T32" fmla="*/ 2147483647 w 510"/>
                <a:gd name="T33" fmla="*/ 2147483647 h 470"/>
                <a:gd name="T34" fmla="*/ 2147483647 w 510"/>
                <a:gd name="T35" fmla="*/ 2147483647 h 470"/>
                <a:gd name="T36" fmla="*/ 2147483647 w 510"/>
                <a:gd name="T37" fmla="*/ 2147483647 h 47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10"/>
                <a:gd name="T58" fmla="*/ 0 h 470"/>
                <a:gd name="T59" fmla="*/ 510 w 510"/>
                <a:gd name="T60" fmla="*/ 470 h 47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10" h="470">
                  <a:moveTo>
                    <a:pt x="462" y="326"/>
                  </a:moveTo>
                  <a:cubicBezTo>
                    <a:pt x="407" y="326"/>
                    <a:pt x="407" y="326"/>
                    <a:pt x="407" y="326"/>
                  </a:cubicBezTo>
                  <a:cubicBezTo>
                    <a:pt x="406" y="326"/>
                    <a:pt x="405" y="326"/>
                    <a:pt x="404" y="327"/>
                  </a:cubicBezTo>
                  <a:cubicBezTo>
                    <a:pt x="390" y="327"/>
                    <a:pt x="338" y="322"/>
                    <a:pt x="323" y="244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21"/>
                    <a:pt x="302" y="0"/>
                    <a:pt x="27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305"/>
                    <a:pt x="22" y="326"/>
                    <a:pt x="48" y="326"/>
                  </a:cubicBezTo>
                  <a:cubicBezTo>
                    <a:pt x="275" y="326"/>
                    <a:pt x="275" y="326"/>
                    <a:pt x="275" y="326"/>
                  </a:cubicBezTo>
                  <a:cubicBezTo>
                    <a:pt x="277" y="326"/>
                    <a:pt x="279" y="326"/>
                    <a:pt x="281" y="326"/>
                  </a:cubicBezTo>
                  <a:cubicBezTo>
                    <a:pt x="309" y="328"/>
                    <a:pt x="346" y="339"/>
                    <a:pt x="359" y="381"/>
                  </a:cubicBezTo>
                  <a:cubicBezTo>
                    <a:pt x="359" y="422"/>
                    <a:pt x="359" y="422"/>
                    <a:pt x="359" y="422"/>
                  </a:cubicBezTo>
                  <a:cubicBezTo>
                    <a:pt x="359" y="449"/>
                    <a:pt x="380" y="470"/>
                    <a:pt x="407" y="470"/>
                  </a:cubicBezTo>
                  <a:cubicBezTo>
                    <a:pt x="462" y="470"/>
                    <a:pt x="462" y="470"/>
                    <a:pt x="462" y="470"/>
                  </a:cubicBezTo>
                  <a:cubicBezTo>
                    <a:pt x="488" y="470"/>
                    <a:pt x="510" y="449"/>
                    <a:pt x="510" y="422"/>
                  </a:cubicBezTo>
                  <a:cubicBezTo>
                    <a:pt x="510" y="374"/>
                    <a:pt x="510" y="374"/>
                    <a:pt x="510" y="374"/>
                  </a:cubicBezTo>
                  <a:cubicBezTo>
                    <a:pt x="510" y="348"/>
                    <a:pt x="488" y="326"/>
                    <a:pt x="462" y="326"/>
                  </a:cubicBezTo>
                  <a:close/>
                </a:path>
              </a:pathLst>
            </a:custGeom>
            <a:solidFill>
              <a:srgbClr val="F3E1DE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68081EC-FF09-4903-9E4C-05C2116D1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654050"/>
              <a:ext cx="2940050" cy="2720975"/>
            </a:xfrm>
            <a:custGeom>
              <a:avLst/>
              <a:gdLst>
                <a:gd name="T0" fmla="*/ 2147483647 w 509"/>
                <a:gd name="T1" fmla="*/ 2147483647 h 471"/>
                <a:gd name="T2" fmla="*/ 2147483647 w 509"/>
                <a:gd name="T3" fmla="*/ 2147483647 h 471"/>
                <a:gd name="T4" fmla="*/ 2147483647 w 509"/>
                <a:gd name="T5" fmla="*/ 2147483647 h 471"/>
                <a:gd name="T6" fmla="*/ 2147483647 w 509"/>
                <a:gd name="T7" fmla="*/ 2147483647 h 471"/>
                <a:gd name="T8" fmla="*/ 2147483647 w 509"/>
                <a:gd name="T9" fmla="*/ 2147483647 h 471"/>
                <a:gd name="T10" fmla="*/ 2147483647 w 509"/>
                <a:gd name="T11" fmla="*/ 2147483647 h 471"/>
                <a:gd name="T12" fmla="*/ 2147483647 w 509"/>
                <a:gd name="T13" fmla="*/ 2147483647 h 471"/>
                <a:gd name="T14" fmla="*/ 2147483647 w 509"/>
                <a:gd name="T15" fmla="*/ 2147483647 h 471"/>
                <a:gd name="T16" fmla="*/ 2147483647 w 509"/>
                <a:gd name="T17" fmla="*/ 2147483647 h 471"/>
                <a:gd name="T18" fmla="*/ 2147483647 w 509"/>
                <a:gd name="T19" fmla="*/ 2147483647 h 471"/>
                <a:gd name="T20" fmla="*/ 2147483647 w 509"/>
                <a:gd name="T21" fmla="*/ 2147483647 h 471"/>
                <a:gd name="T22" fmla="*/ 2147483647 w 509"/>
                <a:gd name="T23" fmla="*/ 2147483647 h 471"/>
                <a:gd name="T24" fmla="*/ 2147483647 w 509"/>
                <a:gd name="T25" fmla="*/ 2147483647 h 471"/>
                <a:gd name="T26" fmla="*/ 2147483647 w 509"/>
                <a:gd name="T27" fmla="*/ 2147483647 h 471"/>
                <a:gd name="T28" fmla="*/ 2147483647 w 509"/>
                <a:gd name="T29" fmla="*/ 0 h 471"/>
                <a:gd name="T30" fmla="*/ 2147483647 w 509"/>
                <a:gd name="T31" fmla="*/ 0 h 471"/>
                <a:gd name="T32" fmla="*/ 0 w 509"/>
                <a:gd name="T33" fmla="*/ 2147483647 h 471"/>
                <a:gd name="T34" fmla="*/ 0 w 509"/>
                <a:gd name="T35" fmla="*/ 2147483647 h 471"/>
                <a:gd name="T36" fmla="*/ 2147483647 w 509"/>
                <a:gd name="T37" fmla="*/ 2147483647 h 47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09"/>
                <a:gd name="T58" fmla="*/ 0 h 471"/>
                <a:gd name="T59" fmla="*/ 509 w 509"/>
                <a:gd name="T60" fmla="*/ 471 h 47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09" h="471">
                  <a:moveTo>
                    <a:pt x="48" y="144"/>
                  </a:moveTo>
                  <a:cubicBezTo>
                    <a:pt x="102" y="144"/>
                    <a:pt x="102" y="144"/>
                    <a:pt x="102" y="144"/>
                  </a:cubicBezTo>
                  <a:cubicBezTo>
                    <a:pt x="104" y="144"/>
                    <a:pt x="105" y="144"/>
                    <a:pt x="106" y="144"/>
                  </a:cubicBezTo>
                  <a:cubicBezTo>
                    <a:pt x="120" y="143"/>
                    <a:pt x="171" y="148"/>
                    <a:pt x="186" y="227"/>
                  </a:cubicBezTo>
                  <a:cubicBezTo>
                    <a:pt x="186" y="423"/>
                    <a:pt x="186" y="423"/>
                    <a:pt x="186" y="423"/>
                  </a:cubicBezTo>
                  <a:cubicBezTo>
                    <a:pt x="186" y="449"/>
                    <a:pt x="207" y="471"/>
                    <a:pt x="234" y="471"/>
                  </a:cubicBezTo>
                  <a:cubicBezTo>
                    <a:pt x="461" y="471"/>
                    <a:pt x="461" y="471"/>
                    <a:pt x="461" y="471"/>
                  </a:cubicBezTo>
                  <a:cubicBezTo>
                    <a:pt x="487" y="471"/>
                    <a:pt x="509" y="450"/>
                    <a:pt x="509" y="423"/>
                  </a:cubicBezTo>
                  <a:cubicBezTo>
                    <a:pt x="509" y="192"/>
                    <a:pt x="509" y="192"/>
                    <a:pt x="509" y="192"/>
                  </a:cubicBezTo>
                  <a:cubicBezTo>
                    <a:pt x="509" y="166"/>
                    <a:pt x="488" y="144"/>
                    <a:pt x="461" y="144"/>
                  </a:cubicBezTo>
                  <a:cubicBezTo>
                    <a:pt x="234" y="144"/>
                    <a:pt x="234" y="144"/>
                    <a:pt x="234" y="144"/>
                  </a:cubicBezTo>
                  <a:cubicBezTo>
                    <a:pt x="232" y="144"/>
                    <a:pt x="230" y="144"/>
                    <a:pt x="228" y="144"/>
                  </a:cubicBezTo>
                  <a:cubicBezTo>
                    <a:pt x="201" y="142"/>
                    <a:pt x="164" y="131"/>
                    <a:pt x="151" y="89"/>
                  </a:cubicBezTo>
                  <a:cubicBezTo>
                    <a:pt x="151" y="48"/>
                    <a:pt x="151" y="48"/>
                    <a:pt x="151" y="48"/>
                  </a:cubicBezTo>
                  <a:cubicBezTo>
                    <a:pt x="151" y="21"/>
                    <a:pt x="129" y="0"/>
                    <a:pt x="10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22"/>
                    <a:pt x="21" y="144"/>
                    <a:pt x="48" y="144"/>
                  </a:cubicBezTo>
                  <a:close/>
                </a:path>
              </a:pathLst>
            </a:custGeom>
            <a:solidFill>
              <a:srgbClr val="F3E1DE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63436C7-C8A0-42E1-AACE-3F9ABF0FC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7625" y="2543175"/>
              <a:ext cx="2708275" cy="2990850"/>
            </a:xfrm>
            <a:custGeom>
              <a:avLst/>
              <a:gdLst>
                <a:gd name="T0" fmla="*/ 2147483647 w 469"/>
                <a:gd name="T1" fmla="*/ 2147483647 h 518"/>
                <a:gd name="T2" fmla="*/ 2147483647 w 469"/>
                <a:gd name="T3" fmla="*/ 2147483647 h 518"/>
                <a:gd name="T4" fmla="*/ 2147483647 w 469"/>
                <a:gd name="T5" fmla="*/ 2147483647 h 518"/>
                <a:gd name="T6" fmla="*/ 2147483647 w 469"/>
                <a:gd name="T7" fmla="*/ 2147483647 h 518"/>
                <a:gd name="T8" fmla="*/ 2147483647 w 469"/>
                <a:gd name="T9" fmla="*/ 2147483647 h 518"/>
                <a:gd name="T10" fmla="*/ 2147483647 w 469"/>
                <a:gd name="T11" fmla="*/ 2147483647 h 518"/>
                <a:gd name="T12" fmla="*/ 2147483647 w 469"/>
                <a:gd name="T13" fmla="*/ 2147483647 h 518"/>
                <a:gd name="T14" fmla="*/ 2147483647 w 469"/>
                <a:gd name="T15" fmla="*/ 2147483647 h 518"/>
                <a:gd name="T16" fmla="*/ 2147483647 w 469"/>
                <a:gd name="T17" fmla="*/ 2147483647 h 518"/>
                <a:gd name="T18" fmla="*/ 2147483647 w 469"/>
                <a:gd name="T19" fmla="*/ 2147483647 h 518"/>
                <a:gd name="T20" fmla="*/ 2147483647 w 469"/>
                <a:gd name="T21" fmla="*/ 2147483647 h 518"/>
                <a:gd name="T22" fmla="*/ 2147483647 w 469"/>
                <a:gd name="T23" fmla="*/ 2147483647 h 518"/>
                <a:gd name="T24" fmla="*/ 2147483647 w 469"/>
                <a:gd name="T25" fmla="*/ 2147483647 h 518"/>
                <a:gd name="T26" fmla="*/ 2147483647 w 469"/>
                <a:gd name="T27" fmla="*/ 2147483647 h 518"/>
                <a:gd name="T28" fmla="*/ 2147483647 w 469"/>
                <a:gd name="T29" fmla="*/ 2147483647 h 518"/>
                <a:gd name="T30" fmla="*/ 2147483647 w 469"/>
                <a:gd name="T31" fmla="*/ 2147483647 h 518"/>
                <a:gd name="T32" fmla="*/ 2147483647 w 469"/>
                <a:gd name="T33" fmla="*/ 2147483647 h 518"/>
                <a:gd name="T34" fmla="*/ 2147483647 w 469"/>
                <a:gd name="T35" fmla="*/ 2147483647 h 518"/>
                <a:gd name="T36" fmla="*/ 2147483647 w 469"/>
                <a:gd name="T37" fmla="*/ 2147483647 h 51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69"/>
                <a:gd name="T58" fmla="*/ 0 h 518"/>
                <a:gd name="T59" fmla="*/ 469 w 469"/>
                <a:gd name="T60" fmla="*/ 518 h 51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69" h="518">
                  <a:moveTo>
                    <a:pt x="323" y="51"/>
                  </a:moveTo>
                  <a:cubicBezTo>
                    <a:pt x="325" y="105"/>
                    <a:pt x="325" y="105"/>
                    <a:pt x="325" y="105"/>
                  </a:cubicBezTo>
                  <a:cubicBezTo>
                    <a:pt x="325" y="106"/>
                    <a:pt x="325" y="107"/>
                    <a:pt x="325" y="109"/>
                  </a:cubicBezTo>
                  <a:cubicBezTo>
                    <a:pt x="325" y="122"/>
                    <a:pt x="322" y="174"/>
                    <a:pt x="244" y="191"/>
                  </a:cubicBezTo>
                  <a:cubicBezTo>
                    <a:pt x="48" y="195"/>
                    <a:pt x="48" y="195"/>
                    <a:pt x="48" y="195"/>
                  </a:cubicBezTo>
                  <a:cubicBezTo>
                    <a:pt x="21" y="195"/>
                    <a:pt x="0" y="217"/>
                    <a:pt x="1" y="244"/>
                  </a:cubicBezTo>
                  <a:cubicBezTo>
                    <a:pt x="5" y="470"/>
                    <a:pt x="5" y="470"/>
                    <a:pt x="5" y="470"/>
                  </a:cubicBezTo>
                  <a:cubicBezTo>
                    <a:pt x="6" y="497"/>
                    <a:pt x="28" y="518"/>
                    <a:pt x="54" y="517"/>
                  </a:cubicBezTo>
                  <a:cubicBezTo>
                    <a:pt x="285" y="513"/>
                    <a:pt x="285" y="513"/>
                    <a:pt x="285" y="513"/>
                  </a:cubicBezTo>
                  <a:cubicBezTo>
                    <a:pt x="311" y="512"/>
                    <a:pt x="332" y="490"/>
                    <a:pt x="332" y="464"/>
                  </a:cubicBezTo>
                  <a:cubicBezTo>
                    <a:pt x="327" y="237"/>
                    <a:pt x="327" y="237"/>
                    <a:pt x="327" y="237"/>
                  </a:cubicBezTo>
                  <a:cubicBezTo>
                    <a:pt x="327" y="235"/>
                    <a:pt x="327" y="233"/>
                    <a:pt x="327" y="231"/>
                  </a:cubicBezTo>
                  <a:cubicBezTo>
                    <a:pt x="329" y="204"/>
                    <a:pt x="339" y="166"/>
                    <a:pt x="380" y="152"/>
                  </a:cubicBezTo>
                  <a:cubicBezTo>
                    <a:pt x="422" y="151"/>
                    <a:pt x="422" y="151"/>
                    <a:pt x="422" y="151"/>
                  </a:cubicBezTo>
                  <a:cubicBezTo>
                    <a:pt x="448" y="151"/>
                    <a:pt x="469" y="129"/>
                    <a:pt x="469" y="102"/>
                  </a:cubicBezTo>
                  <a:cubicBezTo>
                    <a:pt x="467" y="48"/>
                    <a:pt x="467" y="48"/>
                    <a:pt x="467" y="48"/>
                  </a:cubicBezTo>
                  <a:cubicBezTo>
                    <a:pt x="467" y="21"/>
                    <a:pt x="445" y="0"/>
                    <a:pt x="418" y="1"/>
                  </a:cubicBezTo>
                  <a:cubicBezTo>
                    <a:pt x="370" y="2"/>
                    <a:pt x="370" y="2"/>
                    <a:pt x="370" y="2"/>
                  </a:cubicBezTo>
                  <a:cubicBezTo>
                    <a:pt x="344" y="2"/>
                    <a:pt x="323" y="24"/>
                    <a:pt x="323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3FACC2C3-B8E2-48F3-9389-2DFD75653E91}"/>
              </a:ext>
            </a:extLst>
          </p:cNvPr>
          <p:cNvGrpSpPr/>
          <p:nvPr/>
        </p:nvGrpSpPr>
        <p:grpSpPr>
          <a:xfrm>
            <a:off x="4025048" y="2312308"/>
            <a:ext cx="1620957" cy="1051549"/>
            <a:chOff x="2217794" y="1976212"/>
            <a:chExt cx="1620957" cy="1051549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868041C-3524-4173-BD08-2E345AA63F35}"/>
                </a:ext>
              </a:extLst>
            </p:cNvPr>
            <p:cNvSpPr/>
            <p:nvPr/>
          </p:nvSpPr>
          <p:spPr>
            <a:xfrm>
              <a:off x="2217794" y="1976212"/>
              <a:ext cx="1620957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400" b="1" kern="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4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38A483EE-0700-43BE-9084-573EA3AAFA5E}"/>
                </a:ext>
              </a:extLst>
            </p:cNvPr>
            <p:cNvSpPr txBox="1"/>
            <p:nvPr/>
          </p:nvSpPr>
          <p:spPr>
            <a:xfrm>
              <a:off x="2273416" y="2242931"/>
              <a:ext cx="150971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bg1"/>
                  </a:solidFill>
                </a:rPr>
                <a:t>Fusce posuere, magna sed pulvinar ultricies, purus lectus malesuada libero, sit amet commodo magna eros quis </a:t>
              </a:r>
              <a:r>
                <a:rPr lang="en-US" altLang="zh-CN" sz="900" dirty="0" err="1">
                  <a:solidFill>
                    <a:schemeClr val="bg1"/>
                  </a:solidFill>
                </a:rPr>
                <a:t>urna</a:t>
              </a:r>
              <a:r>
                <a:rPr lang="en-US" altLang="zh-CN" sz="900" dirty="0">
                  <a:solidFill>
                    <a:schemeClr val="bg1"/>
                  </a:solidFill>
                </a:rPr>
                <a:t>.</a:t>
              </a:r>
              <a:endParaRPr lang="zh-CN" alt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03F62EE0-EFC8-4819-BB4A-46649884611B}"/>
              </a:ext>
            </a:extLst>
          </p:cNvPr>
          <p:cNvGrpSpPr/>
          <p:nvPr/>
        </p:nvGrpSpPr>
        <p:grpSpPr>
          <a:xfrm>
            <a:off x="6214210" y="2048143"/>
            <a:ext cx="1620957" cy="1051549"/>
            <a:chOff x="2217794" y="1976212"/>
            <a:chExt cx="1620957" cy="1051549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50F2AA50-F04F-411F-8075-36DBD06F426A}"/>
                </a:ext>
              </a:extLst>
            </p:cNvPr>
            <p:cNvSpPr/>
            <p:nvPr/>
          </p:nvSpPr>
          <p:spPr>
            <a:xfrm>
              <a:off x="2217794" y="1976212"/>
              <a:ext cx="1620957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400" b="1" kern="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400" b="1" kern="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37A51C0C-9143-48BB-B781-1EFF760704DF}"/>
                </a:ext>
              </a:extLst>
            </p:cNvPr>
            <p:cNvSpPr txBox="1"/>
            <p:nvPr/>
          </p:nvSpPr>
          <p:spPr>
            <a:xfrm>
              <a:off x="2273416" y="2242931"/>
              <a:ext cx="150971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/>
                <a:t>Fusce posuere, magna sed pulvinar ultricies, purus lectus malesuada libero, sit amet commodo magna eros quis </a:t>
              </a:r>
              <a:r>
                <a:rPr lang="en-US" altLang="zh-CN" sz="900" dirty="0" err="1"/>
                <a:t>urna</a:t>
              </a:r>
              <a:r>
                <a:rPr lang="en-US" altLang="zh-CN" sz="900" dirty="0"/>
                <a:t>.</a:t>
              </a:r>
              <a:endParaRPr lang="zh-CN" altLang="en-US" sz="900" dirty="0"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A1511C8F-0CBA-41D7-A123-1046B12FAF02}"/>
              </a:ext>
            </a:extLst>
          </p:cNvPr>
          <p:cNvGrpSpPr/>
          <p:nvPr/>
        </p:nvGrpSpPr>
        <p:grpSpPr>
          <a:xfrm>
            <a:off x="6572985" y="4203328"/>
            <a:ext cx="1620957" cy="1051549"/>
            <a:chOff x="2217794" y="1976212"/>
            <a:chExt cx="1620957" cy="1051549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A84D13BF-5526-40C8-8F4E-FF3562A643FE}"/>
                </a:ext>
              </a:extLst>
            </p:cNvPr>
            <p:cNvSpPr/>
            <p:nvPr/>
          </p:nvSpPr>
          <p:spPr>
            <a:xfrm>
              <a:off x="2217794" y="1976212"/>
              <a:ext cx="1620957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400" b="1" kern="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4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3E2E8C2C-2A59-4970-8AAD-555FCD028C3B}"/>
                </a:ext>
              </a:extLst>
            </p:cNvPr>
            <p:cNvSpPr txBox="1"/>
            <p:nvPr/>
          </p:nvSpPr>
          <p:spPr>
            <a:xfrm>
              <a:off x="2273416" y="2242931"/>
              <a:ext cx="150971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bg1"/>
                  </a:solidFill>
                </a:rPr>
                <a:t>Fusce posuere, magna sed pulvinar ultricies, purus lectus malesuada libero, sit amet commodo magna eros quis </a:t>
              </a:r>
              <a:r>
                <a:rPr lang="en-US" altLang="zh-CN" sz="900" dirty="0" err="1">
                  <a:solidFill>
                    <a:schemeClr val="bg1"/>
                  </a:solidFill>
                </a:rPr>
                <a:t>urna</a:t>
              </a:r>
              <a:r>
                <a:rPr lang="en-US" altLang="zh-CN" sz="900" dirty="0">
                  <a:solidFill>
                    <a:schemeClr val="bg1"/>
                  </a:solidFill>
                </a:rPr>
                <a:t>.</a:t>
              </a:r>
              <a:endParaRPr lang="zh-CN" alt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19815B80-9949-474D-8F31-EE0262C58958}"/>
              </a:ext>
            </a:extLst>
          </p:cNvPr>
          <p:cNvGrpSpPr/>
          <p:nvPr/>
        </p:nvGrpSpPr>
        <p:grpSpPr>
          <a:xfrm>
            <a:off x="4333657" y="4572908"/>
            <a:ext cx="1620957" cy="1051549"/>
            <a:chOff x="2217794" y="1976212"/>
            <a:chExt cx="1620957" cy="1051549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34AEDDB3-058D-4F02-A3F9-5382C3C186F5}"/>
                </a:ext>
              </a:extLst>
            </p:cNvPr>
            <p:cNvSpPr/>
            <p:nvPr/>
          </p:nvSpPr>
          <p:spPr>
            <a:xfrm>
              <a:off x="2217794" y="1976212"/>
              <a:ext cx="1620957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400" b="1" kern="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400" b="1" kern="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CFB00716-A9B7-457C-BBF3-1B37EB93ABDA}"/>
                </a:ext>
              </a:extLst>
            </p:cNvPr>
            <p:cNvSpPr txBox="1"/>
            <p:nvPr/>
          </p:nvSpPr>
          <p:spPr>
            <a:xfrm>
              <a:off x="2273416" y="2242931"/>
              <a:ext cx="150971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/>
                <a:t>Fusce posuere, magna sed pulvinar ultricies, purus lectus malesuada libero, sit amet commodo magna eros quis </a:t>
              </a:r>
              <a:r>
                <a:rPr lang="en-US" altLang="zh-CN" sz="900" dirty="0" err="1"/>
                <a:t>urna</a:t>
              </a:r>
              <a:r>
                <a:rPr lang="en-US" altLang="zh-CN" sz="900" dirty="0"/>
                <a:t>.</a:t>
              </a:r>
              <a:endParaRPr lang="zh-CN" altLang="en-US" sz="900" dirty="0"/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id="{DBA07361-9594-47B3-894F-D03D9FCB8719}"/>
              </a:ext>
            </a:extLst>
          </p:cNvPr>
          <p:cNvSpPr txBox="1"/>
          <p:nvPr/>
        </p:nvSpPr>
        <p:spPr>
          <a:xfrm>
            <a:off x="762953" y="2517157"/>
            <a:ext cx="279209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7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ACE0B594-7496-429B-94C0-8935E68A41C7}"/>
              </a:ext>
            </a:extLst>
          </p:cNvPr>
          <p:cNvSpPr txBox="1"/>
          <p:nvPr/>
        </p:nvSpPr>
        <p:spPr>
          <a:xfrm>
            <a:off x="1098549" y="5056590"/>
            <a:ext cx="279209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7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B1A417DF-3D1A-41D0-B319-9F0D0240361A}"/>
              </a:ext>
            </a:extLst>
          </p:cNvPr>
          <p:cNvSpPr txBox="1"/>
          <p:nvPr/>
        </p:nvSpPr>
        <p:spPr>
          <a:xfrm>
            <a:off x="8602981" y="4065532"/>
            <a:ext cx="279209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26009508-66C2-4A28-8C74-DBCA868A7CA0}"/>
              </a:ext>
            </a:extLst>
          </p:cNvPr>
          <p:cNvSpPr txBox="1"/>
          <p:nvPr/>
        </p:nvSpPr>
        <p:spPr>
          <a:xfrm>
            <a:off x="8275638" y="1681889"/>
            <a:ext cx="279209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world-with-magnifying-glass_30946">
            <a:extLst>
              <a:ext uri="{FF2B5EF4-FFF2-40B4-BE49-F238E27FC236}">
                <a16:creationId xmlns:a16="http://schemas.microsoft.com/office/drawing/2014/main" id="{C3C943F5-F79C-4C89-BEE6-A2B271583C42}"/>
              </a:ext>
            </a:extLst>
          </p:cNvPr>
          <p:cNvSpPr>
            <a:spLocks noChangeAspect="1"/>
          </p:cNvSpPr>
          <p:nvPr/>
        </p:nvSpPr>
        <p:spPr bwMode="auto">
          <a:xfrm>
            <a:off x="3221380" y="4177043"/>
            <a:ext cx="445721" cy="504198"/>
          </a:xfrm>
          <a:custGeom>
            <a:avLst/>
            <a:gdLst>
              <a:gd name="T0" fmla="*/ 1507 w 1830"/>
              <a:gd name="T1" fmla="*/ 486 h 2073"/>
              <a:gd name="T2" fmla="*/ 1573 w 1830"/>
              <a:gd name="T3" fmla="*/ 523 h 2073"/>
              <a:gd name="T4" fmla="*/ 1560 w 1830"/>
              <a:gd name="T5" fmla="*/ 555 h 2073"/>
              <a:gd name="T6" fmla="*/ 1290 w 1830"/>
              <a:gd name="T7" fmla="*/ 1749 h 2073"/>
              <a:gd name="T8" fmla="*/ 643 w 1830"/>
              <a:gd name="T9" fmla="*/ 1789 h 2073"/>
              <a:gd name="T10" fmla="*/ 72 w 1830"/>
              <a:gd name="T11" fmla="*/ 559 h 2073"/>
              <a:gd name="T12" fmla="*/ 110 w 1830"/>
              <a:gd name="T13" fmla="*/ 479 h 2073"/>
              <a:gd name="T14" fmla="*/ 156 w 1830"/>
              <a:gd name="T15" fmla="*/ 403 h 2073"/>
              <a:gd name="T16" fmla="*/ 556 w 1830"/>
              <a:gd name="T17" fmla="*/ 73 h 2073"/>
              <a:gd name="T18" fmla="*/ 637 w 1830"/>
              <a:gd name="T19" fmla="*/ 43 h 2073"/>
              <a:gd name="T20" fmla="*/ 722 w 1830"/>
              <a:gd name="T21" fmla="*/ 21 h 2073"/>
              <a:gd name="T22" fmla="*/ 915 w 1830"/>
              <a:gd name="T23" fmla="*/ 0 h 2073"/>
              <a:gd name="T24" fmla="*/ 1107 w 1830"/>
              <a:gd name="T25" fmla="*/ 20 h 2073"/>
              <a:gd name="T26" fmla="*/ 1192 w 1830"/>
              <a:gd name="T27" fmla="*/ 43 h 2073"/>
              <a:gd name="T28" fmla="*/ 1273 w 1830"/>
              <a:gd name="T29" fmla="*/ 73 h 2073"/>
              <a:gd name="T30" fmla="*/ 1780 w 1830"/>
              <a:gd name="T31" fmla="*/ 1212 h 2073"/>
              <a:gd name="T32" fmla="*/ 1611 w 1830"/>
              <a:gd name="T33" fmla="*/ 657 h 2073"/>
              <a:gd name="T34" fmla="*/ 1596 w 1830"/>
              <a:gd name="T35" fmla="*/ 538 h 2073"/>
              <a:gd name="T36" fmla="*/ 990 w 1830"/>
              <a:gd name="T37" fmla="*/ 90 h 2073"/>
              <a:gd name="T38" fmla="*/ 1094 w 1830"/>
              <a:gd name="T39" fmla="*/ 164 h 2073"/>
              <a:gd name="T40" fmla="*/ 931 w 1830"/>
              <a:gd name="T41" fmla="*/ 265 h 2073"/>
              <a:gd name="T42" fmla="*/ 911 w 1830"/>
              <a:gd name="T43" fmla="*/ 294 h 2073"/>
              <a:gd name="T44" fmla="*/ 858 w 1830"/>
              <a:gd name="T45" fmla="*/ 334 h 2073"/>
              <a:gd name="T46" fmla="*/ 874 w 1830"/>
              <a:gd name="T47" fmla="*/ 406 h 2073"/>
              <a:gd name="T48" fmla="*/ 992 w 1830"/>
              <a:gd name="T49" fmla="*/ 329 h 2073"/>
              <a:gd name="T50" fmla="*/ 1091 w 1830"/>
              <a:gd name="T51" fmla="*/ 358 h 2073"/>
              <a:gd name="T52" fmla="*/ 1131 w 1830"/>
              <a:gd name="T53" fmla="*/ 410 h 2073"/>
              <a:gd name="T54" fmla="*/ 1091 w 1830"/>
              <a:gd name="T55" fmla="*/ 305 h 2073"/>
              <a:gd name="T56" fmla="*/ 1205 w 1830"/>
              <a:gd name="T57" fmla="*/ 406 h 2073"/>
              <a:gd name="T58" fmla="*/ 1209 w 1830"/>
              <a:gd name="T59" fmla="*/ 362 h 2073"/>
              <a:gd name="T60" fmla="*/ 1340 w 1830"/>
              <a:gd name="T61" fmla="*/ 398 h 2073"/>
              <a:gd name="T62" fmla="*/ 1229 w 1830"/>
              <a:gd name="T63" fmla="*/ 450 h 2073"/>
              <a:gd name="T64" fmla="*/ 1194 w 1830"/>
              <a:gd name="T65" fmla="*/ 476 h 2073"/>
              <a:gd name="T66" fmla="*/ 1098 w 1830"/>
              <a:gd name="T67" fmla="*/ 406 h 2073"/>
              <a:gd name="T68" fmla="*/ 894 w 1830"/>
              <a:gd name="T69" fmla="*/ 434 h 2073"/>
              <a:gd name="T70" fmla="*/ 743 w 1830"/>
              <a:gd name="T71" fmla="*/ 615 h 2073"/>
              <a:gd name="T72" fmla="*/ 573 w 1830"/>
              <a:gd name="T73" fmla="*/ 934 h 2073"/>
              <a:gd name="T74" fmla="*/ 1173 w 1830"/>
              <a:gd name="T75" fmla="*/ 1714 h 2073"/>
              <a:gd name="T76" fmla="*/ 310 w 1830"/>
              <a:gd name="T77" fmla="*/ 347 h 2073"/>
              <a:gd name="T78" fmla="*/ 379 w 1830"/>
              <a:gd name="T79" fmla="*/ 281 h 2073"/>
              <a:gd name="T80" fmla="*/ 436 w 1830"/>
              <a:gd name="T81" fmla="*/ 1014 h 2073"/>
              <a:gd name="T82" fmla="*/ 293 w 1830"/>
              <a:gd name="T83" fmla="*/ 933 h 2073"/>
              <a:gd name="T84" fmla="*/ 187 w 1830"/>
              <a:gd name="T85" fmla="*/ 805 h 2073"/>
              <a:gd name="T86" fmla="*/ 109 w 1830"/>
              <a:gd name="T87" fmla="*/ 752 h 2073"/>
              <a:gd name="T88" fmla="*/ 89 w 1830"/>
              <a:gd name="T89" fmla="*/ 907 h 2073"/>
              <a:gd name="T90" fmla="*/ 351 w 1830"/>
              <a:gd name="T91" fmla="*/ 1481 h 2073"/>
              <a:gd name="T92" fmla="*/ 367 w 1830"/>
              <a:gd name="T93" fmla="*/ 1356 h 2073"/>
              <a:gd name="T94" fmla="*/ 436 w 1830"/>
              <a:gd name="T95" fmla="*/ 1155 h 2073"/>
              <a:gd name="T96" fmla="*/ 436 w 1830"/>
              <a:gd name="T97" fmla="*/ 1014 h 2073"/>
              <a:gd name="T98" fmla="*/ 381 w 1830"/>
              <a:gd name="T99" fmla="*/ 279 h 2073"/>
              <a:gd name="T100" fmla="*/ 486 w 1830"/>
              <a:gd name="T101" fmla="*/ 205 h 2073"/>
              <a:gd name="T102" fmla="*/ 1394 w 1830"/>
              <a:gd name="T103" fmla="*/ 517 h 2073"/>
              <a:gd name="T104" fmla="*/ 1393 w 1830"/>
              <a:gd name="T105" fmla="*/ 515 h 2073"/>
              <a:gd name="T106" fmla="*/ 1435 w 1830"/>
              <a:gd name="T107" fmla="*/ 1549 h 2073"/>
              <a:gd name="T108" fmla="*/ 909 w 1830"/>
              <a:gd name="T109" fmla="*/ 639 h 2073"/>
              <a:gd name="T110" fmla="*/ 953 w 1830"/>
              <a:gd name="T111" fmla="*/ 714 h 2073"/>
              <a:gd name="T112" fmla="*/ 1391 w 1830"/>
              <a:gd name="T113" fmla="*/ 1474 h 2073"/>
              <a:gd name="T114" fmla="*/ 953 w 1830"/>
              <a:gd name="T115" fmla="*/ 714 h 2073"/>
              <a:gd name="T116" fmla="*/ 1341 w 1830"/>
              <a:gd name="T117" fmla="*/ 1647 h 2073"/>
              <a:gd name="T118" fmla="*/ 1741 w 1830"/>
              <a:gd name="T119" fmla="*/ 1817 h 2073"/>
              <a:gd name="T120" fmla="*/ 1538 w 1830"/>
              <a:gd name="T121" fmla="*/ 1989 h 2073"/>
              <a:gd name="T122" fmla="*/ 1764 w 1830"/>
              <a:gd name="T123" fmla="*/ 1859 h 2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30" h="2073">
                <a:moveTo>
                  <a:pt x="1560" y="555"/>
                </a:moveTo>
                <a:lnTo>
                  <a:pt x="1507" y="486"/>
                </a:lnTo>
                <a:lnTo>
                  <a:pt x="1516" y="474"/>
                </a:lnTo>
                <a:cubicBezTo>
                  <a:pt x="1532" y="494"/>
                  <a:pt x="1573" y="523"/>
                  <a:pt x="1573" y="523"/>
                </a:cubicBezTo>
                <a:cubicBezTo>
                  <a:pt x="1578" y="529"/>
                  <a:pt x="1585" y="534"/>
                  <a:pt x="1591" y="536"/>
                </a:cubicBezTo>
                <a:lnTo>
                  <a:pt x="1560" y="555"/>
                </a:lnTo>
                <a:close/>
                <a:moveTo>
                  <a:pt x="1266" y="1706"/>
                </a:moveTo>
                <a:lnTo>
                  <a:pt x="1290" y="1749"/>
                </a:lnTo>
                <a:cubicBezTo>
                  <a:pt x="1176" y="1800"/>
                  <a:pt x="1049" y="1830"/>
                  <a:pt x="915" y="1830"/>
                </a:cubicBezTo>
                <a:cubicBezTo>
                  <a:pt x="821" y="1830"/>
                  <a:pt x="729" y="1815"/>
                  <a:pt x="643" y="1789"/>
                </a:cubicBezTo>
                <a:cubicBezTo>
                  <a:pt x="271" y="1673"/>
                  <a:pt x="0" y="1325"/>
                  <a:pt x="0" y="915"/>
                </a:cubicBezTo>
                <a:cubicBezTo>
                  <a:pt x="0" y="788"/>
                  <a:pt x="26" y="668"/>
                  <a:pt x="72" y="559"/>
                </a:cubicBezTo>
                <a:lnTo>
                  <a:pt x="72" y="558"/>
                </a:lnTo>
                <a:cubicBezTo>
                  <a:pt x="84" y="531"/>
                  <a:pt x="96" y="505"/>
                  <a:pt x="110" y="479"/>
                </a:cubicBezTo>
                <a:cubicBezTo>
                  <a:pt x="111" y="479"/>
                  <a:pt x="111" y="478"/>
                  <a:pt x="111" y="478"/>
                </a:cubicBezTo>
                <a:cubicBezTo>
                  <a:pt x="125" y="452"/>
                  <a:pt x="140" y="428"/>
                  <a:pt x="156" y="403"/>
                </a:cubicBezTo>
                <a:cubicBezTo>
                  <a:pt x="156" y="403"/>
                  <a:pt x="156" y="403"/>
                  <a:pt x="157" y="403"/>
                </a:cubicBezTo>
                <a:cubicBezTo>
                  <a:pt x="255" y="258"/>
                  <a:pt x="393" y="143"/>
                  <a:pt x="556" y="73"/>
                </a:cubicBezTo>
                <a:cubicBezTo>
                  <a:pt x="560" y="72"/>
                  <a:pt x="564" y="70"/>
                  <a:pt x="568" y="69"/>
                </a:cubicBezTo>
                <a:cubicBezTo>
                  <a:pt x="590" y="59"/>
                  <a:pt x="613" y="51"/>
                  <a:pt x="637" y="43"/>
                </a:cubicBezTo>
                <a:cubicBezTo>
                  <a:pt x="643" y="41"/>
                  <a:pt x="648" y="40"/>
                  <a:pt x="654" y="38"/>
                </a:cubicBezTo>
                <a:cubicBezTo>
                  <a:pt x="677" y="32"/>
                  <a:pt x="699" y="26"/>
                  <a:pt x="722" y="21"/>
                </a:cubicBezTo>
                <a:cubicBezTo>
                  <a:pt x="728" y="19"/>
                  <a:pt x="735" y="18"/>
                  <a:pt x="742" y="17"/>
                </a:cubicBezTo>
                <a:cubicBezTo>
                  <a:pt x="798" y="6"/>
                  <a:pt x="856" y="0"/>
                  <a:pt x="915" y="0"/>
                </a:cubicBezTo>
                <a:cubicBezTo>
                  <a:pt x="975" y="0"/>
                  <a:pt x="1034" y="6"/>
                  <a:pt x="1091" y="17"/>
                </a:cubicBezTo>
                <a:cubicBezTo>
                  <a:pt x="1096" y="18"/>
                  <a:pt x="1102" y="19"/>
                  <a:pt x="1107" y="20"/>
                </a:cubicBezTo>
                <a:cubicBezTo>
                  <a:pt x="1131" y="26"/>
                  <a:pt x="1156" y="32"/>
                  <a:pt x="1179" y="39"/>
                </a:cubicBezTo>
                <a:cubicBezTo>
                  <a:pt x="1183" y="40"/>
                  <a:pt x="1188" y="41"/>
                  <a:pt x="1192" y="43"/>
                </a:cubicBezTo>
                <a:cubicBezTo>
                  <a:pt x="1218" y="51"/>
                  <a:pt x="1242" y="60"/>
                  <a:pt x="1267" y="70"/>
                </a:cubicBezTo>
                <a:cubicBezTo>
                  <a:pt x="1269" y="71"/>
                  <a:pt x="1271" y="72"/>
                  <a:pt x="1273" y="73"/>
                </a:cubicBezTo>
                <a:cubicBezTo>
                  <a:pt x="1601" y="212"/>
                  <a:pt x="1830" y="536"/>
                  <a:pt x="1830" y="915"/>
                </a:cubicBezTo>
                <a:cubicBezTo>
                  <a:pt x="1830" y="1019"/>
                  <a:pt x="1812" y="1119"/>
                  <a:pt x="1780" y="1212"/>
                </a:cubicBezTo>
                <a:cubicBezTo>
                  <a:pt x="1809" y="1065"/>
                  <a:pt x="1784" y="915"/>
                  <a:pt x="1709" y="784"/>
                </a:cubicBezTo>
                <a:cubicBezTo>
                  <a:pt x="1682" y="737"/>
                  <a:pt x="1649" y="695"/>
                  <a:pt x="1611" y="657"/>
                </a:cubicBezTo>
                <a:cubicBezTo>
                  <a:pt x="1612" y="655"/>
                  <a:pt x="1614" y="652"/>
                  <a:pt x="1614" y="652"/>
                </a:cubicBezTo>
                <a:cubicBezTo>
                  <a:pt x="1661" y="609"/>
                  <a:pt x="1608" y="550"/>
                  <a:pt x="1596" y="538"/>
                </a:cubicBezTo>
                <a:cubicBezTo>
                  <a:pt x="1611" y="542"/>
                  <a:pt x="1628" y="537"/>
                  <a:pt x="1640" y="532"/>
                </a:cubicBezTo>
                <a:cubicBezTo>
                  <a:pt x="1515" y="290"/>
                  <a:pt x="1274" y="117"/>
                  <a:pt x="990" y="90"/>
                </a:cubicBezTo>
                <a:cubicBezTo>
                  <a:pt x="924" y="154"/>
                  <a:pt x="1005" y="181"/>
                  <a:pt x="1005" y="181"/>
                </a:cubicBezTo>
                <a:cubicBezTo>
                  <a:pt x="1034" y="201"/>
                  <a:pt x="1094" y="164"/>
                  <a:pt x="1094" y="164"/>
                </a:cubicBezTo>
                <a:cubicBezTo>
                  <a:pt x="1119" y="192"/>
                  <a:pt x="1025" y="233"/>
                  <a:pt x="1025" y="233"/>
                </a:cubicBezTo>
                <a:cubicBezTo>
                  <a:pt x="972" y="237"/>
                  <a:pt x="931" y="265"/>
                  <a:pt x="931" y="265"/>
                </a:cubicBezTo>
                <a:cubicBezTo>
                  <a:pt x="906" y="229"/>
                  <a:pt x="882" y="257"/>
                  <a:pt x="882" y="257"/>
                </a:cubicBezTo>
                <a:cubicBezTo>
                  <a:pt x="862" y="281"/>
                  <a:pt x="911" y="294"/>
                  <a:pt x="911" y="294"/>
                </a:cubicBezTo>
                <a:cubicBezTo>
                  <a:pt x="943" y="301"/>
                  <a:pt x="935" y="322"/>
                  <a:pt x="923" y="334"/>
                </a:cubicBezTo>
                <a:cubicBezTo>
                  <a:pt x="911" y="346"/>
                  <a:pt x="858" y="334"/>
                  <a:pt x="858" y="334"/>
                </a:cubicBezTo>
                <a:cubicBezTo>
                  <a:pt x="829" y="350"/>
                  <a:pt x="849" y="406"/>
                  <a:pt x="849" y="406"/>
                </a:cubicBezTo>
                <a:lnTo>
                  <a:pt x="874" y="406"/>
                </a:lnTo>
                <a:cubicBezTo>
                  <a:pt x="955" y="430"/>
                  <a:pt x="960" y="370"/>
                  <a:pt x="960" y="370"/>
                </a:cubicBezTo>
                <a:cubicBezTo>
                  <a:pt x="984" y="370"/>
                  <a:pt x="992" y="329"/>
                  <a:pt x="992" y="329"/>
                </a:cubicBezTo>
                <a:cubicBezTo>
                  <a:pt x="1013" y="350"/>
                  <a:pt x="1062" y="318"/>
                  <a:pt x="1062" y="318"/>
                </a:cubicBezTo>
                <a:cubicBezTo>
                  <a:pt x="1066" y="334"/>
                  <a:pt x="1091" y="358"/>
                  <a:pt x="1091" y="358"/>
                </a:cubicBezTo>
                <a:cubicBezTo>
                  <a:pt x="1127" y="370"/>
                  <a:pt x="1135" y="386"/>
                  <a:pt x="1135" y="386"/>
                </a:cubicBezTo>
                <a:cubicBezTo>
                  <a:pt x="1098" y="394"/>
                  <a:pt x="1131" y="410"/>
                  <a:pt x="1131" y="410"/>
                </a:cubicBezTo>
                <a:cubicBezTo>
                  <a:pt x="1181" y="390"/>
                  <a:pt x="1143" y="362"/>
                  <a:pt x="1143" y="362"/>
                </a:cubicBezTo>
                <a:cubicBezTo>
                  <a:pt x="1050" y="317"/>
                  <a:pt x="1091" y="305"/>
                  <a:pt x="1091" y="305"/>
                </a:cubicBezTo>
                <a:cubicBezTo>
                  <a:pt x="1107" y="333"/>
                  <a:pt x="1172" y="345"/>
                  <a:pt x="1172" y="345"/>
                </a:cubicBezTo>
                <a:cubicBezTo>
                  <a:pt x="1181" y="398"/>
                  <a:pt x="1205" y="406"/>
                  <a:pt x="1205" y="406"/>
                </a:cubicBezTo>
                <a:cubicBezTo>
                  <a:pt x="1234" y="418"/>
                  <a:pt x="1242" y="394"/>
                  <a:pt x="1242" y="394"/>
                </a:cubicBezTo>
                <a:cubicBezTo>
                  <a:pt x="1213" y="386"/>
                  <a:pt x="1209" y="362"/>
                  <a:pt x="1209" y="362"/>
                </a:cubicBezTo>
                <a:cubicBezTo>
                  <a:pt x="1201" y="338"/>
                  <a:pt x="1238" y="354"/>
                  <a:pt x="1238" y="354"/>
                </a:cubicBezTo>
                <a:cubicBezTo>
                  <a:pt x="1270" y="402"/>
                  <a:pt x="1340" y="398"/>
                  <a:pt x="1340" y="398"/>
                </a:cubicBezTo>
                <a:cubicBezTo>
                  <a:pt x="1384" y="394"/>
                  <a:pt x="1372" y="474"/>
                  <a:pt x="1372" y="474"/>
                </a:cubicBezTo>
                <a:cubicBezTo>
                  <a:pt x="1323" y="507"/>
                  <a:pt x="1229" y="450"/>
                  <a:pt x="1229" y="450"/>
                </a:cubicBezTo>
                <a:cubicBezTo>
                  <a:pt x="1234" y="465"/>
                  <a:pt x="1225" y="473"/>
                  <a:pt x="1217" y="477"/>
                </a:cubicBezTo>
                <a:cubicBezTo>
                  <a:pt x="1209" y="477"/>
                  <a:pt x="1202" y="476"/>
                  <a:pt x="1194" y="476"/>
                </a:cubicBezTo>
                <a:cubicBezTo>
                  <a:pt x="1157" y="441"/>
                  <a:pt x="1107" y="458"/>
                  <a:pt x="1107" y="458"/>
                </a:cubicBezTo>
                <a:cubicBezTo>
                  <a:pt x="1119" y="438"/>
                  <a:pt x="1098" y="406"/>
                  <a:pt x="1098" y="406"/>
                </a:cubicBezTo>
                <a:cubicBezTo>
                  <a:pt x="1066" y="398"/>
                  <a:pt x="1013" y="414"/>
                  <a:pt x="1013" y="414"/>
                </a:cubicBezTo>
                <a:cubicBezTo>
                  <a:pt x="972" y="430"/>
                  <a:pt x="894" y="434"/>
                  <a:pt x="894" y="434"/>
                </a:cubicBezTo>
                <a:cubicBezTo>
                  <a:pt x="857" y="434"/>
                  <a:pt x="833" y="507"/>
                  <a:pt x="833" y="507"/>
                </a:cubicBezTo>
                <a:cubicBezTo>
                  <a:pt x="751" y="543"/>
                  <a:pt x="743" y="615"/>
                  <a:pt x="743" y="615"/>
                </a:cubicBezTo>
                <a:cubicBezTo>
                  <a:pt x="743" y="627"/>
                  <a:pt x="743" y="638"/>
                  <a:pt x="742" y="648"/>
                </a:cubicBezTo>
                <a:cubicBezTo>
                  <a:pt x="662" y="726"/>
                  <a:pt x="603" y="823"/>
                  <a:pt x="573" y="934"/>
                </a:cubicBezTo>
                <a:cubicBezTo>
                  <a:pt x="530" y="1094"/>
                  <a:pt x="552" y="1261"/>
                  <a:pt x="635" y="1404"/>
                </a:cubicBezTo>
                <a:cubicBezTo>
                  <a:pt x="745" y="1595"/>
                  <a:pt x="951" y="1714"/>
                  <a:pt x="1173" y="1714"/>
                </a:cubicBezTo>
                <a:cubicBezTo>
                  <a:pt x="1204" y="1714"/>
                  <a:pt x="1235" y="1711"/>
                  <a:pt x="1266" y="1706"/>
                </a:cubicBezTo>
                <a:close/>
                <a:moveTo>
                  <a:pt x="310" y="347"/>
                </a:moveTo>
                <a:cubicBezTo>
                  <a:pt x="318" y="343"/>
                  <a:pt x="326" y="340"/>
                  <a:pt x="334" y="337"/>
                </a:cubicBezTo>
                <a:cubicBezTo>
                  <a:pt x="334" y="337"/>
                  <a:pt x="411" y="329"/>
                  <a:pt x="379" y="281"/>
                </a:cubicBezTo>
                <a:cubicBezTo>
                  <a:pt x="355" y="302"/>
                  <a:pt x="332" y="324"/>
                  <a:pt x="310" y="347"/>
                </a:cubicBezTo>
                <a:close/>
                <a:moveTo>
                  <a:pt x="436" y="1014"/>
                </a:moveTo>
                <a:cubicBezTo>
                  <a:pt x="436" y="1014"/>
                  <a:pt x="424" y="974"/>
                  <a:pt x="363" y="974"/>
                </a:cubicBezTo>
                <a:cubicBezTo>
                  <a:pt x="363" y="974"/>
                  <a:pt x="326" y="933"/>
                  <a:pt x="293" y="933"/>
                </a:cubicBezTo>
                <a:cubicBezTo>
                  <a:pt x="293" y="933"/>
                  <a:pt x="281" y="821"/>
                  <a:pt x="220" y="845"/>
                </a:cubicBezTo>
                <a:cubicBezTo>
                  <a:pt x="220" y="845"/>
                  <a:pt x="211" y="801"/>
                  <a:pt x="187" y="805"/>
                </a:cubicBezTo>
                <a:cubicBezTo>
                  <a:pt x="187" y="805"/>
                  <a:pt x="171" y="760"/>
                  <a:pt x="142" y="773"/>
                </a:cubicBezTo>
                <a:lnTo>
                  <a:pt x="109" y="752"/>
                </a:lnTo>
                <a:cubicBezTo>
                  <a:pt x="109" y="752"/>
                  <a:pt x="106" y="757"/>
                  <a:pt x="101" y="766"/>
                </a:cubicBezTo>
                <a:cubicBezTo>
                  <a:pt x="93" y="812"/>
                  <a:pt x="89" y="859"/>
                  <a:pt x="89" y="907"/>
                </a:cubicBezTo>
                <a:cubicBezTo>
                  <a:pt x="89" y="1141"/>
                  <a:pt x="187" y="1352"/>
                  <a:pt x="344" y="1502"/>
                </a:cubicBezTo>
                <a:cubicBezTo>
                  <a:pt x="344" y="1495"/>
                  <a:pt x="346" y="1488"/>
                  <a:pt x="351" y="1481"/>
                </a:cubicBezTo>
                <a:cubicBezTo>
                  <a:pt x="351" y="1481"/>
                  <a:pt x="367" y="1449"/>
                  <a:pt x="346" y="1421"/>
                </a:cubicBezTo>
                <a:cubicBezTo>
                  <a:pt x="346" y="1421"/>
                  <a:pt x="367" y="1393"/>
                  <a:pt x="367" y="1356"/>
                </a:cubicBezTo>
                <a:cubicBezTo>
                  <a:pt x="367" y="1356"/>
                  <a:pt x="346" y="1292"/>
                  <a:pt x="399" y="1284"/>
                </a:cubicBezTo>
                <a:cubicBezTo>
                  <a:pt x="399" y="1284"/>
                  <a:pt x="473" y="1284"/>
                  <a:pt x="436" y="1155"/>
                </a:cubicBezTo>
                <a:cubicBezTo>
                  <a:pt x="436" y="1155"/>
                  <a:pt x="432" y="1119"/>
                  <a:pt x="461" y="1083"/>
                </a:cubicBezTo>
                <a:cubicBezTo>
                  <a:pt x="461" y="1083"/>
                  <a:pt x="490" y="1006"/>
                  <a:pt x="436" y="1014"/>
                </a:cubicBezTo>
                <a:close/>
                <a:moveTo>
                  <a:pt x="486" y="205"/>
                </a:moveTo>
                <a:cubicBezTo>
                  <a:pt x="449" y="227"/>
                  <a:pt x="414" y="252"/>
                  <a:pt x="381" y="279"/>
                </a:cubicBezTo>
                <a:cubicBezTo>
                  <a:pt x="400" y="281"/>
                  <a:pt x="478" y="287"/>
                  <a:pt x="483" y="242"/>
                </a:cubicBezTo>
                <a:lnTo>
                  <a:pt x="486" y="205"/>
                </a:lnTo>
                <a:close/>
                <a:moveTo>
                  <a:pt x="1393" y="515"/>
                </a:moveTo>
                <a:cubicBezTo>
                  <a:pt x="1393" y="515"/>
                  <a:pt x="1394" y="516"/>
                  <a:pt x="1394" y="517"/>
                </a:cubicBezTo>
                <a:cubicBezTo>
                  <a:pt x="1396" y="517"/>
                  <a:pt x="1397" y="518"/>
                  <a:pt x="1399" y="518"/>
                </a:cubicBezTo>
                <a:cubicBezTo>
                  <a:pt x="1397" y="517"/>
                  <a:pt x="1395" y="515"/>
                  <a:pt x="1393" y="515"/>
                </a:cubicBezTo>
                <a:close/>
                <a:moveTo>
                  <a:pt x="1627" y="831"/>
                </a:moveTo>
                <a:cubicBezTo>
                  <a:pt x="1772" y="1082"/>
                  <a:pt x="1686" y="1404"/>
                  <a:pt x="1435" y="1549"/>
                </a:cubicBezTo>
                <a:cubicBezTo>
                  <a:pt x="1184" y="1694"/>
                  <a:pt x="862" y="1608"/>
                  <a:pt x="717" y="1357"/>
                </a:cubicBezTo>
                <a:cubicBezTo>
                  <a:pt x="572" y="1106"/>
                  <a:pt x="659" y="784"/>
                  <a:pt x="909" y="639"/>
                </a:cubicBezTo>
                <a:cubicBezTo>
                  <a:pt x="1160" y="494"/>
                  <a:pt x="1482" y="580"/>
                  <a:pt x="1627" y="831"/>
                </a:cubicBezTo>
                <a:close/>
                <a:moveTo>
                  <a:pt x="953" y="714"/>
                </a:moveTo>
                <a:cubicBezTo>
                  <a:pt x="743" y="835"/>
                  <a:pt x="671" y="1104"/>
                  <a:pt x="792" y="1313"/>
                </a:cubicBezTo>
                <a:cubicBezTo>
                  <a:pt x="913" y="1523"/>
                  <a:pt x="1182" y="1595"/>
                  <a:pt x="1391" y="1474"/>
                </a:cubicBezTo>
                <a:cubicBezTo>
                  <a:pt x="1601" y="1353"/>
                  <a:pt x="1673" y="1084"/>
                  <a:pt x="1552" y="875"/>
                </a:cubicBezTo>
                <a:cubicBezTo>
                  <a:pt x="1431" y="666"/>
                  <a:pt x="1162" y="594"/>
                  <a:pt x="953" y="714"/>
                </a:cubicBezTo>
                <a:close/>
                <a:moveTo>
                  <a:pt x="1567" y="1517"/>
                </a:moveTo>
                <a:lnTo>
                  <a:pt x="1341" y="1647"/>
                </a:lnTo>
                <a:lnTo>
                  <a:pt x="1515" y="1948"/>
                </a:lnTo>
                <a:lnTo>
                  <a:pt x="1741" y="1817"/>
                </a:lnTo>
                <a:lnTo>
                  <a:pt x="1567" y="1517"/>
                </a:lnTo>
                <a:close/>
                <a:moveTo>
                  <a:pt x="1538" y="1989"/>
                </a:moveTo>
                <a:cubicBezTo>
                  <a:pt x="1574" y="2052"/>
                  <a:pt x="1654" y="2073"/>
                  <a:pt x="1717" y="2037"/>
                </a:cubicBezTo>
                <a:cubicBezTo>
                  <a:pt x="1779" y="2001"/>
                  <a:pt x="1800" y="1921"/>
                  <a:pt x="1764" y="1859"/>
                </a:cubicBezTo>
                <a:lnTo>
                  <a:pt x="1538" y="19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4" name="world-with-magnifying-glass_30946">
            <a:extLst>
              <a:ext uri="{FF2B5EF4-FFF2-40B4-BE49-F238E27FC236}">
                <a16:creationId xmlns:a16="http://schemas.microsoft.com/office/drawing/2014/main" id="{A3D4AF93-F5CB-4095-A560-4CC49469A951}"/>
              </a:ext>
            </a:extLst>
          </p:cNvPr>
          <p:cNvSpPr>
            <a:spLocks noChangeAspect="1"/>
          </p:cNvSpPr>
          <p:nvPr/>
        </p:nvSpPr>
        <p:spPr bwMode="auto">
          <a:xfrm>
            <a:off x="6482439" y="6184437"/>
            <a:ext cx="488868" cy="504198"/>
          </a:xfrm>
          <a:custGeom>
            <a:avLst/>
            <a:gdLst>
              <a:gd name="connsiteX0" fmla="*/ 548078 w 582139"/>
              <a:gd name="connsiteY0" fmla="*/ 324908 h 600393"/>
              <a:gd name="connsiteX1" fmla="*/ 551423 w 582139"/>
              <a:gd name="connsiteY1" fmla="*/ 327772 h 600393"/>
              <a:gd name="connsiteX2" fmla="*/ 579139 w 582139"/>
              <a:gd name="connsiteY2" fmla="*/ 394846 h 600393"/>
              <a:gd name="connsiteX3" fmla="*/ 520362 w 582139"/>
              <a:gd name="connsiteY3" fmla="*/ 451417 h 600393"/>
              <a:gd name="connsiteX4" fmla="*/ 483089 w 582139"/>
              <a:gd name="connsiteY4" fmla="*/ 379330 h 600393"/>
              <a:gd name="connsiteX5" fmla="*/ 548078 w 582139"/>
              <a:gd name="connsiteY5" fmla="*/ 324908 h 600393"/>
              <a:gd name="connsiteX6" fmla="*/ 63691 w 582139"/>
              <a:gd name="connsiteY6" fmla="*/ 316240 h 600393"/>
              <a:gd name="connsiteX7" fmla="*/ 86755 w 582139"/>
              <a:gd name="connsiteY7" fmla="*/ 321789 h 600393"/>
              <a:gd name="connsiteX8" fmla="*/ 106354 w 582139"/>
              <a:gd name="connsiteY8" fmla="*/ 406516 h 600393"/>
              <a:gd name="connsiteX9" fmla="*/ 33217 w 582139"/>
              <a:gd name="connsiteY9" fmla="*/ 444225 h 600393"/>
              <a:gd name="connsiteX10" fmla="*/ 4775 w 582139"/>
              <a:gd name="connsiteY10" fmla="*/ 360453 h 600393"/>
              <a:gd name="connsiteX11" fmla="*/ 43495 w 582139"/>
              <a:gd name="connsiteY11" fmla="*/ 325369 h 600393"/>
              <a:gd name="connsiteX12" fmla="*/ 63691 w 582139"/>
              <a:gd name="connsiteY12" fmla="*/ 316240 h 600393"/>
              <a:gd name="connsiteX13" fmla="*/ 482581 w 582139"/>
              <a:gd name="connsiteY13" fmla="*/ 142994 h 600393"/>
              <a:gd name="connsiteX14" fmla="*/ 547837 w 582139"/>
              <a:gd name="connsiteY14" fmla="*/ 176170 h 600393"/>
              <a:gd name="connsiteX15" fmla="*/ 547598 w 582139"/>
              <a:gd name="connsiteY15" fmla="*/ 223189 h 600393"/>
              <a:gd name="connsiteX16" fmla="*/ 554052 w 582139"/>
              <a:gd name="connsiteY16" fmla="*/ 297178 h 600393"/>
              <a:gd name="connsiteX17" fmla="*/ 535407 w 582139"/>
              <a:gd name="connsiteY17" fmla="*/ 302429 h 600393"/>
              <a:gd name="connsiteX18" fmla="*/ 529909 w 582139"/>
              <a:gd name="connsiteY18" fmla="*/ 203140 h 600393"/>
              <a:gd name="connsiteX19" fmla="*/ 508874 w 582139"/>
              <a:gd name="connsiteY19" fmla="*/ 163759 h 600393"/>
              <a:gd name="connsiteX20" fmla="*/ 465848 w 582139"/>
              <a:gd name="connsiteY20" fmla="*/ 164475 h 600393"/>
              <a:gd name="connsiteX21" fmla="*/ 315258 w 582139"/>
              <a:gd name="connsiteY21" fmla="*/ 247534 h 600393"/>
              <a:gd name="connsiteX22" fmla="*/ 317887 w 582139"/>
              <a:gd name="connsiteY22" fmla="*/ 272117 h 600393"/>
              <a:gd name="connsiteX23" fmla="*/ 314541 w 582139"/>
              <a:gd name="connsiteY23" fmla="*/ 358279 h 600393"/>
              <a:gd name="connsiteX24" fmla="*/ 315497 w 582139"/>
              <a:gd name="connsiteY24" fmla="*/ 583589 h 600393"/>
              <a:gd name="connsiteX25" fmla="*/ 354220 w 582139"/>
              <a:gd name="connsiteY25" fmla="*/ 562347 h 600393"/>
              <a:gd name="connsiteX26" fmla="*/ 408002 w 582139"/>
              <a:gd name="connsiteY26" fmla="*/ 532751 h 600393"/>
              <a:gd name="connsiteX27" fmla="*/ 526802 w 582139"/>
              <a:gd name="connsiteY27" fmla="*/ 522250 h 600393"/>
              <a:gd name="connsiteX28" fmla="*/ 532061 w 582139"/>
              <a:gd name="connsiteY28" fmla="*/ 491460 h 600393"/>
              <a:gd name="connsiteX29" fmla="*/ 542578 w 582139"/>
              <a:gd name="connsiteY29" fmla="*/ 491460 h 600393"/>
              <a:gd name="connsiteX30" fmla="*/ 546881 w 582139"/>
              <a:gd name="connsiteY30" fmla="*/ 535854 h 600393"/>
              <a:gd name="connsiteX31" fmla="*/ 534690 w 582139"/>
              <a:gd name="connsiteY31" fmla="*/ 545162 h 600393"/>
              <a:gd name="connsiteX32" fmla="*/ 391987 w 582139"/>
              <a:gd name="connsiteY32" fmla="*/ 562108 h 600393"/>
              <a:gd name="connsiteX33" fmla="*/ 341551 w 582139"/>
              <a:gd name="connsiteY33" fmla="*/ 589079 h 600393"/>
              <a:gd name="connsiteX34" fmla="*/ 314302 w 582139"/>
              <a:gd name="connsiteY34" fmla="*/ 598149 h 600393"/>
              <a:gd name="connsiteX35" fmla="*/ 311433 w 582139"/>
              <a:gd name="connsiteY35" fmla="*/ 596955 h 600393"/>
              <a:gd name="connsiteX36" fmla="*/ 307609 w 582139"/>
              <a:gd name="connsiteY36" fmla="*/ 598387 h 600393"/>
              <a:gd name="connsiteX37" fmla="*/ 295896 w 582139"/>
              <a:gd name="connsiteY37" fmla="*/ 597194 h 600393"/>
              <a:gd name="connsiteX38" fmla="*/ 63317 w 582139"/>
              <a:gd name="connsiteY38" fmla="*/ 546833 h 600393"/>
              <a:gd name="connsiteX39" fmla="*/ 51365 w 582139"/>
              <a:gd name="connsiteY39" fmla="*/ 537764 h 600393"/>
              <a:gd name="connsiteX40" fmla="*/ 56863 w 582139"/>
              <a:gd name="connsiteY40" fmla="*/ 481675 h 600393"/>
              <a:gd name="connsiteX41" fmla="*/ 68337 w 582139"/>
              <a:gd name="connsiteY41" fmla="*/ 481675 h 600393"/>
              <a:gd name="connsiteX42" fmla="*/ 70249 w 582139"/>
              <a:gd name="connsiteY42" fmla="*/ 525830 h 600393"/>
              <a:gd name="connsiteX43" fmla="*/ 297091 w 582139"/>
              <a:gd name="connsiteY43" fmla="*/ 570223 h 600393"/>
              <a:gd name="connsiteX44" fmla="*/ 295418 w 582139"/>
              <a:gd name="connsiteY44" fmla="*/ 457091 h 600393"/>
              <a:gd name="connsiteX45" fmla="*/ 294223 w 582139"/>
              <a:gd name="connsiteY45" fmla="*/ 370213 h 600393"/>
              <a:gd name="connsiteX46" fmla="*/ 298764 w 582139"/>
              <a:gd name="connsiteY46" fmla="*/ 289063 h 600393"/>
              <a:gd name="connsiteX47" fmla="*/ 293267 w 582139"/>
              <a:gd name="connsiteY47" fmla="*/ 241089 h 600393"/>
              <a:gd name="connsiteX48" fmla="*/ 151998 w 582139"/>
              <a:gd name="connsiteY48" fmla="*/ 176886 h 600393"/>
              <a:gd name="connsiteX49" fmla="*/ 91523 w 582139"/>
              <a:gd name="connsiteY49" fmla="*/ 172351 h 600393"/>
              <a:gd name="connsiteX50" fmla="*/ 71922 w 582139"/>
              <a:gd name="connsiteY50" fmla="*/ 197412 h 600393"/>
              <a:gd name="connsiteX51" fmla="*/ 62361 w 582139"/>
              <a:gd name="connsiteY51" fmla="*/ 295030 h 600393"/>
              <a:gd name="connsiteX52" fmla="*/ 63078 w 582139"/>
              <a:gd name="connsiteY52" fmla="*/ 297178 h 600393"/>
              <a:gd name="connsiteX53" fmla="*/ 54951 w 582139"/>
              <a:gd name="connsiteY53" fmla="*/ 311022 h 600393"/>
              <a:gd name="connsiteX54" fmla="*/ 53278 w 582139"/>
              <a:gd name="connsiteY54" fmla="*/ 311022 h 600393"/>
              <a:gd name="connsiteX55" fmla="*/ 43955 w 582139"/>
              <a:gd name="connsiteY55" fmla="*/ 301713 h 600393"/>
              <a:gd name="connsiteX56" fmla="*/ 57102 w 582139"/>
              <a:gd name="connsiteY56" fmla="*/ 172351 h 600393"/>
              <a:gd name="connsiteX57" fmla="*/ 142198 w 582139"/>
              <a:gd name="connsiteY57" fmla="*/ 155644 h 600393"/>
              <a:gd name="connsiteX58" fmla="*/ 309999 w 582139"/>
              <a:gd name="connsiteY58" fmla="*/ 230588 h 600393"/>
              <a:gd name="connsiteX59" fmla="*/ 482581 w 582139"/>
              <a:gd name="connsiteY59" fmla="*/ 142994 h 600393"/>
              <a:gd name="connsiteX60" fmla="*/ 283715 w 582139"/>
              <a:gd name="connsiteY60" fmla="*/ 525 h 600393"/>
              <a:gd name="connsiteX61" fmla="*/ 414444 w 582139"/>
              <a:gd name="connsiteY61" fmla="*/ 94816 h 600393"/>
              <a:gd name="connsiteX62" fmla="*/ 398671 w 582139"/>
              <a:gd name="connsiteY62" fmla="*/ 141365 h 600393"/>
              <a:gd name="connsiteX63" fmla="*/ 327451 w 582139"/>
              <a:gd name="connsiteY63" fmla="*/ 181946 h 600393"/>
              <a:gd name="connsiteX64" fmla="*/ 257665 w 582139"/>
              <a:gd name="connsiteY64" fmla="*/ 166669 h 600393"/>
              <a:gd name="connsiteX65" fmla="*/ 251929 w 582139"/>
              <a:gd name="connsiteY65" fmla="*/ 166191 h 600393"/>
              <a:gd name="connsiteX66" fmla="*/ 199590 w 582139"/>
              <a:gd name="connsiteY66" fmla="*/ 133965 h 600393"/>
              <a:gd name="connsiteX67" fmla="*/ 196483 w 582139"/>
              <a:gd name="connsiteY67" fmla="*/ 130384 h 600393"/>
              <a:gd name="connsiteX68" fmla="*/ 191942 w 582139"/>
              <a:gd name="connsiteY68" fmla="*/ 127042 h 600393"/>
              <a:gd name="connsiteX69" fmla="*/ 189313 w 582139"/>
              <a:gd name="connsiteY69" fmla="*/ 126326 h 600393"/>
              <a:gd name="connsiteX70" fmla="*/ 179993 w 582139"/>
              <a:gd name="connsiteY70" fmla="*/ 120359 h 600393"/>
              <a:gd name="connsiteX71" fmla="*/ 283715 w 582139"/>
              <a:gd name="connsiteY71" fmla="*/ 525 h 60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82139" h="600393">
                <a:moveTo>
                  <a:pt x="548078" y="324908"/>
                </a:moveTo>
                <a:cubicBezTo>
                  <a:pt x="549990" y="325385"/>
                  <a:pt x="550945" y="326340"/>
                  <a:pt x="551423" y="327772"/>
                </a:cubicBezTo>
                <a:cubicBezTo>
                  <a:pt x="578423" y="333740"/>
                  <a:pt x="587502" y="369544"/>
                  <a:pt x="579139" y="394846"/>
                </a:cubicBezTo>
                <a:cubicBezTo>
                  <a:pt x="571971" y="417283"/>
                  <a:pt x="549273" y="454997"/>
                  <a:pt x="520362" y="451417"/>
                </a:cubicBezTo>
                <a:cubicBezTo>
                  <a:pt x="488345" y="447120"/>
                  <a:pt x="478549" y="406542"/>
                  <a:pt x="483089" y="379330"/>
                </a:cubicBezTo>
                <a:cubicBezTo>
                  <a:pt x="488584" y="346152"/>
                  <a:pt x="512238" y="317747"/>
                  <a:pt x="548078" y="324908"/>
                </a:cubicBezTo>
                <a:close/>
                <a:moveTo>
                  <a:pt x="63691" y="316240"/>
                </a:moveTo>
                <a:cubicBezTo>
                  <a:pt x="70981" y="315404"/>
                  <a:pt x="78749" y="317015"/>
                  <a:pt x="86755" y="321789"/>
                </a:cubicBezTo>
                <a:cubicBezTo>
                  <a:pt x="112329" y="336825"/>
                  <a:pt x="115914" y="381694"/>
                  <a:pt x="106354" y="406516"/>
                </a:cubicBezTo>
                <a:cubicBezTo>
                  <a:pt x="94881" y="436588"/>
                  <a:pt x="65244" y="457113"/>
                  <a:pt x="33217" y="444225"/>
                </a:cubicBezTo>
                <a:cubicBezTo>
                  <a:pt x="-5" y="431098"/>
                  <a:pt x="-5741" y="390764"/>
                  <a:pt x="4775" y="360453"/>
                </a:cubicBezTo>
                <a:cubicBezTo>
                  <a:pt x="11468" y="341121"/>
                  <a:pt x="26286" y="330142"/>
                  <a:pt x="43495" y="325369"/>
                </a:cubicBezTo>
                <a:cubicBezTo>
                  <a:pt x="49590" y="320357"/>
                  <a:pt x="56401" y="317075"/>
                  <a:pt x="63691" y="316240"/>
                </a:cubicBezTo>
                <a:close/>
                <a:moveTo>
                  <a:pt x="482581" y="142994"/>
                </a:moveTo>
                <a:cubicBezTo>
                  <a:pt x="507440" y="142039"/>
                  <a:pt x="543056" y="145619"/>
                  <a:pt x="547837" y="176170"/>
                </a:cubicBezTo>
                <a:cubicBezTo>
                  <a:pt x="550227" y="192161"/>
                  <a:pt x="548554" y="207198"/>
                  <a:pt x="547598" y="223189"/>
                </a:cubicBezTo>
                <a:cubicBezTo>
                  <a:pt x="545924" y="248250"/>
                  <a:pt x="548076" y="272833"/>
                  <a:pt x="554052" y="297178"/>
                </a:cubicBezTo>
                <a:cubicBezTo>
                  <a:pt x="557159" y="309351"/>
                  <a:pt x="538514" y="314363"/>
                  <a:pt x="535407" y="302429"/>
                </a:cubicBezTo>
                <a:cubicBezTo>
                  <a:pt x="527280" y="269015"/>
                  <a:pt x="528236" y="237271"/>
                  <a:pt x="529909" y="203140"/>
                </a:cubicBezTo>
                <a:cubicBezTo>
                  <a:pt x="530626" y="185955"/>
                  <a:pt x="530865" y="167339"/>
                  <a:pt x="508874" y="163759"/>
                </a:cubicBezTo>
                <a:cubicBezTo>
                  <a:pt x="494771" y="161372"/>
                  <a:pt x="479951" y="161849"/>
                  <a:pt x="465848" y="164475"/>
                </a:cubicBezTo>
                <a:cubicBezTo>
                  <a:pt x="409198" y="175454"/>
                  <a:pt x="353503" y="203617"/>
                  <a:pt x="315258" y="247534"/>
                </a:cubicBezTo>
                <a:cubicBezTo>
                  <a:pt x="317648" y="255887"/>
                  <a:pt x="317648" y="265434"/>
                  <a:pt x="317887" y="272117"/>
                </a:cubicBezTo>
                <a:cubicBezTo>
                  <a:pt x="318843" y="300997"/>
                  <a:pt x="316453" y="329638"/>
                  <a:pt x="314541" y="358279"/>
                </a:cubicBezTo>
                <a:cubicBezTo>
                  <a:pt x="309282" y="433224"/>
                  <a:pt x="319082" y="508406"/>
                  <a:pt x="315497" y="583589"/>
                </a:cubicBezTo>
                <a:cubicBezTo>
                  <a:pt x="327448" y="575713"/>
                  <a:pt x="342029" y="569746"/>
                  <a:pt x="354220" y="562347"/>
                </a:cubicBezTo>
                <a:cubicBezTo>
                  <a:pt x="371908" y="552084"/>
                  <a:pt x="389358" y="540628"/>
                  <a:pt x="408002" y="532751"/>
                </a:cubicBezTo>
                <a:cubicBezTo>
                  <a:pt x="443618" y="517715"/>
                  <a:pt x="488796" y="511271"/>
                  <a:pt x="526802" y="522250"/>
                </a:cubicBezTo>
                <a:cubicBezTo>
                  <a:pt x="525846" y="510793"/>
                  <a:pt x="525607" y="498143"/>
                  <a:pt x="532061" y="491460"/>
                </a:cubicBezTo>
                <a:cubicBezTo>
                  <a:pt x="534929" y="488596"/>
                  <a:pt x="539710" y="488596"/>
                  <a:pt x="542578" y="491460"/>
                </a:cubicBezTo>
                <a:cubicBezTo>
                  <a:pt x="552139" y="501246"/>
                  <a:pt x="546881" y="523443"/>
                  <a:pt x="546881" y="535854"/>
                </a:cubicBezTo>
                <a:cubicBezTo>
                  <a:pt x="546881" y="541582"/>
                  <a:pt x="540666" y="547788"/>
                  <a:pt x="534690" y="545162"/>
                </a:cubicBezTo>
                <a:cubicBezTo>
                  <a:pt x="488796" y="526307"/>
                  <a:pt x="434296" y="539196"/>
                  <a:pt x="391987" y="562108"/>
                </a:cubicBezTo>
                <a:cubicBezTo>
                  <a:pt x="375255" y="571178"/>
                  <a:pt x="358762" y="580725"/>
                  <a:pt x="341551" y="589079"/>
                </a:cubicBezTo>
                <a:cubicBezTo>
                  <a:pt x="333663" y="592898"/>
                  <a:pt x="323624" y="599342"/>
                  <a:pt x="314302" y="598149"/>
                </a:cubicBezTo>
                <a:cubicBezTo>
                  <a:pt x="313106" y="597910"/>
                  <a:pt x="312150" y="597671"/>
                  <a:pt x="311433" y="596955"/>
                </a:cubicBezTo>
                <a:cubicBezTo>
                  <a:pt x="310238" y="597671"/>
                  <a:pt x="308804" y="598387"/>
                  <a:pt x="307609" y="598387"/>
                </a:cubicBezTo>
                <a:cubicBezTo>
                  <a:pt x="304262" y="601013"/>
                  <a:pt x="299482" y="601490"/>
                  <a:pt x="295896" y="597194"/>
                </a:cubicBezTo>
                <a:cubicBezTo>
                  <a:pt x="243070" y="533945"/>
                  <a:pt x="137656" y="527739"/>
                  <a:pt x="63317" y="546833"/>
                </a:cubicBezTo>
                <a:cubicBezTo>
                  <a:pt x="57819" y="548265"/>
                  <a:pt x="50409" y="543969"/>
                  <a:pt x="51365" y="537764"/>
                </a:cubicBezTo>
                <a:cubicBezTo>
                  <a:pt x="53756" y="519147"/>
                  <a:pt x="54951" y="500291"/>
                  <a:pt x="56863" y="481675"/>
                </a:cubicBezTo>
                <a:cubicBezTo>
                  <a:pt x="57580" y="474037"/>
                  <a:pt x="67620" y="474037"/>
                  <a:pt x="68337" y="481675"/>
                </a:cubicBezTo>
                <a:cubicBezTo>
                  <a:pt x="69771" y="496234"/>
                  <a:pt x="70488" y="511032"/>
                  <a:pt x="70249" y="525830"/>
                </a:cubicBezTo>
                <a:cubicBezTo>
                  <a:pt x="143871" y="509122"/>
                  <a:pt x="240201" y="517237"/>
                  <a:pt x="297091" y="570223"/>
                </a:cubicBezTo>
                <a:cubicBezTo>
                  <a:pt x="295657" y="532513"/>
                  <a:pt x="296613" y="494563"/>
                  <a:pt x="295418" y="457091"/>
                </a:cubicBezTo>
                <a:cubicBezTo>
                  <a:pt x="294462" y="427973"/>
                  <a:pt x="292311" y="399332"/>
                  <a:pt x="294223" y="370213"/>
                </a:cubicBezTo>
                <a:cubicBezTo>
                  <a:pt x="296135" y="343243"/>
                  <a:pt x="298525" y="316034"/>
                  <a:pt x="298764" y="289063"/>
                </a:cubicBezTo>
                <a:cubicBezTo>
                  <a:pt x="298764" y="272356"/>
                  <a:pt x="294462" y="257081"/>
                  <a:pt x="293267" y="241089"/>
                </a:cubicBezTo>
                <a:cubicBezTo>
                  <a:pt x="264822" y="196934"/>
                  <a:pt x="200522" y="185239"/>
                  <a:pt x="151998" y="176886"/>
                </a:cubicBezTo>
                <a:cubicBezTo>
                  <a:pt x="132158" y="173306"/>
                  <a:pt x="111363" y="167577"/>
                  <a:pt x="91523" y="172351"/>
                </a:cubicBezTo>
                <a:cubicBezTo>
                  <a:pt x="75030" y="176408"/>
                  <a:pt x="74552" y="182137"/>
                  <a:pt x="71922" y="197412"/>
                </a:cubicBezTo>
                <a:cubicBezTo>
                  <a:pt x="66424" y="229872"/>
                  <a:pt x="62361" y="262332"/>
                  <a:pt x="62361" y="295030"/>
                </a:cubicBezTo>
                <a:cubicBezTo>
                  <a:pt x="62600" y="295746"/>
                  <a:pt x="62839" y="296462"/>
                  <a:pt x="63078" y="297178"/>
                </a:cubicBezTo>
                <a:cubicBezTo>
                  <a:pt x="65946" y="303384"/>
                  <a:pt x="62600" y="310544"/>
                  <a:pt x="54951" y="311022"/>
                </a:cubicBezTo>
                <a:cubicBezTo>
                  <a:pt x="54473" y="311022"/>
                  <a:pt x="53756" y="311022"/>
                  <a:pt x="53278" y="311022"/>
                </a:cubicBezTo>
                <a:cubicBezTo>
                  <a:pt x="48019" y="311260"/>
                  <a:pt x="44194" y="306487"/>
                  <a:pt x="43955" y="301713"/>
                </a:cubicBezTo>
                <a:cubicBezTo>
                  <a:pt x="41326" y="261138"/>
                  <a:pt x="44672" y="211255"/>
                  <a:pt x="57102" y="172351"/>
                </a:cubicBezTo>
                <a:cubicBezTo>
                  <a:pt x="66424" y="142516"/>
                  <a:pt x="120685" y="152063"/>
                  <a:pt x="142198" y="155644"/>
                </a:cubicBezTo>
                <a:cubicBezTo>
                  <a:pt x="192873" y="163759"/>
                  <a:pt x="284183" y="176647"/>
                  <a:pt x="309999" y="230588"/>
                </a:cubicBezTo>
                <a:cubicBezTo>
                  <a:pt x="341551" y="178318"/>
                  <a:pt x="426408" y="145380"/>
                  <a:pt x="482581" y="142994"/>
                </a:cubicBezTo>
                <a:close/>
                <a:moveTo>
                  <a:pt x="283715" y="525"/>
                </a:moveTo>
                <a:cubicBezTo>
                  <a:pt x="343463" y="-5443"/>
                  <a:pt x="395803" y="40390"/>
                  <a:pt x="414444" y="94816"/>
                </a:cubicBezTo>
                <a:cubicBezTo>
                  <a:pt x="420897" y="114391"/>
                  <a:pt x="416356" y="129907"/>
                  <a:pt x="398671" y="141365"/>
                </a:cubicBezTo>
                <a:cubicBezTo>
                  <a:pt x="376444" y="155688"/>
                  <a:pt x="352067" y="172637"/>
                  <a:pt x="327451" y="181946"/>
                </a:cubicBezTo>
                <a:cubicBezTo>
                  <a:pt x="299967" y="192211"/>
                  <a:pt x="278458" y="181469"/>
                  <a:pt x="257665" y="166669"/>
                </a:cubicBezTo>
                <a:cubicBezTo>
                  <a:pt x="255992" y="167146"/>
                  <a:pt x="253841" y="167146"/>
                  <a:pt x="251929" y="166191"/>
                </a:cubicBezTo>
                <a:cubicBezTo>
                  <a:pt x="232810" y="157836"/>
                  <a:pt x="216559" y="145423"/>
                  <a:pt x="199590" y="133965"/>
                </a:cubicBezTo>
                <a:cubicBezTo>
                  <a:pt x="198156" y="133010"/>
                  <a:pt x="197200" y="131817"/>
                  <a:pt x="196483" y="130384"/>
                </a:cubicBezTo>
                <a:cubicBezTo>
                  <a:pt x="195049" y="129191"/>
                  <a:pt x="193376" y="127997"/>
                  <a:pt x="191942" y="127042"/>
                </a:cubicBezTo>
                <a:cubicBezTo>
                  <a:pt x="191225" y="126804"/>
                  <a:pt x="190269" y="126565"/>
                  <a:pt x="189313" y="126326"/>
                </a:cubicBezTo>
                <a:cubicBezTo>
                  <a:pt x="185251" y="127042"/>
                  <a:pt x="180949" y="125371"/>
                  <a:pt x="179993" y="120359"/>
                </a:cubicBezTo>
                <a:cubicBezTo>
                  <a:pt x="170672" y="67603"/>
                  <a:pt x="233766" y="5776"/>
                  <a:pt x="283715" y="5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world-with-magnifying-glass_30946">
            <a:extLst>
              <a:ext uri="{FF2B5EF4-FFF2-40B4-BE49-F238E27FC236}">
                <a16:creationId xmlns:a16="http://schemas.microsoft.com/office/drawing/2014/main" id="{B8E7D66C-6551-4F70-86CD-0477EDB6383A}"/>
              </a:ext>
            </a:extLst>
          </p:cNvPr>
          <p:cNvSpPr>
            <a:spLocks noChangeAspect="1"/>
          </p:cNvSpPr>
          <p:nvPr/>
        </p:nvSpPr>
        <p:spPr bwMode="auto">
          <a:xfrm>
            <a:off x="5194133" y="911024"/>
            <a:ext cx="504198" cy="503383"/>
          </a:xfrm>
          <a:custGeom>
            <a:avLst/>
            <a:gdLst>
              <a:gd name="connsiteX0" fmla="*/ 526353 w 609316"/>
              <a:gd name="connsiteY0" fmla="*/ 439378 h 608332"/>
              <a:gd name="connsiteX1" fmla="*/ 440000 w 609316"/>
              <a:gd name="connsiteY1" fmla="*/ 525582 h 608332"/>
              <a:gd name="connsiteX2" fmla="*/ 519574 w 609316"/>
              <a:gd name="connsiteY2" fmla="*/ 518815 h 608332"/>
              <a:gd name="connsiteX3" fmla="*/ 526353 w 609316"/>
              <a:gd name="connsiteY3" fmla="*/ 439378 h 608332"/>
              <a:gd name="connsiteX4" fmla="*/ 137051 w 609316"/>
              <a:gd name="connsiteY4" fmla="*/ 325730 h 608332"/>
              <a:gd name="connsiteX5" fmla="*/ 283108 w 609316"/>
              <a:gd name="connsiteY5" fmla="*/ 471539 h 608332"/>
              <a:gd name="connsiteX6" fmla="*/ 153114 w 609316"/>
              <a:gd name="connsiteY6" fmla="*/ 601311 h 608332"/>
              <a:gd name="connsiteX7" fmla="*/ 119130 w 609316"/>
              <a:gd name="connsiteY7" fmla="*/ 601311 h 608332"/>
              <a:gd name="connsiteX8" fmla="*/ 7057 w 609316"/>
              <a:gd name="connsiteY8" fmla="*/ 489521 h 608332"/>
              <a:gd name="connsiteX9" fmla="*/ 0 w 609316"/>
              <a:gd name="connsiteY9" fmla="*/ 472466 h 608332"/>
              <a:gd name="connsiteX10" fmla="*/ 7057 w 609316"/>
              <a:gd name="connsiteY10" fmla="*/ 455503 h 608332"/>
              <a:gd name="connsiteX11" fmla="*/ 8264 w 609316"/>
              <a:gd name="connsiteY11" fmla="*/ 454298 h 608332"/>
              <a:gd name="connsiteX12" fmla="*/ 40298 w 609316"/>
              <a:gd name="connsiteY12" fmla="*/ 486370 h 608332"/>
              <a:gd name="connsiteX13" fmla="*/ 47541 w 609316"/>
              <a:gd name="connsiteY13" fmla="*/ 489336 h 608332"/>
              <a:gd name="connsiteX14" fmla="*/ 54783 w 609316"/>
              <a:gd name="connsiteY14" fmla="*/ 486370 h 608332"/>
              <a:gd name="connsiteX15" fmla="*/ 54783 w 609316"/>
              <a:gd name="connsiteY15" fmla="*/ 471910 h 608332"/>
              <a:gd name="connsiteX16" fmla="*/ 22749 w 609316"/>
              <a:gd name="connsiteY16" fmla="*/ 439837 h 608332"/>
              <a:gd name="connsiteX17" fmla="*/ 55897 w 609316"/>
              <a:gd name="connsiteY17" fmla="*/ 406745 h 608332"/>
              <a:gd name="connsiteX18" fmla="*/ 87932 w 609316"/>
              <a:gd name="connsiteY18" fmla="*/ 438725 h 608332"/>
              <a:gd name="connsiteX19" fmla="*/ 95174 w 609316"/>
              <a:gd name="connsiteY19" fmla="*/ 441784 h 608332"/>
              <a:gd name="connsiteX20" fmla="*/ 102417 w 609316"/>
              <a:gd name="connsiteY20" fmla="*/ 438725 h 608332"/>
              <a:gd name="connsiteX21" fmla="*/ 102417 w 609316"/>
              <a:gd name="connsiteY21" fmla="*/ 424357 h 608332"/>
              <a:gd name="connsiteX22" fmla="*/ 70382 w 609316"/>
              <a:gd name="connsiteY22" fmla="*/ 392285 h 608332"/>
              <a:gd name="connsiteX23" fmla="*/ 98610 w 609316"/>
              <a:gd name="connsiteY23" fmla="*/ 364106 h 608332"/>
              <a:gd name="connsiteX24" fmla="*/ 159243 w 609316"/>
              <a:gd name="connsiteY24" fmla="*/ 424543 h 608332"/>
              <a:gd name="connsiteX25" fmla="*/ 166485 w 609316"/>
              <a:gd name="connsiteY25" fmla="*/ 427509 h 608332"/>
              <a:gd name="connsiteX26" fmla="*/ 173635 w 609316"/>
              <a:gd name="connsiteY26" fmla="*/ 424543 h 608332"/>
              <a:gd name="connsiteX27" fmla="*/ 173635 w 609316"/>
              <a:gd name="connsiteY27" fmla="*/ 410082 h 608332"/>
              <a:gd name="connsiteX28" fmla="*/ 113095 w 609316"/>
              <a:gd name="connsiteY28" fmla="*/ 349645 h 608332"/>
              <a:gd name="connsiteX29" fmla="*/ 186794 w 609316"/>
              <a:gd name="connsiteY29" fmla="*/ 231191 h 608332"/>
              <a:gd name="connsiteX30" fmla="*/ 165159 w 609316"/>
              <a:gd name="connsiteY30" fmla="*/ 252881 h 608332"/>
              <a:gd name="connsiteX31" fmla="*/ 410288 w 609316"/>
              <a:gd name="connsiteY31" fmla="*/ 497589 h 608332"/>
              <a:gd name="connsiteX32" fmla="*/ 431922 w 609316"/>
              <a:gd name="connsiteY32" fmla="*/ 475899 h 608332"/>
              <a:gd name="connsiteX33" fmla="*/ 253090 w 609316"/>
              <a:gd name="connsiteY33" fmla="*/ 165102 h 608332"/>
              <a:gd name="connsiteX34" fmla="*/ 231363 w 609316"/>
              <a:gd name="connsiteY34" fmla="*/ 186699 h 608332"/>
              <a:gd name="connsiteX35" fmla="*/ 476584 w 609316"/>
              <a:gd name="connsiteY35" fmla="*/ 431407 h 608332"/>
              <a:gd name="connsiteX36" fmla="*/ 498218 w 609316"/>
              <a:gd name="connsiteY36" fmla="*/ 409809 h 608332"/>
              <a:gd name="connsiteX37" fmla="*/ 139625 w 609316"/>
              <a:gd name="connsiteY37" fmla="*/ 116346 h 608332"/>
              <a:gd name="connsiteX38" fmla="*/ 116319 w 609316"/>
              <a:gd name="connsiteY38" fmla="*/ 139611 h 608332"/>
              <a:gd name="connsiteX39" fmla="*/ 142968 w 609316"/>
              <a:gd name="connsiteY39" fmla="*/ 217195 h 608332"/>
              <a:gd name="connsiteX40" fmla="*/ 217435 w 609316"/>
              <a:gd name="connsiteY40" fmla="*/ 142948 h 608332"/>
              <a:gd name="connsiteX41" fmla="*/ 77972 w 609316"/>
              <a:gd name="connsiteY41" fmla="*/ 52110 h 608332"/>
              <a:gd name="connsiteX42" fmla="*/ 255690 w 609316"/>
              <a:gd name="connsiteY42" fmla="*/ 112823 h 608332"/>
              <a:gd name="connsiteX43" fmla="*/ 263489 w 609316"/>
              <a:gd name="connsiteY43" fmla="*/ 117736 h 608332"/>
              <a:gd name="connsiteX44" fmla="*/ 548451 w 609316"/>
              <a:gd name="connsiteY44" fmla="*/ 402208 h 608332"/>
              <a:gd name="connsiteX45" fmla="*/ 548451 w 609316"/>
              <a:gd name="connsiteY45" fmla="*/ 547735 h 608332"/>
              <a:gd name="connsiteX46" fmla="*/ 475563 w 609316"/>
              <a:gd name="connsiteY46" fmla="*/ 577860 h 608332"/>
              <a:gd name="connsiteX47" fmla="*/ 402674 w 609316"/>
              <a:gd name="connsiteY47" fmla="*/ 547735 h 608332"/>
              <a:gd name="connsiteX48" fmla="*/ 117712 w 609316"/>
              <a:gd name="connsiteY48" fmla="*/ 263263 h 608332"/>
              <a:gd name="connsiteX49" fmla="*/ 112884 w 609316"/>
              <a:gd name="connsiteY49" fmla="*/ 255384 h 608332"/>
              <a:gd name="connsiteX50" fmla="*/ 51973 w 609316"/>
              <a:gd name="connsiteY50" fmla="*/ 78064 h 608332"/>
              <a:gd name="connsiteX51" fmla="*/ 56894 w 609316"/>
              <a:gd name="connsiteY51" fmla="*/ 57023 h 608332"/>
              <a:gd name="connsiteX52" fmla="*/ 77972 w 609316"/>
              <a:gd name="connsiteY52" fmla="*/ 52110 h 608332"/>
              <a:gd name="connsiteX53" fmla="*/ 473310 w 609316"/>
              <a:gd name="connsiteY53" fmla="*/ 0 h 608332"/>
              <a:gd name="connsiteX54" fmla="*/ 490302 w 609316"/>
              <a:gd name="connsiteY54" fmla="*/ 7045 h 608332"/>
              <a:gd name="connsiteX55" fmla="*/ 602283 w 609316"/>
              <a:gd name="connsiteY55" fmla="*/ 118943 h 608332"/>
              <a:gd name="connsiteX56" fmla="*/ 602283 w 609316"/>
              <a:gd name="connsiteY56" fmla="*/ 152874 h 608332"/>
              <a:gd name="connsiteX57" fmla="*/ 472196 w 609316"/>
              <a:gd name="connsiteY57" fmla="*/ 282756 h 608332"/>
              <a:gd name="connsiteX58" fmla="*/ 326788 w 609316"/>
              <a:gd name="connsiteY58" fmla="*/ 136279 h 608332"/>
              <a:gd name="connsiteX59" fmla="*/ 355108 w 609316"/>
              <a:gd name="connsiteY59" fmla="*/ 108096 h 608332"/>
              <a:gd name="connsiteX60" fmla="*/ 415648 w 609316"/>
              <a:gd name="connsiteY60" fmla="*/ 168541 h 608332"/>
              <a:gd name="connsiteX61" fmla="*/ 422891 w 609316"/>
              <a:gd name="connsiteY61" fmla="*/ 171508 h 608332"/>
              <a:gd name="connsiteX62" fmla="*/ 430041 w 609316"/>
              <a:gd name="connsiteY62" fmla="*/ 168541 h 608332"/>
              <a:gd name="connsiteX63" fmla="*/ 430041 w 609316"/>
              <a:gd name="connsiteY63" fmla="*/ 154079 h 608332"/>
              <a:gd name="connsiteX64" fmla="*/ 369500 w 609316"/>
              <a:gd name="connsiteY64" fmla="*/ 93634 h 608332"/>
              <a:gd name="connsiteX65" fmla="*/ 397821 w 609316"/>
              <a:gd name="connsiteY65" fmla="*/ 65359 h 608332"/>
              <a:gd name="connsiteX66" fmla="*/ 429855 w 609316"/>
              <a:gd name="connsiteY66" fmla="*/ 97342 h 608332"/>
              <a:gd name="connsiteX67" fmla="*/ 437097 w 609316"/>
              <a:gd name="connsiteY67" fmla="*/ 100402 h 608332"/>
              <a:gd name="connsiteX68" fmla="*/ 444340 w 609316"/>
              <a:gd name="connsiteY68" fmla="*/ 97342 h 608332"/>
              <a:gd name="connsiteX69" fmla="*/ 444340 w 609316"/>
              <a:gd name="connsiteY69" fmla="*/ 82973 h 608332"/>
              <a:gd name="connsiteX70" fmla="*/ 412306 w 609316"/>
              <a:gd name="connsiteY70" fmla="*/ 50989 h 608332"/>
              <a:gd name="connsiteX71" fmla="*/ 440626 w 609316"/>
              <a:gd name="connsiteY71" fmla="*/ 22713 h 608332"/>
              <a:gd name="connsiteX72" fmla="*/ 472660 w 609316"/>
              <a:gd name="connsiteY72" fmla="*/ 54697 h 608332"/>
              <a:gd name="connsiteX73" fmla="*/ 479903 w 609316"/>
              <a:gd name="connsiteY73" fmla="*/ 57664 h 608332"/>
              <a:gd name="connsiteX74" fmla="*/ 487052 w 609316"/>
              <a:gd name="connsiteY74" fmla="*/ 54697 h 608332"/>
              <a:gd name="connsiteX75" fmla="*/ 487052 w 609316"/>
              <a:gd name="connsiteY75" fmla="*/ 40235 h 608332"/>
              <a:gd name="connsiteX76" fmla="*/ 455018 w 609316"/>
              <a:gd name="connsiteY76" fmla="*/ 8251 h 608332"/>
              <a:gd name="connsiteX77" fmla="*/ 456225 w 609316"/>
              <a:gd name="connsiteY77" fmla="*/ 7045 h 608332"/>
              <a:gd name="connsiteX78" fmla="*/ 473310 w 609316"/>
              <a:gd name="connsiteY78" fmla="*/ 0 h 608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609316" h="608332">
                <a:moveTo>
                  <a:pt x="526353" y="439378"/>
                </a:moveTo>
                <a:lnTo>
                  <a:pt x="440000" y="525582"/>
                </a:lnTo>
                <a:cubicBezTo>
                  <a:pt x="463863" y="541710"/>
                  <a:pt x="498776" y="539578"/>
                  <a:pt x="519574" y="518815"/>
                </a:cubicBezTo>
                <a:cubicBezTo>
                  <a:pt x="541116" y="497218"/>
                  <a:pt x="543344" y="463571"/>
                  <a:pt x="526353" y="439378"/>
                </a:cubicBezTo>
                <a:close/>
                <a:moveTo>
                  <a:pt x="137051" y="325730"/>
                </a:moveTo>
                <a:lnTo>
                  <a:pt x="283108" y="471539"/>
                </a:lnTo>
                <a:lnTo>
                  <a:pt x="153114" y="601311"/>
                </a:lnTo>
                <a:cubicBezTo>
                  <a:pt x="143736" y="610673"/>
                  <a:pt x="128508" y="610673"/>
                  <a:pt x="119130" y="601311"/>
                </a:cubicBezTo>
                <a:lnTo>
                  <a:pt x="7057" y="489521"/>
                </a:lnTo>
                <a:cubicBezTo>
                  <a:pt x="2507" y="484979"/>
                  <a:pt x="0" y="478862"/>
                  <a:pt x="0" y="472466"/>
                </a:cubicBezTo>
                <a:cubicBezTo>
                  <a:pt x="0" y="466162"/>
                  <a:pt x="2507" y="460045"/>
                  <a:pt x="7057" y="455503"/>
                </a:cubicBezTo>
                <a:lnTo>
                  <a:pt x="8264" y="454298"/>
                </a:lnTo>
                <a:lnTo>
                  <a:pt x="40298" y="486370"/>
                </a:lnTo>
                <a:cubicBezTo>
                  <a:pt x="42341" y="488316"/>
                  <a:pt x="44941" y="489336"/>
                  <a:pt x="47541" y="489336"/>
                </a:cubicBezTo>
                <a:cubicBezTo>
                  <a:pt x="50141" y="489336"/>
                  <a:pt x="52833" y="488316"/>
                  <a:pt x="54783" y="486370"/>
                </a:cubicBezTo>
                <a:cubicBezTo>
                  <a:pt x="58776" y="482291"/>
                  <a:pt x="58776" y="475895"/>
                  <a:pt x="54783" y="471910"/>
                </a:cubicBezTo>
                <a:lnTo>
                  <a:pt x="22749" y="439837"/>
                </a:lnTo>
                <a:lnTo>
                  <a:pt x="55897" y="406745"/>
                </a:lnTo>
                <a:lnTo>
                  <a:pt x="87932" y="438725"/>
                </a:lnTo>
                <a:cubicBezTo>
                  <a:pt x="89974" y="440764"/>
                  <a:pt x="92574" y="441784"/>
                  <a:pt x="95174" y="441784"/>
                </a:cubicBezTo>
                <a:cubicBezTo>
                  <a:pt x="97774" y="441784"/>
                  <a:pt x="100467" y="440764"/>
                  <a:pt x="102417" y="438725"/>
                </a:cubicBezTo>
                <a:cubicBezTo>
                  <a:pt x="106409" y="434739"/>
                  <a:pt x="106409" y="428343"/>
                  <a:pt x="102417" y="424357"/>
                </a:cubicBezTo>
                <a:lnTo>
                  <a:pt x="70382" y="392285"/>
                </a:lnTo>
                <a:lnTo>
                  <a:pt x="98610" y="364106"/>
                </a:lnTo>
                <a:lnTo>
                  <a:pt x="159243" y="424543"/>
                </a:lnTo>
                <a:cubicBezTo>
                  <a:pt x="161192" y="426489"/>
                  <a:pt x="163792" y="427509"/>
                  <a:pt x="166485" y="427509"/>
                </a:cubicBezTo>
                <a:cubicBezTo>
                  <a:pt x="169085" y="427509"/>
                  <a:pt x="171685" y="426489"/>
                  <a:pt x="173635" y="424543"/>
                </a:cubicBezTo>
                <a:cubicBezTo>
                  <a:pt x="177627" y="420557"/>
                  <a:pt x="177627" y="414068"/>
                  <a:pt x="173635" y="410082"/>
                </a:cubicBezTo>
                <a:lnTo>
                  <a:pt x="113095" y="349645"/>
                </a:lnTo>
                <a:close/>
                <a:moveTo>
                  <a:pt x="186794" y="231191"/>
                </a:moveTo>
                <a:lnTo>
                  <a:pt x="165159" y="252881"/>
                </a:lnTo>
                <a:lnTo>
                  <a:pt x="410288" y="497589"/>
                </a:lnTo>
                <a:lnTo>
                  <a:pt x="431922" y="475899"/>
                </a:lnTo>
                <a:close/>
                <a:moveTo>
                  <a:pt x="253090" y="165102"/>
                </a:moveTo>
                <a:lnTo>
                  <a:pt x="231363" y="186699"/>
                </a:lnTo>
                <a:lnTo>
                  <a:pt x="476584" y="431407"/>
                </a:lnTo>
                <a:lnTo>
                  <a:pt x="498218" y="409809"/>
                </a:lnTo>
                <a:close/>
                <a:moveTo>
                  <a:pt x="139625" y="116346"/>
                </a:moveTo>
                <a:lnTo>
                  <a:pt x="116319" y="139611"/>
                </a:lnTo>
                <a:lnTo>
                  <a:pt x="142968" y="217195"/>
                </a:lnTo>
                <a:lnTo>
                  <a:pt x="217435" y="142948"/>
                </a:lnTo>
                <a:close/>
                <a:moveTo>
                  <a:pt x="77972" y="52110"/>
                </a:moveTo>
                <a:lnTo>
                  <a:pt x="255690" y="112823"/>
                </a:lnTo>
                <a:cubicBezTo>
                  <a:pt x="258661" y="113843"/>
                  <a:pt x="261261" y="115511"/>
                  <a:pt x="263489" y="117736"/>
                </a:cubicBezTo>
                <a:lnTo>
                  <a:pt x="548451" y="402208"/>
                </a:lnTo>
                <a:cubicBezTo>
                  <a:pt x="588656" y="442252"/>
                  <a:pt x="588656" y="507600"/>
                  <a:pt x="548451" y="547735"/>
                </a:cubicBezTo>
                <a:cubicBezTo>
                  <a:pt x="528952" y="567201"/>
                  <a:pt x="503047" y="577860"/>
                  <a:pt x="475563" y="577860"/>
                </a:cubicBezTo>
                <a:cubicBezTo>
                  <a:pt x="448079" y="577860"/>
                  <a:pt x="422173" y="567201"/>
                  <a:pt x="402674" y="547735"/>
                </a:cubicBezTo>
                <a:lnTo>
                  <a:pt x="117712" y="263263"/>
                </a:lnTo>
                <a:cubicBezTo>
                  <a:pt x="115576" y="261038"/>
                  <a:pt x="113905" y="258350"/>
                  <a:pt x="112884" y="255384"/>
                </a:cubicBezTo>
                <a:lnTo>
                  <a:pt x="51973" y="78064"/>
                </a:lnTo>
                <a:cubicBezTo>
                  <a:pt x="49466" y="70648"/>
                  <a:pt x="51416" y="62491"/>
                  <a:pt x="56894" y="57023"/>
                </a:cubicBezTo>
                <a:cubicBezTo>
                  <a:pt x="62372" y="51461"/>
                  <a:pt x="70543" y="49607"/>
                  <a:pt x="77972" y="52110"/>
                </a:cubicBezTo>
                <a:close/>
                <a:moveTo>
                  <a:pt x="473310" y="0"/>
                </a:moveTo>
                <a:cubicBezTo>
                  <a:pt x="479624" y="0"/>
                  <a:pt x="485752" y="2503"/>
                  <a:pt x="490302" y="7045"/>
                </a:cubicBezTo>
                <a:lnTo>
                  <a:pt x="602283" y="118943"/>
                </a:lnTo>
                <a:cubicBezTo>
                  <a:pt x="611661" y="128307"/>
                  <a:pt x="611661" y="143511"/>
                  <a:pt x="602283" y="152874"/>
                </a:cubicBezTo>
                <a:lnTo>
                  <a:pt x="472196" y="282756"/>
                </a:lnTo>
                <a:lnTo>
                  <a:pt x="326788" y="136279"/>
                </a:lnTo>
                <a:lnTo>
                  <a:pt x="355108" y="108096"/>
                </a:lnTo>
                <a:lnTo>
                  <a:pt x="415648" y="168541"/>
                </a:lnTo>
                <a:cubicBezTo>
                  <a:pt x="417598" y="170488"/>
                  <a:pt x="420291" y="171508"/>
                  <a:pt x="422891" y="171508"/>
                </a:cubicBezTo>
                <a:cubicBezTo>
                  <a:pt x="425491" y="171508"/>
                  <a:pt x="428091" y="170488"/>
                  <a:pt x="430041" y="168541"/>
                </a:cubicBezTo>
                <a:cubicBezTo>
                  <a:pt x="434033" y="164555"/>
                  <a:pt x="434033" y="158065"/>
                  <a:pt x="430041" y="154079"/>
                </a:cubicBezTo>
                <a:lnTo>
                  <a:pt x="369500" y="93634"/>
                </a:lnTo>
                <a:lnTo>
                  <a:pt x="397821" y="65359"/>
                </a:lnTo>
                <a:lnTo>
                  <a:pt x="429855" y="97342"/>
                </a:lnTo>
                <a:cubicBezTo>
                  <a:pt x="431898" y="99382"/>
                  <a:pt x="434498" y="100402"/>
                  <a:pt x="437097" y="100402"/>
                </a:cubicBezTo>
                <a:cubicBezTo>
                  <a:pt x="439697" y="100402"/>
                  <a:pt x="442297" y="99382"/>
                  <a:pt x="444340" y="97342"/>
                </a:cubicBezTo>
                <a:cubicBezTo>
                  <a:pt x="448333" y="93356"/>
                  <a:pt x="448333" y="86959"/>
                  <a:pt x="444340" y="82973"/>
                </a:cubicBezTo>
                <a:lnTo>
                  <a:pt x="412306" y="50989"/>
                </a:lnTo>
                <a:lnTo>
                  <a:pt x="440626" y="22713"/>
                </a:lnTo>
                <a:lnTo>
                  <a:pt x="472660" y="54697"/>
                </a:lnTo>
                <a:cubicBezTo>
                  <a:pt x="474610" y="56737"/>
                  <a:pt x="477210" y="57664"/>
                  <a:pt x="479903" y="57664"/>
                </a:cubicBezTo>
                <a:cubicBezTo>
                  <a:pt x="482503" y="57664"/>
                  <a:pt x="485102" y="56737"/>
                  <a:pt x="487052" y="54697"/>
                </a:cubicBezTo>
                <a:cubicBezTo>
                  <a:pt x="491045" y="50711"/>
                  <a:pt x="491045" y="44221"/>
                  <a:pt x="487052" y="40235"/>
                </a:cubicBezTo>
                <a:lnTo>
                  <a:pt x="455018" y="8251"/>
                </a:lnTo>
                <a:lnTo>
                  <a:pt x="456225" y="7045"/>
                </a:lnTo>
                <a:cubicBezTo>
                  <a:pt x="460775" y="2503"/>
                  <a:pt x="466903" y="0"/>
                  <a:pt x="4733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world-with-magnifying-glass_30946">
            <a:extLst>
              <a:ext uri="{FF2B5EF4-FFF2-40B4-BE49-F238E27FC236}">
                <a16:creationId xmlns:a16="http://schemas.microsoft.com/office/drawing/2014/main" id="{FC3A98CD-9900-430B-A5CE-F56131CE201A}"/>
              </a:ext>
            </a:extLst>
          </p:cNvPr>
          <p:cNvSpPr>
            <a:spLocks noChangeAspect="1"/>
          </p:cNvSpPr>
          <p:nvPr/>
        </p:nvSpPr>
        <p:spPr bwMode="auto">
          <a:xfrm>
            <a:off x="8522132" y="2845372"/>
            <a:ext cx="402000" cy="504198"/>
          </a:xfrm>
          <a:custGeom>
            <a:avLst/>
            <a:gdLst>
              <a:gd name="connsiteX0" fmla="*/ 211944 w 484081"/>
              <a:gd name="connsiteY0" fmla="*/ 577014 h 607145"/>
              <a:gd name="connsiteX1" fmla="*/ 272136 w 484081"/>
              <a:gd name="connsiteY1" fmla="*/ 577014 h 607145"/>
              <a:gd name="connsiteX2" fmla="*/ 241987 w 484081"/>
              <a:gd name="connsiteY2" fmla="*/ 607145 h 607145"/>
              <a:gd name="connsiteX3" fmla="*/ 211944 w 484081"/>
              <a:gd name="connsiteY3" fmla="*/ 577014 h 607145"/>
              <a:gd name="connsiteX4" fmla="*/ 386197 w 484081"/>
              <a:gd name="connsiteY4" fmla="*/ 376834 h 607145"/>
              <a:gd name="connsiteX5" fmla="*/ 432783 w 484081"/>
              <a:gd name="connsiteY5" fmla="*/ 409197 h 607145"/>
              <a:gd name="connsiteX6" fmla="*/ 434808 w 484081"/>
              <a:gd name="connsiteY6" fmla="*/ 420269 h 607145"/>
              <a:gd name="connsiteX7" fmla="*/ 428199 w 484081"/>
              <a:gd name="connsiteY7" fmla="*/ 423675 h 607145"/>
              <a:gd name="connsiteX8" fmla="*/ 423721 w 484081"/>
              <a:gd name="connsiteY8" fmla="*/ 422291 h 607145"/>
              <a:gd name="connsiteX9" fmla="*/ 377029 w 484081"/>
              <a:gd name="connsiteY9" fmla="*/ 389822 h 607145"/>
              <a:gd name="connsiteX10" fmla="*/ 375110 w 484081"/>
              <a:gd name="connsiteY10" fmla="*/ 378750 h 607145"/>
              <a:gd name="connsiteX11" fmla="*/ 386197 w 484081"/>
              <a:gd name="connsiteY11" fmla="*/ 376834 h 607145"/>
              <a:gd name="connsiteX12" fmla="*/ 97877 w 484081"/>
              <a:gd name="connsiteY12" fmla="*/ 376834 h 607145"/>
              <a:gd name="connsiteX13" fmla="*/ 108970 w 484081"/>
              <a:gd name="connsiteY13" fmla="*/ 378750 h 607145"/>
              <a:gd name="connsiteX14" fmla="*/ 106944 w 484081"/>
              <a:gd name="connsiteY14" fmla="*/ 389822 h 607145"/>
              <a:gd name="connsiteX15" fmla="*/ 60333 w 484081"/>
              <a:gd name="connsiteY15" fmla="*/ 422185 h 607145"/>
              <a:gd name="connsiteX16" fmla="*/ 55746 w 484081"/>
              <a:gd name="connsiteY16" fmla="*/ 423675 h 607145"/>
              <a:gd name="connsiteX17" fmla="*/ 49240 w 484081"/>
              <a:gd name="connsiteY17" fmla="*/ 420269 h 607145"/>
              <a:gd name="connsiteX18" fmla="*/ 51267 w 484081"/>
              <a:gd name="connsiteY18" fmla="*/ 409197 h 607145"/>
              <a:gd name="connsiteX19" fmla="*/ 420647 w 484081"/>
              <a:gd name="connsiteY19" fmla="*/ 299378 h 607145"/>
              <a:gd name="connsiteX20" fmla="*/ 476650 w 484081"/>
              <a:gd name="connsiteY20" fmla="*/ 309063 h 607145"/>
              <a:gd name="connsiteX21" fmla="*/ 483156 w 484081"/>
              <a:gd name="connsiteY21" fmla="*/ 318215 h 607145"/>
              <a:gd name="connsiteX22" fmla="*/ 475369 w 484081"/>
              <a:gd name="connsiteY22" fmla="*/ 324813 h 607145"/>
              <a:gd name="connsiteX23" fmla="*/ 473983 w 484081"/>
              <a:gd name="connsiteY23" fmla="*/ 324707 h 607145"/>
              <a:gd name="connsiteX24" fmla="*/ 417981 w 484081"/>
              <a:gd name="connsiteY24" fmla="*/ 315022 h 607145"/>
              <a:gd name="connsiteX25" fmla="*/ 411474 w 484081"/>
              <a:gd name="connsiteY25" fmla="*/ 305870 h 607145"/>
              <a:gd name="connsiteX26" fmla="*/ 420647 w 484081"/>
              <a:gd name="connsiteY26" fmla="*/ 299378 h 607145"/>
              <a:gd name="connsiteX27" fmla="*/ 63326 w 484081"/>
              <a:gd name="connsiteY27" fmla="*/ 299378 h 607145"/>
              <a:gd name="connsiteX28" fmla="*/ 72606 w 484081"/>
              <a:gd name="connsiteY28" fmla="*/ 305870 h 607145"/>
              <a:gd name="connsiteX29" fmla="*/ 66100 w 484081"/>
              <a:gd name="connsiteY29" fmla="*/ 315022 h 607145"/>
              <a:gd name="connsiteX30" fmla="*/ 10097 w 484081"/>
              <a:gd name="connsiteY30" fmla="*/ 324707 h 607145"/>
              <a:gd name="connsiteX31" fmla="*/ 8711 w 484081"/>
              <a:gd name="connsiteY31" fmla="*/ 324813 h 607145"/>
              <a:gd name="connsiteX32" fmla="*/ 924 w 484081"/>
              <a:gd name="connsiteY32" fmla="*/ 318215 h 607145"/>
              <a:gd name="connsiteX33" fmla="*/ 7324 w 484081"/>
              <a:gd name="connsiteY33" fmla="*/ 309063 h 607145"/>
              <a:gd name="connsiteX34" fmla="*/ 241988 w 484081"/>
              <a:gd name="connsiteY34" fmla="*/ 267347 h 607145"/>
              <a:gd name="connsiteX35" fmla="*/ 216182 w 484081"/>
              <a:gd name="connsiteY35" fmla="*/ 274270 h 607145"/>
              <a:gd name="connsiteX36" fmla="*/ 220021 w 484081"/>
              <a:gd name="connsiteY36" fmla="*/ 306115 h 607145"/>
              <a:gd name="connsiteX37" fmla="*/ 227059 w 484081"/>
              <a:gd name="connsiteY37" fmla="*/ 338173 h 607145"/>
              <a:gd name="connsiteX38" fmla="*/ 227059 w 484081"/>
              <a:gd name="connsiteY38" fmla="*/ 399520 h 607145"/>
              <a:gd name="connsiteX39" fmla="*/ 256810 w 484081"/>
              <a:gd name="connsiteY39" fmla="*/ 399520 h 607145"/>
              <a:gd name="connsiteX40" fmla="*/ 256703 w 484081"/>
              <a:gd name="connsiteY40" fmla="*/ 338173 h 607145"/>
              <a:gd name="connsiteX41" fmla="*/ 263955 w 484081"/>
              <a:gd name="connsiteY41" fmla="*/ 305476 h 607145"/>
              <a:gd name="connsiteX42" fmla="*/ 267900 w 484081"/>
              <a:gd name="connsiteY42" fmla="*/ 274163 h 607145"/>
              <a:gd name="connsiteX43" fmla="*/ 241988 w 484081"/>
              <a:gd name="connsiteY43" fmla="*/ 267347 h 607145"/>
              <a:gd name="connsiteX44" fmla="*/ 474081 w 484081"/>
              <a:gd name="connsiteY44" fmla="*/ 199813 h 607145"/>
              <a:gd name="connsiteX45" fmla="*/ 483789 w 484081"/>
              <a:gd name="connsiteY45" fmla="*/ 205348 h 607145"/>
              <a:gd name="connsiteX46" fmla="*/ 478241 w 484081"/>
              <a:gd name="connsiteY46" fmla="*/ 215140 h 607145"/>
              <a:gd name="connsiteX47" fmla="*/ 423409 w 484081"/>
              <a:gd name="connsiteY47" fmla="*/ 229935 h 607145"/>
              <a:gd name="connsiteX48" fmla="*/ 421275 w 484081"/>
              <a:gd name="connsiteY48" fmla="*/ 230255 h 607145"/>
              <a:gd name="connsiteX49" fmla="*/ 413595 w 484081"/>
              <a:gd name="connsiteY49" fmla="*/ 224400 h 607145"/>
              <a:gd name="connsiteX50" fmla="*/ 419142 w 484081"/>
              <a:gd name="connsiteY50" fmla="*/ 214608 h 607145"/>
              <a:gd name="connsiteX51" fmla="*/ 10000 w 484081"/>
              <a:gd name="connsiteY51" fmla="*/ 199813 h 607145"/>
              <a:gd name="connsiteX52" fmla="*/ 64833 w 484081"/>
              <a:gd name="connsiteY52" fmla="*/ 214608 h 607145"/>
              <a:gd name="connsiteX53" fmla="*/ 70487 w 484081"/>
              <a:gd name="connsiteY53" fmla="*/ 224400 h 607145"/>
              <a:gd name="connsiteX54" fmla="*/ 62806 w 484081"/>
              <a:gd name="connsiteY54" fmla="*/ 230255 h 607145"/>
              <a:gd name="connsiteX55" fmla="*/ 60672 w 484081"/>
              <a:gd name="connsiteY55" fmla="*/ 229935 h 607145"/>
              <a:gd name="connsiteX56" fmla="*/ 5840 w 484081"/>
              <a:gd name="connsiteY56" fmla="*/ 215140 h 607145"/>
              <a:gd name="connsiteX57" fmla="*/ 293 w 484081"/>
              <a:gd name="connsiteY57" fmla="*/ 205348 h 607145"/>
              <a:gd name="connsiteX58" fmla="*/ 10000 w 484081"/>
              <a:gd name="connsiteY58" fmla="*/ 199813 h 607145"/>
              <a:gd name="connsiteX59" fmla="*/ 241988 w 484081"/>
              <a:gd name="connsiteY59" fmla="*/ 117707 h 607145"/>
              <a:gd name="connsiteX60" fmla="*/ 109227 w 484081"/>
              <a:gd name="connsiteY60" fmla="*/ 250306 h 607145"/>
              <a:gd name="connsiteX61" fmla="*/ 154121 w 484081"/>
              <a:gd name="connsiteY61" fmla="*/ 368527 h 607145"/>
              <a:gd name="connsiteX62" fmla="*/ 172888 w 484081"/>
              <a:gd name="connsiteY62" fmla="*/ 393237 h 607145"/>
              <a:gd name="connsiteX63" fmla="*/ 196455 w 484081"/>
              <a:gd name="connsiteY63" fmla="*/ 451388 h 607145"/>
              <a:gd name="connsiteX64" fmla="*/ 199760 w 484081"/>
              <a:gd name="connsiteY64" fmla="*/ 451388 h 607145"/>
              <a:gd name="connsiteX65" fmla="*/ 199760 w 484081"/>
              <a:gd name="connsiteY65" fmla="*/ 423378 h 607145"/>
              <a:gd name="connsiteX66" fmla="*/ 214156 w 484081"/>
              <a:gd name="connsiteY66" fmla="*/ 401544 h 607145"/>
              <a:gd name="connsiteX67" fmla="*/ 214156 w 484081"/>
              <a:gd name="connsiteY67" fmla="*/ 338173 h 607145"/>
              <a:gd name="connsiteX68" fmla="*/ 207758 w 484081"/>
              <a:gd name="connsiteY68" fmla="*/ 310163 h 607145"/>
              <a:gd name="connsiteX69" fmla="*/ 205732 w 484081"/>
              <a:gd name="connsiteY69" fmla="*/ 266708 h 607145"/>
              <a:gd name="connsiteX70" fmla="*/ 241988 w 484081"/>
              <a:gd name="connsiteY70" fmla="*/ 254460 h 607145"/>
              <a:gd name="connsiteX71" fmla="*/ 278350 w 484081"/>
              <a:gd name="connsiteY71" fmla="*/ 266601 h 607145"/>
              <a:gd name="connsiteX72" fmla="*/ 276218 w 484081"/>
              <a:gd name="connsiteY72" fmla="*/ 309523 h 607145"/>
              <a:gd name="connsiteX73" fmla="*/ 269606 w 484081"/>
              <a:gd name="connsiteY73" fmla="*/ 338173 h 607145"/>
              <a:gd name="connsiteX74" fmla="*/ 269713 w 484081"/>
              <a:gd name="connsiteY74" fmla="*/ 401437 h 607145"/>
              <a:gd name="connsiteX75" fmla="*/ 284215 w 484081"/>
              <a:gd name="connsiteY75" fmla="*/ 423378 h 607145"/>
              <a:gd name="connsiteX76" fmla="*/ 284215 w 484081"/>
              <a:gd name="connsiteY76" fmla="*/ 451388 h 607145"/>
              <a:gd name="connsiteX77" fmla="*/ 287521 w 484081"/>
              <a:gd name="connsiteY77" fmla="*/ 451388 h 607145"/>
              <a:gd name="connsiteX78" fmla="*/ 311194 w 484081"/>
              <a:gd name="connsiteY78" fmla="*/ 393237 h 607145"/>
              <a:gd name="connsiteX79" fmla="*/ 329855 w 484081"/>
              <a:gd name="connsiteY79" fmla="*/ 368634 h 607145"/>
              <a:gd name="connsiteX80" fmla="*/ 374855 w 484081"/>
              <a:gd name="connsiteY80" fmla="*/ 250306 h 607145"/>
              <a:gd name="connsiteX81" fmla="*/ 241988 w 484081"/>
              <a:gd name="connsiteY81" fmla="*/ 117707 h 607145"/>
              <a:gd name="connsiteX82" fmla="*/ 58649 w 484081"/>
              <a:gd name="connsiteY82" fmla="*/ 101840 h 607145"/>
              <a:gd name="connsiteX83" fmla="*/ 102079 w 484081"/>
              <a:gd name="connsiteY83" fmla="*/ 138446 h 607145"/>
              <a:gd name="connsiteX84" fmla="*/ 103040 w 484081"/>
              <a:gd name="connsiteY84" fmla="*/ 149619 h 607145"/>
              <a:gd name="connsiteX85" fmla="*/ 96957 w 484081"/>
              <a:gd name="connsiteY85" fmla="*/ 152492 h 607145"/>
              <a:gd name="connsiteX86" fmla="*/ 91835 w 484081"/>
              <a:gd name="connsiteY86" fmla="*/ 150576 h 607145"/>
              <a:gd name="connsiteX87" fmla="*/ 48405 w 484081"/>
              <a:gd name="connsiteY87" fmla="*/ 113971 h 607145"/>
              <a:gd name="connsiteX88" fmla="*/ 47444 w 484081"/>
              <a:gd name="connsiteY88" fmla="*/ 102798 h 607145"/>
              <a:gd name="connsiteX89" fmla="*/ 58649 w 484081"/>
              <a:gd name="connsiteY89" fmla="*/ 101840 h 607145"/>
              <a:gd name="connsiteX90" fmla="*/ 425469 w 484081"/>
              <a:gd name="connsiteY90" fmla="*/ 101808 h 607145"/>
              <a:gd name="connsiteX91" fmla="*/ 436674 w 484081"/>
              <a:gd name="connsiteY91" fmla="*/ 102766 h 607145"/>
              <a:gd name="connsiteX92" fmla="*/ 435713 w 484081"/>
              <a:gd name="connsiteY92" fmla="*/ 113946 h 607145"/>
              <a:gd name="connsiteX93" fmla="*/ 392283 w 484081"/>
              <a:gd name="connsiteY93" fmla="*/ 150575 h 607145"/>
              <a:gd name="connsiteX94" fmla="*/ 387161 w 484081"/>
              <a:gd name="connsiteY94" fmla="*/ 152492 h 607145"/>
              <a:gd name="connsiteX95" fmla="*/ 381078 w 484081"/>
              <a:gd name="connsiteY95" fmla="*/ 149617 h 607145"/>
              <a:gd name="connsiteX96" fmla="*/ 382039 w 484081"/>
              <a:gd name="connsiteY96" fmla="*/ 138437 h 607145"/>
              <a:gd name="connsiteX97" fmla="*/ 241988 w 484081"/>
              <a:gd name="connsiteY97" fmla="*/ 99921 h 607145"/>
              <a:gd name="connsiteX98" fmla="*/ 392663 w 484081"/>
              <a:gd name="connsiteY98" fmla="*/ 250306 h 607145"/>
              <a:gd name="connsiteX99" fmla="*/ 325696 w 484081"/>
              <a:gd name="connsiteY99" fmla="*/ 403568 h 607145"/>
              <a:gd name="connsiteX100" fmla="*/ 303623 w 484081"/>
              <a:gd name="connsiteY100" fmla="*/ 469175 h 607145"/>
              <a:gd name="connsiteX101" fmla="*/ 303623 w 484081"/>
              <a:gd name="connsiteY101" fmla="*/ 540320 h 607145"/>
              <a:gd name="connsiteX102" fmla="*/ 180459 w 484081"/>
              <a:gd name="connsiteY102" fmla="*/ 540320 h 607145"/>
              <a:gd name="connsiteX103" fmla="*/ 180459 w 484081"/>
              <a:gd name="connsiteY103" fmla="*/ 469175 h 607145"/>
              <a:gd name="connsiteX104" fmla="*/ 158386 w 484081"/>
              <a:gd name="connsiteY104" fmla="*/ 403568 h 607145"/>
              <a:gd name="connsiteX105" fmla="*/ 91419 w 484081"/>
              <a:gd name="connsiteY105" fmla="*/ 250306 h 607145"/>
              <a:gd name="connsiteX106" fmla="*/ 241988 w 484081"/>
              <a:gd name="connsiteY106" fmla="*/ 99921 h 607145"/>
              <a:gd name="connsiteX107" fmla="*/ 350487 w 484081"/>
              <a:gd name="connsiteY107" fmla="*/ 29684 h 607145"/>
              <a:gd name="connsiteX108" fmla="*/ 354330 w 484081"/>
              <a:gd name="connsiteY108" fmla="*/ 40234 h 607145"/>
              <a:gd name="connsiteX109" fmla="*/ 330526 w 484081"/>
              <a:gd name="connsiteY109" fmla="*/ 91810 h 607145"/>
              <a:gd name="connsiteX110" fmla="*/ 323267 w 484081"/>
              <a:gd name="connsiteY110" fmla="*/ 96392 h 607145"/>
              <a:gd name="connsiteX111" fmla="*/ 319958 w 484081"/>
              <a:gd name="connsiteY111" fmla="*/ 95646 h 607145"/>
              <a:gd name="connsiteX112" fmla="*/ 316009 w 484081"/>
              <a:gd name="connsiteY112" fmla="*/ 85096 h 607145"/>
              <a:gd name="connsiteX113" fmla="*/ 339919 w 484081"/>
              <a:gd name="connsiteY113" fmla="*/ 33521 h 607145"/>
              <a:gd name="connsiteX114" fmla="*/ 350487 w 484081"/>
              <a:gd name="connsiteY114" fmla="*/ 29684 h 607145"/>
              <a:gd name="connsiteX115" fmla="*/ 133594 w 484081"/>
              <a:gd name="connsiteY115" fmla="*/ 29684 h 607145"/>
              <a:gd name="connsiteX116" fmla="*/ 144162 w 484081"/>
              <a:gd name="connsiteY116" fmla="*/ 33521 h 607145"/>
              <a:gd name="connsiteX117" fmla="*/ 167966 w 484081"/>
              <a:gd name="connsiteY117" fmla="*/ 85096 h 607145"/>
              <a:gd name="connsiteX118" fmla="*/ 164123 w 484081"/>
              <a:gd name="connsiteY118" fmla="*/ 95646 h 607145"/>
              <a:gd name="connsiteX119" fmla="*/ 160814 w 484081"/>
              <a:gd name="connsiteY119" fmla="*/ 96392 h 607145"/>
              <a:gd name="connsiteX120" fmla="*/ 153555 w 484081"/>
              <a:gd name="connsiteY120" fmla="*/ 91810 h 607145"/>
              <a:gd name="connsiteX121" fmla="*/ 129752 w 484081"/>
              <a:gd name="connsiteY121" fmla="*/ 40234 h 607145"/>
              <a:gd name="connsiteX122" fmla="*/ 133594 w 484081"/>
              <a:gd name="connsiteY122" fmla="*/ 29684 h 607145"/>
              <a:gd name="connsiteX123" fmla="*/ 241987 w 484081"/>
              <a:gd name="connsiteY123" fmla="*/ 0 h 607145"/>
              <a:gd name="connsiteX124" fmla="*/ 249483 w 484081"/>
              <a:gd name="connsiteY124" fmla="*/ 7772 h 607145"/>
              <a:gd name="connsiteX125" fmla="*/ 249590 w 484081"/>
              <a:gd name="connsiteY125" fmla="*/ 64521 h 607145"/>
              <a:gd name="connsiteX126" fmla="*/ 241987 w 484081"/>
              <a:gd name="connsiteY126" fmla="*/ 72400 h 607145"/>
              <a:gd name="connsiteX127" fmla="*/ 234384 w 484081"/>
              <a:gd name="connsiteY127" fmla="*/ 64521 h 607145"/>
              <a:gd name="connsiteX128" fmla="*/ 234598 w 484081"/>
              <a:gd name="connsiteY128" fmla="*/ 7772 h 607145"/>
              <a:gd name="connsiteX129" fmla="*/ 241987 w 484081"/>
              <a:gd name="connsiteY129" fmla="*/ 0 h 607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84081" h="607145">
                <a:moveTo>
                  <a:pt x="211944" y="577014"/>
                </a:moveTo>
                <a:lnTo>
                  <a:pt x="272136" y="577014"/>
                </a:lnTo>
                <a:cubicBezTo>
                  <a:pt x="272136" y="593624"/>
                  <a:pt x="258606" y="607145"/>
                  <a:pt x="241987" y="607145"/>
                </a:cubicBezTo>
                <a:cubicBezTo>
                  <a:pt x="225367" y="607145"/>
                  <a:pt x="211944" y="593624"/>
                  <a:pt x="211944" y="577014"/>
                </a:cubicBezTo>
                <a:close/>
                <a:moveTo>
                  <a:pt x="386197" y="376834"/>
                </a:moveTo>
                <a:lnTo>
                  <a:pt x="432783" y="409197"/>
                </a:lnTo>
                <a:cubicBezTo>
                  <a:pt x="436407" y="411752"/>
                  <a:pt x="437260" y="416649"/>
                  <a:pt x="434808" y="420269"/>
                </a:cubicBezTo>
                <a:cubicBezTo>
                  <a:pt x="433209" y="422504"/>
                  <a:pt x="430757" y="423675"/>
                  <a:pt x="428199" y="423675"/>
                </a:cubicBezTo>
                <a:cubicBezTo>
                  <a:pt x="426706" y="423675"/>
                  <a:pt x="425107" y="423249"/>
                  <a:pt x="423721" y="422291"/>
                </a:cubicBezTo>
                <a:lnTo>
                  <a:pt x="377029" y="389822"/>
                </a:lnTo>
                <a:cubicBezTo>
                  <a:pt x="373511" y="387373"/>
                  <a:pt x="372551" y="382370"/>
                  <a:pt x="375110" y="378750"/>
                </a:cubicBezTo>
                <a:cubicBezTo>
                  <a:pt x="377562" y="375237"/>
                  <a:pt x="382572" y="374279"/>
                  <a:pt x="386197" y="376834"/>
                </a:cubicBezTo>
                <a:close/>
                <a:moveTo>
                  <a:pt x="97877" y="376834"/>
                </a:moveTo>
                <a:cubicBezTo>
                  <a:pt x="101504" y="374279"/>
                  <a:pt x="106517" y="375237"/>
                  <a:pt x="108970" y="378750"/>
                </a:cubicBezTo>
                <a:cubicBezTo>
                  <a:pt x="111530" y="382370"/>
                  <a:pt x="110570" y="387373"/>
                  <a:pt x="106944" y="389822"/>
                </a:cubicBezTo>
                <a:lnTo>
                  <a:pt x="60333" y="422185"/>
                </a:lnTo>
                <a:cubicBezTo>
                  <a:pt x="58946" y="423143"/>
                  <a:pt x="57346" y="423675"/>
                  <a:pt x="55746" y="423675"/>
                </a:cubicBezTo>
                <a:cubicBezTo>
                  <a:pt x="53293" y="423675"/>
                  <a:pt x="50840" y="422504"/>
                  <a:pt x="49240" y="420269"/>
                </a:cubicBezTo>
                <a:cubicBezTo>
                  <a:pt x="46680" y="416649"/>
                  <a:pt x="47640" y="411752"/>
                  <a:pt x="51267" y="409197"/>
                </a:cubicBezTo>
                <a:close/>
                <a:moveTo>
                  <a:pt x="420647" y="299378"/>
                </a:moveTo>
                <a:lnTo>
                  <a:pt x="476650" y="309063"/>
                </a:lnTo>
                <a:cubicBezTo>
                  <a:pt x="481023" y="309808"/>
                  <a:pt x="483903" y="313852"/>
                  <a:pt x="483156" y="318215"/>
                </a:cubicBezTo>
                <a:cubicBezTo>
                  <a:pt x="482516" y="322046"/>
                  <a:pt x="479103" y="324813"/>
                  <a:pt x="475369" y="324813"/>
                </a:cubicBezTo>
                <a:cubicBezTo>
                  <a:pt x="474943" y="324813"/>
                  <a:pt x="474409" y="324707"/>
                  <a:pt x="473983" y="324707"/>
                </a:cubicBezTo>
                <a:lnTo>
                  <a:pt x="417981" y="315022"/>
                </a:lnTo>
                <a:cubicBezTo>
                  <a:pt x="413607" y="314277"/>
                  <a:pt x="410727" y="310127"/>
                  <a:pt x="411474" y="305870"/>
                </a:cubicBezTo>
                <a:cubicBezTo>
                  <a:pt x="412221" y="301507"/>
                  <a:pt x="416381" y="298633"/>
                  <a:pt x="420647" y="299378"/>
                </a:cubicBezTo>
                <a:close/>
                <a:moveTo>
                  <a:pt x="63326" y="299378"/>
                </a:moveTo>
                <a:cubicBezTo>
                  <a:pt x="67700" y="298633"/>
                  <a:pt x="71860" y="301507"/>
                  <a:pt x="72606" y="305870"/>
                </a:cubicBezTo>
                <a:cubicBezTo>
                  <a:pt x="73353" y="310127"/>
                  <a:pt x="70473" y="314277"/>
                  <a:pt x="66100" y="315022"/>
                </a:cubicBezTo>
                <a:lnTo>
                  <a:pt x="10097" y="324707"/>
                </a:lnTo>
                <a:cubicBezTo>
                  <a:pt x="9671" y="324813"/>
                  <a:pt x="9137" y="324813"/>
                  <a:pt x="8711" y="324813"/>
                </a:cubicBezTo>
                <a:cubicBezTo>
                  <a:pt x="4871" y="324813"/>
                  <a:pt x="1564" y="322046"/>
                  <a:pt x="924" y="318215"/>
                </a:cubicBezTo>
                <a:cubicBezTo>
                  <a:pt x="177" y="313852"/>
                  <a:pt x="3057" y="309808"/>
                  <a:pt x="7324" y="309063"/>
                </a:cubicBezTo>
                <a:close/>
                <a:moveTo>
                  <a:pt x="241988" y="267347"/>
                </a:moveTo>
                <a:cubicBezTo>
                  <a:pt x="228445" y="267347"/>
                  <a:pt x="219488" y="269690"/>
                  <a:pt x="216182" y="274270"/>
                </a:cubicBezTo>
                <a:cubicBezTo>
                  <a:pt x="211597" y="280447"/>
                  <a:pt x="215862" y="293547"/>
                  <a:pt x="220021" y="306115"/>
                </a:cubicBezTo>
                <a:cubicBezTo>
                  <a:pt x="223540" y="316766"/>
                  <a:pt x="227059" y="327736"/>
                  <a:pt x="227059" y="338173"/>
                </a:cubicBezTo>
                <a:lnTo>
                  <a:pt x="227059" y="399520"/>
                </a:lnTo>
                <a:lnTo>
                  <a:pt x="256810" y="399520"/>
                </a:lnTo>
                <a:cubicBezTo>
                  <a:pt x="256810" y="375557"/>
                  <a:pt x="256703" y="351487"/>
                  <a:pt x="256703" y="338173"/>
                </a:cubicBezTo>
                <a:cubicBezTo>
                  <a:pt x="256703" y="327416"/>
                  <a:pt x="260436" y="316340"/>
                  <a:pt x="263955" y="305476"/>
                </a:cubicBezTo>
                <a:cubicBezTo>
                  <a:pt x="268007" y="293121"/>
                  <a:pt x="272272" y="280234"/>
                  <a:pt x="267900" y="274163"/>
                </a:cubicBezTo>
                <a:cubicBezTo>
                  <a:pt x="264594" y="269690"/>
                  <a:pt x="255637" y="267347"/>
                  <a:pt x="241988" y="267347"/>
                </a:cubicBezTo>
                <a:close/>
                <a:moveTo>
                  <a:pt x="474081" y="199813"/>
                </a:moveTo>
                <a:cubicBezTo>
                  <a:pt x="478241" y="198642"/>
                  <a:pt x="482615" y="201090"/>
                  <a:pt x="483789" y="205348"/>
                </a:cubicBezTo>
                <a:cubicBezTo>
                  <a:pt x="484962" y="209605"/>
                  <a:pt x="482509" y="213969"/>
                  <a:pt x="478241" y="215140"/>
                </a:cubicBezTo>
                <a:lnTo>
                  <a:pt x="423409" y="229935"/>
                </a:lnTo>
                <a:cubicBezTo>
                  <a:pt x="422662" y="230148"/>
                  <a:pt x="421915" y="230255"/>
                  <a:pt x="421275" y="230255"/>
                </a:cubicBezTo>
                <a:cubicBezTo>
                  <a:pt x="417755" y="230255"/>
                  <a:pt x="414555" y="227913"/>
                  <a:pt x="413595" y="224400"/>
                </a:cubicBezTo>
                <a:cubicBezTo>
                  <a:pt x="412421" y="220143"/>
                  <a:pt x="414981" y="215779"/>
                  <a:pt x="419142" y="214608"/>
                </a:cubicBezTo>
                <a:close/>
                <a:moveTo>
                  <a:pt x="10000" y="199813"/>
                </a:moveTo>
                <a:lnTo>
                  <a:pt x="64833" y="214608"/>
                </a:lnTo>
                <a:cubicBezTo>
                  <a:pt x="69100" y="215779"/>
                  <a:pt x="71660" y="220143"/>
                  <a:pt x="70487" y="224400"/>
                </a:cubicBezTo>
                <a:cubicBezTo>
                  <a:pt x="69527" y="227913"/>
                  <a:pt x="66326" y="230255"/>
                  <a:pt x="62806" y="230255"/>
                </a:cubicBezTo>
                <a:cubicBezTo>
                  <a:pt x="62059" y="230255"/>
                  <a:pt x="61419" y="230148"/>
                  <a:pt x="60672" y="229935"/>
                </a:cubicBezTo>
                <a:lnTo>
                  <a:pt x="5840" y="215140"/>
                </a:lnTo>
                <a:cubicBezTo>
                  <a:pt x="1573" y="213969"/>
                  <a:pt x="-881" y="209605"/>
                  <a:pt x="293" y="205348"/>
                </a:cubicBezTo>
                <a:cubicBezTo>
                  <a:pt x="1359" y="201090"/>
                  <a:pt x="5733" y="198642"/>
                  <a:pt x="10000" y="199813"/>
                </a:cubicBezTo>
                <a:close/>
                <a:moveTo>
                  <a:pt x="241988" y="117707"/>
                </a:moveTo>
                <a:cubicBezTo>
                  <a:pt x="168836" y="117707"/>
                  <a:pt x="109227" y="177244"/>
                  <a:pt x="109227" y="250306"/>
                </a:cubicBezTo>
                <a:cubicBezTo>
                  <a:pt x="109227" y="311334"/>
                  <a:pt x="127995" y="335298"/>
                  <a:pt x="154121" y="368527"/>
                </a:cubicBezTo>
                <a:cubicBezTo>
                  <a:pt x="160199" y="376302"/>
                  <a:pt x="166490" y="384290"/>
                  <a:pt x="172888" y="393237"/>
                </a:cubicBezTo>
                <a:cubicBezTo>
                  <a:pt x="187817" y="414005"/>
                  <a:pt x="194002" y="436265"/>
                  <a:pt x="196455" y="451388"/>
                </a:cubicBezTo>
                <a:lnTo>
                  <a:pt x="199760" y="451388"/>
                </a:lnTo>
                <a:lnTo>
                  <a:pt x="199760" y="423378"/>
                </a:lnTo>
                <a:cubicBezTo>
                  <a:pt x="199760" y="413579"/>
                  <a:pt x="205732" y="405272"/>
                  <a:pt x="214156" y="401544"/>
                </a:cubicBezTo>
                <a:lnTo>
                  <a:pt x="214156" y="338173"/>
                </a:lnTo>
                <a:cubicBezTo>
                  <a:pt x="214156" y="329759"/>
                  <a:pt x="210957" y="319854"/>
                  <a:pt x="207758" y="310163"/>
                </a:cubicBezTo>
                <a:cubicBezTo>
                  <a:pt x="202639" y="294506"/>
                  <a:pt x="197308" y="278210"/>
                  <a:pt x="205732" y="266708"/>
                </a:cubicBezTo>
                <a:cubicBezTo>
                  <a:pt x="211810" y="258294"/>
                  <a:pt x="223327" y="254460"/>
                  <a:pt x="241988" y="254460"/>
                </a:cubicBezTo>
                <a:cubicBezTo>
                  <a:pt x="260756" y="254460"/>
                  <a:pt x="272272" y="258294"/>
                  <a:pt x="278350" y="266601"/>
                </a:cubicBezTo>
                <a:cubicBezTo>
                  <a:pt x="286561" y="277997"/>
                  <a:pt x="281336" y="294080"/>
                  <a:pt x="276218" y="309523"/>
                </a:cubicBezTo>
                <a:cubicBezTo>
                  <a:pt x="272912" y="319322"/>
                  <a:pt x="269606" y="329546"/>
                  <a:pt x="269606" y="338173"/>
                </a:cubicBezTo>
                <a:cubicBezTo>
                  <a:pt x="269606" y="351806"/>
                  <a:pt x="269713" y="376835"/>
                  <a:pt x="269713" y="401437"/>
                </a:cubicBezTo>
                <a:cubicBezTo>
                  <a:pt x="278244" y="405059"/>
                  <a:pt x="284215" y="413579"/>
                  <a:pt x="284215" y="423378"/>
                </a:cubicBezTo>
                <a:lnTo>
                  <a:pt x="284215" y="451388"/>
                </a:lnTo>
                <a:lnTo>
                  <a:pt x="287521" y="451388"/>
                </a:lnTo>
                <a:cubicBezTo>
                  <a:pt x="290080" y="436265"/>
                  <a:pt x="296265" y="414005"/>
                  <a:pt x="311194" y="393237"/>
                </a:cubicBezTo>
                <a:cubicBezTo>
                  <a:pt x="317485" y="384290"/>
                  <a:pt x="323777" y="376302"/>
                  <a:pt x="329855" y="368634"/>
                </a:cubicBezTo>
                <a:cubicBezTo>
                  <a:pt x="355981" y="335404"/>
                  <a:pt x="374855" y="311441"/>
                  <a:pt x="374855" y="250306"/>
                </a:cubicBezTo>
                <a:cubicBezTo>
                  <a:pt x="374855" y="177244"/>
                  <a:pt x="315246" y="117707"/>
                  <a:pt x="241988" y="117707"/>
                </a:cubicBezTo>
                <a:close/>
                <a:moveTo>
                  <a:pt x="58649" y="101840"/>
                </a:moveTo>
                <a:lnTo>
                  <a:pt x="102079" y="138446"/>
                </a:lnTo>
                <a:cubicBezTo>
                  <a:pt x="105494" y="141319"/>
                  <a:pt x="105814" y="146320"/>
                  <a:pt x="103040" y="149619"/>
                </a:cubicBezTo>
                <a:cubicBezTo>
                  <a:pt x="101439" y="151534"/>
                  <a:pt x="99198" y="152492"/>
                  <a:pt x="96957" y="152492"/>
                </a:cubicBezTo>
                <a:cubicBezTo>
                  <a:pt x="95143" y="152492"/>
                  <a:pt x="93329" y="151853"/>
                  <a:pt x="91835" y="150576"/>
                </a:cubicBezTo>
                <a:lnTo>
                  <a:pt x="48405" y="113971"/>
                </a:lnTo>
                <a:cubicBezTo>
                  <a:pt x="44990" y="111205"/>
                  <a:pt x="44563" y="106203"/>
                  <a:pt x="47444" y="102798"/>
                </a:cubicBezTo>
                <a:cubicBezTo>
                  <a:pt x="50219" y="99499"/>
                  <a:pt x="55234" y="99074"/>
                  <a:pt x="58649" y="101840"/>
                </a:cubicBezTo>
                <a:close/>
                <a:moveTo>
                  <a:pt x="425469" y="101808"/>
                </a:moveTo>
                <a:cubicBezTo>
                  <a:pt x="428777" y="98933"/>
                  <a:pt x="433793" y="99465"/>
                  <a:pt x="436674" y="102766"/>
                </a:cubicBezTo>
                <a:cubicBezTo>
                  <a:pt x="439448" y="106067"/>
                  <a:pt x="439021" y="111178"/>
                  <a:pt x="435713" y="113946"/>
                </a:cubicBezTo>
                <a:lnTo>
                  <a:pt x="392283" y="150575"/>
                </a:lnTo>
                <a:cubicBezTo>
                  <a:pt x="390789" y="151853"/>
                  <a:pt x="388975" y="152492"/>
                  <a:pt x="387161" y="152492"/>
                </a:cubicBezTo>
                <a:cubicBezTo>
                  <a:pt x="384920" y="152492"/>
                  <a:pt x="382679" y="151533"/>
                  <a:pt x="381078" y="149617"/>
                </a:cubicBezTo>
                <a:cubicBezTo>
                  <a:pt x="378197" y="146316"/>
                  <a:pt x="378624" y="141311"/>
                  <a:pt x="382039" y="138437"/>
                </a:cubicBezTo>
                <a:close/>
                <a:moveTo>
                  <a:pt x="241988" y="99921"/>
                </a:moveTo>
                <a:cubicBezTo>
                  <a:pt x="325270" y="99921"/>
                  <a:pt x="392663" y="167232"/>
                  <a:pt x="392663" y="250306"/>
                </a:cubicBezTo>
                <a:cubicBezTo>
                  <a:pt x="392663" y="332742"/>
                  <a:pt x="359180" y="356812"/>
                  <a:pt x="325696" y="403568"/>
                </a:cubicBezTo>
                <a:cubicBezTo>
                  <a:pt x="303623" y="434348"/>
                  <a:pt x="303623" y="469175"/>
                  <a:pt x="303623" y="469175"/>
                </a:cubicBezTo>
                <a:lnTo>
                  <a:pt x="303623" y="540320"/>
                </a:lnTo>
                <a:lnTo>
                  <a:pt x="180459" y="540320"/>
                </a:lnTo>
                <a:lnTo>
                  <a:pt x="180459" y="469175"/>
                </a:lnTo>
                <a:cubicBezTo>
                  <a:pt x="180459" y="469175"/>
                  <a:pt x="180459" y="434348"/>
                  <a:pt x="158386" y="403568"/>
                </a:cubicBezTo>
                <a:cubicBezTo>
                  <a:pt x="124903" y="356812"/>
                  <a:pt x="91419" y="332742"/>
                  <a:pt x="91419" y="250306"/>
                </a:cubicBezTo>
                <a:cubicBezTo>
                  <a:pt x="91419" y="167232"/>
                  <a:pt x="158812" y="99921"/>
                  <a:pt x="241988" y="99921"/>
                </a:cubicBezTo>
                <a:close/>
                <a:moveTo>
                  <a:pt x="350487" y="29684"/>
                </a:moveTo>
                <a:cubicBezTo>
                  <a:pt x="354436" y="31496"/>
                  <a:pt x="356251" y="36291"/>
                  <a:pt x="354330" y="40234"/>
                </a:cubicBezTo>
                <a:lnTo>
                  <a:pt x="330526" y="91810"/>
                </a:lnTo>
                <a:cubicBezTo>
                  <a:pt x="329138" y="94687"/>
                  <a:pt x="326256" y="96392"/>
                  <a:pt x="323267" y="96392"/>
                </a:cubicBezTo>
                <a:cubicBezTo>
                  <a:pt x="322200" y="96392"/>
                  <a:pt x="321026" y="96179"/>
                  <a:pt x="319958" y="95646"/>
                </a:cubicBezTo>
                <a:cubicBezTo>
                  <a:pt x="315902" y="93834"/>
                  <a:pt x="314194" y="89146"/>
                  <a:pt x="316009" y="85096"/>
                </a:cubicBezTo>
                <a:lnTo>
                  <a:pt x="339919" y="33521"/>
                </a:lnTo>
                <a:cubicBezTo>
                  <a:pt x="341734" y="29578"/>
                  <a:pt x="346537" y="27873"/>
                  <a:pt x="350487" y="29684"/>
                </a:cubicBezTo>
                <a:close/>
                <a:moveTo>
                  <a:pt x="133594" y="29684"/>
                </a:moveTo>
                <a:cubicBezTo>
                  <a:pt x="137544" y="27873"/>
                  <a:pt x="142347" y="29578"/>
                  <a:pt x="144162" y="33521"/>
                </a:cubicBezTo>
                <a:lnTo>
                  <a:pt x="167966" y="85096"/>
                </a:lnTo>
                <a:cubicBezTo>
                  <a:pt x="169887" y="89146"/>
                  <a:pt x="168072" y="93834"/>
                  <a:pt x="164123" y="95646"/>
                </a:cubicBezTo>
                <a:cubicBezTo>
                  <a:pt x="163056" y="96179"/>
                  <a:pt x="161881" y="96392"/>
                  <a:pt x="160814" y="96392"/>
                </a:cubicBezTo>
                <a:cubicBezTo>
                  <a:pt x="157825" y="96392"/>
                  <a:pt x="154943" y="94687"/>
                  <a:pt x="153555" y="91810"/>
                </a:cubicBezTo>
                <a:lnTo>
                  <a:pt x="129752" y="40234"/>
                </a:lnTo>
                <a:cubicBezTo>
                  <a:pt x="127830" y="36291"/>
                  <a:pt x="129645" y="31496"/>
                  <a:pt x="133594" y="29684"/>
                </a:cubicBezTo>
                <a:close/>
                <a:moveTo>
                  <a:pt x="241987" y="0"/>
                </a:moveTo>
                <a:cubicBezTo>
                  <a:pt x="246056" y="319"/>
                  <a:pt x="249376" y="3620"/>
                  <a:pt x="249483" y="7772"/>
                </a:cubicBezTo>
                <a:lnTo>
                  <a:pt x="249590" y="64521"/>
                </a:lnTo>
                <a:cubicBezTo>
                  <a:pt x="249697" y="68780"/>
                  <a:pt x="246270" y="72187"/>
                  <a:pt x="241987" y="72400"/>
                </a:cubicBezTo>
                <a:cubicBezTo>
                  <a:pt x="237811" y="72187"/>
                  <a:pt x="234384" y="68780"/>
                  <a:pt x="234384" y="64521"/>
                </a:cubicBezTo>
                <a:lnTo>
                  <a:pt x="234598" y="7772"/>
                </a:lnTo>
                <a:cubicBezTo>
                  <a:pt x="234598" y="3620"/>
                  <a:pt x="238025" y="319"/>
                  <a:pt x="2419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94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4" grpId="0" animBg="1"/>
      <p:bldP spid="35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12058" r="34212" b="33682"/>
          <a:stretch/>
        </p:blipFill>
        <p:spPr>
          <a:xfrm flipH="1">
            <a:off x="0" y="13883"/>
            <a:ext cx="9590116" cy="6857999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5193950" y="2795995"/>
            <a:ext cx="7500037" cy="1266007"/>
            <a:chOff x="1889990" y="1266178"/>
            <a:chExt cx="3809796" cy="643094"/>
          </a:xfrm>
        </p:grpSpPr>
        <p:sp>
          <p:nvSpPr>
            <p:cNvPr id="35" name="矩形 34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593702" y="1421542"/>
              <a:ext cx="2053244" cy="328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715342" y="1513895"/>
              <a:ext cx="1984444" cy="171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16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/>
                <a:t>04</a:t>
              </a:r>
              <a:endParaRPr lang="zh-CN" altLang="en-US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9237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1527" y="140762"/>
            <a:ext cx="3757360" cy="643094"/>
            <a:chOff x="1889990" y="1266178"/>
            <a:chExt cx="3757360" cy="643094"/>
          </a:xfrm>
        </p:grpSpPr>
        <p:sp>
          <p:nvSpPr>
            <p:cNvPr id="9" name="矩形 8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04</a:t>
              </a:r>
              <a:endParaRPr lang="zh-CN" altLang="en-US" dirty="0"/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D67FADDD-B95F-4228-98E6-AB2001D3845F}"/>
              </a:ext>
            </a:extLst>
          </p:cNvPr>
          <p:cNvSpPr txBox="1"/>
          <p:nvPr/>
        </p:nvSpPr>
        <p:spPr>
          <a:xfrm>
            <a:off x="5136617" y="3242078"/>
            <a:ext cx="18832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造字工房力黑（非商用）常规体" pitchFamily="50" charset="-122"/>
              </a:rPr>
              <a:t>SWOT</a:t>
            </a:r>
            <a:endParaRPr kumimoji="0" lang="zh-CN" altLang="en-US" sz="5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造字工房力黑（非商用）常规体" pitchFamily="50" charset="-122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7C6FB765-E082-408A-BE42-07FCDEA030A4}"/>
              </a:ext>
            </a:extLst>
          </p:cNvPr>
          <p:cNvCxnSpPr/>
          <p:nvPr/>
        </p:nvCxnSpPr>
        <p:spPr>
          <a:xfrm>
            <a:off x="1839312" y="3722772"/>
            <a:ext cx="29982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2BB30A5B-9AB3-46F1-8052-7208C12662CD}"/>
              </a:ext>
            </a:extLst>
          </p:cNvPr>
          <p:cNvCxnSpPr/>
          <p:nvPr/>
        </p:nvCxnSpPr>
        <p:spPr>
          <a:xfrm>
            <a:off x="7256867" y="3722772"/>
            <a:ext cx="29982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33C7D377-FD3E-473E-B7B9-F3A763628CFB}"/>
              </a:ext>
            </a:extLst>
          </p:cNvPr>
          <p:cNvGrpSpPr/>
          <p:nvPr/>
        </p:nvGrpSpPr>
        <p:grpSpPr>
          <a:xfrm rot="5400000" flipV="1">
            <a:off x="3750613" y="3801250"/>
            <a:ext cx="4690775" cy="0"/>
            <a:chOff x="1548927" y="2053391"/>
            <a:chExt cx="6455356" cy="0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8109044F-C5AE-439E-B8DA-6FB863A9CAEF}"/>
                </a:ext>
              </a:extLst>
            </p:cNvPr>
            <p:cNvCxnSpPr/>
            <p:nvPr/>
          </p:nvCxnSpPr>
          <p:spPr>
            <a:xfrm rot="5400000" flipV="1">
              <a:off x="2538779" y="1063539"/>
              <a:ext cx="0" cy="197970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BB5B7875-7BEC-4172-8C81-CEC5E7584DB9}"/>
                </a:ext>
              </a:extLst>
            </p:cNvPr>
            <p:cNvCxnSpPr/>
            <p:nvPr/>
          </p:nvCxnSpPr>
          <p:spPr>
            <a:xfrm rot="5400000" flipV="1">
              <a:off x="6970247" y="1019354"/>
              <a:ext cx="0" cy="206807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id="{278FEEFA-3F3C-4EBC-945F-0764D65EAC28}"/>
              </a:ext>
            </a:extLst>
          </p:cNvPr>
          <p:cNvSpPr txBox="1"/>
          <p:nvPr/>
        </p:nvSpPr>
        <p:spPr>
          <a:xfrm>
            <a:off x="1614978" y="2278205"/>
            <a:ext cx="4096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0E1A1566-5279-4472-A64B-165B6737FDBD}"/>
              </a:ext>
            </a:extLst>
          </p:cNvPr>
          <p:cNvSpPr/>
          <p:nvPr/>
        </p:nvSpPr>
        <p:spPr>
          <a:xfrm>
            <a:off x="1713302" y="1774137"/>
            <a:ext cx="1993460" cy="330234"/>
          </a:xfrm>
          <a:prstGeom prst="rect">
            <a:avLst/>
          </a:prstGeom>
          <a:solidFill>
            <a:srgbClr val="F3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输入您的标题文本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53EF19E8-8073-405E-BF2A-EEEF2A1820EF}"/>
              </a:ext>
            </a:extLst>
          </p:cNvPr>
          <p:cNvSpPr txBox="1"/>
          <p:nvPr/>
        </p:nvSpPr>
        <p:spPr>
          <a:xfrm>
            <a:off x="1614978" y="4823199"/>
            <a:ext cx="4096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64B110AC-5B6F-48F8-82BF-4BB1960C9EEF}"/>
              </a:ext>
            </a:extLst>
          </p:cNvPr>
          <p:cNvSpPr/>
          <p:nvPr/>
        </p:nvSpPr>
        <p:spPr>
          <a:xfrm>
            <a:off x="1713302" y="4319131"/>
            <a:ext cx="1993460" cy="330234"/>
          </a:xfrm>
          <a:prstGeom prst="rect">
            <a:avLst/>
          </a:prstGeom>
          <a:solidFill>
            <a:srgbClr val="3F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输入您的标题文本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EAFBA7B9-E5E5-41A8-9BA5-AA49FB9101FF}"/>
              </a:ext>
            </a:extLst>
          </p:cNvPr>
          <p:cNvSpPr txBox="1"/>
          <p:nvPr/>
        </p:nvSpPr>
        <p:spPr>
          <a:xfrm>
            <a:off x="6403341" y="2278205"/>
            <a:ext cx="4096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30BE8F8C-42A7-404B-A24D-F035B23F3CC6}"/>
              </a:ext>
            </a:extLst>
          </p:cNvPr>
          <p:cNvSpPr/>
          <p:nvPr/>
        </p:nvSpPr>
        <p:spPr>
          <a:xfrm>
            <a:off x="8437145" y="1774137"/>
            <a:ext cx="1993460" cy="330234"/>
          </a:xfrm>
          <a:prstGeom prst="rect">
            <a:avLst/>
          </a:prstGeom>
          <a:solidFill>
            <a:srgbClr val="3F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输入您的标题文本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8737A581-ED59-4087-9730-6130548F9F2E}"/>
              </a:ext>
            </a:extLst>
          </p:cNvPr>
          <p:cNvSpPr txBox="1"/>
          <p:nvPr/>
        </p:nvSpPr>
        <p:spPr>
          <a:xfrm>
            <a:off x="6403341" y="4823199"/>
            <a:ext cx="4096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EC62888-20A2-4827-8275-5DA3698AE26C}"/>
              </a:ext>
            </a:extLst>
          </p:cNvPr>
          <p:cNvSpPr/>
          <p:nvPr/>
        </p:nvSpPr>
        <p:spPr>
          <a:xfrm>
            <a:off x="8437145" y="4319131"/>
            <a:ext cx="1993460" cy="330234"/>
          </a:xfrm>
          <a:prstGeom prst="rect">
            <a:avLst/>
          </a:prstGeom>
          <a:solidFill>
            <a:srgbClr val="F3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输入您的标题文本</a:t>
            </a:r>
          </a:p>
        </p:txBody>
      </p:sp>
    </p:spTree>
    <p:extLst>
      <p:ext uri="{BB962C8B-B14F-4D97-AF65-F5344CB8AC3E}">
        <p14:creationId xmlns:p14="http://schemas.microsoft.com/office/powerpoint/2010/main" val="56451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1527" y="140762"/>
            <a:ext cx="3757360" cy="643094"/>
            <a:chOff x="1889990" y="1266178"/>
            <a:chExt cx="3757360" cy="643094"/>
          </a:xfrm>
        </p:grpSpPr>
        <p:sp>
          <p:nvSpPr>
            <p:cNvPr id="9" name="矩形 8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04</a:t>
              </a:r>
              <a:endParaRPr lang="zh-CN" altLang="en-US" dirty="0"/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E090FCB6-B75F-4D59-B12F-578724D99200}"/>
              </a:ext>
            </a:extLst>
          </p:cNvPr>
          <p:cNvCxnSpPr/>
          <p:nvPr/>
        </p:nvCxnSpPr>
        <p:spPr>
          <a:xfrm>
            <a:off x="6688287" y="2952339"/>
            <a:ext cx="2488733" cy="112890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32EA5BFC-A713-4623-9F8A-D284ADC370F9}"/>
              </a:ext>
            </a:extLst>
          </p:cNvPr>
          <p:cNvCxnSpPr/>
          <p:nvPr/>
        </p:nvCxnSpPr>
        <p:spPr>
          <a:xfrm flipV="1">
            <a:off x="9177019" y="3359881"/>
            <a:ext cx="772161" cy="72135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803E395A-6C95-4309-9F1C-0594471142C0}"/>
              </a:ext>
            </a:extLst>
          </p:cNvPr>
          <p:cNvCxnSpPr/>
          <p:nvPr/>
        </p:nvCxnSpPr>
        <p:spPr>
          <a:xfrm>
            <a:off x="3043000" y="2664706"/>
            <a:ext cx="1537270" cy="167197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BE72F7EB-9B02-4302-BCE4-3B18E57902A3}"/>
              </a:ext>
            </a:extLst>
          </p:cNvPr>
          <p:cNvCxnSpPr/>
          <p:nvPr/>
        </p:nvCxnSpPr>
        <p:spPr>
          <a:xfrm flipV="1">
            <a:off x="4599983" y="2934807"/>
            <a:ext cx="2126095" cy="142436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305D4245-1C92-46B8-BF5B-87C5A36C73CF}"/>
              </a:ext>
            </a:extLst>
          </p:cNvPr>
          <p:cNvCxnSpPr>
            <a:stCxn id="17" idx="3"/>
          </p:cNvCxnSpPr>
          <p:nvPr/>
        </p:nvCxnSpPr>
        <p:spPr>
          <a:xfrm flipV="1">
            <a:off x="9808291" y="2283834"/>
            <a:ext cx="1339769" cy="121693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:a16="http://schemas.microsoft.com/office/drawing/2014/main" id="{0271A5F8-434B-470C-87DE-64B497AAFF09}"/>
              </a:ext>
            </a:extLst>
          </p:cNvPr>
          <p:cNvSpPr/>
          <p:nvPr/>
        </p:nvSpPr>
        <p:spPr>
          <a:xfrm>
            <a:off x="9749933" y="3160632"/>
            <a:ext cx="398495" cy="39849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60CCB44B-A35A-45E1-A33B-83754E5D16DE}"/>
              </a:ext>
            </a:extLst>
          </p:cNvPr>
          <p:cNvSpPr/>
          <p:nvPr/>
        </p:nvSpPr>
        <p:spPr>
          <a:xfrm>
            <a:off x="11027669" y="2163443"/>
            <a:ext cx="240782" cy="24078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B9C0328E-6135-48FA-811F-422C46D4572C}"/>
              </a:ext>
            </a:extLst>
          </p:cNvPr>
          <p:cNvSpPr/>
          <p:nvPr/>
        </p:nvSpPr>
        <p:spPr>
          <a:xfrm rot="17615379">
            <a:off x="2181088" y="1596099"/>
            <a:ext cx="1459524" cy="1459524"/>
          </a:xfrm>
          <a:prstGeom prst="ellipse">
            <a:avLst/>
          </a:prstGeom>
          <a:solidFill>
            <a:srgbClr val="3F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0DB75823-C065-45B9-89E6-E746F0BA498C}"/>
              </a:ext>
            </a:extLst>
          </p:cNvPr>
          <p:cNvSpPr/>
          <p:nvPr/>
        </p:nvSpPr>
        <p:spPr>
          <a:xfrm>
            <a:off x="4082202" y="3813760"/>
            <a:ext cx="1045843" cy="1045843"/>
          </a:xfrm>
          <a:prstGeom prst="ellipse">
            <a:avLst/>
          </a:prstGeom>
          <a:solidFill>
            <a:srgbClr val="F3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88AFF2E3-D603-4F2A-BF86-2B2387260F74}"/>
              </a:ext>
            </a:extLst>
          </p:cNvPr>
          <p:cNvSpPr/>
          <p:nvPr/>
        </p:nvSpPr>
        <p:spPr>
          <a:xfrm>
            <a:off x="6173515" y="2644950"/>
            <a:ext cx="848931" cy="848931"/>
          </a:xfrm>
          <a:prstGeom prst="ellipse">
            <a:avLst/>
          </a:prstGeom>
          <a:solidFill>
            <a:srgbClr val="3F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4CC6D5AF-17AF-443A-95E6-4FB26D404EEC}"/>
              </a:ext>
            </a:extLst>
          </p:cNvPr>
          <p:cNvSpPr/>
          <p:nvPr/>
        </p:nvSpPr>
        <p:spPr>
          <a:xfrm>
            <a:off x="8854154" y="3758375"/>
            <a:ext cx="645731" cy="645731"/>
          </a:xfrm>
          <a:prstGeom prst="ellipse">
            <a:avLst/>
          </a:prstGeom>
          <a:solidFill>
            <a:srgbClr val="F3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4A47FD34-8C10-450D-8155-512329617108}"/>
              </a:ext>
            </a:extLst>
          </p:cNvPr>
          <p:cNvSpPr/>
          <p:nvPr/>
        </p:nvSpPr>
        <p:spPr>
          <a:xfrm>
            <a:off x="2562036" y="1971918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  <a:endParaRPr lang="en-US" altLang="zh-CN" sz="2000" b="1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20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文本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5F64940D-7317-4C61-9657-1A2CC17BF3F2}"/>
              </a:ext>
            </a:extLst>
          </p:cNvPr>
          <p:cNvSpPr/>
          <p:nvPr/>
        </p:nvSpPr>
        <p:spPr>
          <a:xfrm>
            <a:off x="4276816" y="403600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kern="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  <a:endParaRPr lang="en-US" altLang="zh-CN" b="1" kern="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b="1" kern="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文本</a:t>
            </a:r>
            <a:endParaRPr lang="zh-CN" altLang="en-US" dirty="0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1812F328-7F16-4118-BBC3-CE797A3235E7}"/>
              </a:ext>
            </a:extLst>
          </p:cNvPr>
          <p:cNvSpPr/>
          <p:nvPr/>
        </p:nvSpPr>
        <p:spPr>
          <a:xfrm>
            <a:off x="6274814" y="274624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  <a:endParaRPr lang="en-US" altLang="zh-CN" b="1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文本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648D87AE-95C8-4AF9-A8EB-8E8327DA4A10}"/>
              </a:ext>
            </a:extLst>
          </p:cNvPr>
          <p:cNvSpPr/>
          <p:nvPr/>
        </p:nvSpPr>
        <p:spPr>
          <a:xfrm>
            <a:off x="8905151" y="381963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b="1" kern="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  <a:endParaRPr lang="en-US" altLang="zh-CN" sz="1400" b="1" kern="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1400" b="1" kern="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文本</a:t>
            </a:r>
            <a:endParaRPr lang="zh-CN" altLang="en-US" sz="1400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F7DDC130-0BE8-4389-8737-1398FE539C57}"/>
              </a:ext>
            </a:extLst>
          </p:cNvPr>
          <p:cNvSpPr txBox="1"/>
          <p:nvPr/>
        </p:nvSpPr>
        <p:spPr>
          <a:xfrm>
            <a:off x="2052889" y="3286680"/>
            <a:ext cx="15097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0A7C3D11-8808-495F-9798-52B4FEE2236A}"/>
              </a:ext>
            </a:extLst>
          </p:cNvPr>
          <p:cNvSpPr txBox="1"/>
          <p:nvPr/>
        </p:nvSpPr>
        <p:spPr>
          <a:xfrm>
            <a:off x="3965723" y="2367121"/>
            <a:ext cx="15097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963C97D6-FC56-49FE-B30C-F7BDD4515B0D}"/>
              </a:ext>
            </a:extLst>
          </p:cNvPr>
          <p:cNvSpPr txBox="1"/>
          <p:nvPr/>
        </p:nvSpPr>
        <p:spPr>
          <a:xfrm>
            <a:off x="5843123" y="3749251"/>
            <a:ext cx="15097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3314F694-AEE1-47A9-8BEE-41A580B69A89}"/>
              </a:ext>
            </a:extLst>
          </p:cNvPr>
          <p:cNvSpPr txBox="1"/>
          <p:nvPr/>
        </p:nvSpPr>
        <p:spPr>
          <a:xfrm>
            <a:off x="8422163" y="4682340"/>
            <a:ext cx="15097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EFFE36B9-0B2D-4554-81BC-FABC6EF9C9B1}"/>
              </a:ext>
            </a:extLst>
          </p:cNvPr>
          <p:cNvCxnSpPr/>
          <p:nvPr/>
        </p:nvCxnSpPr>
        <p:spPr>
          <a:xfrm>
            <a:off x="636547" y="5381992"/>
            <a:ext cx="0" cy="9470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:a16="http://schemas.microsoft.com/office/drawing/2014/main" id="{48E28411-41F7-4DAC-B07B-33BCBDAC2740}"/>
              </a:ext>
            </a:extLst>
          </p:cNvPr>
          <p:cNvSpPr/>
          <p:nvPr/>
        </p:nvSpPr>
        <p:spPr>
          <a:xfrm>
            <a:off x="789903" y="5367523"/>
            <a:ext cx="162095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1400" b="1" kern="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F70EE094-B9CE-407B-B581-B2332F8B343F}"/>
              </a:ext>
            </a:extLst>
          </p:cNvPr>
          <p:cNvSpPr txBox="1"/>
          <p:nvPr/>
        </p:nvSpPr>
        <p:spPr>
          <a:xfrm>
            <a:off x="789903" y="5712591"/>
            <a:ext cx="6239724" cy="511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consectetuer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Maecenas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porttitor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congue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massa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Fusce posuere, magna sed pulvinar ultricies, purus lectus malesuada libero, sit amet commodo magna eros quis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45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12058" r="34212" b="33682"/>
          <a:stretch/>
        </p:blipFill>
        <p:spPr>
          <a:xfrm>
            <a:off x="2601884" y="1"/>
            <a:ext cx="9590116" cy="685799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84586" y="2023881"/>
            <a:ext cx="5394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latin typeface="Berlin Sans FB Demi" panose="020E0802020502020306" pitchFamily="34" charset="0"/>
                <a:ea typeface="Adobe Gothic Std B" panose="020B0800000000000000" pitchFamily="34" charset="-128"/>
              </a:rPr>
              <a:t>Thank you</a:t>
            </a:r>
            <a:endParaRPr lang="zh-CN" altLang="en-US" sz="8000" dirty="0">
              <a:latin typeface="Berlin Sans FB Demi" panose="020E0802020502020306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4586" y="3347320"/>
            <a:ext cx="5902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商务简约工作总结计划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84586" y="4065654"/>
            <a:ext cx="4674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700" dirty="0" err="1"/>
              <a:t>urna</a:t>
            </a:r>
            <a:r>
              <a:rPr lang="en-US" altLang="zh-CN" sz="7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421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12058" r="34212" b="33682"/>
          <a:stretch/>
        </p:blipFill>
        <p:spPr>
          <a:xfrm flipH="1">
            <a:off x="0" y="0"/>
            <a:ext cx="9590116" cy="685799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6431844" y="1135549"/>
            <a:ext cx="3757360" cy="643094"/>
            <a:chOff x="1889990" y="1266178"/>
            <a:chExt cx="3757360" cy="643094"/>
          </a:xfrm>
        </p:grpSpPr>
        <p:sp>
          <p:nvSpPr>
            <p:cNvPr id="8" name="矩形 7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01</a:t>
              </a:r>
              <a:endParaRPr lang="zh-CN" altLang="en-US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431844" y="2312881"/>
            <a:ext cx="3757360" cy="643094"/>
            <a:chOff x="1889990" y="1266178"/>
            <a:chExt cx="3757360" cy="643094"/>
          </a:xfrm>
        </p:grpSpPr>
        <p:sp>
          <p:nvSpPr>
            <p:cNvPr id="18" name="矩形 17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02</a:t>
              </a:r>
              <a:endParaRPr lang="zh-CN" altLang="en-US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431844" y="3506386"/>
            <a:ext cx="3757360" cy="643094"/>
            <a:chOff x="1889990" y="1266178"/>
            <a:chExt cx="3757360" cy="643094"/>
          </a:xfrm>
        </p:grpSpPr>
        <p:sp>
          <p:nvSpPr>
            <p:cNvPr id="23" name="矩形 22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03</a:t>
              </a:r>
              <a:endParaRPr lang="zh-CN" altLang="en-US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431844" y="4814870"/>
            <a:ext cx="3757360" cy="643094"/>
            <a:chOff x="1889990" y="1266178"/>
            <a:chExt cx="3757360" cy="643094"/>
          </a:xfrm>
        </p:grpSpPr>
        <p:sp>
          <p:nvSpPr>
            <p:cNvPr id="28" name="矩形 27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04</a:t>
              </a:r>
              <a:endParaRPr lang="zh-CN" altLang="en-US" dirty="0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434028" y="2652906"/>
            <a:ext cx="1699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278384" y="3269732"/>
            <a:ext cx="2047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863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12058" r="34212" b="33682"/>
          <a:stretch/>
        </p:blipFill>
        <p:spPr>
          <a:xfrm flipH="1">
            <a:off x="0" y="13883"/>
            <a:ext cx="9590116" cy="6857999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5193950" y="2795995"/>
            <a:ext cx="7500037" cy="1266007"/>
            <a:chOff x="1889990" y="1266178"/>
            <a:chExt cx="3809796" cy="643094"/>
          </a:xfrm>
        </p:grpSpPr>
        <p:sp>
          <p:nvSpPr>
            <p:cNvPr id="35" name="矩形 34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593702" y="1421542"/>
              <a:ext cx="2053244" cy="328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715342" y="1513895"/>
              <a:ext cx="1984444" cy="171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16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/>
                <a:t>01</a:t>
              </a:r>
              <a:endParaRPr lang="zh-CN" altLang="en-US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9712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1527" y="140762"/>
            <a:ext cx="3757360" cy="643094"/>
            <a:chOff x="1889990" y="1266178"/>
            <a:chExt cx="3757360" cy="643094"/>
          </a:xfrm>
        </p:grpSpPr>
        <p:sp>
          <p:nvSpPr>
            <p:cNvPr id="9" name="矩形 8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01</a:t>
              </a:r>
              <a:endParaRPr lang="zh-CN" altLang="en-US" dirty="0"/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id="{7D3BCB9F-623B-48FD-81B5-4064DC3F7C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83" t="8062" b="8643"/>
          <a:stretch/>
        </p:blipFill>
        <p:spPr>
          <a:xfrm>
            <a:off x="9161066" y="3965892"/>
            <a:ext cx="2049462" cy="200660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F95CF37C-BC83-426C-9595-FE905F0A51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2" r="15592"/>
          <a:stretch/>
        </p:blipFill>
        <p:spPr>
          <a:xfrm>
            <a:off x="6454378" y="2010093"/>
            <a:ext cx="2016126" cy="202882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1A4DEAC-DD2F-486E-9CC0-2EF43276C5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007"/>
          <a:stretch/>
        </p:blipFill>
        <p:spPr>
          <a:xfrm>
            <a:off x="3709591" y="3943669"/>
            <a:ext cx="2049462" cy="202882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57D85324-3A1F-4FC4-A953-463DA74BAF5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1" r="10718"/>
          <a:stretch/>
        </p:blipFill>
        <p:spPr>
          <a:xfrm>
            <a:off x="998140" y="2011681"/>
            <a:ext cx="2016126" cy="202882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3F5215AD-B770-4C6E-B108-F8663534B1D6}"/>
              </a:ext>
            </a:extLst>
          </p:cNvPr>
          <p:cNvSpPr/>
          <p:nvPr/>
        </p:nvSpPr>
        <p:spPr>
          <a:xfrm>
            <a:off x="3704828" y="3435668"/>
            <a:ext cx="2049462" cy="530225"/>
          </a:xfrm>
          <a:prstGeom prst="rect">
            <a:avLst/>
          </a:prstGeom>
          <a:solidFill>
            <a:srgbClr val="3F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85CF54E5-EBD8-479B-8D7D-9BFE259B7604}"/>
              </a:ext>
            </a:extLst>
          </p:cNvPr>
          <p:cNvSpPr/>
          <p:nvPr/>
        </p:nvSpPr>
        <p:spPr>
          <a:xfrm>
            <a:off x="998140" y="4038918"/>
            <a:ext cx="2020887" cy="528637"/>
          </a:xfrm>
          <a:prstGeom prst="rect">
            <a:avLst/>
          </a:prstGeom>
          <a:solidFill>
            <a:srgbClr val="F3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tx1"/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7D5D053D-87D6-4E36-862F-AFD161043DB9}"/>
              </a:ext>
            </a:extLst>
          </p:cNvPr>
          <p:cNvSpPr/>
          <p:nvPr/>
        </p:nvSpPr>
        <p:spPr>
          <a:xfrm>
            <a:off x="981472" y="4133959"/>
            <a:ext cx="20494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>
              <a:defRPr/>
            </a:pPr>
            <a:r>
              <a:rPr lang="zh-CN" altLang="en-US" sz="1600" b="1" kern="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1600" b="1" kern="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45304DF-243F-4B7F-B118-BF2686E8C3B8}"/>
              </a:ext>
            </a:extLst>
          </p:cNvPr>
          <p:cNvSpPr txBox="1"/>
          <p:nvPr/>
        </p:nvSpPr>
        <p:spPr>
          <a:xfrm>
            <a:off x="998139" y="4661009"/>
            <a:ext cx="2016127" cy="103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C8A9A94-3218-4B1B-9DF6-EABA28A56021}"/>
              </a:ext>
            </a:extLst>
          </p:cNvPr>
          <p:cNvSpPr txBox="1"/>
          <p:nvPr/>
        </p:nvSpPr>
        <p:spPr>
          <a:xfrm>
            <a:off x="3704828" y="2193812"/>
            <a:ext cx="2016127" cy="103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F0508726-3579-423B-A41D-D9A79DA7E0B7}"/>
              </a:ext>
            </a:extLst>
          </p:cNvPr>
          <p:cNvSpPr/>
          <p:nvPr/>
        </p:nvSpPr>
        <p:spPr>
          <a:xfrm>
            <a:off x="3688160" y="3531503"/>
            <a:ext cx="20494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>
              <a:defRPr/>
            </a:pPr>
            <a:r>
              <a:rPr lang="zh-CN" altLang="en-US" sz="16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1600" b="1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34090DF4-55A3-4635-AFE0-9019CC9EDE32}"/>
              </a:ext>
            </a:extLst>
          </p:cNvPr>
          <p:cNvSpPr/>
          <p:nvPr/>
        </p:nvSpPr>
        <p:spPr>
          <a:xfrm>
            <a:off x="9161066" y="3435668"/>
            <a:ext cx="2049462" cy="530225"/>
          </a:xfrm>
          <a:prstGeom prst="rect">
            <a:avLst/>
          </a:prstGeom>
          <a:solidFill>
            <a:srgbClr val="3F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3FFF3C09-E2D8-442D-84B9-13CE6846DF70}"/>
              </a:ext>
            </a:extLst>
          </p:cNvPr>
          <p:cNvSpPr/>
          <p:nvPr/>
        </p:nvSpPr>
        <p:spPr>
          <a:xfrm>
            <a:off x="6454378" y="4038918"/>
            <a:ext cx="2020887" cy="528637"/>
          </a:xfrm>
          <a:prstGeom prst="rect">
            <a:avLst/>
          </a:prstGeom>
          <a:solidFill>
            <a:srgbClr val="F3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tx1"/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27D54853-7747-483B-A01A-39FF6722A483}"/>
              </a:ext>
            </a:extLst>
          </p:cNvPr>
          <p:cNvSpPr/>
          <p:nvPr/>
        </p:nvSpPr>
        <p:spPr>
          <a:xfrm>
            <a:off x="6437710" y="4133959"/>
            <a:ext cx="20494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>
              <a:defRPr/>
            </a:pPr>
            <a:r>
              <a:rPr lang="zh-CN" altLang="en-US" sz="1600" b="1" kern="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1600" b="1" kern="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0FB6D272-18A4-43DD-94E1-2022B5A3EB86}"/>
              </a:ext>
            </a:extLst>
          </p:cNvPr>
          <p:cNvSpPr txBox="1"/>
          <p:nvPr/>
        </p:nvSpPr>
        <p:spPr>
          <a:xfrm>
            <a:off x="6454377" y="4661009"/>
            <a:ext cx="2016127" cy="103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D3887BEE-DE53-4E03-9588-96B2E9439BEC}"/>
              </a:ext>
            </a:extLst>
          </p:cNvPr>
          <p:cNvSpPr txBox="1"/>
          <p:nvPr/>
        </p:nvSpPr>
        <p:spPr>
          <a:xfrm>
            <a:off x="9161066" y="2193812"/>
            <a:ext cx="2016127" cy="103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urna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688D43DC-7F54-42D1-AE57-038DDBB37823}"/>
              </a:ext>
            </a:extLst>
          </p:cNvPr>
          <p:cNvSpPr/>
          <p:nvPr/>
        </p:nvSpPr>
        <p:spPr>
          <a:xfrm>
            <a:off x="9144398" y="3531503"/>
            <a:ext cx="20494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219170">
              <a:defRPr/>
            </a:pPr>
            <a:r>
              <a:rPr lang="zh-CN" altLang="en-US" sz="16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1600" b="1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533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20" grpId="0"/>
      <p:bldP spid="21" grpId="0"/>
      <p:bldP spid="22" grpId="0"/>
      <p:bldP spid="23" grpId="0" animBg="1"/>
      <p:bldP spid="24" grpId="0" animBg="1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å°æ¿, å¤©è±æ¿, å®¤å§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99" y="1141057"/>
            <a:ext cx="3514443" cy="220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31527" y="140762"/>
            <a:ext cx="3757360" cy="643094"/>
            <a:chOff x="1889990" y="1266178"/>
            <a:chExt cx="3757360" cy="643094"/>
          </a:xfrm>
        </p:grpSpPr>
        <p:sp>
          <p:nvSpPr>
            <p:cNvPr id="9" name="矩形 8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01</a:t>
              </a:r>
              <a:endParaRPr lang="zh-CN" altLang="en-US" dirty="0"/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id="{49DA3D10-FC13-4E3F-874F-24B2D62FBB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7"/>
          <a:stretch/>
        </p:blipFill>
        <p:spPr>
          <a:xfrm>
            <a:off x="4332513" y="1141058"/>
            <a:ext cx="3526972" cy="2194702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6AED45F1-D4E8-462B-B98B-A014C95618F7}"/>
              </a:ext>
            </a:extLst>
          </p:cNvPr>
          <p:cNvSpPr/>
          <p:nvPr/>
        </p:nvSpPr>
        <p:spPr>
          <a:xfrm>
            <a:off x="600421" y="3423975"/>
            <a:ext cx="3526970" cy="2875225"/>
          </a:xfrm>
          <a:prstGeom prst="rect">
            <a:avLst/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C20E586-AAE8-411A-BB0E-751594077CB2}"/>
              </a:ext>
            </a:extLst>
          </p:cNvPr>
          <p:cNvSpPr/>
          <p:nvPr/>
        </p:nvSpPr>
        <p:spPr>
          <a:xfrm>
            <a:off x="737035" y="3515361"/>
            <a:ext cx="3253740" cy="3962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2000" b="1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B70576C2-3E89-46C0-8351-87EABA1DCB07}"/>
              </a:ext>
            </a:extLst>
          </p:cNvPr>
          <p:cNvSpPr/>
          <p:nvPr/>
        </p:nvSpPr>
        <p:spPr>
          <a:xfrm>
            <a:off x="732142" y="4284843"/>
            <a:ext cx="108993" cy="1089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A884851-84A1-481C-A4BF-45D90FF169BC}"/>
              </a:ext>
            </a:extLst>
          </p:cNvPr>
          <p:cNvSpPr/>
          <p:nvPr/>
        </p:nvSpPr>
        <p:spPr>
          <a:xfrm>
            <a:off x="912196" y="4131590"/>
            <a:ext cx="30785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massa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magna sed pulvinar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ultricies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purus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libero,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commodo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magna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eros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quis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urna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8AA709CF-B948-482D-A2B6-74B9F289E07F}"/>
              </a:ext>
            </a:extLst>
          </p:cNvPr>
          <p:cNvCxnSpPr/>
          <p:nvPr/>
        </p:nvCxnSpPr>
        <p:spPr>
          <a:xfrm>
            <a:off x="737035" y="4735830"/>
            <a:ext cx="325374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>
            <a:extLst>
              <a:ext uri="{FF2B5EF4-FFF2-40B4-BE49-F238E27FC236}">
                <a16:creationId xmlns:a16="http://schemas.microsoft.com/office/drawing/2014/main" id="{42A86376-3CD2-482E-A913-360680F49A9F}"/>
              </a:ext>
            </a:extLst>
          </p:cNvPr>
          <p:cNvSpPr/>
          <p:nvPr/>
        </p:nvSpPr>
        <p:spPr>
          <a:xfrm>
            <a:off x="732142" y="5054528"/>
            <a:ext cx="108993" cy="1089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7D3418A2-72FE-4B68-ADBF-84710D1119CE}"/>
              </a:ext>
            </a:extLst>
          </p:cNvPr>
          <p:cNvCxnSpPr/>
          <p:nvPr/>
        </p:nvCxnSpPr>
        <p:spPr>
          <a:xfrm>
            <a:off x="767001" y="5510530"/>
            <a:ext cx="325374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>
            <a:extLst>
              <a:ext uri="{FF2B5EF4-FFF2-40B4-BE49-F238E27FC236}">
                <a16:creationId xmlns:a16="http://schemas.microsoft.com/office/drawing/2014/main" id="{85A9B329-5FC2-487C-96A0-09CA3841E2AD}"/>
              </a:ext>
            </a:extLst>
          </p:cNvPr>
          <p:cNvSpPr/>
          <p:nvPr/>
        </p:nvSpPr>
        <p:spPr>
          <a:xfrm>
            <a:off x="732142" y="5824213"/>
            <a:ext cx="108993" cy="1089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73889217-1C41-4B15-9C4B-3CADCD5C43E1}"/>
              </a:ext>
            </a:extLst>
          </p:cNvPr>
          <p:cNvSpPr/>
          <p:nvPr/>
        </p:nvSpPr>
        <p:spPr>
          <a:xfrm>
            <a:off x="912195" y="4915431"/>
            <a:ext cx="30785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massa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magna sed pulvinar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ultricies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purus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libero,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commodo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magna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eros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quis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urna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551095E2-9BB6-4061-A8B5-048959018F9B}"/>
              </a:ext>
            </a:extLst>
          </p:cNvPr>
          <p:cNvSpPr/>
          <p:nvPr/>
        </p:nvSpPr>
        <p:spPr>
          <a:xfrm>
            <a:off x="912194" y="5690132"/>
            <a:ext cx="30785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massa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magna sed pulvinar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ultricies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purus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libero,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commodo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magna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eros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quis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urna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972FE74D-0A18-49F8-BDC1-2FBFB66181F2}"/>
              </a:ext>
            </a:extLst>
          </p:cNvPr>
          <p:cNvSpPr/>
          <p:nvPr/>
        </p:nvSpPr>
        <p:spPr>
          <a:xfrm>
            <a:off x="4332515" y="3423975"/>
            <a:ext cx="3526970" cy="2875225"/>
          </a:xfrm>
          <a:prstGeom prst="rect">
            <a:avLst/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4650443E-F65A-4FAA-8992-7EC94EF68BDE}"/>
              </a:ext>
            </a:extLst>
          </p:cNvPr>
          <p:cNvSpPr/>
          <p:nvPr/>
        </p:nvSpPr>
        <p:spPr>
          <a:xfrm>
            <a:off x="4469129" y="3515361"/>
            <a:ext cx="3253740" cy="3962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2000" b="1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887D873E-B69E-489E-A2DF-CBD637C04308}"/>
              </a:ext>
            </a:extLst>
          </p:cNvPr>
          <p:cNvSpPr/>
          <p:nvPr/>
        </p:nvSpPr>
        <p:spPr>
          <a:xfrm>
            <a:off x="4464236" y="4284843"/>
            <a:ext cx="108993" cy="1089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EC2B7C88-D5F4-4B6D-B695-4643CC7CBCEC}"/>
              </a:ext>
            </a:extLst>
          </p:cNvPr>
          <p:cNvSpPr/>
          <p:nvPr/>
        </p:nvSpPr>
        <p:spPr>
          <a:xfrm>
            <a:off x="4644290" y="4131590"/>
            <a:ext cx="30785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massa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magna sed pulvinar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ultricies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purus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libero,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commodo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magna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eros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quis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urna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9B7AD1DC-5110-421B-9F42-2C8420709D51}"/>
              </a:ext>
            </a:extLst>
          </p:cNvPr>
          <p:cNvCxnSpPr/>
          <p:nvPr/>
        </p:nvCxnSpPr>
        <p:spPr>
          <a:xfrm>
            <a:off x="4469129" y="4735830"/>
            <a:ext cx="325374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:a16="http://schemas.microsoft.com/office/drawing/2014/main" id="{E8BE7533-826F-4D12-9B48-B1C4F3E3D515}"/>
              </a:ext>
            </a:extLst>
          </p:cNvPr>
          <p:cNvSpPr/>
          <p:nvPr/>
        </p:nvSpPr>
        <p:spPr>
          <a:xfrm>
            <a:off x="4464236" y="5054528"/>
            <a:ext cx="108993" cy="1089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69E92492-2665-4FF4-8C1A-567481D06612}"/>
              </a:ext>
            </a:extLst>
          </p:cNvPr>
          <p:cNvCxnSpPr/>
          <p:nvPr/>
        </p:nvCxnSpPr>
        <p:spPr>
          <a:xfrm>
            <a:off x="4499095" y="5510530"/>
            <a:ext cx="325374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>
            <a:extLst>
              <a:ext uri="{FF2B5EF4-FFF2-40B4-BE49-F238E27FC236}">
                <a16:creationId xmlns:a16="http://schemas.microsoft.com/office/drawing/2014/main" id="{0E8492A3-781C-4F9A-AE76-CC7B34B800FF}"/>
              </a:ext>
            </a:extLst>
          </p:cNvPr>
          <p:cNvSpPr/>
          <p:nvPr/>
        </p:nvSpPr>
        <p:spPr>
          <a:xfrm>
            <a:off x="4464236" y="5824213"/>
            <a:ext cx="108993" cy="1089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440AA609-D061-4CD8-AB05-6C136F893615}"/>
              </a:ext>
            </a:extLst>
          </p:cNvPr>
          <p:cNvSpPr/>
          <p:nvPr/>
        </p:nvSpPr>
        <p:spPr>
          <a:xfrm>
            <a:off x="4644289" y="4915431"/>
            <a:ext cx="30785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massa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magna sed pulvinar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ultricies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purus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libero,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commodo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magna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eros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quis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urna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BAADB363-11BD-4BBB-B565-1BBDE5BF3D61}"/>
              </a:ext>
            </a:extLst>
          </p:cNvPr>
          <p:cNvSpPr/>
          <p:nvPr/>
        </p:nvSpPr>
        <p:spPr>
          <a:xfrm>
            <a:off x="4644288" y="5690132"/>
            <a:ext cx="30785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massa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magna sed pulvinar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ultricies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purus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libero,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commodo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magna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eros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quis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urna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8FA40FEF-3DB2-4CAE-85F2-7A9D95162832}"/>
              </a:ext>
            </a:extLst>
          </p:cNvPr>
          <p:cNvSpPr/>
          <p:nvPr/>
        </p:nvSpPr>
        <p:spPr>
          <a:xfrm>
            <a:off x="8064609" y="3423975"/>
            <a:ext cx="3526970" cy="2875225"/>
          </a:xfrm>
          <a:prstGeom prst="rect">
            <a:avLst/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E6636439-00F0-48B6-B178-956FC324FC93}"/>
              </a:ext>
            </a:extLst>
          </p:cNvPr>
          <p:cNvSpPr/>
          <p:nvPr/>
        </p:nvSpPr>
        <p:spPr>
          <a:xfrm>
            <a:off x="8201223" y="3515361"/>
            <a:ext cx="3253740" cy="3962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2000" b="1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id="{FE88828E-57D6-440B-8737-458D94D0A38E}"/>
              </a:ext>
            </a:extLst>
          </p:cNvPr>
          <p:cNvSpPr/>
          <p:nvPr/>
        </p:nvSpPr>
        <p:spPr>
          <a:xfrm>
            <a:off x="8196330" y="4284843"/>
            <a:ext cx="108993" cy="1089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307B64E2-9374-4761-BE82-63D06BED95C4}"/>
              </a:ext>
            </a:extLst>
          </p:cNvPr>
          <p:cNvSpPr/>
          <p:nvPr/>
        </p:nvSpPr>
        <p:spPr>
          <a:xfrm>
            <a:off x="8376384" y="4131590"/>
            <a:ext cx="30785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massa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magna sed pulvinar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ultricies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purus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libero,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commodo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magna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eros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quis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urna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E2159B04-1F0A-47FA-9948-17FFCE24E325}"/>
              </a:ext>
            </a:extLst>
          </p:cNvPr>
          <p:cNvCxnSpPr/>
          <p:nvPr/>
        </p:nvCxnSpPr>
        <p:spPr>
          <a:xfrm>
            <a:off x="8201223" y="4735830"/>
            <a:ext cx="325374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>
            <a:extLst>
              <a:ext uri="{FF2B5EF4-FFF2-40B4-BE49-F238E27FC236}">
                <a16:creationId xmlns:a16="http://schemas.microsoft.com/office/drawing/2014/main" id="{5DDF4BFF-3369-43C1-AF1A-61231CBA4F37}"/>
              </a:ext>
            </a:extLst>
          </p:cNvPr>
          <p:cNvSpPr/>
          <p:nvPr/>
        </p:nvSpPr>
        <p:spPr>
          <a:xfrm>
            <a:off x="8196330" y="5054528"/>
            <a:ext cx="108993" cy="1089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FF505DF1-FC29-4535-9F3E-C677C8FFB7A5}"/>
              </a:ext>
            </a:extLst>
          </p:cNvPr>
          <p:cNvCxnSpPr/>
          <p:nvPr/>
        </p:nvCxnSpPr>
        <p:spPr>
          <a:xfrm>
            <a:off x="8231189" y="5510530"/>
            <a:ext cx="325374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椭圆 41">
            <a:extLst>
              <a:ext uri="{FF2B5EF4-FFF2-40B4-BE49-F238E27FC236}">
                <a16:creationId xmlns:a16="http://schemas.microsoft.com/office/drawing/2014/main" id="{B8FC102C-A61F-4DBA-B3B8-A16A6C211501}"/>
              </a:ext>
            </a:extLst>
          </p:cNvPr>
          <p:cNvSpPr/>
          <p:nvPr/>
        </p:nvSpPr>
        <p:spPr>
          <a:xfrm>
            <a:off x="8196330" y="5824213"/>
            <a:ext cx="108993" cy="1089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76AD6C5F-E2A9-4D88-BED8-279CA18A6720}"/>
              </a:ext>
            </a:extLst>
          </p:cNvPr>
          <p:cNvSpPr/>
          <p:nvPr/>
        </p:nvSpPr>
        <p:spPr>
          <a:xfrm>
            <a:off x="8376383" y="4915431"/>
            <a:ext cx="30785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massa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magna sed pulvinar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ultricies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purus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libero,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commodo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magna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eros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quis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urna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DFAACCE8-AACC-43F3-BD04-14FFFED027CF}"/>
              </a:ext>
            </a:extLst>
          </p:cNvPr>
          <p:cNvSpPr/>
          <p:nvPr/>
        </p:nvSpPr>
        <p:spPr>
          <a:xfrm>
            <a:off x="8376382" y="5690132"/>
            <a:ext cx="307857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massa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Fusce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posuere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magna sed pulvinar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ultricies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purus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libero, sit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commodo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magna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eros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quis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urna</a:t>
            </a:r>
            <a:r>
              <a:rPr lang="en-US" altLang="zh-CN" sz="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pic>
        <p:nvPicPr>
          <p:cNvPr id="1028" name="Picture 4" descr="ä½æ, åå¡, å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856" y="1141057"/>
            <a:ext cx="3518723" cy="219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82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/>
      <p:bldP spid="20" grpId="0" animBg="1"/>
      <p:bldP spid="22" grpId="0" animBg="1"/>
      <p:bldP spid="23" grpId="0"/>
      <p:bldP spid="24" grpId="0"/>
      <p:bldP spid="25" grpId="0" animBg="1"/>
      <p:bldP spid="26" grpId="0" animBg="1"/>
      <p:bldP spid="27" grpId="0" animBg="1"/>
      <p:bldP spid="28" grpId="0"/>
      <p:bldP spid="30" grpId="0" animBg="1"/>
      <p:bldP spid="32" grpId="0" animBg="1"/>
      <p:bldP spid="33" grpId="0"/>
      <p:bldP spid="34" grpId="0"/>
      <p:bldP spid="35" grpId="0" animBg="1"/>
      <p:bldP spid="36" grpId="0" animBg="1"/>
      <p:bldP spid="37" grpId="0" animBg="1"/>
      <p:bldP spid="38" grpId="0"/>
      <p:bldP spid="40" grpId="0" animBg="1"/>
      <p:bldP spid="42" grpId="0" animBg="1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12058" r="34212" b="33682"/>
          <a:stretch/>
        </p:blipFill>
        <p:spPr>
          <a:xfrm flipH="1">
            <a:off x="0" y="13883"/>
            <a:ext cx="9590116" cy="6857999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5193950" y="2795995"/>
            <a:ext cx="7500037" cy="1266007"/>
            <a:chOff x="1889990" y="1266178"/>
            <a:chExt cx="3809796" cy="643094"/>
          </a:xfrm>
        </p:grpSpPr>
        <p:sp>
          <p:nvSpPr>
            <p:cNvPr id="35" name="矩形 34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593702" y="1421542"/>
              <a:ext cx="2053244" cy="328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715342" y="1513895"/>
              <a:ext cx="1984444" cy="171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16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/>
                <a:t>02</a:t>
              </a:r>
              <a:endParaRPr lang="zh-CN" altLang="en-US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483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1527" y="140762"/>
            <a:ext cx="3757360" cy="643094"/>
            <a:chOff x="1889990" y="1266178"/>
            <a:chExt cx="3757360" cy="643094"/>
          </a:xfrm>
        </p:grpSpPr>
        <p:sp>
          <p:nvSpPr>
            <p:cNvPr id="9" name="矩形 8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02</a:t>
              </a:r>
              <a:endParaRPr lang="zh-CN" altLang="en-US" dirty="0"/>
            </a:p>
          </p:txBody>
        </p:sp>
      </p:grpSp>
      <p:grpSp>
        <p:nvGrpSpPr>
          <p:cNvPr id="7" name="组 8">
            <a:extLst>
              <a:ext uri="{FF2B5EF4-FFF2-40B4-BE49-F238E27FC236}">
                <a16:creationId xmlns:a16="http://schemas.microsoft.com/office/drawing/2014/main" id="{2B4F4AF0-E5F7-4ED0-B322-61AF6FA2E9F4}"/>
              </a:ext>
            </a:extLst>
          </p:cNvPr>
          <p:cNvGrpSpPr/>
          <p:nvPr/>
        </p:nvGrpSpPr>
        <p:grpSpPr>
          <a:xfrm>
            <a:off x="612948" y="1690826"/>
            <a:ext cx="2605778" cy="4340505"/>
            <a:chOff x="613457" y="1226916"/>
            <a:chExt cx="2605778" cy="4340505"/>
          </a:xfrm>
        </p:grpSpPr>
        <p:grpSp>
          <p:nvGrpSpPr>
            <p:cNvPr id="13" name="组 7">
              <a:extLst>
                <a:ext uri="{FF2B5EF4-FFF2-40B4-BE49-F238E27FC236}">
                  <a16:creationId xmlns:a16="http://schemas.microsoft.com/office/drawing/2014/main" id="{1970C48B-1BF6-410B-926F-6DF92E853BB4}"/>
                </a:ext>
              </a:extLst>
            </p:cNvPr>
            <p:cNvGrpSpPr/>
            <p:nvPr/>
          </p:nvGrpSpPr>
          <p:grpSpPr>
            <a:xfrm>
              <a:off x="613457" y="1226916"/>
              <a:ext cx="2605778" cy="4340505"/>
              <a:chOff x="4016415" y="1377387"/>
              <a:chExt cx="1851950" cy="2821597"/>
            </a:xfrm>
          </p:grpSpPr>
          <p:sp>
            <p:nvSpPr>
              <p:cNvPr id="15" name="椭圆 14">
                <a:extLst>
                  <a:ext uri="{FF2B5EF4-FFF2-40B4-BE49-F238E27FC236}">
                    <a16:creationId xmlns:a16="http://schemas.microsoft.com/office/drawing/2014/main" id="{9A922B2E-982C-4CA7-BEA3-870B7A378376}"/>
                  </a:ext>
                </a:extLst>
              </p:cNvPr>
              <p:cNvSpPr/>
              <p:nvPr/>
            </p:nvSpPr>
            <p:spPr>
              <a:xfrm>
                <a:off x="4016415" y="1377387"/>
                <a:ext cx="1851950" cy="1851950"/>
              </a:xfrm>
              <a:prstGeom prst="ellipse">
                <a:avLst/>
              </a:prstGeom>
              <a:solidFill>
                <a:srgbClr val="3F42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86D41A62-88CE-4761-B36E-ECA5BA8D5C6E}"/>
                  </a:ext>
                </a:extLst>
              </p:cNvPr>
              <p:cNvSpPr/>
              <p:nvPr/>
            </p:nvSpPr>
            <p:spPr>
              <a:xfrm>
                <a:off x="4016415" y="2303362"/>
                <a:ext cx="1851950" cy="1895622"/>
              </a:xfrm>
              <a:prstGeom prst="rect">
                <a:avLst/>
              </a:prstGeom>
              <a:solidFill>
                <a:srgbClr val="3F42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F5024FD6-E9F1-4421-83FB-1042B90C154C}"/>
                </a:ext>
              </a:extLst>
            </p:cNvPr>
            <p:cNvSpPr/>
            <p:nvPr/>
          </p:nvSpPr>
          <p:spPr>
            <a:xfrm>
              <a:off x="739814" y="1353274"/>
              <a:ext cx="2353064" cy="2353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5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E9391140-4B6E-4094-948D-4EA7824DA1AD}"/>
              </a:ext>
            </a:extLst>
          </p:cNvPr>
          <p:cNvSpPr/>
          <p:nvPr/>
        </p:nvSpPr>
        <p:spPr>
          <a:xfrm>
            <a:off x="1002766" y="3283056"/>
            <a:ext cx="1826141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1219170">
              <a:defRPr/>
            </a:pPr>
            <a:r>
              <a:rPr lang="zh-CN" altLang="en-US" sz="16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1600" b="1" kern="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2B67EE9-1F24-4415-83D1-62DF4EBC6770}"/>
              </a:ext>
            </a:extLst>
          </p:cNvPr>
          <p:cNvSpPr txBox="1"/>
          <p:nvPr/>
        </p:nvSpPr>
        <p:spPr>
          <a:xfrm>
            <a:off x="801496" y="4539708"/>
            <a:ext cx="222868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100" dirty="0" err="1">
                <a:solidFill>
                  <a:schemeClr val="bg1"/>
                </a:solidFill>
              </a:rPr>
              <a:t>urna</a:t>
            </a:r>
            <a:r>
              <a:rPr lang="en-US" altLang="zh-CN" sz="1100" dirty="0">
                <a:solidFill>
                  <a:schemeClr val="bg1"/>
                </a:solidFill>
              </a:rPr>
              <a:t>.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19" name="verified-database-symbol-for-interface_30412">
            <a:extLst>
              <a:ext uri="{FF2B5EF4-FFF2-40B4-BE49-F238E27FC236}">
                <a16:creationId xmlns:a16="http://schemas.microsoft.com/office/drawing/2014/main" id="{E8EB667D-436B-4C08-94C5-CA3EE27127AE}"/>
              </a:ext>
            </a:extLst>
          </p:cNvPr>
          <p:cNvSpPr>
            <a:spLocks noChangeAspect="1"/>
          </p:cNvSpPr>
          <p:nvPr/>
        </p:nvSpPr>
        <p:spPr bwMode="auto">
          <a:xfrm>
            <a:off x="1610993" y="2495011"/>
            <a:ext cx="609685" cy="608833"/>
          </a:xfrm>
          <a:custGeom>
            <a:avLst/>
            <a:gdLst>
              <a:gd name="connsiteX0" fmla="*/ 203130 w 605451"/>
              <a:gd name="connsiteY0" fmla="*/ 345841 h 604605"/>
              <a:gd name="connsiteX1" fmla="*/ 302807 w 605451"/>
              <a:gd name="connsiteY1" fmla="*/ 396386 h 604605"/>
              <a:gd name="connsiteX2" fmla="*/ 402301 w 605451"/>
              <a:gd name="connsiteY2" fmla="*/ 345933 h 604605"/>
              <a:gd name="connsiteX3" fmla="*/ 450630 w 605451"/>
              <a:gd name="connsiteY3" fmla="*/ 394101 h 604605"/>
              <a:gd name="connsiteX4" fmla="*/ 469119 w 605451"/>
              <a:gd name="connsiteY4" fmla="*/ 433038 h 604605"/>
              <a:gd name="connsiteX5" fmla="*/ 302807 w 605451"/>
              <a:gd name="connsiteY5" fmla="*/ 513928 h 604605"/>
              <a:gd name="connsiteX6" fmla="*/ 136403 w 605451"/>
              <a:gd name="connsiteY6" fmla="*/ 432947 h 604605"/>
              <a:gd name="connsiteX7" fmla="*/ 154893 w 605451"/>
              <a:gd name="connsiteY7" fmla="*/ 394101 h 604605"/>
              <a:gd name="connsiteX8" fmla="*/ 203130 w 605451"/>
              <a:gd name="connsiteY8" fmla="*/ 345841 h 604605"/>
              <a:gd name="connsiteX9" fmla="*/ 302771 w 605451"/>
              <a:gd name="connsiteY9" fmla="*/ 170278 h 604605"/>
              <a:gd name="connsiteX10" fmla="*/ 240548 w 605451"/>
              <a:gd name="connsiteY10" fmla="*/ 248130 h 604605"/>
              <a:gd name="connsiteX11" fmla="*/ 302771 w 605451"/>
              <a:gd name="connsiteY11" fmla="*/ 325798 h 604605"/>
              <a:gd name="connsiteX12" fmla="*/ 364903 w 605451"/>
              <a:gd name="connsiteY12" fmla="*/ 248130 h 604605"/>
              <a:gd name="connsiteX13" fmla="*/ 302771 w 605451"/>
              <a:gd name="connsiteY13" fmla="*/ 170278 h 604605"/>
              <a:gd name="connsiteX14" fmla="*/ 302771 w 605451"/>
              <a:gd name="connsiteY14" fmla="*/ 129982 h 604605"/>
              <a:gd name="connsiteX15" fmla="*/ 405257 w 605451"/>
              <a:gd name="connsiteY15" fmla="*/ 248130 h 604605"/>
              <a:gd name="connsiteX16" fmla="*/ 302771 w 605451"/>
              <a:gd name="connsiteY16" fmla="*/ 366094 h 604605"/>
              <a:gd name="connsiteX17" fmla="*/ 200194 w 605451"/>
              <a:gd name="connsiteY17" fmla="*/ 248130 h 604605"/>
              <a:gd name="connsiteX18" fmla="*/ 302771 w 605451"/>
              <a:gd name="connsiteY18" fmla="*/ 129982 h 604605"/>
              <a:gd name="connsiteX19" fmla="*/ 302771 w 605451"/>
              <a:gd name="connsiteY19" fmla="*/ 60415 h 604605"/>
              <a:gd name="connsiteX20" fmla="*/ 60591 w 605451"/>
              <a:gd name="connsiteY20" fmla="*/ 302348 h 604605"/>
              <a:gd name="connsiteX21" fmla="*/ 302771 w 605451"/>
              <a:gd name="connsiteY21" fmla="*/ 544190 h 604605"/>
              <a:gd name="connsiteX22" fmla="*/ 544952 w 605451"/>
              <a:gd name="connsiteY22" fmla="*/ 302348 h 604605"/>
              <a:gd name="connsiteX23" fmla="*/ 302771 w 605451"/>
              <a:gd name="connsiteY23" fmla="*/ 60415 h 604605"/>
              <a:gd name="connsiteX24" fmla="*/ 302771 w 605451"/>
              <a:gd name="connsiteY24" fmla="*/ 0 h 604605"/>
              <a:gd name="connsiteX25" fmla="*/ 605451 w 605451"/>
              <a:gd name="connsiteY25" fmla="*/ 302348 h 604605"/>
              <a:gd name="connsiteX26" fmla="*/ 302771 w 605451"/>
              <a:gd name="connsiteY26" fmla="*/ 604605 h 604605"/>
              <a:gd name="connsiteX27" fmla="*/ 0 w 605451"/>
              <a:gd name="connsiteY27" fmla="*/ 302348 h 604605"/>
              <a:gd name="connsiteX28" fmla="*/ 302771 w 605451"/>
              <a:gd name="connsiteY28" fmla="*/ 0 h 604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05451" h="604605">
                <a:moveTo>
                  <a:pt x="203130" y="345841"/>
                </a:moveTo>
                <a:cubicBezTo>
                  <a:pt x="227568" y="376735"/>
                  <a:pt x="263082" y="396386"/>
                  <a:pt x="302807" y="396386"/>
                </a:cubicBezTo>
                <a:cubicBezTo>
                  <a:pt x="342440" y="396386"/>
                  <a:pt x="378046" y="376735"/>
                  <a:pt x="402301" y="345933"/>
                </a:cubicBezTo>
                <a:cubicBezTo>
                  <a:pt x="423079" y="355895"/>
                  <a:pt x="440378" y="372530"/>
                  <a:pt x="450630" y="394101"/>
                </a:cubicBezTo>
                <a:lnTo>
                  <a:pt x="469119" y="433038"/>
                </a:lnTo>
                <a:cubicBezTo>
                  <a:pt x="430310" y="482212"/>
                  <a:pt x="370174" y="513928"/>
                  <a:pt x="302807" y="513928"/>
                </a:cubicBezTo>
                <a:cubicBezTo>
                  <a:pt x="235257" y="513928"/>
                  <a:pt x="175212" y="482212"/>
                  <a:pt x="136403" y="432947"/>
                </a:cubicBezTo>
                <a:lnTo>
                  <a:pt x="154893" y="394101"/>
                </a:lnTo>
                <a:cubicBezTo>
                  <a:pt x="165144" y="372530"/>
                  <a:pt x="182443" y="355804"/>
                  <a:pt x="203130" y="345841"/>
                </a:cubicBezTo>
                <a:close/>
                <a:moveTo>
                  <a:pt x="302771" y="170278"/>
                </a:moveTo>
                <a:cubicBezTo>
                  <a:pt x="268457" y="170278"/>
                  <a:pt x="240548" y="205184"/>
                  <a:pt x="240548" y="248130"/>
                </a:cubicBezTo>
                <a:cubicBezTo>
                  <a:pt x="240548" y="290984"/>
                  <a:pt x="268457" y="325798"/>
                  <a:pt x="302771" y="325798"/>
                </a:cubicBezTo>
                <a:cubicBezTo>
                  <a:pt x="336994" y="325798"/>
                  <a:pt x="364903" y="290984"/>
                  <a:pt x="364903" y="248130"/>
                </a:cubicBezTo>
                <a:cubicBezTo>
                  <a:pt x="364903" y="205184"/>
                  <a:pt x="336994" y="170278"/>
                  <a:pt x="302771" y="170278"/>
                </a:cubicBezTo>
                <a:close/>
                <a:moveTo>
                  <a:pt x="302771" y="129982"/>
                </a:moveTo>
                <a:cubicBezTo>
                  <a:pt x="359230" y="129982"/>
                  <a:pt x="405257" y="182980"/>
                  <a:pt x="405257" y="248130"/>
                </a:cubicBezTo>
                <a:cubicBezTo>
                  <a:pt x="405257" y="313188"/>
                  <a:pt x="359230" y="366094"/>
                  <a:pt x="302771" y="366094"/>
                </a:cubicBezTo>
                <a:cubicBezTo>
                  <a:pt x="246221" y="366094"/>
                  <a:pt x="200194" y="313188"/>
                  <a:pt x="200194" y="248130"/>
                </a:cubicBezTo>
                <a:cubicBezTo>
                  <a:pt x="200194" y="182980"/>
                  <a:pt x="246221" y="129982"/>
                  <a:pt x="302771" y="129982"/>
                </a:cubicBezTo>
                <a:close/>
                <a:moveTo>
                  <a:pt x="302771" y="60415"/>
                </a:moveTo>
                <a:cubicBezTo>
                  <a:pt x="169142" y="60415"/>
                  <a:pt x="60591" y="168997"/>
                  <a:pt x="60591" y="302348"/>
                </a:cubicBezTo>
                <a:cubicBezTo>
                  <a:pt x="60591" y="435700"/>
                  <a:pt x="169142" y="544190"/>
                  <a:pt x="302771" y="544190"/>
                </a:cubicBezTo>
                <a:cubicBezTo>
                  <a:pt x="436309" y="544190"/>
                  <a:pt x="544952" y="435700"/>
                  <a:pt x="544952" y="302348"/>
                </a:cubicBezTo>
                <a:cubicBezTo>
                  <a:pt x="544952" y="168997"/>
                  <a:pt x="436309" y="60415"/>
                  <a:pt x="302771" y="60415"/>
                </a:cubicBezTo>
                <a:close/>
                <a:moveTo>
                  <a:pt x="302771" y="0"/>
                </a:moveTo>
                <a:cubicBezTo>
                  <a:pt x="469717" y="0"/>
                  <a:pt x="605451" y="135636"/>
                  <a:pt x="605451" y="302348"/>
                </a:cubicBezTo>
                <a:cubicBezTo>
                  <a:pt x="605451" y="468969"/>
                  <a:pt x="469717" y="604605"/>
                  <a:pt x="302771" y="604605"/>
                </a:cubicBezTo>
                <a:cubicBezTo>
                  <a:pt x="135826" y="604605"/>
                  <a:pt x="0" y="468969"/>
                  <a:pt x="0" y="302348"/>
                </a:cubicBezTo>
                <a:cubicBezTo>
                  <a:pt x="0" y="135636"/>
                  <a:pt x="135826" y="0"/>
                  <a:pt x="302771" y="0"/>
                </a:cubicBezTo>
                <a:close/>
              </a:path>
            </a:pathLst>
          </a:custGeom>
          <a:solidFill>
            <a:srgbClr val="3F424F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" name="组 8">
            <a:extLst>
              <a:ext uri="{FF2B5EF4-FFF2-40B4-BE49-F238E27FC236}">
                <a16:creationId xmlns:a16="http://schemas.microsoft.com/office/drawing/2014/main" id="{03695D21-FE42-475D-BB1D-4DDCDA0D1022}"/>
              </a:ext>
            </a:extLst>
          </p:cNvPr>
          <p:cNvGrpSpPr/>
          <p:nvPr/>
        </p:nvGrpSpPr>
        <p:grpSpPr>
          <a:xfrm>
            <a:off x="3407274" y="1690826"/>
            <a:ext cx="2605778" cy="4340505"/>
            <a:chOff x="613457" y="1226916"/>
            <a:chExt cx="2605778" cy="4340505"/>
          </a:xfrm>
        </p:grpSpPr>
        <p:grpSp>
          <p:nvGrpSpPr>
            <p:cNvPr id="21" name="组 7">
              <a:extLst>
                <a:ext uri="{FF2B5EF4-FFF2-40B4-BE49-F238E27FC236}">
                  <a16:creationId xmlns:a16="http://schemas.microsoft.com/office/drawing/2014/main" id="{42E7DD59-0D76-4E62-8D09-F3020F0F6EF2}"/>
                </a:ext>
              </a:extLst>
            </p:cNvPr>
            <p:cNvGrpSpPr/>
            <p:nvPr/>
          </p:nvGrpSpPr>
          <p:grpSpPr>
            <a:xfrm>
              <a:off x="613457" y="1226916"/>
              <a:ext cx="2605778" cy="4340505"/>
              <a:chOff x="4016415" y="1377387"/>
              <a:chExt cx="1851950" cy="2821597"/>
            </a:xfrm>
          </p:grpSpPr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id="{53571960-2078-427F-A109-2CAC412AD034}"/>
                  </a:ext>
                </a:extLst>
              </p:cNvPr>
              <p:cNvSpPr/>
              <p:nvPr/>
            </p:nvSpPr>
            <p:spPr>
              <a:xfrm>
                <a:off x="4016415" y="1377387"/>
                <a:ext cx="1851950" cy="1851950"/>
              </a:xfrm>
              <a:prstGeom prst="ellipse">
                <a:avLst/>
              </a:prstGeom>
              <a:solidFill>
                <a:srgbClr val="F3E1D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00AFB014-A92E-4CEB-B24B-A052915D418D}"/>
                  </a:ext>
                </a:extLst>
              </p:cNvPr>
              <p:cNvSpPr/>
              <p:nvPr/>
            </p:nvSpPr>
            <p:spPr>
              <a:xfrm>
                <a:off x="4016415" y="2303362"/>
                <a:ext cx="1851950" cy="1895622"/>
              </a:xfrm>
              <a:prstGeom prst="rect">
                <a:avLst/>
              </a:prstGeom>
              <a:solidFill>
                <a:srgbClr val="F3E1D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434B2E9A-9AC1-48D3-B548-1AE4007F16F5}"/>
                </a:ext>
              </a:extLst>
            </p:cNvPr>
            <p:cNvSpPr/>
            <p:nvPr/>
          </p:nvSpPr>
          <p:spPr>
            <a:xfrm>
              <a:off x="739814" y="1353274"/>
              <a:ext cx="2353064" cy="2353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5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id="{8D478CD4-F648-4F24-AB35-9AE12DFB6A9A}"/>
              </a:ext>
            </a:extLst>
          </p:cNvPr>
          <p:cNvSpPr/>
          <p:nvPr/>
        </p:nvSpPr>
        <p:spPr>
          <a:xfrm>
            <a:off x="3797092" y="3283056"/>
            <a:ext cx="1826141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1219170">
              <a:defRPr/>
            </a:pPr>
            <a:r>
              <a:rPr lang="zh-CN" altLang="en-US" sz="16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1600" b="1" kern="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A417303-A243-432A-A6F0-32FDEEE28F71}"/>
              </a:ext>
            </a:extLst>
          </p:cNvPr>
          <p:cNvSpPr txBox="1"/>
          <p:nvPr/>
        </p:nvSpPr>
        <p:spPr>
          <a:xfrm>
            <a:off x="3595822" y="4539708"/>
            <a:ext cx="222868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100" dirty="0" err="1"/>
              <a:t>urna</a:t>
            </a:r>
            <a:r>
              <a:rPr lang="en-US" altLang="zh-CN" sz="1100" dirty="0"/>
              <a:t>.</a:t>
            </a:r>
            <a:endParaRPr lang="zh-CN" altLang="en-US" sz="1100" dirty="0"/>
          </a:p>
        </p:txBody>
      </p:sp>
      <p:sp>
        <p:nvSpPr>
          <p:cNvPr id="27" name="verified-database-symbol-for-interface_30412">
            <a:extLst>
              <a:ext uri="{FF2B5EF4-FFF2-40B4-BE49-F238E27FC236}">
                <a16:creationId xmlns:a16="http://schemas.microsoft.com/office/drawing/2014/main" id="{671C55F0-D3ED-475F-8608-E888A44E1CAA}"/>
              </a:ext>
            </a:extLst>
          </p:cNvPr>
          <p:cNvSpPr>
            <a:spLocks noChangeAspect="1"/>
          </p:cNvSpPr>
          <p:nvPr/>
        </p:nvSpPr>
        <p:spPr bwMode="auto">
          <a:xfrm>
            <a:off x="4405319" y="2557089"/>
            <a:ext cx="609685" cy="484677"/>
          </a:xfrm>
          <a:custGeom>
            <a:avLst/>
            <a:gdLst>
              <a:gd name="connsiteX0" fmla="*/ 107922 w 605381"/>
              <a:gd name="connsiteY0" fmla="*/ 277132 h 481256"/>
              <a:gd name="connsiteX1" fmla="*/ 77930 w 605381"/>
              <a:gd name="connsiteY1" fmla="*/ 307081 h 481256"/>
              <a:gd name="connsiteX2" fmla="*/ 77930 w 605381"/>
              <a:gd name="connsiteY2" fmla="*/ 399631 h 481256"/>
              <a:gd name="connsiteX3" fmla="*/ 107922 w 605381"/>
              <a:gd name="connsiteY3" fmla="*/ 429703 h 481256"/>
              <a:gd name="connsiteX4" fmla="*/ 494509 w 605381"/>
              <a:gd name="connsiteY4" fmla="*/ 429703 h 481256"/>
              <a:gd name="connsiteX5" fmla="*/ 494509 w 605381"/>
              <a:gd name="connsiteY5" fmla="*/ 379255 h 481256"/>
              <a:gd name="connsiteX6" fmla="*/ 327582 w 605381"/>
              <a:gd name="connsiteY6" fmla="*/ 379255 h 481256"/>
              <a:gd name="connsiteX7" fmla="*/ 301769 w 605381"/>
              <a:gd name="connsiteY7" fmla="*/ 353356 h 481256"/>
              <a:gd name="connsiteX8" fmla="*/ 327582 w 605381"/>
              <a:gd name="connsiteY8" fmla="*/ 327580 h 481256"/>
              <a:gd name="connsiteX9" fmla="*/ 494386 w 605381"/>
              <a:gd name="connsiteY9" fmla="*/ 327580 h 481256"/>
              <a:gd name="connsiteX10" fmla="*/ 494386 w 605381"/>
              <a:gd name="connsiteY10" fmla="*/ 277132 h 481256"/>
              <a:gd name="connsiteX11" fmla="*/ 107922 w 605381"/>
              <a:gd name="connsiteY11" fmla="*/ 225456 h 481256"/>
              <a:gd name="connsiteX12" fmla="*/ 553388 w 605381"/>
              <a:gd name="connsiteY12" fmla="*/ 225456 h 481256"/>
              <a:gd name="connsiteX13" fmla="*/ 579201 w 605381"/>
              <a:gd name="connsiteY13" fmla="*/ 251355 h 481256"/>
              <a:gd name="connsiteX14" fmla="*/ 553388 w 605381"/>
              <a:gd name="connsiteY14" fmla="*/ 277132 h 481256"/>
              <a:gd name="connsiteX15" fmla="*/ 546135 w 605381"/>
              <a:gd name="connsiteY15" fmla="*/ 277132 h 481256"/>
              <a:gd name="connsiteX16" fmla="*/ 546135 w 605381"/>
              <a:gd name="connsiteY16" fmla="*/ 429703 h 481256"/>
              <a:gd name="connsiteX17" fmla="*/ 553388 w 605381"/>
              <a:gd name="connsiteY17" fmla="*/ 429703 h 481256"/>
              <a:gd name="connsiteX18" fmla="*/ 579201 w 605381"/>
              <a:gd name="connsiteY18" fmla="*/ 455480 h 481256"/>
              <a:gd name="connsiteX19" fmla="*/ 553388 w 605381"/>
              <a:gd name="connsiteY19" fmla="*/ 481256 h 481256"/>
              <a:gd name="connsiteX20" fmla="*/ 107799 w 605381"/>
              <a:gd name="connsiteY20" fmla="*/ 481256 h 481256"/>
              <a:gd name="connsiteX21" fmla="*/ 26180 w 605381"/>
              <a:gd name="connsiteY21" fmla="*/ 399631 h 481256"/>
              <a:gd name="connsiteX22" fmla="*/ 26180 w 605381"/>
              <a:gd name="connsiteY22" fmla="*/ 307081 h 481256"/>
              <a:gd name="connsiteX23" fmla="*/ 107922 w 605381"/>
              <a:gd name="connsiteY23" fmla="*/ 225456 h 481256"/>
              <a:gd name="connsiteX24" fmla="*/ 443864 w 605381"/>
              <a:gd name="connsiteY24" fmla="*/ 31913 h 481256"/>
              <a:gd name="connsiteX25" fmla="*/ 426041 w 605381"/>
              <a:gd name="connsiteY25" fmla="*/ 32527 h 481256"/>
              <a:gd name="connsiteX26" fmla="*/ 371341 w 605381"/>
              <a:gd name="connsiteY26" fmla="*/ 48974 h 481256"/>
              <a:gd name="connsiteX27" fmla="*/ 369620 w 605381"/>
              <a:gd name="connsiteY27" fmla="*/ 99298 h 481256"/>
              <a:gd name="connsiteX28" fmla="*/ 456156 w 605381"/>
              <a:gd name="connsiteY28" fmla="*/ 159442 h 481256"/>
              <a:gd name="connsiteX29" fmla="*/ 475209 w 605381"/>
              <a:gd name="connsiteY29" fmla="*/ 157478 h 481256"/>
              <a:gd name="connsiteX30" fmla="*/ 531875 w 605381"/>
              <a:gd name="connsiteY30" fmla="*/ 77696 h 481256"/>
              <a:gd name="connsiteX31" fmla="*/ 524377 w 605381"/>
              <a:gd name="connsiteY31" fmla="*/ 53761 h 481256"/>
              <a:gd name="connsiteX32" fmla="*/ 443864 w 605381"/>
              <a:gd name="connsiteY32" fmla="*/ 31913 h 481256"/>
              <a:gd name="connsiteX33" fmla="*/ 161640 w 605381"/>
              <a:gd name="connsiteY33" fmla="*/ 31913 h 481256"/>
              <a:gd name="connsiteX34" fmla="*/ 81127 w 605381"/>
              <a:gd name="connsiteY34" fmla="*/ 53761 h 481256"/>
              <a:gd name="connsiteX35" fmla="*/ 73506 w 605381"/>
              <a:gd name="connsiteY35" fmla="*/ 77696 h 481256"/>
              <a:gd name="connsiteX36" fmla="*/ 130172 w 605381"/>
              <a:gd name="connsiteY36" fmla="*/ 157478 h 481256"/>
              <a:gd name="connsiteX37" fmla="*/ 149225 w 605381"/>
              <a:gd name="connsiteY37" fmla="*/ 159442 h 481256"/>
              <a:gd name="connsiteX38" fmla="*/ 235883 w 605381"/>
              <a:gd name="connsiteY38" fmla="*/ 99298 h 481256"/>
              <a:gd name="connsiteX39" fmla="*/ 234040 w 605381"/>
              <a:gd name="connsiteY39" fmla="*/ 48974 h 481256"/>
              <a:gd name="connsiteX40" fmla="*/ 179463 w 605381"/>
              <a:gd name="connsiteY40" fmla="*/ 32527 h 481256"/>
              <a:gd name="connsiteX41" fmla="*/ 161640 w 605381"/>
              <a:gd name="connsiteY41" fmla="*/ 31913 h 481256"/>
              <a:gd name="connsiteX42" fmla="*/ 161640 w 605381"/>
              <a:gd name="connsiteY42" fmla="*/ 0 h 481256"/>
              <a:gd name="connsiteX43" fmla="*/ 181676 w 605381"/>
              <a:gd name="connsiteY43" fmla="*/ 737 h 481256"/>
              <a:gd name="connsiteX44" fmla="*/ 243627 w 605381"/>
              <a:gd name="connsiteY44" fmla="*/ 11292 h 481256"/>
              <a:gd name="connsiteX45" fmla="*/ 302752 w 605381"/>
              <a:gd name="connsiteY45" fmla="*/ 20621 h 481256"/>
              <a:gd name="connsiteX46" fmla="*/ 363474 w 605381"/>
              <a:gd name="connsiteY46" fmla="*/ 11047 h 481256"/>
              <a:gd name="connsiteX47" fmla="*/ 423828 w 605381"/>
              <a:gd name="connsiteY47" fmla="*/ 737 h 481256"/>
              <a:gd name="connsiteX48" fmla="*/ 443864 w 605381"/>
              <a:gd name="connsiteY48" fmla="*/ 0 h 481256"/>
              <a:gd name="connsiteX49" fmla="*/ 579076 w 605381"/>
              <a:gd name="connsiteY49" fmla="*/ 13624 h 481256"/>
              <a:gd name="connsiteX50" fmla="*/ 605381 w 605381"/>
              <a:gd name="connsiteY50" fmla="*/ 40259 h 481256"/>
              <a:gd name="connsiteX51" fmla="*/ 605381 w 605381"/>
              <a:gd name="connsiteY51" fmla="*/ 62967 h 481256"/>
              <a:gd name="connsiteX52" fmla="*/ 578830 w 605381"/>
              <a:gd name="connsiteY52" fmla="*/ 89602 h 481256"/>
              <a:gd name="connsiteX53" fmla="*/ 562728 w 605381"/>
              <a:gd name="connsiteY53" fmla="*/ 89602 h 481256"/>
              <a:gd name="connsiteX54" fmla="*/ 481601 w 605381"/>
              <a:gd name="connsiteY54" fmla="*/ 188654 h 481256"/>
              <a:gd name="connsiteX55" fmla="*/ 456156 w 605381"/>
              <a:gd name="connsiteY55" fmla="*/ 191232 h 481256"/>
              <a:gd name="connsiteX56" fmla="*/ 386583 w 605381"/>
              <a:gd name="connsiteY56" fmla="*/ 169384 h 481256"/>
              <a:gd name="connsiteX57" fmla="*/ 340243 w 605381"/>
              <a:gd name="connsiteY57" fmla="*/ 111818 h 481256"/>
              <a:gd name="connsiteX58" fmla="*/ 338153 w 605381"/>
              <a:gd name="connsiteY58" fmla="*/ 106663 h 481256"/>
              <a:gd name="connsiteX59" fmla="*/ 302752 w 605381"/>
              <a:gd name="connsiteY59" fmla="*/ 79414 h 481256"/>
              <a:gd name="connsiteX60" fmla="*/ 267228 w 605381"/>
              <a:gd name="connsiteY60" fmla="*/ 106663 h 481256"/>
              <a:gd name="connsiteX61" fmla="*/ 265138 w 605381"/>
              <a:gd name="connsiteY61" fmla="*/ 111818 h 481256"/>
              <a:gd name="connsiteX62" fmla="*/ 218921 w 605381"/>
              <a:gd name="connsiteY62" fmla="*/ 169384 h 481256"/>
              <a:gd name="connsiteX63" fmla="*/ 149225 w 605381"/>
              <a:gd name="connsiteY63" fmla="*/ 191232 h 481256"/>
              <a:gd name="connsiteX64" fmla="*/ 123780 w 605381"/>
              <a:gd name="connsiteY64" fmla="*/ 188654 h 481256"/>
              <a:gd name="connsiteX65" fmla="*/ 42776 w 605381"/>
              <a:gd name="connsiteY65" fmla="*/ 89602 h 481256"/>
              <a:gd name="connsiteX66" fmla="*/ 26674 w 605381"/>
              <a:gd name="connsiteY66" fmla="*/ 89602 h 481256"/>
              <a:gd name="connsiteX67" fmla="*/ 0 w 605381"/>
              <a:gd name="connsiteY67" fmla="*/ 62967 h 481256"/>
              <a:gd name="connsiteX68" fmla="*/ 0 w 605381"/>
              <a:gd name="connsiteY68" fmla="*/ 40259 h 481256"/>
              <a:gd name="connsiteX69" fmla="*/ 26428 w 605381"/>
              <a:gd name="connsiteY69" fmla="*/ 13624 h 481256"/>
              <a:gd name="connsiteX70" fmla="*/ 161640 w 605381"/>
              <a:gd name="connsiteY70" fmla="*/ 0 h 48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5381" h="481256">
                <a:moveTo>
                  <a:pt x="107922" y="277132"/>
                </a:moveTo>
                <a:cubicBezTo>
                  <a:pt x="91328" y="277132"/>
                  <a:pt x="77930" y="290511"/>
                  <a:pt x="77930" y="307081"/>
                </a:cubicBezTo>
                <a:lnTo>
                  <a:pt x="77930" y="399631"/>
                </a:lnTo>
                <a:cubicBezTo>
                  <a:pt x="77930" y="416201"/>
                  <a:pt x="91328" y="429703"/>
                  <a:pt x="107922" y="429703"/>
                </a:cubicBezTo>
                <a:lnTo>
                  <a:pt x="494509" y="429703"/>
                </a:lnTo>
                <a:lnTo>
                  <a:pt x="494509" y="379255"/>
                </a:lnTo>
                <a:lnTo>
                  <a:pt x="327582" y="379255"/>
                </a:lnTo>
                <a:cubicBezTo>
                  <a:pt x="313323" y="379255"/>
                  <a:pt x="301769" y="367594"/>
                  <a:pt x="301769" y="353356"/>
                </a:cubicBezTo>
                <a:cubicBezTo>
                  <a:pt x="301769" y="339118"/>
                  <a:pt x="313323" y="327580"/>
                  <a:pt x="327582" y="327580"/>
                </a:cubicBezTo>
                <a:lnTo>
                  <a:pt x="494386" y="327580"/>
                </a:lnTo>
                <a:lnTo>
                  <a:pt x="494386" y="277132"/>
                </a:lnTo>
                <a:close/>
                <a:moveTo>
                  <a:pt x="107922" y="225456"/>
                </a:moveTo>
                <a:lnTo>
                  <a:pt x="553388" y="225456"/>
                </a:lnTo>
                <a:cubicBezTo>
                  <a:pt x="567646" y="225456"/>
                  <a:pt x="579201" y="236994"/>
                  <a:pt x="579201" y="251355"/>
                </a:cubicBezTo>
                <a:cubicBezTo>
                  <a:pt x="579201" y="265594"/>
                  <a:pt x="567646" y="277132"/>
                  <a:pt x="553388" y="277132"/>
                </a:cubicBezTo>
                <a:lnTo>
                  <a:pt x="546135" y="277132"/>
                </a:lnTo>
                <a:lnTo>
                  <a:pt x="546135" y="429703"/>
                </a:lnTo>
                <a:lnTo>
                  <a:pt x="553388" y="429703"/>
                </a:lnTo>
                <a:cubicBezTo>
                  <a:pt x="567646" y="429703"/>
                  <a:pt x="579201" y="441241"/>
                  <a:pt x="579201" y="455480"/>
                </a:cubicBezTo>
                <a:cubicBezTo>
                  <a:pt x="579201" y="469718"/>
                  <a:pt x="567646" y="481256"/>
                  <a:pt x="553388" y="481256"/>
                </a:cubicBezTo>
                <a:lnTo>
                  <a:pt x="107799" y="481256"/>
                </a:lnTo>
                <a:cubicBezTo>
                  <a:pt x="41914" y="481256"/>
                  <a:pt x="26180" y="428721"/>
                  <a:pt x="26180" y="399631"/>
                </a:cubicBezTo>
                <a:lnTo>
                  <a:pt x="26180" y="307081"/>
                </a:lnTo>
                <a:cubicBezTo>
                  <a:pt x="26180" y="262034"/>
                  <a:pt x="62810" y="225456"/>
                  <a:pt x="107922" y="225456"/>
                </a:cubicBezTo>
                <a:close/>
                <a:moveTo>
                  <a:pt x="443864" y="31913"/>
                </a:moveTo>
                <a:cubicBezTo>
                  <a:pt x="437841" y="31913"/>
                  <a:pt x="431818" y="32036"/>
                  <a:pt x="426041" y="32527"/>
                </a:cubicBezTo>
                <a:cubicBezTo>
                  <a:pt x="400105" y="34245"/>
                  <a:pt x="382773" y="39523"/>
                  <a:pt x="371341" y="48974"/>
                </a:cubicBezTo>
                <a:cubicBezTo>
                  <a:pt x="367162" y="52534"/>
                  <a:pt x="354255" y="63335"/>
                  <a:pt x="369620" y="99298"/>
                </a:cubicBezTo>
                <a:cubicBezTo>
                  <a:pt x="385477" y="136366"/>
                  <a:pt x="418666" y="159442"/>
                  <a:pt x="456156" y="159442"/>
                </a:cubicBezTo>
                <a:cubicBezTo>
                  <a:pt x="462425" y="159442"/>
                  <a:pt x="468817" y="158828"/>
                  <a:pt x="475209" y="157478"/>
                </a:cubicBezTo>
                <a:cubicBezTo>
                  <a:pt x="521427" y="148027"/>
                  <a:pt x="530277" y="98562"/>
                  <a:pt x="531875" y="77696"/>
                </a:cubicBezTo>
                <a:cubicBezTo>
                  <a:pt x="532735" y="67876"/>
                  <a:pt x="530154" y="60021"/>
                  <a:pt x="524377" y="53761"/>
                </a:cubicBezTo>
                <a:cubicBezTo>
                  <a:pt x="511470" y="39768"/>
                  <a:pt x="482092" y="31913"/>
                  <a:pt x="443864" y="31913"/>
                </a:cubicBezTo>
                <a:close/>
                <a:moveTo>
                  <a:pt x="161640" y="31913"/>
                </a:moveTo>
                <a:cubicBezTo>
                  <a:pt x="123289" y="31913"/>
                  <a:pt x="93911" y="39768"/>
                  <a:pt x="81127" y="53761"/>
                </a:cubicBezTo>
                <a:cubicBezTo>
                  <a:pt x="75227" y="60021"/>
                  <a:pt x="72769" y="67876"/>
                  <a:pt x="73506" y="77696"/>
                </a:cubicBezTo>
                <a:cubicBezTo>
                  <a:pt x="75104" y="98562"/>
                  <a:pt x="83954" y="148027"/>
                  <a:pt x="130172" y="157478"/>
                </a:cubicBezTo>
                <a:cubicBezTo>
                  <a:pt x="136564" y="158828"/>
                  <a:pt x="142956" y="159442"/>
                  <a:pt x="149225" y="159442"/>
                </a:cubicBezTo>
                <a:cubicBezTo>
                  <a:pt x="186838" y="159442"/>
                  <a:pt x="220027" y="136366"/>
                  <a:pt x="235883" y="99298"/>
                </a:cubicBezTo>
                <a:cubicBezTo>
                  <a:pt x="251248" y="63335"/>
                  <a:pt x="238342" y="52534"/>
                  <a:pt x="234040" y="48974"/>
                </a:cubicBezTo>
                <a:cubicBezTo>
                  <a:pt x="222731" y="39400"/>
                  <a:pt x="205276" y="34245"/>
                  <a:pt x="179463" y="32527"/>
                </a:cubicBezTo>
                <a:cubicBezTo>
                  <a:pt x="173686" y="32036"/>
                  <a:pt x="167663" y="31913"/>
                  <a:pt x="161640" y="31913"/>
                </a:cubicBezTo>
                <a:close/>
                <a:moveTo>
                  <a:pt x="161640" y="0"/>
                </a:moveTo>
                <a:cubicBezTo>
                  <a:pt x="168400" y="0"/>
                  <a:pt x="175161" y="246"/>
                  <a:pt x="181676" y="737"/>
                </a:cubicBezTo>
                <a:cubicBezTo>
                  <a:pt x="202941" y="2209"/>
                  <a:pt x="223591" y="6874"/>
                  <a:pt x="243627" y="11292"/>
                </a:cubicBezTo>
                <a:cubicBezTo>
                  <a:pt x="264770" y="16079"/>
                  <a:pt x="284683" y="20621"/>
                  <a:pt x="302752" y="20621"/>
                </a:cubicBezTo>
                <a:cubicBezTo>
                  <a:pt x="321067" y="20621"/>
                  <a:pt x="341718" y="15957"/>
                  <a:pt x="363474" y="11047"/>
                </a:cubicBezTo>
                <a:cubicBezTo>
                  <a:pt x="383387" y="6628"/>
                  <a:pt x="403792" y="2087"/>
                  <a:pt x="423828" y="737"/>
                </a:cubicBezTo>
                <a:cubicBezTo>
                  <a:pt x="430343" y="246"/>
                  <a:pt x="436981" y="0"/>
                  <a:pt x="443864" y="0"/>
                </a:cubicBezTo>
                <a:cubicBezTo>
                  <a:pt x="467711" y="0"/>
                  <a:pt x="571947" y="12765"/>
                  <a:pt x="579076" y="13624"/>
                </a:cubicBezTo>
                <a:cubicBezTo>
                  <a:pt x="593581" y="13747"/>
                  <a:pt x="605381" y="25653"/>
                  <a:pt x="605381" y="40259"/>
                </a:cubicBezTo>
                <a:lnTo>
                  <a:pt x="605381" y="62967"/>
                </a:lnTo>
                <a:cubicBezTo>
                  <a:pt x="605381" y="77573"/>
                  <a:pt x="593458" y="89602"/>
                  <a:pt x="578830" y="89602"/>
                </a:cubicBezTo>
                <a:lnTo>
                  <a:pt x="562728" y="89602"/>
                </a:lnTo>
                <a:cubicBezTo>
                  <a:pt x="555721" y="142749"/>
                  <a:pt x="525606" y="179694"/>
                  <a:pt x="481601" y="188654"/>
                </a:cubicBezTo>
                <a:cubicBezTo>
                  <a:pt x="473119" y="190373"/>
                  <a:pt x="464638" y="191232"/>
                  <a:pt x="456156" y="191232"/>
                </a:cubicBezTo>
                <a:cubicBezTo>
                  <a:pt x="431203" y="191232"/>
                  <a:pt x="407234" y="183745"/>
                  <a:pt x="386583" y="169384"/>
                </a:cubicBezTo>
                <a:cubicBezTo>
                  <a:pt x="366302" y="155269"/>
                  <a:pt x="350322" y="135384"/>
                  <a:pt x="340243" y="111818"/>
                </a:cubicBezTo>
                <a:cubicBezTo>
                  <a:pt x="339505" y="110100"/>
                  <a:pt x="338768" y="108381"/>
                  <a:pt x="338153" y="106663"/>
                </a:cubicBezTo>
                <a:cubicBezTo>
                  <a:pt x="337784" y="105558"/>
                  <a:pt x="327582" y="79414"/>
                  <a:pt x="302752" y="79414"/>
                </a:cubicBezTo>
                <a:cubicBezTo>
                  <a:pt x="277922" y="79414"/>
                  <a:pt x="267720" y="105558"/>
                  <a:pt x="267228" y="106663"/>
                </a:cubicBezTo>
                <a:cubicBezTo>
                  <a:pt x="266613" y="108381"/>
                  <a:pt x="265999" y="110100"/>
                  <a:pt x="265138" y="111818"/>
                </a:cubicBezTo>
                <a:cubicBezTo>
                  <a:pt x="255059" y="135384"/>
                  <a:pt x="239079" y="155269"/>
                  <a:pt x="218921" y="169384"/>
                </a:cubicBezTo>
                <a:cubicBezTo>
                  <a:pt x="198270" y="183745"/>
                  <a:pt x="174178" y="191232"/>
                  <a:pt x="149225" y="191232"/>
                </a:cubicBezTo>
                <a:cubicBezTo>
                  <a:pt x="140866" y="191232"/>
                  <a:pt x="132262" y="190373"/>
                  <a:pt x="123780" y="188654"/>
                </a:cubicBezTo>
                <a:cubicBezTo>
                  <a:pt x="79898" y="179694"/>
                  <a:pt x="49783" y="142749"/>
                  <a:pt x="42776" y="89602"/>
                </a:cubicBezTo>
                <a:lnTo>
                  <a:pt x="26674" y="89602"/>
                </a:lnTo>
                <a:cubicBezTo>
                  <a:pt x="11923" y="89602"/>
                  <a:pt x="0" y="77573"/>
                  <a:pt x="0" y="62967"/>
                </a:cubicBezTo>
                <a:lnTo>
                  <a:pt x="0" y="40259"/>
                </a:lnTo>
                <a:cubicBezTo>
                  <a:pt x="0" y="25653"/>
                  <a:pt x="11800" y="13747"/>
                  <a:pt x="26428" y="13624"/>
                </a:cubicBezTo>
                <a:cubicBezTo>
                  <a:pt x="33557" y="12765"/>
                  <a:pt x="137670" y="0"/>
                  <a:pt x="161640" y="0"/>
                </a:cubicBezTo>
                <a:close/>
              </a:path>
            </a:pathLst>
          </a:custGeom>
          <a:solidFill>
            <a:srgbClr val="F3E1D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8" name="组 8">
            <a:extLst>
              <a:ext uri="{FF2B5EF4-FFF2-40B4-BE49-F238E27FC236}">
                <a16:creationId xmlns:a16="http://schemas.microsoft.com/office/drawing/2014/main" id="{0F090A74-C3E6-49D0-8D37-7960C57E90C2}"/>
              </a:ext>
            </a:extLst>
          </p:cNvPr>
          <p:cNvGrpSpPr/>
          <p:nvPr/>
        </p:nvGrpSpPr>
        <p:grpSpPr>
          <a:xfrm>
            <a:off x="6201600" y="1690826"/>
            <a:ext cx="2605778" cy="4340505"/>
            <a:chOff x="613457" y="1226916"/>
            <a:chExt cx="2605778" cy="4340505"/>
          </a:xfrm>
        </p:grpSpPr>
        <p:grpSp>
          <p:nvGrpSpPr>
            <p:cNvPr id="29" name="组 7">
              <a:extLst>
                <a:ext uri="{FF2B5EF4-FFF2-40B4-BE49-F238E27FC236}">
                  <a16:creationId xmlns:a16="http://schemas.microsoft.com/office/drawing/2014/main" id="{DDE16542-201E-4702-92FB-3B15921C9A44}"/>
                </a:ext>
              </a:extLst>
            </p:cNvPr>
            <p:cNvGrpSpPr/>
            <p:nvPr/>
          </p:nvGrpSpPr>
          <p:grpSpPr>
            <a:xfrm>
              <a:off x="613457" y="1226916"/>
              <a:ext cx="2605778" cy="4340505"/>
              <a:chOff x="4016415" y="1377387"/>
              <a:chExt cx="1851950" cy="2821597"/>
            </a:xfrm>
          </p:grpSpPr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id="{54BA3B0D-C8C5-43CE-B6FE-6B5FDDC5CC28}"/>
                  </a:ext>
                </a:extLst>
              </p:cNvPr>
              <p:cNvSpPr/>
              <p:nvPr/>
            </p:nvSpPr>
            <p:spPr>
              <a:xfrm>
                <a:off x="4016415" y="1377387"/>
                <a:ext cx="1851950" cy="1851950"/>
              </a:xfrm>
              <a:prstGeom prst="ellipse">
                <a:avLst/>
              </a:prstGeom>
              <a:solidFill>
                <a:srgbClr val="3F42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48A2BFF3-896E-49DA-BB2C-37176E8A519C}"/>
                  </a:ext>
                </a:extLst>
              </p:cNvPr>
              <p:cNvSpPr/>
              <p:nvPr/>
            </p:nvSpPr>
            <p:spPr>
              <a:xfrm>
                <a:off x="4016415" y="2303362"/>
                <a:ext cx="1851950" cy="1895622"/>
              </a:xfrm>
              <a:prstGeom prst="rect">
                <a:avLst/>
              </a:prstGeom>
              <a:solidFill>
                <a:srgbClr val="3F42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8CD29A8F-A2E8-4CA6-A949-9D5E51901781}"/>
                </a:ext>
              </a:extLst>
            </p:cNvPr>
            <p:cNvSpPr/>
            <p:nvPr/>
          </p:nvSpPr>
          <p:spPr>
            <a:xfrm>
              <a:off x="739814" y="1353274"/>
              <a:ext cx="2353064" cy="2353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5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:a16="http://schemas.microsoft.com/office/drawing/2014/main" id="{CC65A9F0-94EC-4118-BD2E-A99214404B59}"/>
              </a:ext>
            </a:extLst>
          </p:cNvPr>
          <p:cNvSpPr/>
          <p:nvPr/>
        </p:nvSpPr>
        <p:spPr>
          <a:xfrm>
            <a:off x="6591418" y="3283056"/>
            <a:ext cx="1826141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1219170">
              <a:defRPr/>
            </a:pPr>
            <a:r>
              <a:rPr lang="zh-CN" altLang="en-US" sz="16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1600" b="1" kern="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02E972D5-9C5E-41AC-A2FD-440C9FA1D221}"/>
              </a:ext>
            </a:extLst>
          </p:cNvPr>
          <p:cNvSpPr txBox="1"/>
          <p:nvPr/>
        </p:nvSpPr>
        <p:spPr>
          <a:xfrm>
            <a:off x="6390148" y="4539708"/>
            <a:ext cx="222868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100" dirty="0" err="1">
                <a:solidFill>
                  <a:schemeClr val="bg1"/>
                </a:solidFill>
              </a:rPr>
              <a:t>urna</a:t>
            </a:r>
            <a:r>
              <a:rPr lang="en-US" altLang="zh-CN" sz="1100" dirty="0">
                <a:solidFill>
                  <a:schemeClr val="bg1"/>
                </a:solidFill>
              </a:rPr>
              <a:t>.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35" name="verified-database-symbol-for-interface_30412">
            <a:extLst>
              <a:ext uri="{FF2B5EF4-FFF2-40B4-BE49-F238E27FC236}">
                <a16:creationId xmlns:a16="http://schemas.microsoft.com/office/drawing/2014/main" id="{7ED93DAF-E2BD-4B85-8A98-34F0D33EF8EA}"/>
              </a:ext>
            </a:extLst>
          </p:cNvPr>
          <p:cNvSpPr>
            <a:spLocks noChangeAspect="1"/>
          </p:cNvSpPr>
          <p:nvPr/>
        </p:nvSpPr>
        <p:spPr bwMode="auto">
          <a:xfrm>
            <a:off x="7199645" y="2495035"/>
            <a:ext cx="609685" cy="608785"/>
          </a:xfrm>
          <a:custGeom>
            <a:avLst/>
            <a:gdLst>
              <a:gd name="connsiteX0" fmla="*/ 414666 w 606487"/>
              <a:gd name="connsiteY0" fmla="*/ 244368 h 605592"/>
              <a:gd name="connsiteX1" fmla="*/ 440469 w 606487"/>
              <a:gd name="connsiteY1" fmla="*/ 270042 h 605592"/>
              <a:gd name="connsiteX2" fmla="*/ 440469 w 606487"/>
              <a:gd name="connsiteY2" fmla="*/ 381912 h 605592"/>
              <a:gd name="connsiteX3" fmla="*/ 414666 w 606487"/>
              <a:gd name="connsiteY3" fmla="*/ 407586 h 605592"/>
              <a:gd name="connsiteX4" fmla="*/ 388956 w 606487"/>
              <a:gd name="connsiteY4" fmla="*/ 381912 h 605592"/>
              <a:gd name="connsiteX5" fmla="*/ 388956 w 606487"/>
              <a:gd name="connsiteY5" fmla="*/ 270042 h 605592"/>
              <a:gd name="connsiteX6" fmla="*/ 414666 w 606487"/>
              <a:gd name="connsiteY6" fmla="*/ 244368 h 605592"/>
              <a:gd name="connsiteX7" fmla="*/ 302702 w 606487"/>
              <a:gd name="connsiteY7" fmla="*/ 167240 h 605592"/>
              <a:gd name="connsiteX8" fmla="*/ 328412 w 606487"/>
              <a:gd name="connsiteY8" fmla="*/ 192915 h 605592"/>
              <a:gd name="connsiteX9" fmla="*/ 328412 w 606487"/>
              <a:gd name="connsiteY9" fmla="*/ 381911 h 605592"/>
              <a:gd name="connsiteX10" fmla="*/ 302702 w 606487"/>
              <a:gd name="connsiteY10" fmla="*/ 407586 h 605592"/>
              <a:gd name="connsiteX11" fmla="*/ 276899 w 606487"/>
              <a:gd name="connsiteY11" fmla="*/ 381911 h 605592"/>
              <a:gd name="connsiteX12" fmla="*/ 276899 w 606487"/>
              <a:gd name="connsiteY12" fmla="*/ 192915 h 605592"/>
              <a:gd name="connsiteX13" fmla="*/ 302702 w 606487"/>
              <a:gd name="connsiteY13" fmla="*/ 167240 h 605592"/>
              <a:gd name="connsiteX14" fmla="*/ 190632 w 606487"/>
              <a:gd name="connsiteY14" fmla="*/ 107965 h 605592"/>
              <a:gd name="connsiteX15" fmla="*/ 216353 w 606487"/>
              <a:gd name="connsiteY15" fmla="*/ 133737 h 605592"/>
              <a:gd name="connsiteX16" fmla="*/ 216353 w 606487"/>
              <a:gd name="connsiteY16" fmla="*/ 381907 h 605592"/>
              <a:gd name="connsiteX17" fmla="*/ 190632 w 606487"/>
              <a:gd name="connsiteY17" fmla="*/ 407586 h 605592"/>
              <a:gd name="connsiteX18" fmla="*/ 164911 w 606487"/>
              <a:gd name="connsiteY18" fmla="*/ 381907 h 605592"/>
              <a:gd name="connsiteX19" fmla="*/ 164911 w 606487"/>
              <a:gd name="connsiteY19" fmla="*/ 133737 h 605592"/>
              <a:gd name="connsiteX20" fmla="*/ 190632 w 606487"/>
              <a:gd name="connsiteY20" fmla="*/ 107965 h 605592"/>
              <a:gd name="connsiteX21" fmla="*/ 86256 w 606487"/>
              <a:gd name="connsiteY21" fmla="*/ 51447 h 605592"/>
              <a:gd name="connsiteX22" fmla="*/ 86256 w 606487"/>
              <a:gd name="connsiteY22" fmla="*/ 464229 h 605592"/>
              <a:gd name="connsiteX23" fmla="*/ 517724 w 606487"/>
              <a:gd name="connsiteY23" fmla="*/ 464229 h 605592"/>
              <a:gd name="connsiteX24" fmla="*/ 517724 w 606487"/>
              <a:gd name="connsiteY24" fmla="*/ 51447 h 605592"/>
              <a:gd name="connsiteX25" fmla="*/ 25719 w 606487"/>
              <a:gd name="connsiteY25" fmla="*/ 0 h 605592"/>
              <a:gd name="connsiteX26" fmla="*/ 580861 w 606487"/>
              <a:gd name="connsiteY26" fmla="*/ 0 h 605592"/>
              <a:gd name="connsiteX27" fmla="*/ 606487 w 606487"/>
              <a:gd name="connsiteY27" fmla="*/ 25677 h 605592"/>
              <a:gd name="connsiteX28" fmla="*/ 579468 w 606487"/>
              <a:gd name="connsiteY28" fmla="*/ 51447 h 605592"/>
              <a:gd name="connsiteX29" fmla="*/ 569162 w 606487"/>
              <a:gd name="connsiteY29" fmla="*/ 51447 h 605592"/>
              <a:gd name="connsiteX30" fmla="*/ 569162 w 606487"/>
              <a:gd name="connsiteY30" fmla="*/ 488608 h 605592"/>
              <a:gd name="connsiteX31" fmla="*/ 543443 w 606487"/>
              <a:gd name="connsiteY31" fmla="*/ 514285 h 605592"/>
              <a:gd name="connsiteX32" fmla="*/ 476499 w 606487"/>
              <a:gd name="connsiteY32" fmla="*/ 514285 h 605592"/>
              <a:gd name="connsiteX33" fmla="*/ 476499 w 606487"/>
              <a:gd name="connsiteY33" fmla="*/ 579915 h 605592"/>
              <a:gd name="connsiteX34" fmla="*/ 450687 w 606487"/>
              <a:gd name="connsiteY34" fmla="*/ 605592 h 605592"/>
              <a:gd name="connsiteX35" fmla="*/ 424968 w 606487"/>
              <a:gd name="connsiteY35" fmla="*/ 579915 h 605592"/>
              <a:gd name="connsiteX36" fmla="*/ 424968 w 606487"/>
              <a:gd name="connsiteY36" fmla="*/ 514285 h 605592"/>
              <a:gd name="connsiteX37" fmla="*/ 180219 w 606487"/>
              <a:gd name="connsiteY37" fmla="*/ 514285 h 605592"/>
              <a:gd name="connsiteX38" fmla="*/ 180219 w 606487"/>
              <a:gd name="connsiteY38" fmla="*/ 579915 h 605592"/>
              <a:gd name="connsiteX39" fmla="*/ 154500 w 606487"/>
              <a:gd name="connsiteY39" fmla="*/ 605592 h 605592"/>
              <a:gd name="connsiteX40" fmla="*/ 128688 w 606487"/>
              <a:gd name="connsiteY40" fmla="*/ 579915 h 605592"/>
              <a:gd name="connsiteX41" fmla="*/ 128688 w 606487"/>
              <a:gd name="connsiteY41" fmla="*/ 514285 h 605592"/>
              <a:gd name="connsiteX42" fmla="*/ 61744 w 606487"/>
              <a:gd name="connsiteY42" fmla="*/ 514285 h 605592"/>
              <a:gd name="connsiteX43" fmla="*/ 36025 w 606487"/>
              <a:gd name="connsiteY43" fmla="*/ 488608 h 605592"/>
              <a:gd name="connsiteX44" fmla="*/ 36025 w 606487"/>
              <a:gd name="connsiteY44" fmla="*/ 51447 h 605592"/>
              <a:gd name="connsiteX45" fmla="*/ 25719 w 606487"/>
              <a:gd name="connsiteY45" fmla="*/ 51447 h 605592"/>
              <a:gd name="connsiteX46" fmla="*/ 0 w 606487"/>
              <a:gd name="connsiteY46" fmla="*/ 25677 h 605592"/>
              <a:gd name="connsiteX47" fmla="*/ 25719 w 606487"/>
              <a:gd name="connsiteY47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606487" h="605592">
                <a:moveTo>
                  <a:pt x="414666" y="244368"/>
                </a:moveTo>
                <a:cubicBezTo>
                  <a:pt x="428774" y="244368"/>
                  <a:pt x="440469" y="255954"/>
                  <a:pt x="440469" y="270042"/>
                </a:cubicBezTo>
                <a:lnTo>
                  <a:pt x="440469" y="381912"/>
                </a:lnTo>
                <a:cubicBezTo>
                  <a:pt x="439170" y="396000"/>
                  <a:pt x="428774" y="407586"/>
                  <a:pt x="414666" y="407586"/>
                </a:cubicBezTo>
                <a:cubicBezTo>
                  <a:pt x="400465" y="407586"/>
                  <a:pt x="388956" y="396000"/>
                  <a:pt x="388956" y="381912"/>
                </a:cubicBezTo>
                <a:lnTo>
                  <a:pt x="388956" y="270042"/>
                </a:lnTo>
                <a:cubicBezTo>
                  <a:pt x="388956" y="255954"/>
                  <a:pt x="400558" y="244368"/>
                  <a:pt x="414666" y="244368"/>
                </a:cubicBezTo>
                <a:close/>
                <a:moveTo>
                  <a:pt x="302702" y="167240"/>
                </a:moveTo>
                <a:cubicBezTo>
                  <a:pt x="316810" y="167240"/>
                  <a:pt x="328412" y="178826"/>
                  <a:pt x="328412" y="192915"/>
                </a:cubicBezTo>
                <a:lnTo>
                  <a:pt x="328412" y="381911"/>
                </a:lnTo>
                <a:cubicBezTo>
                  <a:pt x="328412" y="396000"/>
                  <a:pt x="316810" y="407586"/>
                  <a:pt x="302702" y="407586"/>
                </a:cubicBezTo>
                <a:cubicBezTo>
                  <a:pt x="288408" y="407586"/>
                  <a:pt x="276899" y="396000"/>
                  <a:pt x="276899" y="381911"/>
                </a:cubicBezTo>
                <a:lnTo>
                  <a:pt x="276899" y="192915"/>
                </a:lnTo>
                <a:cubicBezTo>
                  <a:pt x="276899" y="178826"/>
                  <a:pt x="288594" y="167240"/>
                  <a:pt x="302702" y="167240"/>
                </a:cubicBezTo>
                <a:close/>
                <a:moveTo>
                  <a:pt x="190632" y="107965"/>
                </a:moveTo>
                <a:cubicBezTo>
                  <a:pt x="204746" y="107965"/>
                  <a:pt x="216353" y="119646"/>
                  <a:pt x="216353" y="133737"/>
                </a:cubicBezTo>
                <a:lnTo>
                  <a:pt x="216353" y="381907"/>
                </a:lnTo>
                <a:cubicBezTo>
                  <a:pt x="216353" y="395998"/>
                  <a:pt x="204746" y="407586"/>
                  <a:pt x="190632" y="407586"/>
                </a:cubicBezTo>
                <a:cubicBezTo>
                  <a:pt x="176425" y="407586"/>
                  <a:pt x="164911" y="395998"/>
                  <a:pt x="164911" y="381907"/>
                </a:cubicBezTo>
                <a:lnTo>
                  <a:pt x="164911" y="133737"/>
                </a:lnTo>
                <a:cubicBezTo>
                  <a:pt x="164911" y="119646"/>
                  <a:pt x="176518" y="107965"/>
                  <a:pt x="190632" y="107965"/>
                </a:cubicBezTo>
                <a:close/>
                <a:moveTo>
                  <a:pt x="86256" y="51447"/>
                </a:moveTo>
                <a:lnTo>
                  <a:pt x="86256" y="464229"/>
                </a:lnTo>
                <a:lnTo>
                  <a:pt x="517724" y="464229"/>
                </a:lnTo>
                <a:lnTo>
                  <a:pt x="517724" y="51447"/>
                </a:lnTo>
                <a:close/>
                <a:moveTo>
                  <a:pt x="25719" y="0"/>
                </a:moveTo>
                <a:lnTo>
                  <a:pt x="580861" y="0"/>
                </a:lnTo>
                <a:cubicBezTo>
                  <a:pt x="594974" y="0"/>
                  <a:pt x="606580" y="11587"/>
                  <a:pt x="606487" y="25677"/>
                </a:cubicBezTo>
                <a:cubicBezTo>
                  <a:pt x="606487" y="39767"/>
                  <a:pt x="593581" y="51447"/>
                  <a:pt x="579468" y="51447"/>
                </a:cubicBezTo>
                <a:lnTo>
                  <a:pt x="569162" y="51447"/>
                </a:lnTo>
                <a:lnTo>
                  <a:pt x="569162" y="488608"/>
                </a:lnTo>
                <a:cubicBezTo>
                  <a:pt x="569162" y="503996"/>
                  <a:pt x="557556" y="514285"/>
                  <a:pt x="543443" y="514285"/>
                </a:cubicBezTo>
                <a:lnTo>
                  <a:pt x="476499" y="514285"/>
                </a:lnTo>
                <a:lnTo>
                  <a:pt x="476499" y="579915"/>
                </a:lnTo>
                <a:cubicBezTo>
                  <a:pt x="476499" y="594005"/>
                  <a:pt x="464800" y="605592"/>
                  <a:pt x="450687" y="605592"/>
                </a:cubicBezTo>
                <a:cubicBezTo>
                  <a:pt x="436574" y="605592"/>
                  <a:pt x="424968" y="594005"/>
                  <a:pt x="424968" y="579915"/>
                </a:cubicBezTo>
                <a:lnTo>
                  <a:pt x="424968" y="514285"/>
                </a:lnTo>
                <a:lnTo>
                  <a:pt x="180219" y="514285"/>
                </a:lnTo>
                <a:lnTo>
                  <a:pt x="180219" y="579915"/>
                </a:lnTo>
                <a:cubicBezTo>
                  <a:pt x="180219" y="594005"/>
                  <a:pt x="168613" y="605592"/>
                  <a:pt x="154500" y="605592"/>
                </a:cubicBezTo>
                <a:cubicBezTo>
                  <a:pt x="140387" y="605592"/>
                  <a:pt x="128688" y="594005"/>
                  <a:pt x="128688" y="579915"/>
                </a:cubicBezTo>
                <a:lnTo>
                  <a:pt x="128688" y="514285"/>
                </a:lnTo>
                <a:lnTo>
                  <a:pt x="61744" y="514285"/>
                </a:lnTo>
                <a:cubicBezTo>
                  <a:pt x="47631" y="514285"/>
                  <a:pt x="36025" y="502698"/>
                  <a:pt x="36025" y="488608"/>
                </a:cubicBezTo>
                <a:lnTo>
                  <a:pt x="36025" y="51447"/>
                </a:lnTo>
                <a:lnTo>
                  <a:pt x="25719" y="51447"/>
                </a:lnTo>
                <a:cubicBezTo>
                  <a:pt x="11606" y="51447"/>
                  <a:pt x="0" y="39767"/>
                  <a:pt x="0" y="25677"/>
                </a:cubicBezTo>
                <a:cubicBezTo>
                  <a:pt x="0" y="11587"/>
                  <a:pt x="11606" y="0"/>
                  <a:pt x="25719" y="0"/>
                </a:cubicBezTo>
                <a:close/>
              </a:path>
            </a:pathLst>
          </a:custGeom>
          <a:solidFill>
            <a:srgbClr val="3F424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36" name="组 8">
            <a:extLst>
              <a:ext uri="{FF2B5EF4-FFF2-40B4-BE49-F238E27FC236}">
                <a16:creationId xmlns:a16="http://schemas.microsoft.com/office/drawing/2014/main" id="{213D7AEF-4FEA-4054-BED4-FDE02F790670}"/>
              </a:ext>
            </a:extLst>
          </p:cNvPr>
          <p:cNvGrpSpPr/>
          <p:nvPr/>
        </p:nvGrpSpPr>
        <p:grpSpPr>
          <a:xfrm>
            <a:off x="8995926" y="1690826"/>
            <a:ext cx="2605778" cy="4340505"/>
            <a:chOff x="613457" y="1226916"/>
            <a:chExt cx="2605778" cy="4340505"/>
          </a:xfrm>
        </p:grpSpPr>
        <p:grpSp>
          <p:nvGrpSpPr>
            <p:cNvPr id="37" name="组 7">
              <a:extLst>
                <a:ext uri="{FF2B5EF4-FFF2-40B4-BE49-F238E27FC236}">
                  <a16:creationId xmlns:a16="http://schemas.microsoft.com/office/drawing/2014/main" id="{36F75777-2DCA-46C4-8DAE-BDC6027941A7}"/>
                </a:ext>
              </a:extLst>
            </p:cNvPr>
            <p:cNvGrpSpPr/>
            <p:nvPr/>
          </p:nvGrpSpPr>
          <p:grpSpPr>
            <a:xfrm>
              <a:off x="613457" y="1226916"/>
              <a:ext cx="2605778" cy="4340505"/>
              <a:chOff x="4016415" y="1377387"/>
              <a:chExt cx="1851950" cy="2821597"/>
            </a:xfrm>
          </p:grpSpPr>
          <p:sp>
            <p:nvSpPr>
              <p:cNvPr id="39" name="椭圆 38">
                <a:extLst>
                  <a:ext uri="{FF2B5EF4-FFF2-40B4-BE49-F238E27FC236}">
                    <a16:creationId xmlns:a16="http://schemas.microsoft.com/office/drawing/2014/main" id="{B5F67C62-B352-4093-9919-EA38944E3346}"/>
                  </a:ext>
                </a:extLst>
              </p:cNvPr>
              <p:cNvSpPr/>
              <p:nvPr/>
            </p:nvSpPr>
            <p:spPr>
              <a:xfrm>
                <a:off x="4016415" y="1377387"/>
                <a:ext cx="1851950" cy="1851950"/>
              </a:xfrm>
              <a:prstGeom prst="ellipse">
                <a:avLst/>
              </a:prstGeom>
              <a:solidFill>
                <a:srgbClr val="F3E1D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id="{C8623B24-DD3F-4BBA-BF58-5E6EDC0D88F0}"/>
                  </a:ext>
                </a:extLst>
              </p:cNvPr>
              <p:cNvSpPr/>
              <p:nvPr/>
            </p:nvSpPr>
            <p:spPr>
              <a:xfrm>
                <a:off x="4016415" y="2303362"/>
                <a:ext cx="1851950" cy="1895622"/>
              </a:xfrm>
              <a:prstGeom prst="rect">
                <a:avLst/>
              </a:prstGeom>
              <a:solidFill>
                <a:srgbClr val="F3E1D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id="{3018B032-1FEF-48F1-8CC8-00DD7C99431C}"/>
                </a:ext>
              </a:extLst>
            </p:cNvPr>
            <p:cNvSpPr/>
            <p:nvPr/>
          </p:nvSpPr>
          <p:spPr>
            <a:xfrm>
              <a:off x="739814" y="1353274"/>
              <a:ext cx="2353064" cy="2353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5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:a16="http://schemas.microsoft.com/office/drawing/2014/main" id="{49A3B87F-2D1F-4E22-939D-FC1A24122CD0}"/>
              </a:ext>
            </a:extLst>
          </p:cNvPr>
          <p:cNvSpPr/>
          <p:nvPr/>
        </p:nvSpPr>
        <p:spPr>
          <a:xfrm>
            <a:off x="9385744" y="3283056"/>
            <a:ext cx="1826141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1219170">
              <a:defRPr/>
            </a:pPr>
            <a:r>
              <a:rPr lang="zh-CN" altLang="en-US" sz="16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此处添加标题文本</a:t>
            </a:r>
            <a:endParaRPr lang="en-US" altLang="zh-CN" sz="1600" b="1" kern="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89FD92DE-1755-4078-91DF-F51DFB57F382}"/>
              </a:ext>
            </a:extLst>
          </p:cNvPr>
          <p:cNvSpPr txBox="1"/>
          <p:nvPr/>
        </p:nvSpPr>
        <p:spPr>
          <a:xfrm>
            <a:off x="9184474" y="4539708"/>
            <a:ext cx="222868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100" dirty="0" err="1"/>
              <a:t>urna</a:t>
            </a:r>
            <a:r>
              <a:rPr lang="en-US" altLang="zh-CN" sz="1100" dirty="0"/>
              <a:t>.</a:t>
            </a:r>
            <a:endParaRPr lang="zh-CN" altLang="en-US" sz="1100" dirty="0"/>
          </a:p>
        </p:txBody>
      </p:sp>
      <p:sp>
        <p:nvSpPr>
          <p:cNvPr id="43" name="verified-database-symbol-for-interface_30412">
            <a:extLst>
              <a:ext uri="{FF2B5EF4-FFF2-40B4-BE49-F238E27FC236}">
                <a16:creationId xmlns:a16="http://schemas.microsoft.com/office/drawing/2014/main" id="{ACE01DD0-844F-4D83-9024-5087298DA923}"/>
              </a:ext>
            </a:extLst>
          </p:cNvPr>
          <p:cNvSpPr>
            <a:spLocks noChangeAspect="1"/>
          </p:cNvSpPr>
          <p:nvPr/>
        </p:nvSpPr>
        <p:spPr bwMode="auto">
          <a:xfrm>
            <a:off x="9993971" y="2518269"/>
            <a:ext cx="609685" cy="562317"/>
          </a:xfrm>
          <a:custGeom>
            <a:avLst/>
            <a:gdLst>
              <a:gd name="connsiteX0" fmla="*/ 176147 w 578111"/>
              <a:gd name="connsiteY0" fmla="*/ 221031 h 533197"/>
              <a:gd name="connsiteX1" fmla="*/ 212154 w 578111"/>
              <a:gd name="connsiteY1" fmla="*/ 256947 h 533197"/>
              <a:gd name="connsiteX2" fmla="*/ 212154 w 578111"/>
              <a:gd name="connsiteY2" fmla="*/ 348118 h 533197"/>
              <a:gd name="connsiteX3" fmla="*/ 176147 w 578111"/>
              <a:gd name="connsiteY3" fmla="*/ 384955 h 533197"/>
              <a:gd name="connsiteX4" fmla="*/ 139217 w 578111"/>
              <a:gd name="connsiteY4" fmla="*/ 348118 h 533197"/>
              <a:gd name="connsiteX5" fmla="*/ 139217 w 578111"/>
              <a:gd name="connsiteY5" fmla="*/ 256947 h 533197"/>
              <a:gd name="connsiteX6" fmla="*/ 176147 w 578111"/>
              <a:gd name="connsiteY6" fmla="*/ 221031 h 533197"/>
              <a:gd name="connsiteX7" fmla="*/ 267503 w 578111"/>
              <a:gd name="connsiteY7" fmla="*/ 184193 h 533197"/>
              <a:gd name="connsiteX8" fmla="*/ 303437 w 578111"/>
              <a:gd name="connsiteY8" fmla="*/ 221030 h 533197"/>
              <a:gd name="connsiteX9" fmla="*/ 303437 w 578111"/>
              <a:gd name="connsiteY9" fmla="*/ 348119 h 533197"/>
              <a:gd name="connsiteX10" fmla="*/ 267503 w 578111"/>
              <a:gd name="connsiteY10" fmla="*/ 384956 h 533197"/>
              <a:gd name="connsiteX11" fmla="*/ 230648 w 578111"/>
              <a:gd name="connsiteY11" fmla="*/ 348119 h 533197"/>
              <a:gd name="connsiteX12" fmla="*/ 230648 w 578111"/>
              <a:gd name="connsiteY12" fmla="*/ 221030 h 533197"/>
              <a:gd name="connsiteX13" fmla="*/ 267503 w 578111"/>
              <a:gd name="connsiteY13" fmla="*/ 184193 h 533197"/>
              <a:gd name="connsiteX14" fmla="*/ 357937 w 578111"/>
              <a:gd name="connsiteY14" fmla="*/ 148390 h 533197"/>
              <a:gd name="connsiteX15" fmla="*/ 394867 w 578111"/>
              <a:gd name="connsiteY15" fmla="*/ 184289 h 533197"/>
              <a:gd name="connsiteX16" fmla="*/ 394867 w 578111"/>
              <a:gd name="connsiteY16" fmla="*/ 348136 h 533197"/>
              <a:gd name="connsiteX17" fmla="*/ 357937 w 578111"/>
              <a:gd name="connsiteY17" fmla="*/ 384955 h 533197"/>
              <a:gd name="connsiteX18" fmla="*/ 321930 w 578111"/>
              <a:gd name="connsiteY18" fmla="*/ 348136 h 533197"/>
              <a:gd name="connsiteX19" fmla="*/ 321930 w 578111"/>
              <a:gd name="connsiteY19" fmla="*/ 184289 h 533197"/>
              <a:gd name="connsiteX20" fmla="*/ 357937 w 578111"/>
              <a:gd name="connsiteY20" fmla="*/ 148390 h 533197"/>
              <a:gd name="connsiteX21" fmla="*/ 267469 w 578111"/>
              <a:gd name="connsiteY21" fmla="*/ 0 h 533197"/>
              <a:gd name="connsiteX22" fmla="*/ 529404 w 578111"/>
              <a:gd name="connsiteY22" fmla="*/ 218252 h 533197"/>
              <a:gd name="connsiteX23" fmla="*/ 566296 w 578111"/>
              <a:gd name="connsiteY23" fmla="*/ 218252 h 533197"/>
              <a:gd name="connsiteX24" fmla="*/ 576441 w 578111"/>
              <a:gd name="connsiteY24" fmla="*/ 224698 h 533197"/>
              <a:gd name="connsiteX25" fmla="*/ 575519 w 578111"/>
              <a:gd name="connsiteY25" fmla="*/ 237590 h 533197"/>
              <a:gd name="connsiteX26" fmla="*/ 514647 w 578111"/>
              <a:gd name="connsiteY26" fmla="*/ 310341 h 533197"/>
              <a:gd name="connsiteX27" fmla="*/ 505424 w 578111"/>
              <a:gd name="connsiteY27" fmla="*/ 314945 h 533197"/>
              <a:gd name="connsiteX28" fmla="*/ 496201 w 578111"/>
              <a:gd name="connsiteY28" fmla="*/ 310341 h 533197"/>
              <a:gd name="connsiteX29" fmla="*/ 435328 w 578111"/>
              <a:gd name="connsiteY29" fmla="*/ 237590 h 533197"/>
              <a:gd name="connsiteX30" fmla="*/ 433484 w 578111"/>
              <a:gd name="connsiteY30" fmla="*/ 224698 h 533197"/>
              <a:gd name="connsiteX31" fmla="*/ 444551 w 578111"/>
              <a:gd name="connsiteY31" fmla="*/ 218252 h 533197"/>
              <a:gd name="connsiteX32" fmla="*/ 480521 w 578111"/>
              <a:gd name="connsiteY32" fmla="*/ 218252 h 533197"/>
              <a:gd name="connsiteX33" fmla="*/ 267469 w 578111"/>
              <a:gd name="connsiteY33" fmla="*/ 47886 h 533197"/>
              <a:gd name="connsiteX34" fmla="*/ 48882 w 578111"/>
              <a:gd name="connsiteY34" fmla="*/ 266138 h 533197"/>
              <a:gd name="connsiteX35" fmla="*/ 267469 w 578111"/>
              <a:gd name="connsiteY35" fmla="*/ 484390 h 533197"/>
              <a:gd name="connsiteX36" fmla="*/ 456541 w 578111"/>
              <a:gd name="connsiteY36" fmla="*/ 375724 h 533197"/>
              <a:gd name="connsiteX37" fmla="*/ 489744 w 578111"/>
              <a:gd name="connsiteY37" fmla="*/ 366515 h 533197"/>
              <a:gd name="connsiteX38" fmla="*/ 498967 w 578111"/>
              <a:gd name="connsiteY38" fmla="*/ 399668 h 533197"/>
              <a:gd name="connsiteX39" fmla="*/ 267469 w 578111"/>
              <a:gd name="connsiteY39" fmla="*/ 533197 h 533197"/>
              <a:gd name="connsiteX40" fmla="*/ 0 w 578111"/>
              <a:gd name="connsiteY40" fmla="*/ 266138 h 533197"/>
              <a:gd name="connsiteX41" fmla="*/ 267469 w 578111"/>
              <a:gd name="connsiteY41" fmla="*/ 0 h 53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578111" h="533197">
                <a:moveTo>
                  <a:pt x="176147" y="221031"/>
                </a:moveTo>
                <a:cubicBezTo>
                  <a:pt x="196459" y="221031"/>
                  <a:pt x="212154" y="237608"/>
                  <a:pt x="212154" y="256947"/>
                </a:cubicBezTo>
                <a:lnTo>
                  <a:pt x="212154" y="348118"/>
                </a:lnTo>
                <a:cubicBezTo>
                  <a:pt x="212154" y="368378"/>
                  <a:pt x="196459" y="384955"/>
                  <a:pt x="176147" y="384955"/>
                </a:cubicBezTo>
                <a:cubicBezTo>
                  <a:pt x="155836" y="384955"/>
                  <a:pt x="139217" y="368378"/>
                  <a:pt x="139217" y="348118"/>
                </a:cubicBezTo>
                <a:lnTo>
                  <a:pt x="139217" y="256947"/>
                </a:lnTo>
                <a:cubicBezTo>
                  <a:pt x="139217" y="237608"/>
                  <a:pt x="155836" y="221031"/>
                  <a:pt x="176147" y="221031"/>
                </a:cubicBezTo>
                <a:close/>
                <a:moveTo>
                  <a:pt x="267503" y="184193"/>
                </a:moveTo>
                <a:cubicBezTo>
                  <a:pt x="286852" y="184193"/>
                  <a:pt x="303437" y="200770"/>
                  <a:pt x="303437" y="221030"/>
                </a:cubicBezTo>
                <a:lnTo>
                  <a:pt x="303437" y="348119"/>
                </a:lnTo>
                <a:cubicBezTo>
                  <a:pt x="303437" y="368379"/>
                  <a:pt x="287774" y="384956"/>
                  <a:pt x="267503" y="384956"/>
                </a:cubicBezTo>
                <a:cubicBezTo>
                  <a:pt x="247233" y="384956"/>
                  <a:pt x="230648" y="368379"/>
                  <a:pt x="230648" y="348119"/>
                </a:cubicBezTo>
                <a:lnTo>
                  <a:pt x="230648" y="221030"/>
                </a:lnTo>
                <a:cubicBezTo>
                  <a:pt x="230648" y="200770"/>
                  <a:pt x="247233" y="184193"/>
                  <a:pt x="267503" y="184193"/>
                </a:cubicBezTo>
                <a:close/>
                <a:moveTo>
                  <a:pt x="357937" y="148390"/>
                </a:moveTo>
                <a:cubicBezTo>
                  <a:pt x="378249" y="148390"/>
                  <a:pt x="394867" y="164959"/>
                  <a:pt x="394867" y="184289"/>
                </a:cubicBezTo>
                <a:lnTo>
                  <a:pt x="394867" y="348136"/>
                </a:lnTo>
                <a:cubicBezTo>
                  <a:pt x="394867" y="368386"/>
                  <a:pt x="378249" y="384955"/>
                  <a:pt x="357937" y="384955"/>
                </a:cubicBezTo>
                <a:cubicBezTo>
                  <a:pt x="338549" y="384955"/>
                  <a:pt x="321930" y="368386"/>
                  <a:pt x="321930" y="348136"/>
                </a:cubicBezTo>
                <a:lnTo>
                  <a:pt x="321930" y="184289"/>
                </a:lnTo>
                <a:cubicBezTo>
                  <a:pt x="321930" y="164959"/>
                  <a:pt x="338549" y="148390"/>
                  <a:pt x="357937" y="148390"/>
                </a:cubicBezTo>
                <a:close/>
                <a:moveTo>
                  <a:pt x="267469" y="0"/>
                </a:moveTo>
                <a:cubicBezTo>
                  <a:pt x="397514" y="0"/>
                  <a:pt x="507268" y="93931"/>
                  <a:pt x="529404" y="218252"/>
                </a:cubicBezTo>
                <a:lnTo>
                  <a:pt x="566296" y="218252"/>
                </a:lnTo>
                <a:cubicBezTo>
                  <a:pt x="570907" y="218252"/>
                  <a:pt x="574597" y="221014"/>
                  <a:pt x="576441" y="224698"/>
                </a:cubicBezTo>
                <a:cubicBezTo>
                  <a:pt x="579208" y="229302"/>
                  <a:pt x="578286" y="233907"/>
                  <a:pt x="575519" y="237590"/>
                </a:cubicBezTo>
                <a:lnTo>
                  <a:pt x="514647" y="310341"/>
                </a:lnTo>
                <a:cubicBezTo>
                  <a:pt x="511880" y="313104"/>
                  <a:pt x="509113" y="314945"/>
                  <a:pt x="505424" y="314945"/>
                </a:cubicBezTo>
                <a:cubicBezTo>
                  <a:pt x="501734" y="314945"/>
                  <a:pt x="498045" y="313104"/>
                  <a:pt x="496201" y="310341"/>
                </a:cubicBezTo>
                <a:lnTo>
                  <a:pt x="435328" y="237590"/>
                </a:lnTo>
                <a:cubicBezTo>
                  <a:pt x="431639" y="233907"/>
                  <a:pt x="431639" y="229302"/>
                  <a:pt x="433484" y="224698"/>
                </a:cubicBezTo>
                <a:cubicBezTo>
                  <a:pt x="435328" y="221014"/>
                  <a:pt x="439940" y="218252"/>
                  <a:pt x="444551" y="218252"/>
                </a:cubicBezTo>
                <a:lnTo>
                  <a:pt x="480521" y="218252"/>
                </a:lnTo>
                <a:cubicBezTo>
                  <a:pt x="458386" y="120637"/>
                  <a:pt x="370767" y="47886"/>
                  <a:pt x="267469" y="47886"/>
                </a:cubicBezTo>
                <a:cubicBezTo>
                  <a:pt x="146647" y="47886"/>
                  <a:pt x="48882" y="146422"/>
                  <a:pt x="48882" y="266138"/>
                </a:cubicBezTo>
                <a:cubicBezTo>
                  <a:pt x="48882" y="386775"/>
                  <a:pt x="146647" y="484390"/>
                  <a:pt x="267469" y="484390"/>
                </a:cubicBezTo>
                <a:cubicBezTo>
                  <a:pt x="344942" y="484390"/>
                  <a:pt x="417805" y="442949"/>
                  <a:pt x="456541" y="375724"/>
                </a:cubicBezTo>
                <a:cubicBezTo>
                  <a:pt x="462998" y="363753"/>
                  <a:pt x="477754" y="360069"/>
                  <a:pt x="489744" y="366515"/>
                </a:cubicBezTo>
                <a:cubicBezTo>
                  <a:pt x="501734" y="373883"/>
                  <a:pt x="505424" y="388617"/>
                  <a:pt x="498967" y="399668"/>
                </a:cubicBezTo>
                <a:cubicBezTo>
                  <a:pt x="451008" y="482548"/>
                  <a:pt x="362466" y="533197"/>
                  <a:pt x="267469" y="533197"/>
                </a:cubicBezTo>
                <a:cubicBezTo>
                  <a:pt x="119900" y="533197"/>
                  <a:pt x="0" y="413481"/>
                  <a:pt x="0" y="266138"/>
                </a:cubicBezTo>
                <a:cubicBezTo>
                  <a:pt x="0" y="119716"/>
                  <a:pt x="119900" y="0"/>
                  <a:pt x="267469" y="0"/>
                </a:cubicBezTo>
                <a:close/>
              </a:path>
            </a:pathLst>
          </a:custGeom>
          <a:solidFill>
            <a:srgbClr val="F3E1D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29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5" grpId="0"/>
      <p:bldP spid="26" grpId="0"/>
      <p:bldP spid="27" grpId="0" animBg="1"/>
      <p:bldP spid="33" grpId="0"/>
      <p:bldP spid="34" grpId="0"/>
      <p:bldP spid="35" grpId="0" animBg="1"/>
      <p:bldP spid="41" grpId="0"/>
      <p:bldP spid="42" grpId="0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1527" y="140762"/>
            <a:ext cx="3757360" cy="643094"/>
            <a:chOff x="1889990" y="1266178"/>
            <a:chExt cx="3757360" cy="643094"/>
          </a:xfrm>
        </p:grpSpPr>
        <p:sp>
          <p:nvSpPr>
            <p:cNvPr id="9" name="矩形 8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553181" y="1407690"/>
              <a:ext cx="2053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62906" y="1488482"/>
              <a:ext cx="19844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9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02</a:t>
              </a:r>
              <a:endParaRPr lang="zh-CN" altLang="en-US" dirty="0"/>
            </a:p>
          </p:txBody>
        </p:sp>
      </p:grpSp>
      <p:sp>
        <p:nvSpPr>
          <p:cNvPr id="7" name="六边形 6">
            <a:extLst>
              <a:ext uri="{FF2B5EF4-FFF2-40B4-BE49-F238E27FC236}">
                <a16:creationId xmlns:a16="http://schemas.microsoft.com/office/drawing/2014/main" id="{5C1D3828-F31F-433B-B423-25D87692A551}"/>
              </a:ext>
            </a:extLst>
          </p:cNvPr>
          <p:cNvSpPr/>
          <p:nvPr/>
        </p:nvSpPr>
        <p:spPr>
          <a:xfrm rot="5400000">
            <a:off x="4708255" y="1494887"/>
            <a:ext cx="1433743" cy="1235987"/>
          </a:xfrm>
          <a:prstGeom prst="hexagon">
            <a:avLst/>
          </a:prstGeom>
          <a:solidFill>
            <a:srgbClr val="F3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3" name="六边形 12">
            <a:extLst>
              <a:ext uri="{FF2B5EF4-FFF2-40B4-BE49-F238E27FC236}">
                <a16:creationId xmlns:a16="http://schemas.microsoft.com/office/drawing/2014/main" id="{209DF032-2D8C-4E80-A37F-EC87D8F1ED6E}"/>
              </a:ext>
            </a:extLst>
          </p:cNvPr>
          <p:cNvSpPr/>
          <p:nvPr/>
        </p:nvSpPr>
        <p:spPr>
          <a:xfrm rot="5400000">
            <a:off x="4080613" y="2669473"/>
            <a:ext cx="1433743" cy="1235987"/>
          </a:xfrm>
          <a:prstGeom prst="hexagon">
            <a:avLst/>
          </a:prstGeom>
          <a:solidFill>
            <a:srgbClr val="3F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4" name="六边形 13">
            <a:extLst>
              <a:ext uri="{FF2B5EF4-FFF2-40B4-BE49-F238E27FC236}">
                <a16:creationId xmlns:a16="http://schemas.microsoft.com/office/drawing/2014/main" id="{A554F53B-A34B-4A4F-9B96-6C0D6F266E5C}"/>
              </a:ext>
            </a:extLst>
          </p:cNvPr>
          <p:cNvSpPr/>
          <p:nvPr/>
        </p:nvSpPr>
        <p:spPr>
          <a:xfrm rot="5400000">
            <a:off x="4707089" y="3844197"/>
            <a:ext cx="1433743" cy="1235987"/>
          </a:xfrm>
          <a:prstGeom prst="hexagon">
            <a:avLst/>
          </a:prstGeom>
          <a:solidFill>
            <a:srgbClr val="F3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六边形 14">
            <a:extLst>
              <a:ext uri="{FF2B5EF4-FFF2-40B4-BE49-F238E27FC236}">
                <a16:creationId xmlns:a16="http://schemas.microsoft.com/office/drawing/2014/main" id="{B9CCE653-4693-48DD-B807-C0FCC5BF0940}"/>
              </a:ext>
            </a:extLst>
          </p:cNvPr>
          <p:cNvSpPr/>
          <p:nvPr/>
        </p:nvSpPr>
        <p:spPr>
          <a:xfrm rot="16200000">
            <a:off x="6050347" y="3844197"/>
            <a:ext cx="1433743" cy="1235987"/>
          </a:xfrm>
          <a:prstGeom prst="hexagon">
            <a:avLst/>
          </a:prstGeom>
          <a:solidFill>
            <a:srgbClr val="3F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六边形 15">
            <a:extLst>
              <a:ext uri="{FF2B5EF4-FFF2-40B4-BE49-F238E27FC236}">
                <a16:creationId xmlns:a16="http://schemas.microsoft.com/office/drawing/2014/main" id="{4594A8BF-0CE6-4B75-B970-5B8CD7C27D38}"/>
              </a:ext>
            </a:extLst>
          </p:cNvPr>
          <p:cNvSpPr/>
          <p:nvPr/>
        </p:nvSpPr>
        <p:spPr>
          <a:xfrm rot="16200000">
            <a:off x="6677642" y="2669473"/>
            <a:ext cx="1433743" cy="1235987"/>
          </a:xfrm>
          <a:prstGeom prst="hexagon">
            <a:avLst/>
          </a:prstGeom>
          <a:solidFill>
            <a:srgbClr val="F3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7" name="六边形 16">
            <a:extLst>
              <a:ext uri="{FF2B5EF4-FFF2-40B4-BE49-F238E27FC236}">
                <a16:creationId xmlns:a16="http://schemas.microsoft.com/office/drawing/2014/main" id="{1997DF84-CBEA-40E9-BDBE-BA097ED18512}"/>
              </a:ext>
            </a:extLst>
          </p:cNvPr>
          <p:cNvSpPr/>
          <p:nvPr/>
        </p:nvSpPr>
        <p:spPr>
          <a:xfrm rot="16200000">
            <a:off x="6002006" y="1494889"/>
            <a:ext cx="1433743" cy="1235987"/>
          </a:xfrm>
          <a:prstGeom prst="hexagon">
            <a:avLst/>
          </a:prstGeom>
          <a:solidFill>
            <a:srgbClr val="3F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3CE57885-28ED-42F3-BE4D-A68235ECAC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492" y="4246970"/>
            <a:ext cx="433972" cy="43397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007B6DA-3299-4C3B-A67D-11BEBF5A4F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428" y="1870124"/>
            <a:ext cx="417505" cy="417505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9996A4E3-E928-4392-BF1A-29ADFAE2C0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647" y="1892960"/>
            <a:ext cx="373004" cy="37300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FBDD3605-C659-4C92-B8B0-6D55C70D7FC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212" y="4242268"/>
            <a:ext cx="427991" cy="42799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7EEAE09B-61F0-4A75-8007-504F2F1843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195" y="3067545"/>
            <a:ext cx="399785" cy="39978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48ABE1D9-2CFE-4581-A84E-B68F3D07670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461" y="3038514"/>
            <a:ext cx="428682" cy="428682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id="{EF3D0DFF-C074-409C-8144-188D2AA6AA69}"/>
              </a:ext>
            </a:extLst>
          </p:cNvPr>
          <p:cNvGrpSpPr/>
          <p:nvPr/>
        </p:nvGrpSpPr>
        <p:grpSpPr>
          <a:xfrm>
            <a:off x="1346437" y="1526071"/>
            <a:ext cx="2120399" cy="733777"/>
            <a:chOff x="1951596" y="1976212"/>
            <a:chExt cx="2120399" cy="733777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2D708A86-7CEE-4F4D-BFDE-C69579D243FE}"/>
                </a:ext>
              </a:extLst>
            </p:cNvPr>
            <p:cNvSpPr/>
            <p:nvPr/>
          </p:nvSpPr>
          <p:spPr>
            <a:xfrm>
              <a:off x="2201317" y="1976212"/>
              <a:ext cx="1620957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4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9970FB2B-B901-4E7B-8D8D-DC0C0DE03777}"/>
                </a:ext>
              </a:extLst>
            </p:cNvPr>
            <p:cNvSpPr txBox="1"/>
            <p:nvPr/>
          </p:nvSpPr>
          <p:spPr>
            <a:xfrm>
              <a:off x="1951596" y="2202158"/>
              <a:ext cx="212039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Fusce posuere, magna sed pulvinar ultricies, purus lectus malesuada libero, sit amet commodo magna eros quis </a:t>
              </a:r>
              <a:r>
                <a:rPr lang="en-US" altLang="zh-CN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urna</a:t>
              </a:r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C8D78C21-39A7-471A-BDDA-EC0D2E0F5CBA}"/>
              </a:ext>
            </a:extLst>
          </p:cNvPr>
          <p:cNvGrpSpPr/>
          <p:nvPr/>
        </p:nvGrpSpPr>
        <p:grpSpPr>
          <a:xfrm>
            <a:off x="1352534" y="2944383"/>
            <a:ext cx="2120399" cy="733777"/>
            <a:chOff x="1951596" y="1976212"/>
            <a:chExt cx="2120399" cy="733777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646C81F3-108C-4DB6-8EE8-DC5846FA9FAA}"/>
                </a:ext>
              </a:extLst>
            </p:cNvPr>
            <p:cNvSpPr/>
            <p:nvPr/>
          </p:nvSpPr>
          <p:spPr>
            <a:xfrm>
              <a:off x="2201317" y="1976212"/>
              <a:ext cx="1620957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4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CEF0CAAE-E2DD-4147-8D3F-7B9AE94EE77B}"/>
                </a:ext>
              </a:extLst>
            </p:cNvPr>
            <p:cNvSpPr txBox="1"/>
            <p:nvPr/>
          </p:nvSpPr>
          <p:spPr>
            <a:xfrm>
              <a:off x="1951596" y="2202158"/>
              <a:ext cx="212039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Fusce posuere, magna sed pulvinar ultricies, purus lectus malesuada libero, sit amet commodo magna eros quis </a:t>
              </a:r>
              <a:r>
                <a:rPr lang="en-US" altLang="zh-CN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urna</a:t>
              </a:r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D4B957FA-508A-4A6A-BE61-9086C26CEDA5}"/>
              </a:ext>
            </a:extLst>
          </p:cNvPr>
          <p:cNvGrpSpPr/>
          <p:nvPr/>
        </p:nvGrpSpPr>
        <p:grpSpPr>
          <a:xfrm>
            <a:off x="1346436" y="4588641"/>
            <a:ext cx="2120399" cy="733777"/>
            <a:chOff x="1951596" y="1976212"/>
            <a:chExt cx="2120399" cy="733777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758DB61E-B0AD-4BD4-9ACE-665C9785D61D}"/>
                </a:ext>
              </a:extLst>
            </p:cNvPr>
            <p:cNvSpPr/>
            <p:nvPr/>
          </p:nvSpPr>
          <p:spPr>
            <a:xfrm>
              <a:off x="2201317" y="1976212"/>
              <a:ext cx="1620957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4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A04CACB4-4FA7-4844-82B3-8C30BC369E60}"/>
                </a:ext>
              </a:extLst>
            </p:cNvPr>
            <p:cNvSpPr txBox="1"/>
            <p:nvPr/>
          </p:nvSpPr>
          <p:spPr>
            <a:xfrm>
              <a:off x="1951596" y="2202158"/>
              <a:ext cx="212039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Fusce posuere, magna sed pulvinar ultricies, purus lectus malesuada libero, sit amet commodo magna eros quis </a:t>
              </a:r>
              <a:r>
                <a:rPr lang="en-US" altLang="zh-CN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urna</a:t>
              </a:r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492A5CC5-16D6-4FD1-AF48-D92C9FB81B2B}"/>
              </a:ext>
            </a:extLst>
          </p:cNvPr>
          <p:cNvGrpSpPr/>
          <p:nvPr/>
        </p:nvGrpSpPr>
        <p:grpSpPr>
          <a:xfrm>
            <a:off x="8727366" y="1526071"/>
            <a:ext cx="2120399" cy="733777"/>
            <a:chOff x="1951596" y="1976212"/>
            <a:chExt cx="2120399" cy="733777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93816C29-003F-4441-9F4F-4DE4893F7526}"/>
                </a:ext>
              </a:extLst>
            </p:cNvPr>
            <p:cNvSpPr/>
            <p:nvPr/>
          </p:nvSpPr>
          <p:spPr>
            <a:xfrm>
              <a:off x="2201317" y="1976212"/>
              <a:ext cx="1620957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4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3B989AAC-B5E6-40EC-8896-14ADFE9FD52B}"/>
                </a:ext>
              </a:extLst>
            </p:cNvPr>
            <p:cNvSpPr txBox="1"/>
            <p:nvPr/>
          </p:nvSpPr>
          <p:spPr>
            <a:xfrm>
              <a:off x="1951596" y="2202158"/>
              <a:ext cx="212039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Fusce posuere, magna sed pulvinar ultricies, purus lectus malesuada libero, sit amet commodo magna eros quis </a:t>
              </a:r>
              <a:r>
                <a:rPr lang="en-US" altLang="zh-CN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urna</a:t>
              </a:r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29E4DE7B-49B9-483C-8A0B-A9536E9D258E}"/>
              </a:ext>
            </a:extLst>
          </p:cNvPr>
          <p:cNvGrpSpPr/>
          <p:nvPr/>
        </p:nvGrpSpPr>
        <p:grpSpPr>
          <a:xfrm>
            <a:off x="8733463" y="2944383"/>
            <a:ext cx="2120399" cy="733777"/>
            <a:chOff x="1951596" y="1976212"/>
            <a:chExt cx="2120399" cy="733777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93562047-B02F-4E3D-9517-8B84345DB4AB}"/>
                </a:ext>
              </a:extLst>
            </p:cNvPr>
            <p:cNvSpPr/>
            <p:nvPr/>
          </p:nvSpPr>
          <p:spPr>
            <a:xfrm>
              <a:off x="2201317" y="1976212"/>
              <a:ext cx="1620957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4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0B409E6D-EF1E-4370-8833-7A7E4D215D1D}"/>
                </a:ext>
              </a:extLst>
            </p:cNvPr>
            <p:cNvSpPr txBox="1"/>
            <p:nvPr/>
          </p:nvSpPr>
          <p:spPr>
            <a:xfrm>
              <a:off x="1951596" y="2202158"/>
              <a:ext cx="212039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Fusce posuere, magna sed pulvinar ultricies, purus lectus malesuada libero, sit amet commodo magna eros quis </a:t>
              </a:r>
              <a:r>
                <a:rPr lang="en-US" altLang="zh-CN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urna</a:t>
              </a:r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0D8EE2D0-F895-4A2C-ABA6-AB5292300B70}"/>
              </a:ext>
            </a:extLst>
          </p:cNvPr>
          <p:cNvGrpSpPr/>
          <p:nvPr/>
        </p:nvGrpSpPr>
        <p:grpSpPr>
          <a:xfrm>
            <a:off x="8727365" y="4588641"/>
            <a:ext cx="2120399" cy="733777"/>
            <a:chOff x="1951596" y="1976212"/>
            <a:chExt cx="2120399" cy="733777"/>
          </a:xfrm>
        </p:grpSpPr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03F65136-50DF-449E-8DC1-A6DEF94C5AAD}"/>
                </a:ext>
              </a:extLst>
            </p:cNvPr>
            <p:cNvSpPr/>
            <p:nvPr/>
          </p:nvSpPr>
          <p:spPr>
            <a:xfrm>
              <a:off x="2201317" y="1976212"/>
              <a:ext cx="1620957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4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此处添加标题文本</a:t>
              </a:r>
              <a:endParaRPr lang="en-US" altLang="zh-CN" sz="1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336CBC41-1697-4C02-AA54-E4746B7AAFF7}"/>
                </a:ext>
              </a:extLst>
            </p:cNvPr>
            <p:cNvSpPr txBox="1"/>
            <p:nvPr/>
          </p:nvSpPr>
          <p:spPr>
            <a:xfrm>
              <a:off x="1951596" y="2202158"/>
              <a:ext cx="212039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Fusce posuere, magna sed pulvinar ultricies, purus lectus malesuada libero, sit amet commodo magna eros quis </a:t>
              </a:r>
              <a:r>
                <a:rPr lang="en-US" altLang="zh-CN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urna</a:t>
              </a:r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6190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12058" r="34212" b="33682"/>
          <a:stretch/>
        </p:blipFill>
        <p:spPr>
          <a:xfrm flipH="1">
            <a:off x="0" y="13883"/>
            <a:ext cx="9590116" cy="6857999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5193950" y="2795995"/>
            <a:ext cx="7500037" cy="1266007"/>
            <a:chOff x="1889990" y="1266178"/>
            <a:chExt cx="3809796" cy="643094"/>
          </a:xfrm>
        </p:grpSpPr>
        <p:sp>
          <p:nvSpPr>
            <p:cNvPr id="35" name="矩形 34"/>
            <p:cNvSpPr/>
            <p:nvPr/>
          </p:nvSpPr>
          <p:spPr>
            <a:xfrm>
              <a:off x="2371411" y="1377546"/>
              <a:ext cx="3074796" cy="416310"/>
            </a:xfrm>
            <a:prstGeom prst="rect">
              <a:avLst/>
            </a:prstGeom>
            <a:solidFill>
              <a:srgbClr val="F3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593702" y="1421542"/>
              <a:ext cx="2053244" cy="328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715342" y="1513895"/>
              <a:ext cx="1984444" cy="171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</a:t>
              </a:r>
              <a:r>
                <a:rPr lang="en-US" altLang="zh-CN" sz="16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amet</a:t>
              </a: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889990" y="1266178"/>
              <a:ext cx="643094" cy="643094"/>
            </a:xfrm>
            <a:prstGeom prst="ellipse">
              <a:avLst/>
            </a:prstGeom>
            <a:solidFill>
              <a:srgbClr val="3F4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/>
                <a:t>03</a:t>
              </a:r>
              <a:endParaRPr lang="zh-CN" altLang="en-US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5970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1536</Words>
  <Application>Microsoft Office PowerPoint</Application>
  <PresentationFormat>宽屏</PresentationFormat>
  <Paragraphs>139</Paragraphs>
  <Slides>15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等线</vt:lpstr>
      <vt:lpstr>等线 Light</vt:lpstr>
      <vt:lpstr>宋体</vt:lpstr>
      <vt:lpstr>微软雅黑</vt:lpstr>
      <vt:lpstr>微软雅黑 Light</vt:lpstr>
      <vt:lpstr>Arial</vt:lpstr>
      <vt:lpstr>Berlin Sans FB Demi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贾伯宁</dc:creator>
  <cp:lastModifiedBy>jiaboning</cp:lastModifiedBy>
  <cp:revision>2</cp:revision>
  <dcterms:created xsi:type="dcterms:W3CDTF">2019-12-10T09:02:38Z</dcterms:created>
  <dcterms:modified xsi:type="dcterms:W3CDTF">2020-04-19T01:20:16Z</dcterms:modified>
</cp:coreProperties>
</file>