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3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4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5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6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7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8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9.xml" ContentType="application/vnd.openxmlformats-officedocument.presentationml.notesSlide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10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1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12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13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14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15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16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17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notesSlides/notesSlide19.xml" ContentType="application/vnd.openxmlformats-officedocument.presentationml.notesSlide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733" r:id="rId2"/>
    <p:sldId id="684" r:id="rId3"/>
    <p:sldId id="694" r:id="rId4"/>
    <p:sldId id="679" r:id="rId5"/>
    <p:sldId id="731" r:id="rId6"/>
    <p:sldId id="735" r:id="rId7"/>
    <p:sldId id="700" r:id="rId8"/>
    <p:sldId id="702" r:id="rId9"/>
    <p:sldId id="691" r:id="rId10"/>
    <p:sldId id="736" r:id="rId11"/>
    <p:sldId id="706" r:id="rId12"/>
    <p:sldId id="714" r:id="rId13"/>
    <p:sldId id="737" r:id="rId14"/>
    <p:sldId id="715" r:id="rId15"/>
    <p:sldId id="710" r:id="rId16"/>
    <p:sldId id="712" r:id="rId17"/>
    <p:sldId id="738" r:id="rId18"/>
    <p:sldId id="720" r:id="rId19"/>
    <p:sldId id="722" r:id="rId20"/>
    <p:sldId id="719" r:id="rId21"/>
    <p:sldId id="739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2" userDrawn="1">
          <p15:clr>
            <a:srgbClr val="A4A3A4"/>
          </p15:clr>
        </p15:guide>
        <p15:guide id="2" pos="7248" userDrawn="1">
          <p15:clr>
            <a:srgbClr val="A4A3A4"/>
          </p15:clr>
        </p15:guide>
        <p15:guide id="3" orient="horz" pos="2112" userDrawn="1">
          <p15:clr>
            <a:srgbClr val="A4A3A4"/>
          </p15:clr>
        </p15:guide>
        <p15:guide id="4" orient="horz" pos="720" userDrawn="1">
          <p15:clr>
            <a:srgbClr val="A4A3A4"/>
          </p15:clr>
        </p15:guide>
        <p15:guide id="5" orient="horz" pos="3888" userDrawn="1">
          <p15:clr>
            <a:srgbClr val="A4A3A4"/>
          </p15:clr>
        </p15:guide>
        <p15:guide id="7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631" autoAdjust="0"/>
    <p:restoredTop sz="94927" autoAdjust="0"/>
  </p:normalViewPr>
  <p:slideViewPr>
    <p:cSldViewPr showGuides="1">
      <p:cViewPr varScale="1">
        <p:scale>
          <a:sx n="63" d="100"/>
          <a:sy n="63" d="100"/>
        </p:scale>
        <p:origin x="77" y="259"/>
      </p:cViewPr>
      <p:guideLst>
        <p:guide pos="432"/>
        <p:guide pos="7248"/>
        <p:guide orient="horz" pos="2112"/>
        <p:guide orient="horz" pos="720"/>
        <p:guide orient="horz" pos="3888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6226242691198"/>
          <c:y val="0.100365334949645"/>
          <c:w val="0.84276596212340205"/>
          <c:h val="0.740001830212227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9F-4736-B5B6-F07B76B61C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25811360"/>
        <c:axId val="625810376"/>
      </c:barChart>
      <c:catAx>
        <c:axId val="625811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625810376"/>
        <c:crosses val="autoZero"/>
        <c:auto val="1"/>
        <c:lblAlgn val="ctr"/>
        <c:lblOffset val="100"/>
        <c:noMultiLvlLbl val="0"/>
      </c:catAx>
      <c:valAx>
        <c:axId val="625810376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lumMod val="20000"/>
                  <a:lumOff val="80000"/>
                  <a:alpha val="13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625811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2024-09-15</a:t>
            </a:fld>
            <a:endParaRPr lang="zh-CN" altLang="en-US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‹#›</a:t>
            </a:fld>
            <a:endParaRPr lang="zh-CN" altLang="en-US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fld id="{6A63D497-BE40-402B-A74B-EF51ED998F86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fld id="{009733B7-7102-4CA7-8FD8-7CCFC0BFF5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OPPOSans B" panose="00020600040101010101" pitchFamily="18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OPPOSans B" panose="00020600040101010101" pitchFamily="18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OPPOSans B" panose="00020600040101010101" pitchFamily="18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OPPOSans B" panose="00020600040101010101" pitchFamily="18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B" panose="00020600040101010101" pitchFamily="18" charset="-122"/>
        <a:ea typeface="OPPOSans B" panose="00020600040101010101" pitchFamily="18" charset="-122"/>
        <a:cs typeface="OPPOSans B" panose="00020600040101010101" pitchFamily="18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6983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045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944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473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285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6084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87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532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57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0288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952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6690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396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061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9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733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345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494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83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123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9733B7-7102-4CA7-8FD8-7CCFC0BFF5A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858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403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alpha val="2000"/>
              </a:schemeClr>
            </a:gs>
            <a:gs pos="100000">
              <a:schemeClr val="accent1">
                <a:alpha val="2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/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B" panose="00020600040101010101" pitchFamily="18" charset="-122"/>
            </a:endParaRPr>
          </a:p>
        </p:txBody>
      </p:sp>
      <p:sp>
        <p:nvSpPr>
          <p:cNvPr id="3" name="页面-下"/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B" panose="00020600040101010101" pitchFamily="18" charset="-122"/>
            </a:endParaRPr>
          </a:p>
        </p:txBody>
      </p:sp>
      <p:sp>
        <p:nvSpPr>
          <p:cNvPr id="4" name="页面-上">
            <a:extLst>
              <a:ext uri="{FF2B5EF4-FFF2-40B4-BE49-F238E27FC236}">
                <a16:creationId xmlns:a16="http://schemas.microsoft.com/office/drawing/2014/main" id="{BB6889D0-3D23-559A-B933-812A49C90343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页面-下">
            <a:extLst>
              <a:ext uri="{FF2B5EF4-FFF2-40B4-BE49-F238E27FC236}">
                <a16:creationId xmlns:a16="http://schemas.microsoft.com/office/drawing/2014/main" id="{03DF8C18-895A-6413-34C5-855CB946C219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4.png"/><Relationship Id="rId18" Type="http://schemas.openxmlformats.org/officeDocument/2006/relationships/image" Target="../media/image9.png"/><Relationship Id="rId26" Type="http://schemas.openxmlformats.org/officeDocument/2006/relationships/image" Target="../media/image16.png"/><Relationship Id="rId3" Type="http://schemas.openxmlformats.org/officeDocument/2006/relationships/tags" Target="../tags/tag4.xml"/><Relationship Id="rId21" Type="http://schemas.openxmlformats.org/officeDocument/2006/relationships/image" Target="../media/image11.png"/><Relationship Id="rId7" Type="http://schemas.openxmlformats.org/officeDocument/2006/relationships/tags" Target="../tags/tag8.xml"/><Relationship Id="rId12" Type="http://schemas.openxmlformats.org/officeDocument/2006/relationships/image" Target="../media/image3.png"/><Relationship Id="rId17" Type="http://schemas.openxmlformats.org/officeDocument/2006/relationships/image" Target="../media/image8.png"/><Relationship Id="rId25" Type="http://schemas.openxmlformats.org/officeDocument/2006/relationships/image" Target="../media/image15.png"/><Relationship Id="rId2" Type="http://schemas.openxmlformats.org/officeDocument/2006/relationships/tags" Target="../tags/tag3.xml"/><Relationship Id="rId16" Type="http://schemas.openxmlformats.org/officeDocument/2006/relationships/image" Target="../media/image7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png"/><Relationship Id="rId24" Type="http://schemas.openxmlformats.org/officeDocument/2006/relationships/image" Target="../media/image14.png"/><Relationship Id="rId5" Type="http://schemas.openxmlformats.org/officeDocument/2006/relationships/tags" Target="../tags/tag6.xml"/><Relationship Id="rId15" Type="http://schemas.openxmlformats.org/officeDocument/2006/relationships/image" Target="../media/image6.png"/><Relationship Id="rId23" Type="http://schemas.openxmlformats.org/officeDocument/2006/relationships/image" Target="../media/image13.svg"/><Relationship Id="rId28" Type="http://schemas.openxmlformats.org/officeDocument/2006/relationships/image" Target="../media/image18.png"/><Relationship Id="rId10" Type="http://schemas.openxmlformats.org/officeDocument/2006/relationships/notesSlide" Target="../notesSlides/notesSlide1.xml"/><Relationship Id="rId19" Type="http://schemas.microsoft.com/office/2007/relationships/hdphoto" Target="../media/hdphoto1.wdp"/><Relationship Id="rId31" Type="http://schemas.openxmlformats.org/officeDocument/2006/relationships/image" Target="../media/image21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5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13" Type="http://schemas.openxmlformats.org/officeDocument/2006/relationships/image" Target="../media/image3.png"/><Relationship Id="rId18" Type="http://schemas.openxmlformats.org/officeDocument/2006/relationships/image" Target="../media/image23.png"/><Relationship Id="rId26" Type="http://schemas.openxmlformats.org/officeDocument/2006/relationships/image" Target="../media/image19.png"/><Relationship Id="rId3" Type="http://schemas.openxmlformats.org/officeDocument/2006/relationships/tags" Target="../tags/tag102.xml"/><Relationship Id="rId21" Type="http://schemas.openxmlformats.org/officeDocument/2006/relationships/image" Target="../media/image11.png"/><Relationship Id="rId7" Type="http://schemas.openxmlformats.org/officeDocument/2006/relationships/tags" Target="../tags/tag106.xml"/><Relationship Id="rId12" Type="http://schemas.openxmlformats.org/officeDocument/2006/relationships/image" Target="../media/image2.png"/><Relationship Id="rId17" Type="http://schemas.openxmlformats.org/officeDocument/2006/relationships/image" Target="../media/image8.png"/><Relationship Id="rId25" Type="http://schemas.openxmlformats.org/officeDocument/2006/relationships/image" Target="../media/image14.png"/><Relationship Id="rId2" Type="http://schemas.openxmlformats.org/officeDocument/2006/relationships/tags" Target="../tags/tag101.xml"/><Relationship Id="rId16" Type="http://schemas.openxmlformats.org/officeDocument/2006/relationships/image" Target="../media/image6.png"/><Relationship Id="rId20" Type="http://schemas.openxmlformats.org/officeDocument/2006/relationships/image" Target="../media/image24.png"/><Relationship Id="rId29" Type="http://schemas.openxmlformats.org/officeDocument/2006/relationships/image" Target="../media/image17.png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image" Target="../media/image22.png"/><Relationship Id="rId24" Type="http://schemas.openxmlformats.org/officeDocument/2006/relationships/image" Target="../media/image13.svg"/><Relationship Id="rId5" Type="http://schemas.openxmlformats.org/officeDocument/2006/relationships/tags" Target="../tags/tag104.xml"/><Relationship Id="rId15" Type="http://schemas.openxmlformats.org/officeDocument/2006/relationships/image" Target="../media/image5.png"/><Relationship Id="rId23" Type="http://schemas.openxmlformats.org/officeDocument/2006/relationships/image" Target="../media/image12.png"/><Relationship Id="rId28" Type="http://schemas.openxmlformats.org/officeDocument/2006/relationships/image" Target="../media/image25.png"/><Relationship Id="rId10" Type="http://schemas.openxmlformats.org/officeDocument/2006/relationships/notesSlide" Target="../notesSlides/notesSlide10.xml"/><Relationship Id="rId19" Type="http://schemas.microsoft.com/office/2007/relationships/hdphoto" Target="../media/hdphoto2.wdp"/><Relationship Id="rId31" Type="http://schemas.openxmlformats.org/officeDocument/2006/relationships/image" Target="../media/image21.png"/><Relationship Id="rId4" Type="http://schemas.openxmlformats.org/officeDocument/2006/relationships/tags" Target="../tags/tag103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png"/><Relationship Id="rId22" Type="http://schemas.openxmlformats.org/officeDocument/2006/relationships/image" Target="../media/image7.png"/><Relationship Id="rId27" Type="http://schemas.openxmlformats.org/officeDocument/2006/relationships/image" Target="../media/image15.png"/><Relationship Id="rId30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image" Target="../media/image42.jpeg"/><Relationship Id="rId18" Type="http://schemas.openxmlformats.org/officeDocument/2006/relationships/image" Target="../media/image14.png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image" Target="../media/image26.png"/><Relationship Id="rId17" Type="http://schemas.openxmlformats.org/officeDocument/2006/relationships/image" Target="../media/image44.png"/><Relationship Id="rId2" Type="http://schemas.openxmlformats.org/officeDocument/2006/relationships/tags" Target="../tags/tag109.xml"/><Relationship Id="rId16" Type="http://schemas.openxmlformats.org/officeDocument/2006/relationships/image" Target="../media/image5.png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112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26.png"/><Relationship Id="rId3" Type="http://schemas.openxmlformats.org/officeDocument/2006/relationships/tags" Target="../tags/tag119.xml"/><Relationship Id="rId21" Type="http://schemas.openxmlformats.org/officeDocument/2006/relationships/image" Target="../media/image44.png"/><Relationship Id="rId7" Type="http://schemas.openxmlformats.org/officeDocument/2006/relationships/tags" Target="../tags/tag123.xml"/><Relationship Id="rId12" Type="http://schemas.openxmlformats.org/officeDocument/2006/relationships/tags" Target="../tags/tag128.xml"/><Relationship Id="rId17" Type="http://schemas.openxmlformats.org/officeDocument/2006/relationships/image" Target="../media/image37.png"/><Relationship Id="rId2" Type="http://schemas.openxmlformats.org/officeDocument/2006/relationships/tags" Target="../tags/tag118.xml"/><Relationship Id="rId16" Type="http://schemas.microsoft.com/office/2007/relationships/hdphoto" Target="../media/hdphoto6.wdp"/><Relationship Id="rId20" Type="http://schemas.openxmlformats.org/officeDocument/2006/relationships/image" Target="../media/image5.png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tags" Target="../tags/tag127.xml"/><Relationship Id="rId5" Type="http://schemas.openxmlformats.org/officeDocument/2006/relationships/tags" Target="../tags/tag121.xml"/><Relationship Id="rId15" Type="http://schemas.openxmlformats.org/officeDocument/2006/relationships/image" Target="../media/image45.png"/><Relationship Id="rId10" Type="http://schemas.openxmlformats.org/officeDocument/2006/relationships/tags" Target="../tags/tag126.xml"/><Relationship Id="rId19" Type="http://schemas.openxmlformats.org/officeDocument/2006/relationships/image" Target="../media/image7.png"/><Relationship Id="rId4" Type="http://schemas.openxmlformats.org/officeDocument/2006/relationships/tags" Target="../tags/tag120.xml"/><Relationship Id="rId9" Type="http://schemas.openxmlformats.org/officeDocument/2006/relationships/tags" Target="../tags/tag125.xml"/><Relationship Id="rId14" Type="http://schemas.openxmlformats.org/officeDocument/2006/relationships/notesSlide" Target="../notesSlides/notesSlide12.xml"/><Relationship Id="rId2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9.png"/><Relationship Id="rId3" Type="http://schemas.openxmlformats.org/officeDocument/2006/relationships/tags" Target="../tags/tag131.xml"/><Relationship Id="rId21" Type="http://schemas.openxmlformats.org/officeDocument/2006/relationships/image" Target="../media/image24.png"/><Relationship Id="rId7" Type="http://schemas.openxmlformats.org/officeDocument/2006/relationships/tags" Target="../tags/tag135.xml"/><Relationship Id="rId12" Type="http://schemas.openxmlformats.org/officeDocument/2006/relationships/image" Target="../media/image2.png"/><Relationship Id="rId17" Type="http://schemas.openxmlformats.org/officeDocument/2006/relationships/image" Target="../media/image7.png"/><Relationship Id="rId25" Type="http://schemas.openxmlformats.org/officeDocument/2006/relationships/image" Target="../media/image14.png"/><Relationship Id="rId2" Type="http://schemas.openxmlformats.org/officeDocument/2006/relationships/tags" Target="../tags/tag130.xml"/><Relationship Id="rId16" Type="http://schemas.openxmlformats.org/officeDocument/2006/relationships/image" Target="../media/image6.png"/><Relationship Id="rId20" Type="http://schemas.microsoft.com/office/2007/relationships/hdphoto" Target="../media/hdphoto2.wdp"/><Relationship Id="rId29" Type="http://schemas.openxmlformats.org/officeDocument/2006/relationships/image" Target="../media/image17.png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image" Target="../media/image22.png"/><Relationship Id="rId24" Type="http://schemas.openxmlformats.org/officeDocument/2006/relationships/image" Target="../media/image13.svg"/><Relationship Id="rId5" Type="http://schemas.openxmlformats.org/officeDocument/2006/relationships/tags" Target="../tags/tag133.xml"/><Relationship Id="rId15" Type="http://schemas.openxmlformats.org/officeDocument/2006/relationships/image" Target="../media/image5.png"/><Relationship Id="rId23" Type="http://schemas.openxmlformats.org/officeDocument/2006/relationships/image" Target="../media/image12.png"/><Relationship Id="rId28" Type="http://schemas.openxmlformats.org/officeDocument/2006/relationships/image" Target="../media/image25.png"/><Relationship Id="rId10" Type="http://schemas.openxmlformats.org/officeDocument/2006/relationships/notesSlide" Target="../notesSlides/notesSlide13.xml"/><Relationship Id="rId19" Type="http://schemas.openxmlformats.org/officeDocument/2006/relationships/image" Target="../media/image23.png"/><Relationship Id="rId31" Type="http://schemas.openxmlformats.org/officeDocument/2006/relationships/image" Target="../media/image21.png"/><Relationship Id="rId4" Type="http://schemas.openxmlformats.org/officeDocument/2006/relationships/tags" Target="../tags/tag132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png"/><Relationship Id="rId22" Type="http://schemas.openxmlformats.org/officeDocument/2006/relationships/image" Target="../media/image11.png"/><Relationship Id="rId27" Type="http://schemas.openxmlformats.org/officeDocument/2006/relationships/image" Target="../media/image15.png"/><Relationship Id="rId30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4.xml"/><Relationship Id="rId13" Type="http://schemas.openxmlformats.org/officeDocument/2006/relationships/image" Target="../media/image46.jpeg"/><Relationship Id="rId18" Type="http://schemas.openxmlformats.org/officeDocument/2006/relationships/image" Target="../media/image14.png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12" Type="http://schemas.openxmlformats.org/officeDocument/2006/relationships/image" Target="../media/image7.png"/><Relationship Id="rId17" Type="http://schemas.openxmlformats.org/officeDocument/2006/relationships/image" Target="../media/image44.png"/><Relationship Id="rId2" Type="http://schemas.openxmlformats.org/officeDocument/2006/relationships/tags" Target="../tags/tag138.xml"/><Relationship Id="rId16" Type="http://schemas.openxmlformats.org/officeDocument/2006/relationships/image" Target="../media/image5.png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141.xml"/><Relationship Id="rId15" Type="http://schemas.openxmlformats.org/officeDocument/2006/relationships/image" Target="../media/image37.png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40.xml"/><Relationship Id="rId9" Type="http://schemas.openxmlformats.org/officeDocument/2006/relationships/tags" Target="../tags/tag145.xml"/><Relationship Id="rId1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13" Type="http://schemas.microsoft.com/office/2007/relationships/hdphoto" Target="../media/hdphoto7.wdp"/><Relationship Id="rId18" Type="http://schemas.openxmlformats.org/officeDocument/2006/relationships/image" Target="../media/image44.png"/><Relationship Id="rId3" Type="http://schemas.openxmlformats.org/officeDocument/2006/relationships/tags" Target="../tags/tag148.xml"/><Relationship Id="rId7" Type="http://schemas.openxmlformats.org/officeDocument/2006/relationships/tags" Target="../tags/tag152.xml"/><Relationship Id="rId12" Type="http://schemas.openxmlformats.org/officeDocument/2006/relationships/image" Target="../media/image47.png"/><Relationship Id="rId17" Type="http://schemas.openxmlformats.org/officeDocument/2006/relationships/image" Target="../media/image5.png"/><Relationship Id="rId2" Type="http://schemas.openxmlformats.org/officeDocument/2006/relationships/tags" Target="../tags/tag147.xml"/><Relationship Id="rId16" Type="http://schemas.openxmlformats.org/officeDocument/2006/relationships/image" Target="../media/image50.png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image" Target="../media/image7.png"/><Relationship Id="rId5" Type="http://schemas.openxmlformats.org/officeDocument/2006/relationships/tags" Target="../tags/tag150.xml"/><Relationship Id="rId15" Type="http://schemas.openxmlformats.org/officeDocument/2006/relationships/image" Target="../media/image49.png"/><Relationship Id="rId10" Type="http://schemas.openxmlformats.org/officeDocument/2006/relationships/notesSlide" Target="../notesSlides/notesSlide15.xml"/><Relationship Id="rId19" Type="http://schemas.openxmlformats.org/officeDocument/2006/relationships/image" Target="../media/image14.png"/><Relationship Id="rId4" Type="http://schemas.openxmlformats.org/officeDocument/2006/relationships/tags" Target="../tags/tag149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microsoft.com/office/2007/relationships/hdphoto" Target="../media/hdphoto6.wdp"/><Relationship Id="rId18" Type="http://schemas.openxmlformats.org/officeDocument/2006/relationships/image" Target="../media/image5.png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12" Type="http://schemas.openxmlformats.org/officeDocument/2006/relationships/image" Target="../media/image45.png"/><Relationship Id="rId17" Type="http://schemas.openxmlformats.org/officeDocument/2006/relationships/image" Target="../media/image26.png"/><Relationship Id="rId2" Type="http://schemas.openxmlformats.org/officeDocument/2006/relationships/tags" Target="../tags/tag155.xml"/><Relationship Id="rId16" Type="http://schemas.openxmlformats.org/officeDocument/2006/relationships/image" Target="../media/image40.png"/><Relationship Id="rId20" Type="http://schemas.openxmlformats.org/officeDocument/2006/relationships/image" Target="../media/image14.png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158.xml"/><Relationship Id="rId15" Type="http://schemas.openxmlformats.org/officeDocument/2006/relationships/image" Target="../media/image51.jpe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44.png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0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9.png"/><Relationship Id="rId3" Type="http://schemas.openxmlformats.org/officeDocument/2006/relationships/tags" Target="../tags/tag165.xml"/><Relationship Id="rId21" Type="http://schemas.openxmlformats.org/officeDocument/2006/relationships/image" Target="../media/image24.png"/><Relationship Id="rId7" Type="http://schemas.openxmlformats.org/officeDocument/2006/relationships/tags" Target="../tags/tag169.xml"/><Relationship Id="rId12" Type="http://schemas.openxmlformats.org/officeDocument/2006/relationships/image" Target="../media/image2.png"/><Relationship Id="rId17" Type="http://schemas.openxmlformats.org/officeDocument/2006/relationships/image" Target="../media/image7.png"/><Relationship Id="rId25" Type="http://schemas.openxmlformats.org/officeDocument/2006/relationships/image" Target="../media/image14.png"/><Relationship Id="rId2" Type="http://schemas.openxmlformats.org/officeDocument/2006/relationships/tags" Target="../tags/tag164.xml"/><Relationship Id="rId16" Type="http://schemas.openxmlformats.org/officeDocument/2006/relationships/image" Target="../media/image6.png"/><Relationship Id="rId20" Type="http://schemas.microsoft.com/office/2007/relationships/hdphoto" Target="../media/hdphoto2.wdp"/><Relationship Id="rId29" Type="http://schemas.openxmlformats.org/officeDocument/2006/relationships/image" Target="../media/image17.png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11" Type="http://schemas.openxmlformats.org/officeDocument/2006/relationships/image" Target="../media/image22.png"/><Relationship Id="rId24" Type="http://schemas.openxmlformats.org/officeDocument/2006/relationships/image" Target="../media/image13.svg"/><Relationship Id="rId5" Type="http://schemas.openxmlformats.org/officeDocument/2006/relationships/tags" Target="../tags/tag167.xml"/><Relationship Id="rId15" Type="http://schemas.openxmlformats.org/officeDocument/2006/relationships/image" Target="../media/image5.png"/><Relationship Id="rId23" Type="http://schemas.openxmlformats.org/officeDocument/2006/relationships/image" Target="../media/image12.png"/><Relationship Id="rId28" Type="http://schemas.openxmlformats.org/officeDocument/2006/relationships/image" Target="../media/image25.png"/><Relationship Id="rId10" Type="http://schemas.openxmlformats.org/officeDocument/2006/relationships/notesSlide" Target="../notesSlides/notesSlide17.xml"/><Relationship Id="rId19" Type="http://schemas.openxmlformats.org/officeDocument/2006/relationships/image" Target="../media/image23.png"/><Relationship Id="rId31" Type="http://schemas.openxmlformats.org/officeDocument/2006/relationships/image" Target="../media/image21.png"/><Relationship Id="rId4" Type="http://schemas.openxmlformats.org/officeDocument/2006/relationships/tags" Target="../tags/tag166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png"/><Relationship Id="rId22" Type="http://schemas.openxmlformats.org/officeDocument/2006/relationships/image" Target="../media/image11.png"/><Relationship Id="rId27" Type="http://schemas.openxmlformats.org/officeDocument/2006/relationships/image" Target="../media/image15.png"/><Relationship Id="rId30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44.png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12" Type="http://schemas.openxmlformats.org/officeDocument/2006/relationships/tags" Target="../tags/tag182.xml"/><Relationship Id="rId17" Type="http://schemas.openxmlformats.org/officeDocument/2006/relationships/image" Target="../media/image5.png"/><Relationship Id="rId2" Type="http://schemas.openxmlformats.org/officeDocument/2006/relationships/tags" Target="../tags/tag172.xml"/><Relationship Id="rId16" Type="http://schemas.openxmlformats.org/officeDocument/2006/relationships/image" Target="../media/image7.png"/><Relationship Id="rId20" Type="http://schemas.openxmlformats.org/officeDocument/2006/relationships/image" Target="../media/image37.png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tags" Target="../tags/tag181.xml"/><Relationship Id="rId5" Type="http://schemas.openxmlformats.org/officeDocument/2006/relationships/tags" Target="../tags/tag175.xml"/><Relationship Id="rId15" Type="http://schemas.openxmlformats.org/officeDocument/2006/relationships/chart" Target="../charts/chart1.xml"/><Relationship Id="rId10" Type="http://schemas.openxmlformats.org/officeDocument/2006/relationships/tags" Target="../tags/tag180.xml"/><Relationship Id="rId19" Type="http://schemas.openxmlformats.org/officeDocument/2006/relationships/image" Target="../media/image14.png"/><Relationship Id="rId4" Type="http://schemas.openxmlformats.org/officeDocument/2006/relationships/tags" Target="../tags/tag174.xml"/><Relationship Id="rId9" Type="http://schemas.openxmlformats.org/officeDocument/2006/relationships/tags" Target="../tags/tag179.xml"/><Relationship Id="rId1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90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54.png"/><Relationship Id="rId3" Type="http://schemas.openxmlformats.org/officeDocument/2006/relationships/tags" Target="../tags/tag185.xml"/><Relationship Id="rId21" Type="http://schemas.microsoft.com/office/2007/relationships/hdphoto" Target="../media/hdphoto9.wdp"/><Relationship Id="rId7" Type="http://schemas.openxmlformats.org/officeDocument/2006/relationships/tags" Target="../tags/tag189.xml"/><Relationship Id="rId12" Type="http://schemas.openxmlformats.org/officeDocument/2006/relationships/tags" Target="../tags/tag194.xml"/><Relationship Id="rId17" Type="http://schemas.openxmlformats.org/officeDocument/2006/relationships/image" Target="../media/image53.jpeg"/><Relationship Id="rId2" Type="http://schemas.openxmlformats.org/officeDocument/2006/relationships/tags" Target="../tags/tag184.xml"/><Relationship Id="rId16" Type="http://schemas.openxmlformats.org/officeDocument/2006/relationships/image" Target="../media/image7.png"/><Relationship Id="rId20" Type="http://schemas.openxmlformats.org/officeDocument/2006/relationships/image" Target="../media/image55.png"/><Relationship Id="rId1" Type="http://schemas.openxmlformats.org/officeDocument/2006/relationships/tags" Target="../tags/tag183.xml"/><Relationship Id="rId6" Type="http://schemas.openxmlformats.org/officeDocument/2006/relationships/tags" Target="../tags/tag188.xml"/><Relationship Id="rId11" Type="http://schemas.openxmlformats.org/officeDocument/2006/relationships/tags" Target="../tags/tag193.xml"/><Relationship Id="rId24" Type="http://schemas.openxmlformats.org/officeDocument/2006/relationships/image" Target="../media/image14.png"/><Relationship Id="rId5" Type="http://schemas.openxmlformats.org/officeDocument/2006/relationships/tags" Target="../tags/tag187.xml"/><Relationship Id="rId15" Type="http://schemas.openxmlformats.org/officeDocument/2006/relationships/image" Target="../media/image52.png"/><Relationship Id="rId23" Type="http://schemas.openxmlformats.org/officeDocument/2006/relationships/image" Target="../media/image44.png"/><Relationship Id="rId10" Type="http://schemas.openxmlformats.org/officeDocument/2006/relationships/tags" Target="../tags/tag192.xml"/><Relationship Id="rId19" Type="http://schemas.microsoft.com/office/2007/relationships/hdphoto" Target="../media/hdphoto8.wdp"/><Relationship Id="rId4" Type="http://schemas.openxmlformats.org/officeDocument/2006/relationships/tags" Target="../tags/tag186.xml"/><Relationship Id="rId9" Type="http://schemas.openxmlformats.org/officeDocument/2006/relationships/tags" Target="../tags/tag191.xml"/><Relationship Id="rId14" Type="http://schemas.openxmlformats.org/officeDocument/2006/relationships/notesSlide" Target="../notesSlides/notesSlide19.xml"/><Relationship Id="rId22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9.png"/><Relationship Id="rId3" Type="http://schemas.openxmlformats.org/officeDocument/2006/relationships/tags" Target="../tags/tag12.xml"/><Relationship Id="rId21" Type="http://schemas.openxmlformats.org/officeDocument/2006/relationships/image" Target="../media/image24.png"/><Relationship Id="rId7" Type="http://schemas.openxmlformats.org/officeDocument/2006/relationships/tags" Target="../tags/tag16.xml"/><Relationship Id="rId12" Type="http://schemas.openxmlformats.org/officeDocument/2006/relationships/image" Target="../media/image2.png"/><Relationship Id="rId17" Type="http://schemas.openxmlformats.org/officeDocument/2006/relationships/image" Target="../media/image7.png"/><Relationship Id="rId25" Type="http://schemas.openxmlformats.org/officeDocument/2006/relationships/image" Target="../media/image14.png"/><Relationship Id="rId2" Type="http://schemas.openxmlformats.org/officeDocument/2006/relationships/tags" Target="../tags/tag11.xml"/><Relationship Id="rId16" Type="http://schemas.openxmlformats.org/officeDocument/2006/relationships/image" Target="../media/image6.png"/><Relationship Id="rId20" Type="http://schemas.microsoft.com/office/2007/relationships/hdphoto" Target="../media/hdphoto2.wdp"/><Relationship Id="rId29" Type="http://schemas.openxmlformats.org/officeDocument/2006/relationships/image" Target="../media/image17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22.png"/><Relationship Id="rId24" Type="http://schemas.openxmlformats.org/officeDocument/2006/relationships/image" Target="../media/image13.svg"/><Relationship Id="rId5" Type="http://schemas.openxmlformats.org/officeDocument/2006/relationships/tags" Target="../tags/tag14.xml"/><Relationship Id="rId15" Type="http://schemas.openxmlformats.org/officeDocument/2006/relationships/image" Target="../media/image5.png"/><Relationship Id="rId23" Type="http://schemas.openxmlformats.org/officeDocument/2006/relationships/image" Target="../media/image12.png"/><Relationship Id="rId28" Type="http://schemas.openxmlformats.org/officeDocument/2006/relationships/image" Target="../media/image25.png"/><Relationship Id="rId10" Type="http://schemas.openxmlformats.org/officeDocument/2006/relationships/notesSlide" Target="../notesSlides/notesSlide2.xml"/><Relationship Id="rId19" Type="http://schemas.openxmlformats.org/officeDocument/2006/relationships/image" Target="../media/image23.png"/><Relationship Id="rId31" Type="http://schemas.openxmlformats.org/officeDocument/2006/relationships/image" Target="../media/image21.png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png"/><Relationship Id="rId22" Type="http://schemas.openxmlformats.org/officeDocument/2006/relationships/image" Target="../media/image11.png"/><Relationship Id="rId27" Type="http://schemas.openxmlformats.org/officeDocument/2006/relationships/image" Target="../media/image15.png"/><Relationship Id="rId30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tags" Target="../tags/tag207.xml"/><Relationship Id="rId18" Type="http://schemas.openxmlformats.org/officeDocument/2006/relationships/tags" Target="../tags/tag212.xml"/><Relationship Id="rId26" Type="http://schemas.openxmlformats.org/officeDocument/2006/relationships/image" Target="../media/image54.png"/><Relationship Id="rId3" Type="http://schemas.openxmlformats.org/officeDocument/2006/relationships/tags" Target="../tags/tag197.xml"/><Relationship Id="rId21" Type="http://schemas.openxmlformats.org/officeDocument/2006/relationships/tags" Target="../tags/tag215.xml"/><Relationship Id="rId7" Type="http://schemas.openxmlformats.org/officeDocument/2006/relationships/tags" Target="../tags/tag201.xml"/><Relationship Id="rId12" Type="http://schemas.openxmlformats.org/officeDocument/2006/relationships/tags" Target="../tags/tag206.xml"/><Relationship Id="rId17" Type="http://schemas.openxmlformats.org/officeDocument/2006/relationships/tags" Target="../tags/tag211.xml"/><Relationship Id="rId25" Type="http://schemas.openxmlformats.org/officeDocument/2006/relationships/image" Target="../media/image7.png"/><Relationship Id="rId33" Type="http://schemas.openxmlformats.org/officeDocument/2006/relationships/image" Target="../media/image58.png"/><Relationship Id="rId2" Type="http://schemas.openxmlformats.org/officeDocument/2006/relationships/tags" Target="../tags/tag196.xml"/><Relationship Id="rId16" Type="http://schemas.openxmlformats.org/officeDocument/2006/relationships/tags" Target="../tags/tag210.xml"/><Relationship Id="rId20" Type="http://schemas.openxmlformats.org/officeDocument/2006/relationships/tags" Target="../tags/tag214.xml"/><Relationship Id="rId29" Type="http://schemas.openxmlformats.org/officeDocument/2006/relationships/image" Target="../media/image44.png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tags" Target="../tags/tag205.xml"/><Relationship Id="rId24" Type="http://schemas.openxmlformats.org/officeDocument/2006/relationships/image" Target="../media/image56.png"/><Relationship Id="rId32" Type="http://schemas.microsoft.com/office/2007/relationships/hdphoto" Target="../media/hdphoto10.wdp"/><Relationship Id="rId5" Type="http://schemas.openxmlformats.org/officeDocument/2006/relationships/tags" Target="../tags/tag199.xml"/><Relationship Id="rId15" Type="http://schemas.openxmlformats.org/officeDocument/2006/relationships/tags" Target="../tags/tag209.xml"/><Relationship Id="rId23" Type="http://schemas.openxmlformats.org/officeDocument/2006/relationships/notesSlide" Target="../notesSlides/notesSlide20.xml"/><Relationship Id="rId28" Type="http://schemas.openxmlformats.org/officeDocument/2006/relationships/image" Target="../media/image5.png"/><Relationship Id="rId10" Type="http://schemas.openxmlformats.org/officeDocument/2006/relationships/tags" Target="../tags/tag204.xml"/><Relationship Id="rId19" Type="http://schemas.openxmlformats.org/officeDocument/2006/relationships/tags" Target="../tags/tag213.xml"/><Relationship Id="rId31" Type="http://schemas.openxmlformats.org/officeDocument/2006/relationships/image" Target="../media/image57.png"/><Relationship Id="rId4" Type="http://schemas.openxmlformats.org/officeDocument/2006/relationships/tags" Target="../tags/tag198.xml"/><Relationship Id="rId9" Type="http://schemas.openxmlformats.org/officeDocument/2006/relationships/tags" Target="../tags/tag203.xml"/><Relationship Id="rId14" Type="http://schemas.openxmlformats.org/officeDocument/2006/relationships/tags" Target="../tags/tag208.xml"/><Relationship Id="rId22" Type="http://schemas.openxmlformats.org/officeDocument/2006/relationships/slideLayout" Target="../slideLayouts/slideLayout1.xml"/><Relationship Id="rId27" Type="http://schemas.microsoft.com/office/2007/relationships/hdphoto" Target="../media/hdphoto8.wdp"/><Relationship Id="rId30" Type="http://schemas.openxmlformats.org/officeDocument/2006/relationships/image" Target="../media/image14.png"/><Relationship Id="rId8" Type="http://schemas.openxmlformats.org/officeDocument/2006/relationships/tags" Target="../tags/tag20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2.png"/><Relationship Id="rId21" Type="http://schemas.openxmlformats.org/officeDocument/2006/relationships/image" Target="../media/image19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2.wdp"/><Relationship Id="rId5" Type="http://schemas.openxmlformats.org/officeDocument/2006/relationships/image" Target="../media/image4.png"/><Relationship Id="rId15" Type="http://schemas.openxmlformats.org/officeDocument/2006/relationships/image" Target="../media/image13.svg"/><Relationship Id="rId10" Type="http://schemas.openxmlformats.org/officeDocument/2006/relationships/image" Target="../media/image23.png"/><Relationship Id="rId19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tags" Target="../tags/tag35.xml"/><Relationship Id="rId26" Type="http://schemas.openxmlformats.org/officeDocument/2006/relationships/image" Target="../media/image13.svg"/><Relationship Id="rId3" Type="http://schemas.openxmlformats.org/officeDocument/2006/relationships/tags" Target="../tags/tag20.xml"/><Relationship Id="rId21" Type="http://schemas.openxmlformats.org/officeDocument/2006/relationships/image" Target="../media/image7.png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5" Type="http://schemas.openxmlformats.org/officeDocument/2006/relationships/image" Target="../media/image12.png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notesSlide" Target="../notesSlides/notesSlide3.xml"/><Relationship Id="rId29" Type="http://schemas.openxmlformats.org/officeDocument/2006/relationships/image" Target="../media/image28.png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24" Type="http://schemas.openxmlformats.org/officeDocument/2006/relationships/image" Target="../media/image5.png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23" Type="http://schemas.openxmlformats.org/officeDocument/2006/relationships/image" Target="../media/image26.png"/><Relationship Id="rId28" Type="http://schemas.openxmlformats.org/officeDocument/2006/relationships/image" Target="../media/image27.png"/><Relationship Id="rId10" Type="http://schemas.openxmlformats.org/officeDocument/2006/relationships/tags" Target="../tags/tag27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Relationship Id="rId22" Type="http://schemas.openxmlformats.org/officeDocument/2006/relationships/image" Target="../media/image4.png"/><Relationship Id="rId27" Type="http://schemas.openxmlformats.org/officeDocument/2006/relationships/image" Target="../media/image14.png"/><Relationship Id="rId30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image" Target="../media/image29.png"/><Relationship Id="rId18" Type="http://schemas.openxmlformats.org/officeDocument/2006/relationships/image" Target="../media/image12.png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notesSlide" Target="../notesSlides/notesSlide4.xml"/><Relationship Id="rId17" Type="http://schemas.openxmlformats.org/officeDocument/2006/relationships/image" Target="../media/image5.png"/><Relationship Id="rId2" Type="http://schemas.openxmlformats.org/officeDocument/2006/relationships/tags" Target="../tags/tag37.xml"/><Relationship Id="rId16" Type="http://schemas.openxmlformats.org/officeDocument/2006/relationships/image" Target="../media/image31.png"/><Relationship Id="rId20" Type="http://schemas.openxmlformats.org/officeDocument/2006/relationships/image" Target="../media/image14.png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0.xml"/><Relationship Id="rId15" Type="http://schemas.openxmlformats.org/officeDocument/2006/relationships/image" Target="../media/image30.png"/><Relationship Id="rId10" Type="http://schemas.openxmlformats.org/officeDocument/2006/relationships/tags" Target="../tags/tag45.xml"/><Relationship Id="rId19" Type="http://schemas.openxmlformats.org/officeDocument/2006/relationships/image" Target="../media/image13.svg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image" Target="../media/image32.png"/><Relationship Id="rId18" Type="http://schemas.openxmlformats.org/officeDocument/2006/relationships/image" Target="../media/image12.png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image" Target="../media/image7.png"/><Relationship Id="rId17" Type="http://schemas.openxmlformats.org/officeDocument/2006/relationships/image" Target="../media/image5.png"/><Relationship Id="rId2" Type="http://schemas.openxmlformats.org/officeDocument/2006/relationships/tags" Target="../tags/tag47.xml"/><Relationship Id="rId16" Type="http://schemas.openxmlformats.org/officeDocument/2006/relationships/image" Target="../media/image34.png"/><Relationship Id="rId20" Type="http://schemas.openxmlformats.org/officeDocument/2006/relationships/image" Target="../media/image14.png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50.xml"/><Relationship Id="rId15" Type="http://schemas.openxmlformats.org/officeDocument/2006/relationships/image" Target="../media/image33.pn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13.svg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9.png"/><Relationship Id="rId3" Type="http://schemas.openxmlformats.org/officeDocument/2006/relationships/tags" Target="../tags/tag57.xml"/><Relationship Id="rId21" Type="http://schemas.openxmlformats.org/officeDocument/2006/relationships/image" Target="../media/image24.png"/><Relationship Id="rId7" Type="http://schemas.openxmlformats.org/officeDocument/2006/relationships/tags" Target="../tags/tag61.xml"/><Relationship Id="rId12" Type="http://schemas.openxmlformats.org/officeDocument/2006/relationships/image" Target="../media/image2.png"/><Relationship Id="rId17" Type="http://schemas.openxmlformats.org/officeDocument/2006/relationships/image" Target="../media/image7.png"/><Relationship Id="rId25" Type="http://schemas.openxmlformats.org/officeDocument/2006/relationships/image" Target="../media/image14.png"/><Relationship Id="rId2" Type="http://schemas.openxmlformats.org/officeDocument/2006/relationships/tags" Target="../tags/tag56.xml"/><Relationship Id="rId16" Type="http://schemas.openxmlformats.org/officeDocument/2006/relationships/image" Target="../media/image6.png"/><Relationship Id="rId20" Type="http://schemas.microsoft.com/office/2007/relationships/hdphoto" Target="../media/hdphoto2.wdp"/><Relationship Id="rId29" Type="http://schemas.openxmlformats.org/officeDocument/2006/relationships/image" Target="../media/image17.png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image" Target="../media/image22.png"/><Relationship Id="rId24" Type="http://schemas.openxmlformats.org/officeDocument/2006/relationships/image" Target="../media/image13.svg"/><Relationship Id="rId5" Type="http://schemas.openxmlformats.org/officeDocument/2006/relationships/tags" Target="../tags/tag59.xml"/><Relationship Id="rId15" Type="http://schemas.openxmlformats.org/officeDocument/2006/relationships/image" Target="../media/image5.png"/><Relationship Id="rId23" Type="http://schemas.openxmlformats.org/officeDocument/2006/relationships/image" Target="../media/image12.png"/><Relationship Id="rId28" Type="http://schemas.openxmlformats.org/officeDocument/2006/relationships/image" Target="../media/image25.png"/><Relationship Id="rId10" Type="http://schemas.openxmlformats.org/officeDocument/2006/relationships/notesSlide" Target="../notesSlides/notesSlide6.xml"/><Relationship Id="rId19" Type="http://schemas.openxmlformats.org/officeDocument/2006/relationships/image" Target="../media/image23.png"/><Relationship Id="rId31" Type="http://schemas.openxmlformats.org/officeDocument/2006/relationships/image" Target="../media/image21.png"/><Relationship Id="rId4" Type="http://schemas.openxmlformats.org/officeDocument/2006/relationships/tags" Target="../tags/tag58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png"/><Relationship Id="rId22" Type="http://schemas.openxmlformats.org/officeDocument/2006/relationships/image" Target="../media/image11.png"/><Relationship Id="rId27" Type="http://schemas.openxmlformats.org/officeDocument/2006/relationships/image" Target="../media/image15.png"/><Relationship Id="rId30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image" Target="../media/image35.png"/><Relationship Id="rId18" Type="http://schemas.openxmlformats.org/officeDocument/2006/relationships/image" Target="../media/image14.png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12" Type="http://schemas.openxmlformats.org/officeDocument/2006/relationships/notesSlide" Target="../notesSlides/notesSlide7.xml"/><Relationship Id="rId17" Type="http://schemas.openxmlformats.org/officeDocument/2006/relationships/image" Target="../media/image13.svg"/><Relationship Id="rId2" Type="http://schemas.openxmlformats.org/officeDocument/2006/relationships/tags" Target="../tags/tag64.xml"/><Relationship Id="rId16" Type="http://schemas.openxmlformats.org/officeDocument/2006/relationships/image" Target="../media/image12.png"/><Relationship Id="rId20" Type="http://schemas.openxmlformats.org/officeDocument/2006/relationships/image" Target="../media/image37.png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7.xml"/><Relationship Id="rId15" Type="http://schemas.openxmlformats.org/officeDocument/2006/relationships/image" Target="../media/image5.png"/><Relationship Id="rId10" Type="http://schemas.openxmlformats.org/officeDocument/2006/relationships/tags" Target="../tags/tag72.xml"/><Relationship Id="rId19" Type="http://schemas.openxmlformats.org/officeDocument/2006/relationships/image" Target="../media/image36.jpeg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microsoft.com/office/2007/relationships/hdphoto" Target="../media/hdphoto4.wdp"/><Relationship Id="rId18" Type="http://schemas.openxmlformats.org/officeDocument/2006/relationships/image" Target="../media/image12.png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12" Type="http://schemas.openxmlformats.org/officeDocument/2006/relationships/image" Target="../media/image29.png"/><Relationship Id="rId17" Type="http://schemas.openxmlformats.org/officeDocument/2006/relationships/image" Target="../media/image5.png"/><Relationship Id="rId2" Type="http://schemas.openxmlformats.org/officeDocument/2006/relationships/tags" Target="../tags/tag74.xml"/><Relationship Id="rId16" Type="http://schemas.openxmlformats.org/officeDocument/2006/relationships/image" Target="../media/image39.png"/><Relationship Id="rId20" Type="http://schemas.openxmlformats.org/officeDocument/2006/relationships/image" Target="../media/image14.png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11" Type="http://schemas.openxmlformats.org/officeDocument/2006/relationships/image" Target="../media/image7.png"/><Relationship Id="rId5" Type="http://schemas.openxmlformats.org/officeDocument/2006/relationships/tags" Target="../tags/tag77.xml"/><Relationship Id="rId15" Type="http://schemas.openxmlformats.org/officeDocument/2006/relationships/image" Target="../media/image38.jpeg"/><Relationship Id="rId10" Type="http://schemas.openxmlformats.org/officeDocument/2006/relationships/notesSlide" Target="../notesSlides/notesSlide8.xml"/><Relationship Id="rId19" Type="http://schemas.openxmlformats.org/officeDocument/2006/relationships/image" Target="../media/image13.svg"/><Relationship Id="rId4" Type="http://schemas.openxmlformats.org/officeDocument/2006/relationships/tags" Target="../tags/tag76.xml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tags" Target="../tags/tag93.xml"/><Relationship Id="rId18" Type="http://schemas.openxmlformats.org/officeDocument/2006/relationships/tags" Target="../tags/tag98.xml"/><Relationship Id="rId26" Type="http://schemas.openxmlformats.org/officeDocument/2006/relationships/image" Target="../media/image5.png"/><Relationship Id="rId3" Type="http://schemas.openxmlformats.org/officeDocument/2006/relationships/tags" Target="../tags/tag83.xml"/><Relationship Id="rId21" Type="http://schemas.openxmlformats.org/officeDocument/2006/relationships/notesSlide" Target="../notesSlides/notesSlide9.xml"/><Relationship Id="rId7" Type="http://schemas.openxmlformats.org/officeDocument/2006/relationships/tags" Target="../tags/tag87.xml"/><Relationship Id="rId12" Type="http://schemas.openxmlformats.org/officeDocument/2006/relationships/tags" Target="../tags/tag92.xml"/><Relationship Id="rId17" Type="http://schemas.openxmlformats.org/officeDocument/2006/relationships/tags" Target="../tags/tag97.xml"/><Relationship Id="rId25" Type="http://schemas.openxmlformats.org/officeDocument/2006/relationships/image" Target="../media/image7.png"/><Relationship Id="rId2" Type="http://schemas.openxmlformats.org/officeDocument/2006/relationships/tags" Target="../tags/tag82.xml"/><Relationship Id="rId16" Type="http://schemas.openxmlformats.org/officeDocument/2006/relationships/tags" Target="../tags/tag96.xml"/><Relationship Id="rId20" Type="http://schemas.openxmlformats.org/officeDocument/2006/relationships/slideLayout" Target="../slideLayouts/slideLayout1.xml"/><Relationship Id="rId29" Type="http://schemas.openxmlformats.org/officeDocument/2006/relationships/image" Target="../media/image14.png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tags" Target="../tags/tag91.xml"/><Relationship Id="rId24" Type="http://schemas.openxmlformats.org/officeDocument/2006/relationships/image" Target="../media/image41.png"/><Relationship Id="rId5" Type="http://schemas.openxmlformats.org/officeDocument/2006/relationships/tags" Target="../tags/tag85.xml"/><Relationship Id="rId15" Type="http://schemas.openxmlformats.org/officeDocument/2006/relationships/tags" Target="../tags/tag95.xml"/><Relationship Id="rId23" Type="http://schemas.openxmlformats.org/officeDocument/2006/relationships/image" Target="../media/image26.png"/><Relationship Id="rId28" Type="http://schemas.openxmlformats.org/officeDocument/2006/relationships/image" Target="../media/image13.svg"/><Relationship Id="rId10" Type="http://schemas.openxmlformats.org/officeDocument/2006/relationships/tags" Target="../tags/tag90.xml"/><Relationship Id="rId19" Type="http://schemas.openxmlformats.org/officeDocument/2006/relationships/tags" Target="../tags/tag99.xml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tags" Target="../tags/tag94.xml"/><Relationship Id="rId22" Type="http://schemas.openxmlformats.org/officeDocument/2006/relationships/image" Target="../media/image40.png"/><Relationship Id="rId27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香香3" descr="图片包含 户外, 山, 天空, 树&#10;&#10;自动生成的说明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777073" y="3374281"/>
            <a:ext cx="2819414" cy="1819079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pic>
        <p:nvPicPr>
          <p:cNvPr id="29" name="香香4" descr="图片包含 户外, 山, 天空, 树&#10;&#10;自动生成的说明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806147" y="3473741"/>
            <a:ext cx="2862284" cy="1846736"/>
          </a:xfrm>
          <a:custGeom>
            <a:avLst/>
            <a:gdLst>
              <a:gd name="connsiteX0" fmla="*/ 2862284 w 2862284"/>
              <a:gd name="connsiteY0" fmla="*/ 0 h 1846736"/>
              <a:gd name="connsiteX1" fmla="*/ 0 w 2862284"/>
              <a:gd name="connsiteY1" fmla="*/ 0 h 1846736"/>
              <a:gd name="connsiteX2" fmla="*/ 0 w 2862284"/>
              <a:gd name="connsiteY2" fmla="*/ 1846736 h 1846736"/>
              <a:gd name="connsiteX3" fmla="*/ 2862284 w 2862284"/>
              <a:gd name="connsiteY3" fmla="*/ 1846736 h 184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2284" h="1846736">
                <a:moveTo>
                  <a:pt x="2862284" y="0"/>
                </a:moveTo>
                <a:lnTo>
                  <a:pt x="0" y="0"/>
                </a:lnTo>
                <a:lnTo>
                  <a:pt x="0" y="1846736"/>
                </a:lnTo>
                <a:lnTo>
                  <a:pt x="2862284" y="1846736"/>
                </a:lnTo>
                <a:close/>
              </a:path>
            </a:pathLst>
          </a:custGeom>
          <a:effectLst/>
        </p:spPr>
      </p:pic>
      <p:pic>
        <p:nvPicPr>
          <p:cNvPr id="30" name="香香5" descr="图片包含 户外, 山, 天空, 树&#10;&#10;自动生成的说明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-873509" y="-212261"/>
            <a:ext cx="2969818" cy="2765564"/>
          </a:xfrm>
          <a:custGeom>
            <a:avLst/>
            <a:gdLst>
              <a:gd name="connsiteX0" fmla="*/ 1596699 w 2969818"/>
              <a:gd name="connsiteY0" fmla="*/ 2765564 h 2765564"/>
              <a:gd name="connsiteX1" fmla="*/ 2969818 w 2969818"/>
              <a:gd name="connsiteY1" fmla="*/ 1972794 h 2765564"/>
              <a:gd name="connsiteX2" fmla="*/ 2969818 w 2969818"/>
              <a:gd name="connsiteY2" fmla="*/ 0 h 2765564"/>
              <a:gd name="connsiteX3" fmla="*/ 0 w 2969818"/>
              <a:gd name="connsiteY3" fmla="*/ 0 h 27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818" h="2765564">
                <a:moveTo>
                  <a:pt x="1596699" y="2765564"/>
                </a:moveTo>
                <a:lnTo>
                  <a:pt x="2969818" y="1972794"/>
                </a:lnTo>
                <a:lnTo>
                  <a:pt x="296981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香香6"/>
          <p:cNvPicPr/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76200"/>
            <a:ext cx="1347561" cy="1347561"/>
          </a:xfrm>
          <a:prstGeom prst="rect">
            <a:avLst/>
          </a:prstGeom>
        </p:spPr>
      </p:pic>
      <p:pic>
        <p:nvPicPr>
          <p:cNvPr id="24" name="香香8" descr="图片包含 户外, 山, 天空, 树&#10;&#10;自动生成的说明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163112" flipH="1">
            <a:off x="961649" y="639438"/>
            <a:ext cx="2958643" cy="1908911"/>
          </a:xfrm>
          <a:custGeom>
            <a:avLst/>
            <a:gdLst>
              <a:gd name="connsiteX0" fmla="*/ 2958643 w 2958643"/>
              <a:gd name="connsiteY0" fmla="*/ 1908911 h 1908911"/>
              <a:gd name="connsiteX1" fmla="*/ 2958643 w 2958643"/>
              <a:gd name="connsiteY1" fmla="*/ 0 h 1908911"/>
              <a:gd name="connsiteX2" fmla="*/ 0 w 2958643"/>
              <a:gd name="connsiteY2" fmla="*/ 0 h 1908911"/>
              <a:gd name="connsiteX3" fmla="*/ 0 w 2958643"/>
              <a:gd name="connsiteY3" fmla="*/ 1908911 h 190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643" h="1908911">
                <a:moveTo>
                  <a:pt x="2958643" y="1908911"/>
                </a:moveTo>
                <a:lnTo>
                  <a:pt x="2958643" y="0"/>
                </a:lnTo>
                <a:lnTo>
                  <a:pt x="0" y="0"/>
                </a:lnTo>
                <a:lnTo>
                  <a:pt x="0" y="1908911"/>
                </a:lnTo>
                <a:close/>
              </a:path>
            </a:pathLst>
          </a:custGeom>
          <a:effectLst/>
        </p:spPr>
      </p:pic>
      <p:pic>
        <p:nvPicPr>
          <p:cNvPr id="93" name="香香9" descr="图片包含 户外, 山, 天空, 树&#10;&#10;自动生成的说明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2573" y="1223932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105" name="香香11" descr="查看图片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637" y="0"/>
            <a:ext cx="6858000" cy="47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香香12"/>
          <p:cNvPicPr/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35502" y="428739"/>
            <a:ext cx="5820159" cy="4583760"/>
          </a:xfrm>
          <a:prstGeom prst="rect">
            <a:avLst/>
          </a:prstGeom>
          <a:effectLst>
            <a:outerShdw blurRad="50800" dist="50800" dir="5400000" sx="156000" sy="156000" algn="ctr" rotWithShape="0">
              <a:srgbClr val="000000">
                <a:alpha val="0"/>
              </a:srgbClr>
            </a:outerShdw>
          </a:effectLst>
        </p:spPr>
      </p:pic>
      <p:pic>
        <p:nvPicPr>
          <p:cNvPr id="34" name="香香13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209202"/>
            <a:ext cx="12183067" cy="4648799"/>
          </a:xfrm>
          <a:custGeom>
            <a:avLst/>
            <a:gdLst>
              <a:gd name="connsiteX0" fmla="*/ 0 w 12183067"/>
              <a:gd name="connsiteY0" fmla="*/ 0 h 4648799"/>
              <a:gd name="connsiteX1" fmla="*/ 12183067 w 12183067"/>
              <a:gd name="connsiteY1" fmla="*/ 0 h 4648799"/>
              <a:gd name="connsiteX2" fmla="*/ 12183067 w 12183067"/>
              <a:gd name="connsiteY2" fmla="*/ 4648799 h 4648799"/>
              <a:gd name="connsiteX3" fmla="*/ 0 w 12183067"/>
              <a:gd name="connsiteY3" fmla="*/ 4648799 h 464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3067" h="4648799">
                <a:moveTo>
                  <a:pt x="0" y="0"/>
                </a:moveTo>
                <a:lnTo>
                  <a:pt x="12183067" y="0"/>
                </a:lnTo>
                <a:lnTo>
                  <a:pt x="12183067" y="4648799"/>
                </a:lnTo>
                <a:lnTo>
                  <a:pt x="0" y="4648799"/>
                </a:lnTo>
                <a:close/>
              </a:path>
            </a:pathLst>
          </a:custGeom>
        </p:spPr>
      </p:pic>
      <p:pic>
        <p:nvPicPr>
          <p:cNvPr id="45" name="香香14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038600"/>
            <a:ext cx="12192000" cy="2819400"/>
          </a:xfrm>
          <a:custGeom>
            <a:avLst/>
            <a:gdLst>
              <a:gd name="connsiteX0" fmla="*/ 0 w 12192000"/>
              <a:gd name="connsiteY0" fmla="*/ 0 h 2819400"/>
              <a:gd name="connsiteX1" fmla="*/ 12192000 w 12192000"/>
              <a:gd name="connsiteY1" fmla="*/ 0 h 2819400"/>
              <a:gd name="connsiteX2" fmla="*/ 12192000 w 12192000"/>
              <a:gd name="connsiteY2" fmla="*/ 2819400 h 2819400"/>
              <a:gd name="connsiteX3" fmla="*/ 0 w 121920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19400">
                <a:moveTo>
                  <a:pt x="0" y="0"/>
                </a:moveTo>
                <a:lnTo>
                  <a:pt x="12192000" y="0"/>
                </a:lnTo>
                <a:lnTo>
                  <a:pt x="12192000" y="2819400"/>
                </a:lnTo>
                <a:lnTo>
                  <a:pt x="0" y="2819400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EE1FC0B-B6F6-8B78-4EC8-0764E696BEA1}"/>
              </a:ext>
            </a:extLst>
          </p:cNvPr>
          <p:cNvSpPr txBox="1"/>
          <p:nvPr/>
        </p:nvSpPr>
        <p:spPr>
          <a:xfrm>
            <a:off x="1938538" y="1535480"/>
            <a:ext cx="1448244" cy="2038771"/>
          </a:xfrm>
          <a:custGeom>
            <a:avLst/>
            <a:gdLst/>
            <a:ahLst/>
            <a:cxnLst/>
            <a:rect l="l" t="t" r="r" b="b"/>
            <a:pathLst>
              <a:path w="1448244" h="2038771">
                <a:moveTo>
                  <a:pt x="667431" y="839479"/>
                </a:moveTo>
                <a:cubicBezTo>
                  <a:pt x="681319" y="839479"/>
                  <a:pt x="691348" y="843723"/>
                  <a:pt x="697521" y="852209"/>
                </a:cubicBezTo>
                <a:cubicBezTo>
                  <a:pt x="703693" y="860696"/>
                  <a:pt x="730310" y="876127"/>
                  <a:pt x="777374" y="898501"/>
                </a:cubicBezTo>
                <a:cubicBezTo>
                  <a:pt x="824437" y="920875"/>
                  <a:pt x="853754" y="942478"/>
                  <a:pt x="865327" y="963309"/>
                </a:cubicBezTo>
                <a:cubicBezTo>
                  <a:pt x="876900" y="984140"/>
                  <a:pt x="896960" y="991470"/>
                  <a:pt x="925506" y="985297"/>
                </a:cubicBezTo>
                <a:cubicBezTo>
                  <a:pt x="954053" y="979125"/>
                  <a:pt x="973727" y="969481"/>
                  <a:pt x="984528" y="956365"/>
                </a:cubicBezTo>
                <a:cubicBezTo>
                  <a:pt x="995329" y="943249"/>
                  <a:pt x="1013460" y="932834"/>
                  <a:pt x="1038920" y="925118"/>
                </a:cubicBezTo>
                <a:cubicBezTo>
                  <a:pt x="1064381" y="917403"/>
                  <a:pt x="1102571" y="901201"/>
                  <a:pt x="1153492" y="876512"/>
                </a:cubicBezTo>
                <a:cubicBezTo>
                  <a:pt x="1188982" y="859539"/>
                  <a:pt x="1213671" y="850280"/>
                  <a:pt x="1227558" y="848737"/>
                </a:cubicBezTo>
                <a:cubicBezTo>
                  <a:pt x="1241446" y="847194"/>
                  <a:pt x="1257648" y="851052"/>
                  <a:pt x="1276164" y="860310"/>
                </a:cubicBezTo>
                <a:cubicBezTo>
                  <a:pt x="1303939" y="874198"/>
                  <a:pt x="1335572" y="884999"/>
                  <a:pt x="1371062" y="892714"/>
                </a:cubicBezTo>
                <a:cubicBezTo>
                  <a:pt x="1415810" y="901973"/>
                  <a:pt x="1441271" y="922804"/>
                  <a:pt x="1447443" y="955208"/>
                </a:cubicBezTo>
                <a:cubicBezTo>
                  <a:pt x="1452072" y="986069"/>
                  <a:pt x="1436642" y="1003814"/>
                  <a:pt x="1401151" y="1008443"/>
                </a:cubicBezTo>
                <a:cubicBezTo>
                  <a:pt x="1396522" y="1009986"/>
                  <a:pt x="1390350" y="1010758"/>
                  <a:pt x="1382635" y="1010758"/>
                </a:cubicBezTo>
                <a:cubicBezTo>
                  <a:pt x="1344059" y="1010758"/>
                  <a:pt x="1260734" y="1028503"/>
                  <a:pt x="1132661" y="1063993"/>
                </a:cubicBezTo>
                <a:cubicBezTo>
                  <a:pt x="1004588" y="1099483"/>
                  <a:pt x="930521" y="1125715"/>
                  <a:pt x="910462" y="1142688"/>
                </a:cubicBezTo>
                <a:cubicBezTo>
                  <a:pt x="871885" y="1170463"/>
                  <a:pt x="849511" y="1356401"/>
                  <a:pt x="843339" y="1700501"/>
                </a:cubicBezTo>
                <a:cubicBezTo>
                  <a:pt x="840253" y="1851720"/>
                  <a:pt x="833695" y="1946617"/>
                  <a:pt x="823665" y="1985194"/>
                </a:cubicBezTo>
                <a:cubicBezTo>
                  <a:pt x="813635" y="2023770"/>
                  <a:pt x="791647" y="2041515"/>
                  <a:pt x="757700" y="2038429"/>
                </a:cubicBezTo>
                <a:cubicBezTo>
                  <a:pt x="742269" y="2036886"/>
                  <a:pt x="729925" y="2030713"/>
                  <a:pt x="720667" y="2019912"/>
                </a:cubicBezTo>
                <a:cubicBezTo>
                  <a:pt x="711408" y="2009111"/>
                  <a:pt x="704464" y="1987508"/>
                  <a:pt x="699835" y="1955104"/>
                </a:cubicBezTo>
                <a:cubicBezTo>
                  <a:pt x="695206" y="1922700"/>
                  <a:pt x="693663" y="1876794"/>
                  <a:pt x="695206" y="1817387"/>
                </a:cubicBezTo>
                <a:cubicBezTo>
                  <a:pt x="696749" y="1757980"/>
                  <a:pt x="698292" y="1678127"/>
                  <a:pt x="699835" y="1577829"/>
                </a:cubicBezTo>
                <a:cubicBezTo>
                  <a:pt x="704464" y="1355629"/>
                  <a:pt x="700607" y="1236814"/>
                  <a:pt x="688262" y="1221384"/>
                </a:cubicBezTo>
                <a:cubicBezTo>
                  <a:pt x="682090" y="1212126"/>
                  <a:pt x="664345" y="1218298"/>
                  <a:pt x="635027" y="1239900"/>
                </a:cubicBezTo>
                <a:cubicBezTo>
                  <a:pt x="613425" y="1253788"/>
                  <a:pt x="592593" y="1261889"/>
                  <a:pt x="572534" y="1264204"/>
                </a:cubicBezTo>
                <a:cubicBezTo>
                  <a:pt x="552474" y="1266518"/>
                  <a:pt x="510812" y="1287735"/>
                  <a:pt x="447546" y="1327855"/>
                </a:cubicBezTo>
                <a:cubicBezTo>
                  <a:pt x="344162" y="1395749"/>
                  <a:pt x="265853" y="1435096"/>
                  <a:pt x="212617" y="1445898"/>
                </a:cubicBezTo>
                <a:cubicBezTo>
                  <a:pt x="159382" y="1456699"/>
                  <a:pt x="103446" y="1442812"/>
                  <a:pt x="44811" y="1404235"/>
                </a:cubicBezTo>
                <a:cubicBezTo>
                  <a:pt x="10863" y="1385719"/>
                  <a:pt x="-3796" y="1369903"/>
                  <a:pt x="834" y="1356787"/>
                </a:cubicBezTo>
                <a:cubicBezTo>
                  <a:pt x="5463" y="1343671"/>
                  <a:pt x="30151" y="1329397"/>
                  <a:pt x="74900" y="1313967"/>
                </a:cubicBezTo>
                <a:cubicBezTo>
                  <a:pt x="219947" y="1267675"/>
                  <a:pt x="361136" y="1215983"/>
                  <a:pt x="498467" y="1158891"/>
                </a:cubicBezTo>
                <a:cubicBezTo>
                  <a:pt x="635799" y="1101798"/>
                  <a:pt x="708322" y="1064764"/>
                  <a:pt x="716037" y="1047791"/>
                </a:cubicBezTo>
                <a:cubicBezTo>
                  <a:pt x="720667" y="1033903"/>
                  <a:pt x="707165" y="1000342"/>
                  <a:pt x="675532" y="947107"/>
                </a:cubicBezTo>
                <a:cubicBezTo>
                  <a:pt x="643900" y="893872"/>
                  <a:pt x="630398" y="861853"/>
                  <a:pt x="635027" y="851052"/>
                </a:cubicBezTo>
                <a:cubicBezTo>
                  <a:pt x="642742" y="843337"/>
                  <a:pt x="653544" y="839479"/>
                  <a:pt x="667431" y="839479"/>
                </a:cubicBezTo>
                <a:close/>
                <a:moveTo>
                  <a:pt x="934765" y="301"/>
                </a:moveTo>
                <a:cubicBezTo>
                  <a:pt x="968326" y="-2303"/>
                  <a:pt x="1001887" y="12018"/>
                  <a:pt x="1035448" y="43265"/>
                </a:cubicBezTo>
                <a:cubicBezTo>
                  <a:pt x="1055508" y="61782"/>
                  <a:pt x="1068238" y="77984"/>
                  <a:pt x="1073639" y="91871"/>
                </a:cubicBezTo>
                <a:cubicBezTo>
                  <a:pt x="1079040" y="105759"/>
                  <a:pt x="1080969" y="127361"/>
                  <a:pt x="1079426" y="156679"/>
                </a:cubicBezTo>
                <a:cubicBezTo>
                  <a:pt x="1077882" y="202971"/>
                  <a:pt x="1071324" y="239618"/>
                  <a:pt x="1059752" y="266622"/>
                </a:cubicBezTo>
                <a:cubicBezTo>
                  <a:pt x="1048179" y="293625"/>
                  <a:pt x="1039306" y="344931"/>
                  <a:pt x="1033134" y="420541"/>
                </a:cubicBezTo>
                <a:cubicBezTo>
                  <a:pt x="1026962" y="476091"/>
                  <a:pt x="1024647" y="508881"/>
                  <a:pt x="1026190" y="518910"/>
                </a:cubicBezTo>
                <a:cubicBezTo>
                  <a:pt x="1027733" y="528940"/>
                  <a:pt x="1036992" y="533955"/>
                  <a:pt x="1053965" y="533955"/>
                </a:cubicBezTo>
                <a:cubicBezTo>
                  <a:pt x="1114144" y="533955"/>
                  <a:pt x="1139604" y="492293"/>
                  <a:pt x="1130346" y="408968"/>
                </a:cubicBezTo>
                <a:cubicBezTo>
                  <a:pt x="1125717" y="373478"/>
                  <a:pt x="1124946" y="351489"/>
                  <a:pt x="1128031" y="343003"/>
                </a:cubicBezTo>
                <a:cubicBezTo>
                  <a:pt x="1131118" y="334516"/>
                  <a:pt x="1141919" y="325643"/>
                  <a:pt x="1160436" y="316385"/>
                </a:cubicBezTo>
                <a:cubicBezTo>
                  <a:pt x="1183581" y="304041"/>
                  <a:pt x="1195154" y="292468"/>
                  <a:pt x="1195154" y="281666"/>
                </a:cubicBezTo>
                <a:cubicBezTo>
                  <a:pt x="1195154" y="270865"/>
                  <a:pt x="1183581" y="256206"/>
                  <a:pt x="1160436" y="237690"/>
                </a:cubicBezTo>
                <a:cubicBezTo>
                  <a:pt x="1137290" y="219173"/>
                  <a:pt x="1129575" y="204514"/>
                  <a:pt x="1137290" y="193713"/>
                </a:cubicBezTo>
                <a:cubicBezTo>
                  <a:pt x="1145005" y="182911"/>
                  <a:pt x="1172009" y="170567"/>
                  <a:pt x="1218300" y="156679"/>
                </a:cubicBezTo>
                <a:cubicBezTo>
                  <a:pt x="1256876" y="144335"/>
                  <a:pt x="1297767" y="143563"/>
                  <a:pt x="1340973" y="154365"/>
                </a:cubicBezTo>
                <a:cubicBezTo>
                  <a:pt x="1396522" y="169795"/>
                  <a:pt x="1422368" y="191012"/>
                  <a:pt x="1418511" y="218016"/>
                </a:cubicBezTo>
                <a:cubicBezTo>
                  <a:pt x="1414653" y="245019"/>
                  <a:pt x="1384178" y="263150"/>
                  <a:pt x="1327085" y="272408"/>
                </a:cubicBezTo>
                <a:cubicBezTo>
                  <a:pt x="1286966" y="278580"/>
                  <a:pt x="1254562" y="291696"/>
                  <a:pt x="1229873" y="311756"/>
                </a:cubicBezTo>
                <a:cubicBezTo>
                  <a:pt x="1211356" y="325643"/>
                  <a:pt x="1201712" y="337216"/>
                  <a:pt x="1200941" y="346474"/>
                </a:cubicBezTo>
                <a:cubicBezTo>
                  <a:pt x="1200169" y="355733"/>
                  <a:pt x="1205956" y="376564"/>
                  <a:pt x="1218300" y="408968"/>
                </a:cubicBezTo>
                <a:cubicBezTo>
                  <a:pt x="1255333" y="504637"/>
                  <a:pt x="1255333" y="577932"/>
                  <a:pt x="1218300" y="628853"/>
                </a:cubicBezTo>
                <a:cubicBezTo>
                  <a:pt x="1207499" y="642740"/>
                  <a:pt x="1165836" y="672830"/>
                  <a:pt x="1093313" y="719121"/>
                </a:cubicBezTo>
                <a:cubicBezTo>
                  <a:pt x="1020789" y="765413"/>
                  <a:pt x="979127" y="788558"/>
                  <a:pt x="968326" y="788558"/>
                </a:cubicBezTo>
                <a:cubicBezTo>
                  <a:pt x="957525" y="788558"/>
                  <a:pt x="941322" y="772356"/>
                  <a:pt x="919720" y="739952"/>
                </a:cubicBezTo>
                <a:cubicBezTo>
                  <a:pt x="898117" y="707548"/>
                  <a:pt x="882687" y="675916"/>
                  <a:pt x="873428" y="645055"/>
                </a:cubicBezTo>
                <a:cubicBezTo>
                  <a:pt x="862627" y="611108"/>
                  <a:pt x="856455" y="581790"/>
                  <a:pt x="854912" y="557101"/>
                </a:cubicBezTo>
                <a:cubicBezTo>
                  <a:pt x="853369" y="532412"/>
                  <a:pt x="857226" y="490750"/>
                  <a:pt x="866485" y="432114"/>
                </a:cubicBezTo>
                <a:cubicBezTo>
                  <a:pt x="878829" y="342617"/>
                  <a:pt x="881915" y="294011"/>
                  <a:pt x="875743" y="286296"/>
                </a:cubicBezTo>
                <a:cubicBezTo>
                  <a:pt x="869571" y="281666"/>
                  <a:pt x="859155" y="285524"/>
                  <a:pt x="844496" y="297868"/>
                </a:cubicBezTo>
                <a:cubicBezTo>
                  <a:pt x="829837" y="310213"/>
                  <a:pt x="811706" y="329115"/>
                  <a:pt x="790104" y="354576"/>
                </a:cubicBezTo>
                <a:cubicBezTo>
                  <a:pt x="768501" y="380036"/>
                  <a:pt x="747670" y="408968"/>
                  <a:pt x="727610" y="441372"/>
                </a:cubicBezTo>
                <a:cubicBezTo>
                  <a:pt x="690577" y="498465"/>
                  <a:pt x="659716" y="540127"/>
                  <a:pt x="635027" y="566359"/>
                </a:cubicBezTo>
                <a:cubicBezTo>
                  <a:pt x="610338" y="592591"/>
                  <a:pt x="584878" y="632325"/>
                  <a:pt x="558646" y="685560"/>
                </a:cubicBezTo>
                <a:cubicBezTo>
                  <a:pt x="532414" y="738795"/>
                  <a:pt x="503096" y="781229"/>
                  <a:pt x="470692" y="812862"/>
                </a:cubicBezTo>
                <a:cubicBezTo>
                  <a:pt x="438288" y="844494"/>
                  <a:pt x="422086" y="866097"/>
                  <a:pt x="422086" y="877670"/>
                </a:cubicBezTo>
                <a:cubicBezTo>
                  <a:pt x="422086" y="889243"/>
                  <a:pt x="415143" y="904287"/>
                  <a:pt x="401255" y="922804"/>
                </a:cubicBezTo>
                <a:cubicBezTo>
                  <a:pt x="388911" y="939778"/>
                  <a:pt x="380424" y="948264"/>
                  <a:pt x="375795" y="948264"/>
                </a:cubicBezTo>
                <a:cubicBezTo>
                  <a:pt x="371166" y="948264"/>
                  <a:pt x="360364" y="939778"/>
                  <a:pt x="343391" y="922804"/>
                </a:cubicBezTo>
                <a:cubicBezTo>
                  <a:pt x="307901" y="891943"/>
                  <a:pt x="280897" y="849123"/>
                  <a:pt x="262381" y="794345"/>
                </a:cubicBezTo>
                <a:cubicBezTo>
                  <a:pt x="243864" y="739567"/>
                  <a:pt x="243864" y="703691"/>
                  <a:pt x="262381" y="686717"/>
                </a:cubicBezTo>
                <a:cubicBezTo>
                  <a:pt x="271639" y="675916"/>
                  <a:pt x="280126" y="632710"/>
                  <a:pt x="287841" y="557101"/>
                </a:cubicBezTo>
                <a:cubicBezTo>
                  <a:pt x="295556" y="481491"/>
                  <a:pt x="297099" y="431342"/>
                  <a:pt x="292470" y="406654"/>
                </a:cubicBezTo>
                <a:cubicBezTo>
                  <a:pt x="284755" y="381965"/>
                  <a:pt x="267781" y="354190"/>
                  <a:pt x="241550" y="323329"/>
                </a:cubicBezTo>
                <a:cubicBezTo>
                  <a:pt x="215318" y="292468"/>
                  <a:pt x="203745" y="275108"/>
                  <a:pt x="206831" y="271251"/>
                </a:cubicBezTo>
                <a:cubicBezTo>
                  <a:pt x="209917" y="267393"/>
                  <a:pt x="233834" y="273951"/>
                  <a:pt x="278583" y="290925"/>
                </a:cubicBezTo>
                <a:cubicBezTo>
                  <a:pt x="323331" y="306355"/>
                  <a:pt x="358821" y="309441"/>
                  <a:pt x="385053" y="300183"/>
                </a:cubicBezTo>
                <a:cubicBezTo>
                  <a:pt x="411285" y="290925"/>
                  <a:pt x="444461" y="266236"/>
                  <a:pt x="484580" y="226117"/>
                </a:cubicBezTo>
                <a:cubicBezTo>
                  <a:pt x="526242" y="178282"/>
                  <a:pt x="563275" y="154365"/>
                  <a:pt x="595679" y="154365"/>
                </a:cubicBezTo>
                <a:cubicBezTo>
                  <a:pt x="617282" y="154365"/>
                  <a:pt x="638499" y="161309"/>
                  <a:pt x="659330" y="175196"/>
                </a:cubicBezTo>
                <a:cubicBezTo>
                  <a:pt x="680161" y="189083"/>
                  <a:pt x="690577" y="203742"/>
                  <a:pt x="690577" y="219173"/>
                </a:cubicBezTo>
                <a:cubicBezTo>
                  <a:pt x="690577" y="236146"/>
                  <a:pt x="663188" y="263921"/>
                  <a:pt x="608409" y="302498"/>
                </a:cubicBezTo>
                <a:cubicBezTo>
                  <a:pt x="553631" y="341074"/>
                  <a:pt x="508497" y="363448"/>
                  <a:pt x="473007" y="369620"/>
                </a:cubicBezTo>
                <a:lnTo>
                  <a:pt x="398941" y="385822"/>
                </a:lnTo>
                <a:lnTo>
                  <a:pt x="385053" y="508495"/>
                </a:lnTo>
                <a:cubicBezTo>
                  <a:pt x="375795" y="591820"/>
                  <a:pt x="374252" y="635797"/>
                  <a:pt x="380424" y="640426"/>
                </a:cubicBezTo>
                <a:cubicBezTo>
                  <a:pt x="385053" y="646598"/>
                  <a:pt x="396240" y="641969"/>
                  <a:pt x="413985" y="626538"/>
                </a:cubicBezTo>
                <a:cubicBezTo>
                  <a:pt x="431730" y="611108"/>
                  <a:pt x="455648" y="587190"/>
                  <a:pt x="485737" y="554786"/>
                </a:cubicBezTo>
                <a:cubicBezTo>
                  <a:pt x="515826" y="522382"/>
                  <a:pt x="551703" y="482263"/>
                  <a:pt x="593365" y="434428"/>
                </a:cubicBezTo>
                <a:cubicBezTo>
                  <a:pt x="662802" y="349561"/>
                  <a:pt x="728382" y="274723"/>
                  <a:pt x="790104" y="209915"/>
                </a:cubicBezTo>
                <a:cubicBezTo>
                  <a:pt x="825594" y="172881"/>
                  <a:pt x="849511" y="144721"/>
                  <a:pt x="861856" y="125433"/>
                </a:cubicBezTo>
                <a:cubicBezTo>
                  <a:pt x="874200" y="106145"/>
                  <a:pt x="880372" y="86471"/>
                  <a:pt x="880372" y="66411"/>
                </a:cubicBezTo>
                <a:cubicBezTo>
                  <a:pt x="880372" y="32464"/>
                  <a:pt x="887316" y="13176"/>
                  <a:pt x="901203" y="8547"/>
                </a:cubicBezTo>
                <a:cubicBezTo>
                  <a:pt x="912390" y="3918"/>
                  <a:pt x="923578" y="1169"/>
                  <a:pt x="934765" y="301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endParaRPr lang="zh-CN" altLang="en-US" sz="18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31" name="香香19" descr="图片包含 户外, 山, 天空, 树&#10;&#10;自动生成的说明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0014" flipH="1">
            <a:off x="10728105" y="1449034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63C9E4A-9553-518F-A130-184B2F8DBDD4}"/>
              </a:ext>
            </a:extLst>
          </p:cNvPr>
          <p:cNvSpPr txBox="1"/>
          <p:nvPr/>
        </p:nvSpPr>
        <p:spPr>
          <a:xfrm>
            <a:off x="4506817" y="1743160"/>
            <a:ext cx="1567743" cy="1264757"/>
          </a:xfrm>
          <a:custGeom>
            <a:avLst/>
            <a:gdLst/>
            <a:ahLst/>
            <a:cxnLst/>
            <a:rect l="l" t="t" r="r" b="b"/>
            <a:pathLst>
              <a:path w="1567743" h="1264757">
                <a:moveTo>
                  <a:pt x="1053412" y="562225"/>
                </a:moveTo>
                <a:cubicBezTo>
                  <a:pt x="1065013" y="562225"/>
                  <a:pt x="1092083" y="574471"/>
                  <a:pt x="1134622" y="598963"/>
                </a:cubicBezTo>
                <a:cubicBezTo>
                  <a:pt x="1175871" y="626033"/>
                  <a:pt x="1195852" y="650847"/>
                  <a:pt x="1194563" y="673405"/>
                </a:cubicBezTo>
                <a:cubicBezTo>
                  <a:pt x="1193274" y="695963"/>
                  <a:pt x="1166848" y="734313"/>
                  <a:pt x="1115286" y="788453"/>
                </a:cubicBezTo>
                <a:cubicBezTo>
                  <a:pt x="1074037" y="836148"/>
                  <a:pt x="1046967" y="875786"/>
                  <a:pt x="1034076" y="907368"/>
                </a:cubicBezTo>
                <a:cubicBezTo>
                  <a:pt x="1021186" y="938950"/>
                  <a:pt x="1013451" y="981166"/>
                  <a:pt x="1010873" y="1034017"/>
                </a:cubicBezTo>
                <a:cubicBezTo>
                  <a:pt x="1010873" y="1058509"/>
                  <a:pt x="1012807" y="1074622"/>
                  <a:pt x="1016675" y="1082356"/>
                </a:cubicBezTo>
                <a:cubicBezTo>
                  <a:pt x="1020541" y="1090091"/>
                  <a:pt x="1030209" y="1095247"/>
                  <a:pt x="1045678" y="1097825"/>
                </a:cubicBezTo>
                <a:cubicBezTo>
                  <a:pt x="1070170" y="1104270"/>
                  <a:pt x="1117542" y="1103626"/>
                  <a:pt x="1187795" y="1095891"/>
                </a:cubicBezTo>
                <a:cubicBezTo>
                  <a:pt x="1258048" y="1088157"/>
                  <a:pt x="1311222" y="1078489"/>
                  <a:pt x="1347315" y="1066888"/>
                </a:cubicBezTo>
                <a:cubicBezTo>
                  <a:pt x="1378252" y="1056575"/>
                  <a:pt x="1403067" y="1041107"/>
                  <a:pt x="1421758" y="1020482"/>
                </a:cubicBezTo>
                <a:cubicBezTo>
                  <a:pt x="1440450" y="999857"/>
                  <a:pt x="1449795" y="977943"/>
                  <a:pt x="1449795" y="954740"/>
                </a:cubicBezTo>
                <a:cubicBezTo>
                  <a:pt x="1449795" y="943139"/>
                  <a:pt x="1454306" y="920581"/>
                  <a:pt x="1463330" y="887065"/>
                </a:cubicBezTo>
                <a:cubicBezTo>
                  <a:pt x="1472353" y="850972"/>
                  <a:pt x="1483955" y="834859"/>
                  <a:pt x="1498134" y="838726"/>
                </a:cubicBezTo>
                <a:cubicBezTo>
                  <a:pt x="1508446" y="840015"/>
                  <a:pt x="1513603" y="852261"/>
                  <a:pt x="1513603" y="875464"/>
                </a:cubicBezTo>
                <a:cubicBezTo>
                  <a:pt x="1513603" y="901245"/>
                  <a:pt x="1518114" y="918647"/>
                  <a:pt x="1527138" y="927670"/>
                </a:cubicBezTo>
                <a:cubicBezTo>
                  <a:pt x="1534873" y="934116"/>
                  <a:pt x="1543573" y="960863"/>
                  <a:pt x="1553241" y="1007914"/>
                </a:cubicBezTo>
                <a:cubicBezTo>
                  <a:pt x="1562909" y="1054964"/>
                  <a:pt x="1567743" y="1090735"/>
                  <a:pt x="1567743" y="1115227"/>
                </a:cubicBezTo>
                <a:cubicBezTo>
                  <a:pt x="1567743" y="1141008"/>
                  <a:pt x="1553563" y="1165500"/>
                  <a:pt x="1525205" y="1188703"/>
                </a:cubicBezTo>
                <a:cubicBezTo>
                  <a:pt x="1489111" y="1219640"/>
                  <a:pt x="1453662" y="1239620"/>
                  <a:pt x="1418858" y="1248644"/>
                </a:cubicBezTo>
                <a:cubicBezTo>
                  <a:pt x="1384053" y="1257667"/>
                  <a:pt x="1323468" y="1262823"/>
                  <a:pt x="1237101" y="1264112"/>
                </a:cubicBezTo>
                <a:cubicBezTo>
                  <a:pt x="1162336" y="1265402"/>
                  <a:pt x="1113030" y="1264757"/>
                  <a:pt x="1089184" y="1262179"/>
                </a:cubicBezTo>
                <a:cubicBezTo>
                  <a:pt x="1065336" y="1259601"/>
                  <a:pt x="1041811" y="1251866"/>
                  <a:pt x="1018608" y="1238976"/>
                </a:cubicBezTo>
                <a:cubicBezTo>
                  <a:pt x="983804" y="1219640"/>
                  <a:pt x="954155" y="1191281"/>
                  <a:pt x="929663" y="1153899"/>
                </a:cubicBezTo>
                <a:cubicBezTo>
                  <a:pt x="911616" y="1128118"/>
                  <a:pt x="900659" y="1107815"/>
                  <a:pt x="896792" y="1092991"/>
                </a:cubicBezTo>
                <a:cubicBezTo>
                  <a:pt x="892926" y="1078167"/>
                  <a:pt x="892926" y="1053997"/>
                  <a:pt x="896792" y="1020482"/>
                </a:cubicBezTo>
                <a:cubicBezTo>
                  <a:pt x="899370" y="983099"/>
                  <a:pt x="899370" y="960219"/>
                  <a:pt x="896792" y="951840"/>
                </a:cubicBezTo>
                <a:cubicBezTo>
                  <a:pt x="894214" y="943461"/>
                  <a:pt x="885191" y="936049"/>
                  <a:pt x="869722" y="929604"/>
                </a:cubicBezTo>
                <a:lnTo>
                  <a:pt x="832984" y="916069"/>
                </a:lnTo>
                <a:lnTo>
                  <a:pt x="869722" y="894799"/>
                </a:lnTo>
                <a:cubicBezTo>
                  <a:pt x="898081" y="878042"/>
                  <a:pt x="914840" y="858384"/>
                  <a:pt x="919995" y="835826"/>
                </a:cubicBezTo>
                <a:cubicBezTo>
                  <a:pt x="925151" y="813267"/>
                  <a:pt x="922573" y="778140"/>
                  <a:pt x="912261" y="730446"/>
                </a:cubicBezTo>
                <a:cubicBezTo>
                  <a:pt x="895503" y="664704"/>
                  <a:pt x="892926" y="633122"/>
                  <a:pt x="904527" y="635700"/>
                </a:cubicBezTo>
                <a:cubicBezTo>
                  <a:pt x="905816" y="636990"/>
                  <a:pt x="907749" y="638923"/>
                  <a:pt x="910327" y="641501"/>
                </a:cubicBezTo>
                <a:cubicBezTo>
                  <a:pt x="912905" y="645368"/>
                  <a:pt x="925797" y="662126"/>
                  <a:pt x="948999" y="691774"/>
                </a:cubicBezTo>
                <a:lnTo>
                  <a:pt x="985737" y="732379"/>
                </a:lnTo>
                <a:lnTo>
                  <a:pt x="1018608" y="680173"/>
                </a:lnTo>
                <a:cubicBezTo>
                  <a:pt x="1041811" y="642790"/>
                  <a:pt x="1050834" y="613787"/>
                  <a:pt x="1045678" y="593162"/>
                </a:cubicBezTo>
                <a:cubicBezTo>
                  <a:pt x="1040522" y="572537"/>
                  <a:pt x="1043100" y="562225"/>
                  <a:pt x="1053412" y="562225"/>
                </a:cubicBezTo>
                <a:close/>
                <a:moveTo>
                  <a:pt x="951884" y="126113"/>
                </a:moveTo>
                <a:cubicBezTo>
                  <a:pt x="969055" y="126818"/>
                  <a:pt x="987106" y="136838"/>
                  <a:pt x="1006039" y="156174"/>
                </a:cubicBezTo>
                <a:cubicBezTo>
                  <a:pt x="1036332" y="187111"/>
                  <a:pt x="1051479" y="223849"/>
                  <a:pt x="1051479" y="266388"/>
                </a:cubicBezTo>
                <a:cubicBezTo>
                  <a:pt x="1051479" y="305059"/>
                  <a:pt x="1057279" y="324395"/>
                  <a:pt x="1068880" y="324395"/>
                </a:cubicBezTo>
                <a:cubicBezTo>
                  <a:pt x="1074037" y="324395"/>
                  <a:pt x="1078548" y="319883"/>
                  <a:pt x="1082415" y="310860"/>
                </a:cubicBezTo>
                <a:cubicBezTo>
                  <a:pt x="1087572" y="303125"/>
                  <a:pt x="1109808" y="293780"/>
                  <a:pt x="1149124" y="282823"/>
                </a:cubicBezTo>
                <a:cubicBezTo>
                  <a:pt x="1188440" y="271866"/>
                  <a:pt x="1219699" y="258009"/>
                  <a:pt x="1242903" y="241251"/>
                </a:cubicBezTo>
                <a:cubicBezTo>
                  <a:pt x="1259660" y="230939"/>
                  <a:pt x="1272873" y="225460"/>
                  <a:pt x="1282540" y="224816"/>
                </a:cubicBezTo>
                <a:cubicBezTo>
                  <a:pt x="1292208" y="224171"/>
                  <a:pt x="1307355" y="227716"/>
                  <a:pt x="1327980" y="235450"/>
                </a:cubicBezTo>
                <a:cubicBezTo>
                  <a:pt x="1360206" y="247052"/>
                  <a:pt x="1387920" y="256075"/>
                  <a:pt x="1411123" y="262520"/>
                </a:cubicBezTo>
                <a:cubicBezTo>
                  <a:pt x="1429170" y="266388"/>
                  <a:pt x="1440771" y="275089"/>
                  <a:pt x="1445928" y="288624"/>
                </a:cubicBezTo>
                <a:cubicBezTo>
                  <a:pt x="1451084" y="302159"/>
                  <a:pt x="1448506" y="316016"/>
                  <a:pt x="1438193" y="330196"/>
                </a:cubicBezTo>
                <a:cubicBezTo>
                  <a:pt x="1433037" y="340508"/>
                  <a:pt x="1403711" y="350820"/>
                  <a:pt x="1350215" y="361133"/>
                </a:cubicBezTo>
                <a:cubicBezTo>
                  <a:pt x="1296720" y="371445"/>
                  <a:pt x="1253860" y="385625"/>
                  <a:pt x="1221633" y="403672"/>
                </a:cubicBezTo>
                <a:cubicBezTo>
                  <a:pt x="1182961" y="423007"/>
                  <a:pt x="1163626" y="428163"/>
                  <a:pt x="1163626" y="419140"/>
                </a:cubicBezTo>
                <a:cubicBezTo>
                  <a:pt x="1163626" y="415273"/>
                  <a:pt x="1170071" y="407539"/>
                  <a:pt x="1182961" y="395937"/>
                </a:cubicBezTo>
                <a:cubicBezTo>
                  <a:pt x="1219055" y="365000"/>
                  <a:pt x="1222922" y="350176"/>
                  <a:pt x="1194563" y="351465"/>
                </a:cubicBezTo>
                <a:cubicBezTo>
                  <a:pt x="1168782" y="354043"/>
                  <a:pt x="1124310" y="370801"/>
                  <a:pt x="1061146" y="401738"/>
                </a:cubicBezTo>
                <a:cubicBezTo>
                  <a:pt x="1005718" y="427519"/>
                  <a:pt x="944487" y="475214"/>
                  <a:pt x="877457" y="544822"/>
                </a:cubicBezTo>
                <a:cubicBezTo>
                  <a:pt x="774333" y="653103"/>
                  <a:pt x="703435" y="707243"/>
                  <a:pt x="664763" y="707243"/>
                </a:cubicBezTo>
                <a:cubicBezTo>
                  <a:pt x="650584" y="707243"/>
                  <a:pt x="638661" y="722711"/>
                  <a:pt x="628992" y="753649"/>
                </a:cubicBezTo>
                <a:cubicBezTo>
                  <a:pt x="619324" y="784586"/>
                  <a:pt x="614490" y="825835"/>
                  <a:pt x="614490" y="877397"/>
                </a:cubicBezTo>
                <a:cubicBezTo>
                  <a:pt x="614490" y="935405"/>
                  <a:pt x="605790" y="982133"/>
                  <a:pt x="588387" y="1017582"/>
                </a:cubicBezTo>
                <a:cubicBezTo>
                  <a:pt x="570985" y="1053030"/>
                  <a:pt x="561962" y="1077200"/>
                  <a:pt x="561317" y="1090091"/>
                </a:cubicBezTo>
                <a:cubicBezTo>
                  <a:pt x="560673" y="1102981"/>
                  <a:pt x="548749" y="1133918"/>
                  <a:pt x="525546" y="1182902"/>
                </a:cubicBezTo>
                <a:cubicBezTo>
                  <a:pt x="468828" y="1297628"/>
                  <a:pt x="416621" y="1286671"/>
                  <a:pt x="368926" y="1150031"/>
                </a:cubicBezTo>
                <a:cubicBezTo>
                  <a:pt x="358614" y="1117805"/>
                  <a:pt x="353136" y="1095569"/>
                  <a:pt x="352491" y="1083323"/>
                </a:cubicBezTo>
                <a:cubicBezTo>
                  <a:pt x="351846" y="1071077"/>
                  <a:pt x="355391" y="1059154"/>
                  <a:pt x="363126" y="1047552"/>
                </a:cubicBezTo>
                <a:cubicBezTo>
                  <a:pt x="382461" y="1017904"/>
                  <a:pt x="398252" y="977299"/>
                  <a:pt x="410498" y="925737"/>
                </a:cubicBezTo>
                <a:cubicBezTo>
                  <a:pt x="422744" y="874175"/>
                  <a:pt x="428867" y="826480"/>
                  <a:pt x="428867" y="782652"/>
                </a:cubicBezTo>
                <a:lnTo>
                  <a:pt x="428867" y="693708"/>
                </a:lnTo>
                <a:lnTo>
                  <a:pt x="347657" y="751715"/>
                </a:lnTo>
                <a:cubicBezTo>
                  <a:pt x="305118" y="780074"/>
                  <a:pt x="261291" y="803599"/>
                  <a:pt x="216174" y="822291"/>
                </a:cubicBezTo>
                <a:cubicBezTo>
                  <a:pt x="171058" y="840982"/>
                  <a:pt x="136253" y="850327"/>
                  <a:pt x="111761" y="850327"/>
                </a:cubicBezTo>
                <a:cubicBezTo>
                  <a:pt x="91137" y="850327"/>
                  <a:pt x="68900" y="843560"/>
                  <a:pt x="45053" y="830025"/>
                </a:cubicBezTo>
                <a:cubicBezTo>
                  <a:pt x="21205" y="816490"/>
                  <a:pt x="6703" y="801988"/>
                  <a:pt x="1548" y="786519"/>
                </a:cubicBezTo>
                <a:cubicBezTo>
                  <a:pt x="-1031" y="774918"/>
                  <a:pt x="-386" y="767506"/>
                  <a:pt x="3481" y="764283"/>
                </a:cubicBezTo>
                <a:cubicBezTo>
                  <a:pt x="7348" y="761061"/>
                  <a:pt x="15727" y="759449"/>
                  <a:pt x="28617" y="759449"/>
                </a:cubicBezTo>
                <a:cubicBezTo>
                  <a:pt x="49242" y="759449"/>
                  <a:pt x="89203" y="742047"/>
                  <a:pt x="148499" y="707243"/>
                </a:cubicBezTo>
                <a:cubicBezTo>
                  <a:pt x="207795" y="672438"/>
                  <a:pt x="261613" y="634734"/>
                  <a:pt x="309952" y="594129"/>
                </a:cubicBezTo>
                <a:cubicBezTo>
                  <a:pt x="358292" y="553523"/>
                  <a:pt x="395996" y="533866"/>
                  <a:pt x="423066" y="535155"/>
                </a:cubicBezTo>
                <a:cubicBezTo>
                  <a:pt x="474628" y="535155"/>
                  <a:pt x="508788" y="546756"/>
                  <a:pt x="525546" y="569959"/>
                </a:cubicBezTo>
                <a:cubicBezTo>
                  <a:pt x="542304" y="593162"/>
                  <a:pt x="553906" y="643435"/>
                  <a:pt x="560350" y="720778"/>
                </a:cubicBezTo>
                <a:lnTo>
                  <a:pt x="570018" y="817457"/>
                </a:lnTo>
                <a:lnTo>
                  <a:pt x="595155" y="771051"/>
                </a:lnTo>
                <a:cubicBezTo>
                  <a:pt x="614490" y="740114"/>
                  <a:pt x="626736" y="709499"/>
                  <a:pt x="631893" y="679206"/>
                </a:cubicBezTo>
                <a:cubicBezTo>
                  <a:pt x="637049" y="648913"/>
                  <a:pt x="658318" y="615720"/>
                  <a:pt x="695701" y="579627"/>
                </a:cubicBezTo>
                <a:cubicBezTo>
                  <a:pt x="779489" y="499706"/>
                  <a:pt x="845230" y="413662"/>
                  <a:pt x="892926" y="321494"/>
                </a:cubicBezTo>
                <a:cubicBezTo>
                  <a:pt x="940620" y="229327"/>
                  <a:pt x="948999" y="173576"/>
                  <a:pt x="918062" y="154240"/>
                </a:cubicBezTo>
                <a:cubicBezTo>
                  <a:pt x="907749" y="149084"/>
                  <a:pt x="909038" y="142639"/>
                  <a:pt x="921929" y="134905"/>
                </a:cubicBezTo>
                <a:cubicBezTo>
                  <a:pt x="931597" y="128620"/>
                  <a:pt x="941582" y="125690"/>
                  <a:pt x="951884" y="126113"/>
                </a:cubicBezTo>
                <a:close/>
                <a:moveTo>
                  <a:pt x="382250" y="7"/>
                </a:moveTo>
                <a:cubicBezTo>
                  <a:pt x="392220" y="-295"/>
                  <a:pt x="406470" y="9222"/>
                  <a:pt x="425000" y="28558"/>
                </a:cubicBezTo>
                <a:cubicBezTo>
                  <a:pt x="437891" y="40159"/>
                  <a:pt x="456582" y="59495"/>
                  <a:pt x="481074" y="86565"/>
                </a:cubicBezTo>
                <a:cubicBezTo>
                  <a:pt x="508144" y="118791"/>
                  <a:pt x="526190" y="142639"/>
                  <a:pt x="535214" y="158107"/>
                </a:cubicBezTo>
                <a:cubicBezTo>
                  <a:pt x="544237" y="173576"/>
                  <a:pt x="548749" y="193556"/>
                  <a:pt x="548749" y="218048"/>
                </a:cubicBezTo>
                <a:cubicBezTo>
                  <a:pt x="548749" y="238673"/>
                  <a:pt x="546815" y="252530"/>
                  <a:pt x="542949" y="259620"/>
                </a:cubicBezTo>
                <a:cubicBezTo>
                  <a:pt x="539081" y="266710"/>
                  <a:pt x="531347" y="272188"/>
                  <a:pt x="519745" y="276055"/>
                </a:cubicBezTo>
                <a:cubicBezTo>
                  <a:pt x="501698" y="278634"/>
                  <a:pt x="476562" y="281212"/>
                  <a:pt x="444336" y="283790"/>
                </a:cubicBezTo>
                <a:cubicBezTo>
                  <a:pt x="412110" y="286368"/>
                  <a:pt x="384717" y="287657"/>
                  <a:pt x="362159" y="287657"/>
                </a:cubicBezTo>
                <a:cubicBezTo>
                  <a:pt x="339601" y="287657"/>
                  <a:pt x="327032" y="287012"/>
                  <a:pt x="324454" y="285723"/>
                </a:cubicBezTo>
                <a:cubicBezTo>
                  <a:pt x="324454" y="280567"/>
                  <a:pt x="335411" y="260587"/>
                  <a:pt x="357325" y="225782"/>
                </a:cubicBezTo>
                <a:cubicBezTo>
                  <a:pt x="375372" y="202580"/>
                  <a:pt x="384717" y="182922"/>
                  <a:pt x="385362" y="166809"/>
                </a:cubicBezTo>
                <a:cubicBezTo>
                  <a:pt x="386006" y="150695"/>
                  <a:pt x="380528" y="116858"/>
                  <a:pt x="368926" y="65296"/>
                </a:cubicBezTo>
                <a:cubicBezTo>
                  <a:pt x="362482" y="42093"/>
                  <a:pt x="362482" y="24046"/>
                  <a:pt x="368926" y="11156"/>
                </a:cubicBezTo>
                <a:cubicBezTo>
                  <a:pt x="371827" y="3905"/>
                  <a:pt x="376268" y="189"/>
                  <a:pt x="382250" y="7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BD31416-B9F2-DB29-79EF-5EC47B826A9D}"/>
              </a:ext>
            </a:extLst>
          </p:cNvPr>
          <p:cNvSpPr txBox="1"/>
          <p:nvPr/>
        </p:nvSpPr>
        <p:spPr>
          <a:xfrm>
            <a:off x="6328103" y="1811092"/>
            <a:ext cx="950862" cy="1214095"/>
          </a:xfrm>
          <a:custGeom>
            <a:avLst/>
            <a:gdLst/>
            <a:ahLst/>
            <a:cxnLst/>
            <a:rect l="l" t="t" r="r" b="b"/>
            <a:pathLst>
              <a:path w="950862" h="1214095">
                <a:moveTo>
                  <a:pt x="715832" y="217570"/>
                </a:moveTo>
                <a:cubicBezTo>
                  <a:pt x="738216" y="217570"/>
                  <a:pt x="769106" y="226972"/>
                  <a:pt x="808501" y="245774"/>
                </a:cubicBezTo>
                <a:cubicBezTo>
                  <a:pt x="838943" y="260100"/>
                  <a:pt x="854164" y="282483"/>
                  <a:pt x="854164" y="312925"/>
                </a:cubicBezTo>
                <a:cubicBezTo>
                  <a:pt x="854164" y="343367"/>
                  <a:pt x="827303" y="363512"/>
                  <a:pt x="773582" y="373361"/>
                </a:cubicBezTo>
                <a:cubicBezTo>
                  <a:pt x="671512" y="393059"/>
                  <a:pt x="591826" y="413204"/>
                  <a:pt x="534524" y="433797"/>
                </a:cubicBezTo>
                <a:cubicBezTo>
                  <a:pt x="534524" y="452600"/>
                  <a:pt x="541687" y="467821"/>
                  <a:pt x="556012" y="479461"/>
                </a:cubicBezTo>
                <a:cubicBezTo>
                  <a:pt x="597198" y="502739"/>
                  <a:pt x="617791" y="530048"/>
                  <a:pt x="617791" y="561385"/>
                </a:cubicBezTo>
                <a:cubicBezTo>
                  <a:pt x="617791" y="582873"/>
                  <a:pt x="613315" y="606152"/>
                  <a:pt x="604361" y="631222"/>
                </a:cubicBezTo>
                <a:cubicBezTo>
                  <a:pt x="590036" y="670618"/>
                  <a:pt x="569443" y="716728"/>
                  <a:pt x="542582" y="769554"/>
                </a:cubicBezTo>
                <a:cubicBezTo>
                  <a:pt x="720757" y="843868"/>
                  <a:pt x="831332" y="908333"/>
                  <a:pt x="874309" y="962949"/>
                </a:cubicBezTo>
                <a:cubicBezTo>
                  <a:pt x="925344" y="1031891"/>
                  <a:pt x="950862" y="1090089"/>
                  <a:pt x="950862" y="1137543"/>
                </a:cubicBezTo>
                <a:cubicBezTo>
                  <a:pt x="950862" y="1188578"/>
                  <a:pt x="932955" y="1214095"/>
                  <a:pt x="897141" y="1214095"/>
                </a:cubicBezTo>
                <a:cubicBezTo>
                  <a:pt x="871175" y="1213200"/>
                  <a:pt x="841629" y="1196188"/>
                  <a:pt x="808501" y="1163060"/>
                </a:cubicBezTo>
                <a:cubicBezTo>
                  <a:pt x="700164" y="1064572"/>
                  <a:pt x="590483" y="975484"/>
                  <a:pt x="479460" y="895798"/>
                </a:cubicBezTo>
                <a:cubicBezTo>
                  <a:pt x="422157" y="973694"/>
                  <a:pt x="355006" y="1037263"/>
                  <a:pt x="278006" y="1086508"/>
                </a:cubicBezTo>
                <a:cubicBezTo>
                  <a:pt x="222494" y="1117845"/>
                  <a:pt x="160268" y="1133513"/>
                  <a:pt x="91326" y="1133513"/>
                </a:cubicBezTo>
                <a:cubicBezTo>
                  <a:pt x="67151" y="1133513"/>
                  <a:pt x="36709" y="1128141"/>
                  <a:pt x="0" y="1117397"/>
                </a:cubicBezTo>
                <a:lnTo>
                  <a:pt x="1343" y="1103967"/>
                </a:lnTo>
                <a:cubicBezTo>
                  <a:pt x="153552" y="1074420"/>
                  <a:pt x="278901" y="983990"/>
                  <a:pt x="377390" y="832676"/>
                </a:cubicBezTo>
                <a:cubicBezTo>
                  <a:pt x="345157" y="812083"/>
                  <a:pt x="285617" y="774926"/>
                  <a:pt x="198768" y="721205"/>
                </a:cubicBezTo>
                <a:cubicBezTo>
                  <a:pt x="176384" y="709565"/>
                  <a:pt x="165192" y="699269"/>
                  <a:pt x="165192" y="690315"/>
                </a:cubicBezTo>
                <a:cubicBezTo>
                  <a:pt x="165192" y="677780"/>
                  <a:pt x="172355" y="671513"/>
                  <a:pt x="186680" y="671513"/>
                </a:cubicBezTo>
                <a:cubicBezTo>
                  <a:pt x="213541" y="671513"/>
                  <a:pt x="237715" y="674647"/>
                  <a:pt x="259204" y="680914"/>
                </a:cubicBezTo>
                <a:cubicBezTo>
                  <a:pt x="330832" y="697031"/>
                  <a:pt x="390372" y="714042"/>
                  <a:pt x="437826" y="731949"/>
                </a:cubicBezTo>
                <a:cubicBezTo>
                  <a:pt x="470954" y="666588"/>
                  <a:pt x="492890" y="617792"/>
                  <a:pt x="503634" y="585559"/>
                </a:cubicBezTo>
                <a:cubicBezTo>
                  <a:pt x="491995" y="534525"/>
                  <a:pt x="486175" y="497367"/>
                  <a:pt x="486175" y="474088"/>
                </a:cubicBezTo>
                <a:cubicBezTo>
                  <a:pt x="486175" y="463344"/>
                  <a:pt x="490204" y="452600"/>
                  <a:pt x="498262" y="441856"/>
                </a:cubicBezTo>
                <a:cubicBezTo>
                  <a:pt x="409623" y="472298"/>
                  <a:pt x="319640" y="510350"/>
                  <a:pt x="228314" y="556013"/>
                </a:cubicBezTo>
                <a:cubicBezTo>
                  <a:pt x="199663" y="577501"/>
                  <a:pt x="167430" y="596975"/>
                  <a:pt x="131616" y="614435"/>
                </a:cubicBezTo>
                <a:cubicBezTo>
                  <a:pt x="95802" y="631894"/>
                  <a:pt x="71180" y="640623"/>
                  <a:pt x="57750" y="640623"/>
                </a:cubicBezTo>
                <a:cubicBezTo>
                  <a:pt x="51483" y="640623"/>
                  <a:pt x="44767" y="641967"/>
                  <a:pt x="37605" y="644653"/>
                </a:cubicBezTo>
                <a:cubicBezTo>
                  <a:pt x="30442" y="647338"/>
                  <a:pt x="25070" y="648681"/>
                  <a:pt x="21488" y="648681"/>
                </a:cubicBezTo>
                <a:cubicBezTo>
                  <a:pt x="17907" y="648681"/>
                  <a:pt x="15445" y="647338"/>
                  <a:pt x="14102" y="644653"/>
                </a:cubicBezTo>
                <a:cubicBezTo>
                  <a:pt x="12759" y="641967"/>
                  <a:pt x="12087" y="636594"/>
                  <a:pt x="12087" y="628536"/>
                </a:cubicBezTo>
                <a:cubicBezTo>
                  <a:pt x="12087" y="621373"/>
                  <a:pt x="17012" y="607048"/>
                  <a:pt x="26860" y="585559"/>
                </a:cubicBezTo>
                <a:cubicBezTo>
                  <a:pt x="36709" y="564071"/>
                  <a:pt x="42529" y="551536"/>
                  <a:pt x="44320" y="547955"/>
                </a:cubicBezTo>
                <a:cubicBezTo>
                  <a:pt x="49692" y="538106"/>
                  <a:pt x="53945" y="529824"/>
                  <a:pt x="57078" y="523109"/>
                </a:cubicBezTo>
                <a:cubicBezTo>
                  <a:pt x="60212" y="516394"/>
                  <a:pt x="62674" y="510798"/>
                  <a:pt x="64465" y="506321"/>
                </a:cubicBezTo>
                <a:cubicBezTo>
                  <a:pt x="68047" y="499158"/>
                  <a:pt x="79015" y="491100"/>
                  <a:pt x="97369" y="482146"/>
                </a:cubicBezTo>
                <a:cubicBezTo>
                  <a:pt x="115724" y="473193"/>
                  <a:pt x="133855" y="468716"/>
                  <a:pt x="151762" y="468716"/>
                </a:cubicBezTo>
                <a:lnTo>
                  <a:pt x="245773" y="455286"/>
                </a:lnTo>
                <a:cubicBezTo>
                  <a:pt x="313820" y="425739"/>
                  <a:pt x="352320" y="409176"/>
                  <a:pt x="361274" y="405594"/>
                </a:cubicBezTo>
                <a:cubicBezTo>
                  <a:pt x="503634" y="342919"/>
                  <a:pt x="605704" y="295913"/>
                  <a:pt x="667483" y="264576"/>
                </a:cubicBezTo>
                <a:cubicBezTo>
                  <a:pt x="687181" y="233239"/>
                  <a:pt x="703297" y="217570"/>
                  <a:pt x="715832" y="217570"/>
                </a:cubicBezTo>
                <a:close/>
                <a:moveTo>
                  <a:pt x="433797" y="0"/>
                </a:moveTo>
                <a:cubicBezTo>
                  <a:pt x="477669" y="0"/>
                  <a:pt x="521094" y="22384"/>
                  <a:pt x="564070" y="67152"/>
                </a:cubicBezTo>
                <a:cubicBezTo>
                  <a:pt x="586454" y="90431"/>
                  <a:pt x="597646" y="123111"/>
                  <a:pt x="597646" y="165193"/>
                </a:cubicBezTo>
                <a:cubicBezTo>
                  <a:pt x="597646" y="190262"/>
                  <a:pt x="592274" y="209065"/>
                  <a:pt x="581530" y="221600"/>
                </a:cubicBezTo>
                <a:cubicBezTo>
                  <a:pt x="570786" y="234134"/>
                  <a:pt x="555117" y="240402"/>
                  <a:pt x="534524" y="240402"/>
                </a:cubicBezTo>
                <a:cubicBezTo>
                  <a:pt x="520198" y="240402"/>
                  <a:pt x="494681" y="236373"/>
                  <a:pt x="457971" y="228315"/>
                </a:cubicBezTo>
                <a:cubicBezTo>
                  <a:pt x="389029" y="244431"/>
                  <a:pt x="320088" y="252489"/>
                  <a:pt x="251146" y="252489"/>
                </a:cubicBezTo>
                <a:cubicBezTo>
                  <a:pt x="325460" y="218466"/>
                  <a:pt x="380076" y="181309"/>
                  <a:pt x="414995" y="141018"/>
                </a:cubicBezTo>
                <a:lnTo>
                  <a:pt x="384105" y="120873"/>
                </a:lnTo>
                <a:cubicBezTo>
                  <a:pt x="348291" y="99384"/>
                  <a:pt x="330384" y="80582"/>
                  <a:pt x="330384" y="64466"/>
                </a:cubicBezTo>
                <a:cubicBezTo>
                  <a:pt x="330384" y="33128"/>
                  <a:pt x="364855" y="11640"/>
                  <a:pt x="433797" y="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t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06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t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AAA8D3-D645-9DAB-45E0-4C8282F0729F}"/>
              </a:ext>
            </a:extLst>
          </p:cNvPr>
          <p:cNvSpPr txBox="1"/>
          <p:nvPr/>
        </p:nvSpPr>
        <p:spPr>
          <a:xfrm>
            <a:off x="7058601" y="1636655"/>
            <a:ext cx="1993537" cy="1742599"/>
          </a:xfrm>
          <a:custGeom>
            <a:avLst/>
            <a:gdLst/>
            <a:ahLst/>
            <a:cxnLst/>
            <a:rect l="l" t="t" r="r" b="b"/>
            <a:pathLst>
              <a:path w="1993537" h="1742599">
                <a:moveTo>
                  <a:pt x="1254786" y="1110057"/>
                </a:moveTo>
                <a:cubicBezTo>
                  <a:pt x="1275411" y="1110057"/>
                  <a:pt x="1315371" y="1121658"/>
                  <a:pt x="1374667" y="1144861"/>
                </a:cubicBezTo>
                <a:cubicBezTo>
                  <a:pt x="1413339" y="1159040"/>
                  <a:pt x="1439764" y="1170964"/>
                  <a:pt x="1453944" y="1180632"/>
                </a:cubicBezTo>
                <a:cubicBezTo>
                  <a:pt x="1468123" y="1190300"/>
                  <a:pt x="1476502" y="1200935"/>
                  <a:pt x="1479081" y="1212536"/>
                </a:cubicBezTo>
                <a:cubicBezTo>
                  <a:pt x="1485526" y="1231872"/>
                  <a:pt x="1479725" y="1260231"/>
                  <a:pt x="1461678" y="1297614"/>
                </a:cubicBezTo>
                <a:cubicBezTo>
                  <a:pt x="1443632" y="1334996"/>
                  <a:pt x="1418495" y="1373667"/>
                  <a:pt x="1386269" y="1413628"/>
                </a:cubicBezTo>
                <a:lnTo>
                  <a:pt x="1320528" y="1496772"/>
                </a:lnTo>
                <a:cubicBezTo>
                  <a:pt x="1307637" y="1510951"/>
                  <a:pt x="1301192" y="1522553"/>
                  <a:pt x="1301192" y="1531576"/>
                </a:cubicBezTo>
                <a:cubicBezTo>
                  <a:pt x="1301192" y="1540599"/>
                  <a:pt x="1307315" y="1549623"/>
                  <a:pt x="1319561" y="1558646"/>
                </a:cubicBezTo>
                <a:cubicBezTo>
                  <a:pt x="1331807" y="1567670"/>
                  <a:pt x="1338252" y="1585072"/>
                  <a:pt x="1338896" y="1610853"/>
                </a:cubicBezTo>
                <a:cubicBezTo>
                  <a:pt x="1339541" y="1636634"/>
                  <a:pt x="1334062" y="1653391"/>
                  <a:pt x="1322461" y="1661125"/>
                </a:cubicBezTo>
                <a:cubicBezTo>
                  <a:pt x="1312149" y="1670149"/>
                  <a:pt x="1284756" y="1677883"/>
                  <a:pt x="1240284" y="1684328"/>
                </a:cubicBezTo>
                <a:cubicBezTo>
                  <a:pt x="1195812" y="1690774"/>
                  <a:pt x="1140705" y="1701731"/>
                  <a:pt x="1074963" y="1717199"/>
                </a:cubicBezTo>
                <a:cubicBezTo>
                  <a:pt x="988597" y="1739113"/>
                  <a:pt x="933813" y="1746847"/>
                  <a:pt x="910610" y="1740402"/>
                </a:cubicBezTo>
                <a:cubicBezTo>
                  <a:pt x="887407" y="1733957"/>
                  <a:pt x="875805" y="1708820"/>
                  <a:pt x="875805" y="1664993"/>
                </a:cubicBezTo>
                <a:cubicBezTo>
                  <a:pt x="875805" y="1644368"/>
                  <a:pt x="871294" y="1629544"/>
                  <a:pt x="862270" y="1620521"/>
                </a:cubicBezTo>
                <a:cubicBezTo>
                  <a:pt x="853247" y="1611497"/>
                  <a:pt x="843579" y="1612786"/>
                  <a:pt x="833267" y="1624388"/>
                </a:cubicBezTo>
                <a:cubicBezTo>
                  <a:pt x="812642" y="1643723"/>
                  <a:pt x="789761" y="1643401"/>
                  <a:pt x="764625" y="1623421"/>
                </a:cubicBezTo>
                <a:cubicBezTo>
                  <a:pt x="739488" y="1603441"/>
                  <a:pt x="717252" y="1568314"/>
                  <a:pt x="697916" y="1518041"/>
                </a:cubicBezTo>
                <a:cubicBezTo>
                  <a:pt x="688893" y="1490971"/>
                  <a:pt x="683415" y="1468413"/>
                  <a:pt x="681481" y="1450366"/>
                </a:cubicBezTo>
                <a:cubicBezTo>
                  <a:pt x="679547" y="1432319"/>
                  <a:pt x="682448" y="1402671"/>
                  <a:pt x="690182" y="1361421"/>
                </a:cubicBezTo>
                <a:cubicBezTo>
                  <a:pt x="692760" y="1343375"/>
                  <a:pt x="695661" y="1328873"/>
                  <a:pt x="698883" y="1317916"/>
                </a:cubicBezTo>
                <a:cubicBezTo>
                  <a:pt x="702106" y="1306959"/>
                  <a:pt x="704684" y="1298258"/>
                  <a:pt x="706618" y="1291813"/>
                </a:cubicBezTo>
                <a:cubicBezTo>
                  <a:pt x="708551" y="1285367"/>
                  <a:pt x="711129" y="1280856"/>
                  <a:pt x="714352" y="1278278"/>
                </a:cubicBezTo>
                <a:cubicBezTo>
                  <a:pt x="717574" y="1275700"/>
                  <a:pt x="720475" y="1275700"/>
                  <a:pt x="723053" y="1278278"/>
                </a:cubicBezTo>
                <a:cubicBezTo>
                  <a:pt x="735943" y="1282145"/>
                  <a:pt x="745289" y="1298902"/>
                  <a:pt x="751090" y="1328551"/>
                </a:cubicBezTo>
                <a:cubicBezTo>
                  <a:pt x="756891" y="1358199"/>
                  <a:pt x="762691" y="1373023"/>
                  <a:pt x="768492" y="1373023"/>
                </a:cubicBezTo>
                <a:cubicBezTo>
                  <a:pt x="774293" y="1373023"/>
                  <a:pt x="782994" y="1388814"/>
                  <a:pt x="794595" y="1420395"/>
                </a:cubicBezTo>
                <a:cubicBezTo>
                  <a:pt x="806197" y="1451977"/>
                  <a:pt x="828110" y="1474213"/>
                  <a:pt x="860337" y="1487104"/>
                </a:cubicBezTo>
                <a:cubicBezTo>
                  <a:pt x="892563" y="1499994"/>
                  <a:pt x="918344" y="1511596"/>
                  <a:pt x="937680" y="1521908"/>
                </a:cubicBezTo>
                <a:cubicBezTo>
                  <a:pt x="950570" y="1528353"/>
                  <a:pt x="961849" y="1529965"/>
                  <a:pt x="971517" y="1526742"/>
                </a:cubicBezTo>
                <a:cubicBezTo>
                  <a:pt x="981185" y="1523519"/>
                  <a:pt x="996332" y="1512885"/>
                  <a:pt x="1016956" y="1494838"/>
                </a:cubicBezTo>
                <a:cubicBezTo>
                  <a:pt x="1051761" y="1469057"/>
                  <a:pt x="1087210" y="1436509"/>
                  <a:pt x="1123303" y="1397192"/>
                </a:cubicBezTo>
                <a:cubicBezTo>
                  <a:pt x="1159396" y="1357877"/>
                  <a:pt x="1180666" y="1330484"/>
                  <a:pt x="1187111" y="1315016"/>
                </a:cubicBezTo>
                <a:cubicBezTo>
                  <a:pt x="1189689" y="1304703"/>
                  <a:pt x="1189689" y="1299547"/>
                  <a:pt x="1187111" y="1299547"/>
                </a:cubicBezTo>
                <a:cubicBezTo>
                  <a:pt x="1181955" y="1299547"/>
                  <a:pt x="1167775" y="1307281"/>
                  <a:pt x="1144572" y="1322750"/>
                </a:cubicBezTo>
                <a:cubicBezTo>
                  <a:pt x="1111057" y="1343375"/>
                  <a:pt x="1078186" y="1366255"/>
                  <a:pt x="1045960" y="1391392"/>
                </a:cubicBezTo>
                <a:cubicBezTo>
                  <a:pt x="1013734" y="1416528"/>
                  <a:pt x="989886" y="1427485"/>
                  <a:pt x="974418" y="1424263"/>
                </a:cubicBezTo>
                <a:cubicBezTo>
                  <a:pt x="958949" y="1421040"/>
                  <a:pt x="935746" y="1398159"/>
                  <a:pt x="904809" y="1355621"/>
                </a:cubicBezTo>
                <a:cubicBezTo>
                  <a:pt x="886762" y="1329840"/>
                  <a:pt x="875805" y="1311793"/>
                  <a:pt x="871938" y="1301481"/>
                </a:cubicBezTo>
                <a:cubicBezTo>
                  <a:pt x="868071" y="1291168"/>
                  <a:pt x="870005" y="1284078"/>
                  <a:pt x="877739" y="1280211"/>
                </a:cubicBezTo>
                <a:cubicBezTo>
                  <a:pt x="889340" y="1272477"/>
                  <a:pt x="901586" y="1270543"/>
                  <a:pt x="914477" y="1274410"/>
                </a:cubicBezTo>
                <a:cubicBezTo>
                  <a:pt x="929945" y="1280856"/>
                  <a:pt x="1016312" y="1236384"/>
                  <a:pt x="1173576" y="1140994"/>
                </a:cubicBezTo>
                <a:cubicBezTo>
                  <a:pt x="1207091" y="1120369"/>
                  <a:pt x="1234161" y="1110057"/>
                  <a:pt x="1254786" y="1110057"/>
                </a:cubicBezTo>
                <a:close/>
                <a:moveTo>
                  <a:pt x="1011639" y="930718"/>
                </a:moveTo>
                <a:cubicBezTo>
                  <a:pt x="1026141" y="930395"/>
                  <a:pt x="1042737" y="930879"/>
                  <a:pt x="1061428" y="932168"/>
                </a:cubicBezTo>
                <a:cubicBezTo>
                  <a:pt x="1109123" y="937324"/>
                  <a:pt x="1149728" y="947636"/>
                  <a:pt x="1183244" y="963105"/>
                </a:cubicBezTo>
                <a:cubicBezTo>
                  <a:pt x="1216759" y="978574"/>
                  <a:pt x="1233517" y="995976"/>
                  <a:pt x="1233517" y="1015311"/>
                </a:cubicBezTo>
                <a:cubicBezTo>
                  <a:pt x="1233517" y="1038514"/>
                  <a:pt x="1223849" y="1053661"/>
                  <a:pt x="1204513" y="1060751"/>
                </a:cubicBezTo>
                <a:cubicBezTo>
                  <a:pt x="1185177" y="1067840"/>
                  <a:pt x="1141994" y="1070096"/>
                  <a:pt x="1074963" y="1067518"/>
                </a:cubicBezTo>
                <a:cubicBezTo>
                  <a:pt x="1053050" y="1067518"/>
                  <a:pt x="1020179" y="1067518"/>
                  <a:pt x="976351" y="1067518"/>
                </a:cubicBezTo>
                <a:cubicBezTo>
                  <a:pt x="944125" y="1067518"/>
                  <a:pt x="910287" y="1061073"/>
                  <a:pt x="874839" y="1048182"/>
                </a:cubicBezTo>
                <a:cubicBezTo>
                  <a:pt x="839390" y="1035292"/>
                  <a:pt x="819732" y="1021757"/>
                  <a:pt x="815865" y="1007577"/>
                </a:cubicBezTo>
                <a:cubicBezTo>
                  <a:pt x="811997" y="998554"/>
                  <a:pt x="837778" y="983085"/>
                  <a:pt x="893208" y="961171"/>
                </a:cubicBezTo>
                <a:cubicBezTo>
                  <a:pt x="926723" y="946992"/>
                  <a:pt x="953793" y="937968"/>
                  <a:pt x="974418" y="934101"/>
                </a:cubicBezTo>
                <a:cubicBezTo>
                  <a:pt x="984730" y="932168"/>
                  <a:pt x="997137" y="931040"/>
                  <a:pt x="1011639" y="930718"/>
                </a:cubicBezTo>
                <a:close/>
                <a:moveTo>
                  <a:pt x="1255874" y="701831"/>
                </a:moveTo>
                <a:cubicBezTo>
                  <a:pt x="1267717" y="701670"/>
                  <a:pt x="1278311" y="701750"/>
                  <a:pt x="1287657" y="702072"/>
                </a:cubicBezTo>
                <a:cubicBezTo>
                  <a:pt x="1325039" y="703361"/>
                  <a:pt x="1378535" y="710451"/>
                  <a:pt x="1448143" y="723342"/>
                </a:cubicBezTo>
                <a:cubicBezTo>
                  <a:pt x="1538377" y="740099"/>
                  <a:pt x="1620876" y="754279"/>
                  <a:pt x="1695641" y="765880"/>
                </a:cubicBezTo>
                <a:cubicBezTo>
                  <a:pt x="1801343" y="781349"/>
                  <a:pt x="1879331" y="802618"/>
                  <a:pt x="1929603" y="829688"/>
                </a:cubicBezTo>
                <a:cubicBezTo>
                  <a:pt x="1979876" y="856758"/>
                  <a:pt x="2000501" y="888985"/>
                  <a:pt x="1991478" y="926367"/>
                </a:cubicBezTo>
                <a:cubicBezTo>
                  <a:pt x="1988900" y="939257"/>
                  <a:pt x="1982132" y="946347"/>
                  <a:pt x="1971175" y="947636"/>
                </a:cubicBezTo>
                <a:cubicBezTo>
                  <a:pt x="1960218" y="948925"/>
                  <a:pt x="1932826" y="948281"/>
                  <a:pt x="1888998" y="945703"/>
                </a:cubicBezTo>
                <a:cubicBezTo>
                  <a:pt x="1788453" y="936679"/>
                  <a:pt x="1647946" y="909932"/>
                  <a:pt x="1467479" y="865460"/>
                </a:cubicBezTo>
                <a:cubicBezTo>
                  <a:pt x="1287012" y="820987"/>
                  <a:pt x="1160685" y="781349"/>
                  <a:pt x="1088499" y="746544"/>
                </a:cubicBezTo>
                <a:lnTo>
                  <a:pt x="1028558" y="719475"/>
                </a:lnTo>
                <a:lnTo>
                  <a:pt x="1115569" y="709807"/>
                </a:lnTo>
                <a:cubicBezTo>
                  <a:pt x="1173576" y="704973"/>
                  <a:pt x="1220344" y="702314"/>
                  <a:pt x="1255874" y="701831"/>
                </a:cubicBezTo>
                <a:close/>
                <a:moveTo>
                  <a:pt x="1102819" y="3"/>
                </a:moveTo>
                <a:cubicBezTo>
                  <a:pt x="1112608" y="124"/>
                  <a:pt x="1129104" y="4052"/>
                  <a:pt x="1152307" y="11786"/>
                </a:cubicBezTo>
                <a:cubicBezTo>
                  <a:pt x="1206447" y="29833"/>
                  <a:pt x="1238028" y="43046"/>
                  <a:pt x="1247052" y="51424"/>
                </a:cubicBezTo>
                <a:cubicBezTo>
                  <a:pt x="1256075" y="59803"/>
                  <a:pt x="1260587" y="82039"/>
                  <a:pt x="1260587" y="118133"/>
                </a:cubicBezTo>
                <a:lnTo>
                  <a:pt x="1260587" y="189675"/>
                </a:lnTo>
                <a:lnTo>
                  <a:pt x="1339863" y="218678"/>
                </a:lnTo>
                <a:cubicBezTo>
                  <a:pt x="1397870" y="243170"/>
                  <a:pt x="1427518" y="264762"/>
                  <a:pt x="1428807" y="283453"/>
                </a:cubicBezTo>
                <a:cubicBezTo>
                  <a:pt x="1430097" y="302144"/>
                  <a:pt x="1404960" y="335337"/>
                  <a:pt x="1353398" y="383032"/>
                </a:cubicBezTo>
                <a:cubicBezTo>
                  <a:pt x="1308282" y="422993"/>
                  <a:pt x="1264776" y="456831"/>
                  <a:pt x="1222882" y="484545"/>
                </a:cubicBezTo>
                <a:cubicBezTo>
                  <a:pt x="1180988" y="512260"/>
                  <a:pt x="1151017" y="526117"/>
                  <a:pt x="1132971" y="526117"/>
                </a:cubicBezTo>
                <a:cubicBezTo>
                  <a:pt x="1117502" y="526117"/>
                  <a:pt x="1088499" y="539330"/>
                  <a:pt x="1045960" y="565755"/>
                </a:cubicBezTo>
                <a:cubicBezTo>
                  <a:pt x="1003421" y="592181"/>
                  <a:pt x="979896" y="605393"/>
                  <a:pt x="975384" y="605393"/>
                </a:cubicBezTo>
                <a:cubicBezTo>
                  <a:pt x="970873" y="605393"/>
                  <a:pt x="958305" y="615706"/>
                  <a:pt x="937680" y="636331"/>
                </a:cubicBezTo>
                <a:lnTo>
                  <a:pt x="906743" y="667268"/>
                </a:lnTo>
                <a:lnTo>
                  <a:pt x="937680" y="686604"/>
                </a:lnTo>
                <a:cubicBezTo>
                  <a:pt x="963461" y="700783"/>
                  <a:pt x="972484" y="719152"/>
                  <a:pt x="964750" y="741711"/>
                </a:cubicBezTo>
                <a:cubicBezTo>
                  <a:pt x="957015" y="764269"/>
                  <a:pt x="922211" y="814864"/>
                  <a:pt x="860337" y="893496"/>
                </a:cubicBezTo>
                <a:cubicBezTo>
                  <a:pt x="825532" y="936035"/>
                  <a:pt x="777193" y="1001132"/>
                  <a:pt x="715319" y="1088787"/>
                </a:cubicBezTo>
                <a:cubicBezTo>
                  <a:pt x="607038" y="1244762"/>
                  <a:pt x="499403" y="1360777"/>
                  <a:pt x="392412" y="1436831"/>
                </a:cubicBezTo>
                <a:cubicBezTo>
                  <a:pt x="348584" y="1467768"/>
                  <a:pt x="312168" y="1496127"/>
                  <a:pt x="283165" y="1521908"/>
                </a:cubicBezTo>
                <a:cubicBezTo>
                  <a:pt x="254161" y="1547689"/>
                  <a:pt x="220001" y="1569603"/>
                  <a:pt x="180685" y="1587650"/>
                </a:cubicBezTo>
                <a:cubicBezTo>
                  <a:pt x="141369" y="1605696"/>
                  <a:pt x="119455" y="1618587"/>
                  <a:pt x="114944" y="1626321"/>
                </a:cubicBezTo>
                <a:cubicBezTo>
                  <a:pt x="110432" y="1634055"/>
                  <a:pt x="101086" y="1637923"/>
                  <a:pt x="86907" y="1637923"/>
                </a:cubicBezTo>
                <a:cubicBezTo>
                  <a:pt x="72727" y="1637923"/>
                  <a:pt x="57581" y="1645013"/>
                  <a:pt x="41468" y="1659192"/>
                </a:cubicBezTo>
                <a:cubicBezTo>
                  <a:pt x="25355" y="1673371"/>
                  <a:pt x="12786" y="1678528"/>
                  <a:pt x="3763" y="1674661"/>
                </a:cubicBezTo>
                <a:cubicBezTo>
                  <a:pt x="-3971" y="1673371"/>
                  <a:pt x="218" y="1660481"/>
                  <a:pt x="16331" y="1635989"/>
                </a:cubicBezTo>
                <a:cubicBezTo>
                  <a:pt x="32444" y="1611497"/>
                  <a:pt x="52102" y="1588294"/>
                  <a:pt x="75305" y="1566380"/>
                </a:cubicBezTo>
                <a:cubicBezTo>
                  <a:pt x="98508" y="1544466"/>
                  <a:pt x="114621" y="1533510"/>
                  <a:pt x="123645" y="1533510"/>
                </a:cubicBezTo>
                <a:cubicBezTo>
                  <a:pt x="136535" y="1533510"/>
                  <a:pt x="182296" y="1497094"/>
                  <a:pt x="260929" y="1424263"/>
                </a:cubicBezTo>
                <a:cubicBezTo>
                  <a:pt x="339561" y="1351431"/>
                  <a:pt x="413681" y="1276989"/>
                  <a:pt x="483290" y="1200935"/>
                </a:cubicBezTo>
                <a:cubicBezTo>
                  <a:pt x="564500" y="1111990"/>
                  <a:pt x="647966" y="1005644"/>
                  <a:pt x="733688" y="881895"/>
                </a:cubicBezTo>
                <a:cubicBezTo>
                  <a:pt x="819409" y="758146"/>
                  <a:pt x="862270" y="683381"/>
                  <a:pt x="862270" y="657600"/>
                </a:cubicBezTo>
                <a:cubicBezTo>
                  <a:pt x="862270" y="644709"/>
                  <a:pt x="874516" y="632786"/>
                  <a:pt x="899008" y="621829"/>
                </a:cubicBezTo>
                <a:cubicBezTo>
                  <a:pt x="923500" y="610872"/>
                  <a:pt x="967972" y="576068"/>
                  <a:pt x="1032425" y="517416"/>
                </a:cubicBezTo>
                <a:cubicBezTo>
                  <a:pt x="1096877" y="458764"/>
                  <a:pt x="1129104" y="419126"/>
                  <a:pt x="1129104" y="398501"/>
                </a:cubicBezTo>
                <a:cubicBezTo>
                  <a:pt x="1129104" y="377876"/>
                  <a:pt x="1125559" y="367564"/>
                  <a:pt x="1118469" y="367564"/>
                </a:cubicBezTo>
                <a:cubicBezTo>
                  <a:pt x="1111379" y="367564"/>
                  <a:pt x="1100100" y="345650"/>
                  <a:pt x="1084631" y="301822"/>
                </a:cubicBezTo>
                <a:cubicBezTo>
                  <a:pt x="1071741" y="272174"/>
                  <a:pt x="1065296" y="250260"/>
                  <a:pt x="1065296" y="236081"/>
                </a:cubicBezTo>
                <a:cubicBezTo>
                  <a:pt x="1065296" y="221901"/>
                  <a:pt x="1069807" y="198698"/>
                  <a:pt x="1078831" y="166472"/>
                </a:cubicBezTo>
                <a:cubicBezTo>
                  <a:pt x="1094299" y="118777"/>
                  <a:pt x="1097522" y="94285"/>
                  <a:pt x="1088499" y="92996"/>
                </a:cubicBezTo>
                <a:cubicBezTo>
                  <a:pt x="1085920" y="92996"/>
                  <a:pt x="1080120" y="94285"/>
                  <a:pt x="1071096" y="96863"/>
                </a:cubicBezTo>
                <a:cubicBezTo>
                  <a:pt x="1064651" y="99441"/>
                  <a:pt x="1053372" y="110398"/>
                  <a:pt x="1037259" y="129734"/>
                </a:cubicBezTo>
                <a:cubicBezTo>
                  <a:pt x="1021146" y="149070"/>
                  <a:pt x="1006966" y="168406"/>
                  <a:pt x="994720" y="187741"/>
                </a:cubicBezTo>
                <a:cubicBezTo>
                  <a:pt x="982474" y="207077"/>
                  <a:pt x="978929" y="216745"/>
                  <a:pt x="984086" y="216745"/>
                </a:cubicBezTo>
                <a:cubicBezTo>
                  <a:pt x="986664" y="216745"/>
                  <a:pt x="980218" y="228346"/>
                  <a:pt x="964750" y="251549"/>
                </a:cubicBezTo>
                <a:cubicBezTo>
                  <a:pt x="908032" y="337916"/>
                  <a:pt x="873872" y="413325"/>
                  <a:pt x="862270" y="477778"/>
                </a:cubicBezTo>
                <a:cubicBezTo>
                  <a:pt x="848091" y="547386"/>
                  <a:pt x="826499" y="590247"/>
                  <a:pt x="797496" y="606360"/>
                </a:cubicBezTo>
                <a:cubicBezTo>
                  <a:pt x="768492" y="622473"/>
                  <a:pt x="734010" y="609905"/>
                  <a:pt x="694049" y="568656"/>
                </a:cubicBezTo>
                <a:cubicBezTo>
                  <a:pt x="673425" y="544164"/>
                  <a:pt x="658278" y="529662"/>
                  <a:pt x="648610" y="525150"/>
                </a:cubicBezTo>
                <a:cubicBezTo>
                  <a:pt x="638942" y="520638"/>
                  <a:pt x="626374" y="521605"/>
                  <a:pt x="610906" y="528051"/>
                </a:cubicBezTo>
                <a:cubicBezTo>
                  <a:pt x="586414" y="537074"/>
                  <a:pt x="562566" y="553831"/>
                  <a:pt x="539363" y="578323"/>
                </a:cubicBezTo>
                <a:cubicBezTo>
                  <a:pt x="508426" y="611839"/>
                  <a:pt x="485223" y="623763"/>
                  <a:pt x="469755" y="614095"/>
                </a:cubicBezTo>
                <a:cubicBezTo>
                  <a:pt x="454286" y="604427"/>
                  <a:pt x="442685" y="570589"/>
                  <a:pt x="434950" y="512582"/>
                </a:cubicBezTo>
                <a:cubicBezTo>
                  <a:pt x="429794" y="486801"/>
                  <a:pt x="428827" y="468432"/>
                  <a:pt x="432050" y="457475"/>
                </a:cubicBezTo>
                <a:cubicBezTo>
                  <a:pt x="435273" y="446518"/>
                  <a:pt x="444618" y="432661"/>
                  <a:pt x="460087" y="415903"/>
                </a:cubicBezTo>
                <a:cubicBezTo>
                  <a:pt x="476844" y="397856"/>
                  <a:pt x="499725" y="357251"/>
                  <a:pt x="528729" y="294088"/>
                </a:cubicBezTo>
                <a:cubicBezTo>
                  <a:pt x="557732" y="230924"/>
                  <a:pt x="572234" y="189030"/>
                  <a:pt x="572234" y="168406"/>
                </a:cubicBezTo>
                <a:cubicBezTo>
                  <a:pt x="572234" y="147781"/>
                  <a:pt x="577068" y="136824"/>
                  <a:pt x="586736" y="135535"/>
                </a:cubicBezTo>
                <a:cubicBezTo>
                  <a:pt x="596404" y="134246"/>
                  <a:pt x="605105" y="144558"/>
                  <a:pt x="612839" y="166472"/>
                </a:cubicBezTo>
                <a:cubicBezTo>
                  <a:pt x="620573" y="183230"/>
                  <a:pt x="623152" y="216100"/>
                  <a:pt x="620573" y="265084"/>
                </a:cubicBezTo>
                <a:cubicBezTo>
                  <a:pt x="617995" y="314068"/>
                  <a:pt x="612195" y="349517"/>
                  <a:pt x="603171" y="371431"/>
                </a:cubicBezTo>
                <a:cubicBezTo>
                  <a:pt x="598015" y="386899"/>
                  <a:pt x="603494" y="397212"/>
                  <a:pt x="619607" y="402368"/>
                </a:cubicBezTo>
                <a:cubicBezTo>
                  <a:pt x="635720" y="407524"/>
                  <a:pt x="660534" y="416548"/>
                  <a:pt x="694049" y="429438"/>
                </a:cubicBezTo>
                <a:cubicBezTo>
                  <a:pt x="718541" y="439751"/>
                  <a:pt x="734332" y="444262"/>
                  <a:pt x="741422" y="442973"/>
                </a:cubicBezTo>
                <a:cubicBezTo>
                  <a:pt x="748512" y="441684"/>
                  <a:pt x="760435" y="433950"/>
                  <a:pt x="777193" y="419770"/>
                </a:cubicBezTo>
                <a:cubicBezTo>
                  <a:pt x="800396" y="399146"/>
                  <a:pt x="826177" y="366275"/>
                  <a:pt x="854536" y="321158"/>
                </a:cubicBezTo>
                <a:lnTo>
                  <a:pt x="949281" y="176140"/>
                </a:lnTo>
                <a:cubicBezTo>
                  <a:pt x="982797" y="123289"/>
                  <a:pt x="1015023" y="80750"/>
                  <a:pt x="1045960" y="48524"/>
                </a:cubicBezTo>
                <a:cubicBezTo>
                  <a:pt x="1071741" y="20165"/>
                  <a:pt x="1088176" y="4374"/>
                  <a:pt x="1095266" y="1151"/>
                </a:cubicBezTo>
                <a:cubicBezTo>
                  <a:pt x="1097038" y="346"/>
                  <a:pt x="1099556" y="-37"/>
                  <a:pt x="1102819" y="3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2C3756-E4C3-F274-0B3C-390E321EBB1F}"/>
              </a:ext>
            </a:extLst>
          </p:cNvPr>
          <p:cNvSpPr txBox="1"/>
          <p:nvPr/>
        </p:nvSpPr>
        <p:spPr>
          <a:xfrm>
            <a:off x="3305101" y="1961156"/>
            <a:ext cx="1084884" cy="1067946"/>
          </a:xfrm>
          <a:custGeom>
            <a:avLst/>
            <a:gdLst/>
            <a:ahLst/>
            <a:cxnLst/>
            <a:rect l="l" t="t" r="r" b="b"/>
            <a:pathLst>
              <a:path w="1084884" h="1067946">
                <a:moveTo>
                  <a:pt x="424793" y="826487"/>
                </a:moveTo>
                <a:cubicBezTo>
                  <a:pt x="413525" y="826487"/>
                  <a:pt x="407891" y="830244"/>
                  <a:pt x="407891" y="837755"/>
                </a:cubicBezTo>
                <a:cubicBezTo>
                  <a:pt x="407891" y="845267"/>
                  <a:pt x="413256" y="849023"/>
                  <a:pt x="423988" y="849023"/>
                </a:cubicBezTo>
                <a:cubicBezTo>
                  <a:pt x="435793" y="849023"/>
                  <a:pt x="441695" y="845267"/>
                  <a:pt x="441695" y="837755"/>
                </a:cubicBezTo>
                <a:cubicBezTo>
                  <a:pt x="441695" y="830244"/>
                  <a:pt x="436061" y="826487"/>
                  <a:pt x="424793" y="826487"/>
                </a:cubicBezTo>
                <a:close/>
                <a:moveTo>
                  <a:pt x="593009" y="784634"/>
                </a:moveTo>
                <a:cubicBezTo>
                  <a:pt x="573692" y="783561"/>
                  <a:pt x="560278" y="787317"/>
                  <a:pt x="552766" y="795902"/>
                </a:cubicBezTo>
                <a:cubicBezTo>
                  <a:pt x="544181" y="807707"/>
                  <a:pt x="543644" y="815756"/>
                  <a:pt x="551156" y="820048"/>
                </a:cubicBezTo>
                <a:cubicBezTo>
                  <a:pt x="558668" y="823268"/>
                  <a:pt x="568327" y="824073"/>
                  <a:pt x="580131" y="822463"/>
                </a:cubicBezTo>
                <a:cubicBezTo>
                  <a:pt x="591936" y="820853"/>
                  <a:pt x="602667" y="817634"/>
                  <a:pt x="612326" y="812805"/>
                </a:cubicBezTo>
                <a:cubicBezTo>
                  <a:pt x="621984" y="807975"/>
                  <a:pt x="626277" y="803951"/>
                  <a:pt x="625204" y="800732"/>
                </a:cubicBezTo>
                <a:cubicBezTo>
                  <a:pt x="623057" y="791073"/>
                  <a:pt x="612326" y="785708"/>
                  <a:pt x="593009" y="784634"/>
                </a:cubicBezTo>
                <a:close/>
                <a:moveTo>
                  <a:pt x="521175" y="663804"/>
                </a:moveTo>
                <a:cubicBezTo>
                  <a:pt x="520236" y="663872"/>
                  <a:pt x="519498" y="664442"/>
                  <a:pt x="518962" y="665515"/>
                </a:cubicBezTo>
                <a:cubicBezTo>
                  <a:pt x="518962" y="667661"/>
                  <a:pt x="520035" y="675710"/>
                  <a:pt x="522181" y="689661"/>
                </a:cubicBezTo>
                <a:cubicBezTo>
                  <a:pt x="523254" y="710051"/>
                  <a:pt x="528620" y="719709"/>
                  <a:pt x="538278" y="718636"/>
                </a:cubicBezTo>
                <a:cubicBezTo>
                  <a:pt x="541498" y="718636"/>
                  <a:pt x="544717" y="714880"/>
                  <a:pt x="547937" y="707368"/>
                </a:cubicBezTo>
                <a:cubicBezTo>
                  <a:pt x="550083" y="700929"/>
                  <a:pt x="545790" y="690734"/>
                  <a:pt x="535059" y="676783"/>
                </a:cubicBezTo>
                <a:cubicBezTo>
                  <a:pt x="528620" y="667929"/>
                  <a:pt x="523992" y="663603"/>
                  <a:pt x="521175" y="663804"/>
                </a:cubicBezTo>
                <a:close/>
                <a:moveTo>
                  <a:pt x="609509" y="400313"/>
                </a:moveTo>
                <a:cubicBezTo>
                  <a:pt x="602265" y="400044"/>
                  <a:pt x="592472" y="405812"/>
                  <a:pt x="580131" y="417617"/>
                </a:cubicBezTo>
                <a:cubicBezTo>
                  <a:pt x="555449" y="441226"/>
                  <a:pt x="538278" y="471275"/>
                  <a:pt x="528620" y="507762"/>
                </a:cubicBezTo>
                <a:cubicBezTo>
                  <a:pt x="520035" y="541029"/>
                  <a:pt x="517889" y="563029"/>
                  <a:pt x="522181" y="573760"/>
                </a:cubicBezTo>
                <a:cubicBezTo>
                  <a:pt x="526474" y="584492"/>
                  <a:pt x="539888" y="589858"/>
                  <a:pt x="562424" y="589858"/>
                </a:cubicBezTo>
                <a:lnTo>
                  <a:pt x="601058" y="589858"/>
                </a:lnTo>
                <a:lnTo>
                  <a:pt x="613936" y="512591"/>
                </a:lnTo>
                <a:cubicBezTo>
                  <a:pt x="622521" y="461080"/>
                  <a:pt x="625740" y="429958"/>
                  <a:pt x="623594" y="419227"/>
                </a:cubicBezTo>
                <a:cubicBezTo>
                  <a:pt x="621448" y="406886"/>
                  <a:pt x="616752" y="400581"/>
                  <a:pt x="609509" y="400313"/>
                </a:cubicBezTo>
                <a:close/>
                <a:moveTo>
                  <a:pt x="828029" y="386227"/>
                </a:moveTo>
                <a:cubicBezTo>
                  <a:pt x="813005" y="385691"/>
                  <a:pt x="803347" y="390252"/>
                  <a:pt x="799054" y="399910"/>
                </a:cubicBezTo>
                <a:cubicBezTo>
                  <a:pt x="795834" y="412788"/>
                  <a:pt x="792883" y="428617"/>
                  <a:pt x="790200" y="447397"/>
                </a:cubicBezTo>
                <a:cubicBezTo>
                  <a:pt x="787517" y="466177"/>
                  <a:pt x="786444" y="482543"/>
                  <a:pt x="786981" y="496494"/>
                </a:cubicBezTo>
                <a:cubicBezTo>
                  <a:pt x="787517" y="510445"/>
                  <a:pt x="789395" y="517420"/>
                  <a:pt x="792615" y="517420"/>
                </a:cubicBezTo>
                <a:cubicBezTo>
                  <a:pt x="801200" y="517420"/>
                  <a:pt x="814883" y="500518"/>
                  <a:pt x="833663" y="466714"/>
                </a:cubicBezTo>
                <a:cubicBezTo>
                  <a:pt x="852443" y="432909"/>
                  <a:pt x="860223" y="411178"/>
                  <a:pt x="857004" y="401520"/>
                </a:cubicBezTo>
                <a:cubicBezTo>
                  <a:pt x="852711" y="391862"/>
                  <a:pt x="843053" y="386764"/>
                  <a:pt x="828029" y="386227"/>
                </a:cubicBezTo>
                <a:close/>
                <a:moveTo>
                  <a:pt x="636472" y="95"/>
                </a:moveTo>
                <a:cubicBezTo>
                  <a:pt x="648276" y="765"/>
                  <a:pt x="664374" y="4991"/>
                  <a:pt x="684763" y="12771"/>
                </a:cubicBezTo>
                <a:cubicBezTo>
                  <a:pt x="725543" y="28332"/>
                  <a:pt x="761494" y="48990"/>
                  <a:pt x="792615" y="74746"/>
                </a:cubicBezTo>
                <a:cubicBezTo>
                  <a:pt x="813005" y="91916"/>
                  <a:pt x="824541" y="109355"/>
                  <a:pt x="827224" y="127062"/>
                </a:cubicBezTo>
                <a:cubicBezTo>
                  <a:pt x="829907" y="144769"/>
                  <a:pt x="824273" y="176158"/>
                  <a:pt x="810322" y="221231"/>
                </a:cubicBezTo>
                <a:cubicBezTo>
                  <a:pt x="798517" y="258791"/>
                  <a:pt x="794225" y="284547"/>
                  <a:pt x="797444" y="298498"/>
                </a:cubicBezTo>
                <a:cubicBezTo>
                  <a:pt x="800664" y="312448"/>
                  <a:pt x="814078" y="319424"/>
                  <a:pt x="837687" y="319424"/>
                </a:cubicBezTo>
                <a:cubicBezTo>
                  <a:pt x="858077" y="319424"/>
                  <a:pt x="883028" y="328277"/>
                  <a:pt x="912540" y="345984"/>
                </a:cubicBezTo>
                <a:cubicBezTo>
                  <a:pt x="942051" y="363691"/>
                  <a:pt x="963782" y="382203"/>
                  <a:pt x="977733" y="401520"/>
                </a:cubicBezTo>
                <a:cubicBezTo>
                  <a:pt x="988465" y="420837"/>
                  <a:pt x="991684" y="439617"/>
                  <a:pt x="987391" y="457860"/>
                </a:cubicBezTo>
                <a:cubicBezTo>
                  <a:pt x="984173" y="471811"/>
                  <a:pt x="964587" y="494079"/>
                  <a:pt x="928637" y="524664"/>
                </a:cubicBezTo>
                <a:cubicBezTo>
                  <a:pt x="892686" y="555249"/>
                  <a:pt x="860223" y="578053"/>
                  <a:pt x="831248" y="593077"/>
                </a:cubicBezTo>
                <a:cubicBezTo>
                  <a:pt x="807639" y="602736"/>
                  <a:pt x="791542" y="618028"/>
                  <a:pt x="782957" y="638954"/>
                </a:cubicBezTo>
                <a:cubicBezTo>
                  <a:pt x="774371" y="659881"/>
                  <a:pt x="771152" y="689661"/>
                  <a:pt x="773298" y="728294"/>
                </a:cubicBezTo>
                <a:lnTo>
                  <a:pt x="776518" y="787854"/>
                </a:lnTo>
                <a:lnTo>
                  <a:pt x="876320" y="789464"/>
                </a:lnTo>
                <a:cubicBezTo>
                  <a:pt x="941783" y="790537"/>
                  <a:pt x="990611" y="799122"/>
                  <a:pt x="1022806" y="815219"/>
                </a:cubicBezTo>
                <a:cubicBezTo>
                  <a:pt x="1056073" y="832390"/>
                  <a:pt x="1075926" y="848487"/>
                  <a:pt x="1082365" y="863511"/>
                </a:cubicBezTo>
                <a:cubicBezTo>
                  <a:pt x="1088804" y="878535"/>
                  <a:pt x="1082902" y="895706"/>
                  <a:pt x="1064659" y="915022"/>
                </a:cubicBezTo>
                <a:cubicBezTo>
                  <a:pt x="1049634" y="931119"/>
                  <a:pt x="1033805" y="940778"/>
                  <a:pt x="1017171" y="943997"/>
                </a:cubicBezTo>
                <a:cubicBezTo>
                  <a:pt x="1000538" y="947217"/>
                  <a:pt x="952514" y="949900"/>
                  <a:pt x="873101" y="952046"/>
                </a:cubicBezTo>
                <a:cubicBezTo>
                  <a:pt x="776518" y="954192"/>
                  <a:pt x="686373" y="959021"/>
                  <a:pt x="602667" y="966533"/>
                </a:cubicBezTo>
                <a:cubicBezTo>
                  <a:pt x="518962" y="974045"/>
                  <a:pt x="472816" y="980484"/>
                  <a:pt x="464231" y="985850"/>
                </a:cubicBezTo>
                <a:cubicBezTo>
                  <a:pt x="455646" y="990143"/>
                  <a:pt x="420500" y="997655"/>
                  <a:pt x="358794" y="1008386"/>
                </a:cubicBezTo>
                <a:cubicBezTo>
                  <a:pt x="297088" y="1019118"/>
                  <a:pt x="251479" y="1031727"/>
                  <a:pt x="221967" y="1046215"/>
                </a:cubicBezTo>
                <a:cubicBezTo>
                  <a:pt x="192456" y="1060702"/>
                  <a:pt x="169651" y="1067946"/>
                  <a:pt x="153554" y="1067946"/>
                </a:cubicBezTo>
                <a:cubicBezTo>
                  <a:pt x="144969" y="1067946"/>
                  <a:pt x="127262" y="1058288"/>
                  <a:pt x="100433" y="1038971"/>
                </a:cubicBezTo>
                <a:cubicBezTo>
                  <a:pt x="73605" y="1019654"/>
                  <a:pt x="49459" y="999801"/>
                  <a:pt x="27996" y="979411"/>
                </a:cubicBezTo>
                <a:cubicBezTo>
                  <a:pt x="6533" y="959021"/>
                  <a:pt x="-2589" y="946680"/>
                  <a:pt x="630" y="942388"/>
                </a:cubicBezTo>
                <a:cubicBezTo>
                  <a:pt x="5996" y="939168"/>
                  <a:pt x="24776" y="935412"/>
                  <a:pt x="56971" y="931119"/>
                </a:cubicBezTo>
                <a:cubicBezTo>
                  <a:pt x="95604" y="927900"/>
                  <a:pt x="151408" y="915291"/>
                  <a:pt x="224382" y="893291"/>
                </a:cubicBezTo>
                <a:cubicBezTo>
                  <a:pt x="297356" y="871291"/>
                  <a:pt x="345111" y="852780"/>
                  <a:pt x="367648" y="837755"/>
                </a:cubicBezTo>
                <a:cubicBezTo>
                  <a:pt x="384818" y="828097"/>
                  <a:pt x="395549" y="819780"/>
                  <a:pt x="399842" y="812805"/>
                </a:cubicBezTo>
                <a:cubicBezTo>
                  <a:pt x="404135" y="805829"/>
                  <a:pt x="405208" y="798049"/>
                  <a:pt x="403062" y="789464"/>
                </a:cubicBezTo>
                <a:cubicBezTo>
                  <a:pt x="392330" y="747611"/>
                  <a:pt x="383208" y="705221"/>
                  <a:pt x="375696" y="662295"/>
                </a:cubicBezTo>
                <a:cubicBezTo>
                  <a:pt x="368184" y="619369"/>
                  <a:pt x="366038" y="590931"/>
                  <a:pt x="369257" y="576980"/>
                </a:cubicBezTo>
                <a:cubicBezTo>
                  <a:pt x="370330" y="570541"/>
                  <a:pt x="370867" y="564370"/>
                  <a:pt x="370867" y="558468"/>
                </a:cubicBezTo>
                <a:cubicBezTo>
                  <a:pt x="370867" y="552566"/>
                  <a:pt x="370867" y="548005"/>
                  <a:pt x="370867" y="544785"/>
                </a:cubicBezTo>
                <a:cubicBezTo>
                  <a:pt x="370867" y="541566"/>
                  <a:pt x="370330" y="539956"/>
                  <a:pt x="369257" y="539956"/>
                </a:cubicBezTo>
                <a:cubicBezTo>
                  <a:pt x="364965" y="539956"/>
                  <a:pt x="348867" y="549078"/>
                  <a:pt x="320966" y="567322"/>
                </a:cubicBezTo>
                <a:cubicBezTo>
                  <a:pt x="299503" y="583419"/>
                  <a:pt x="278308" y="592272"/>
                  <a:pt x="257381" y="593882"/>
                </a:cubicBezTo>
                <a:cubicBezTo>
                  <a:pt x="236455" y="595492"/>
                  <a:pt x="220626" y="590394"/>
                  <a:pt x="209895" y="578590"/>
                </a:cubicBezTo>
                <a:cubicBezTo>
                  <a:pt x="200236" y="566785"/>
                  <a:pt x="193797" y="543444"/>
                  <a:pt x="190578" y="508567"/>
                </a:cubicBezTo>
                <a:cubicBezTo>
                  <a:pt x="187358" y="473689"/>
                  <a:pt x="189504" y="451421"/>
                  <a:pt x="197017" y="441763"/>
                </a:cubicBezTo>
                <a:cubicBezTo>
                  <a:pt x="202382" y="434251"/>
                  <a:pt x="206675" y="430763"/>
                  <a:pt x="209895" y="431300"/>
                </a:cubicBezTo>
                <a:cubicBezTo>
                  <a:pt x="213114" y="431837"/>
                  <a:pt x="218480" y="437470"/>
                  <a:pt x="225992" y="448202"/>
                </a:cubicBezTo>
                <a:cubicBezTo>
                  <a:pt x="237796" y="464299"/>
                  <a:pt x="256308" y="472616"/>
                  <a:pt x="281527" y="473153"/>
                </a:cubicBezTo>
                <a:cubicBezTo>
                  <a:pt x="306746" y="473689"/>
                  <a:pt x="333843" y="466982"/>
                  <a:pt x="362818" y="453031"/>
                </a:cubicBezTo>
                <a:cubicBezTo>
                  <a:pt x="379989" y="443373"/>
                  <a:pt x="391525" y="434787"/>
                  <a:pt x="397427" y="427275"/>
                </a:cubicBezTo>
                <a:cubicBezTo>
                  <a:pt x="403330" y="419763"/>
                  <a:pt x="408427" y="406886"/>
                  <a:pt x="412720" y="388642"/>
                </a:cubicBezTo>
                <a:cubicBezTo>
                  <a:pt x="419159" y="352155"/>
                  <a:pt x="421305" y="313522"/>
                  <a:pt x="419159" y="272742"/>
                </a:cubicBezTo>
                <a:cubicBezTo>
                  <a:pt x="417012" y="231962"/>
                  <a:pt x="411647" y="200841"/>
                  <a:pt x="403062" y="179378"/>
                </a:cubicBezTo>
                <a:lnTo>
                  <a:pt x="386964" y="140744"/>
                </a:lnTo>
                <a:lnTo>
                  <a:pt x="415939" y="148793"/>
                </a:lnTo>
                <a:cubicBezTo>
                  <a:pt x="449207" y="156305"/>
                  <a:pt x="480060" y="177232"/>
                  <a:pt x="508498" y="211572"/>
                </a:cubicBezTo>
                <a:cubicBezTo>
                  <a:pt x="536937" y="245913"/>
                  <a:pt x="551156" y="279717"/>
                  <a:pt x="551156" y="312985"/>
                </a:cubicBezTo>
                <a:cubicBezTo>
                  <a:pt x="551156" y="338741"/>
                  <a:pt x="555181" y="356179"/>
                  <a:pt x="563229" y="365301"/>
                </a:cubicBezTo>
                <a:cubicBezTo>
                  <a:pt x="571278" y="374423"/>
                  <a:pt x="583351" y="375228"/>
                  <a:pt x="599448" y="367716"/>
                </a:cubicBezTo>
                <a:cubicBezTo>
                  <a:pt x="611253" y="361277"/>
                  <a:pt x="618765" y="350814"/>
                  <a:pt x="621984" y="336326"/>
                </a:cubicBezTo>
                <a:cubicBezTo>
                  <a:pt x="625204" y="321839"/>
                  <a:pt x="628960" y="282937"/>
                  <a:pt x="633252" y="219621"/>
                </a:cubicBezTo>
                <a:cubicBezTo>
                  <a:pt x="637545" y="128403"/>
                  <a:pt x="634325" y="71795"/>
                  <a:pt x="623594" y="49795"/>
                </a:cubicBezTo>
                <a:cubicBezTo>
                  <a:pt x="612862" y="27795"/>
                  <a:pt x="609643" y="14113"/>
                  <a:pt x="613936" y="8747"/>
                </a:cubicBezTo>
                <a:cubicBezTo>
                  <a:pt x="617155" y="2308"/>
                  <a:pt x="624667" y="-576"/>
                  <a:pt x="636472" y="95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7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3B0BF11-6048-B42F-4B65-8E1A993154D7}"/>
              </a:ext>
            </a:extLst>
          </p:cNvPr>
          <p:cNvSpPr txBox="1"/>
          <p:nvPr/>
        </p:nvSpPr>
        <p:spPr>
          <a:xfrm>
            <a:off x="8807210" y="1647492"/>
            <a:ext cx="1669449" cy="1879712"/>
          </a:xfrm>
          <a:custGeom>
            <a:avLst/>
            <a:gdLst/>
            <a:ahLst/>
            <a:cxnLst/>
            <a:rect l="l" t="t" r="r" b="b"/>
            <a:pathLst>
              <a:path w="1669449" h="1879712">
                <a:moveTo>
                  <a:pt x="1406785" y="1100783"/>
                </a:moveTo>
                <a:cubicBezTo>
                  <a:pt x="1402878" y="1100421"/>
                  <a:pt x="1399232" y="1100642"/>
                  <a:pt x="1395848" y="1101448"/>
                </a:cubicBezTo>
                <a:cubicBezTo>
                  <a:pt x="1382313" y="1104671"/>
                  <a:pt x="1375546" y="1117883"/>
                  <a:pt x="1375546" y="1141086"/>
                </a:cubicBezTo>
                <a:cubicBezTo>
                  <a:pt x="1375546" y="1164289"/>
                  <a:pt x="1378124" y="1176535"/>
                  <a:pt x="1383280" y="1177824"/>
                </a:cubicBezTo>
                <a:cubicBezTo>
                  <a:pt x="1388436" y="1179113"/>
                  <a:pt x="1405194" y="1172668"/>
                  <a:pt x="1433553" y="1158488"/>
                </a:cubicBezTo>
                <a:cubicBezTo>
                  <a:pt x="1451600" y="1149465"/>
                  <a:pt x="1461590" y="1142697"/>
                  <a:pt x="1463523" y="1138186"/>
                </a:cubicBezTo>
                <a:cubicBezTo>
                  <a:pt x="1465457" y="1133674"/>
                  <a:pt x="1460623" y="1127551"/>
                  <a:pt x="1449022" y="1119817"/>
                </a:cubicBezTo>
                <a:cubicBezTo>
                  <a:pt x="1432586" y="1108215"/>
                  <a:pt x="1418507" y="1101871"/>
                  <a:pt x="1406785" y="1100783"/>
                </a:cubicBezTo>
                <a:close/>
                <a:moveTo>
                  <a:pt x="1375546" y="955463"/>
                </a:moveTo>
                <a:cubicBezTo>
                  <a:pt x="1366522" y="955463"/>
                  <a:pt x="1362011" y="959975"/>
                  <a:pt x="1362011" y="968998"/>
                </a:cubicBezTo>
                <a:cubicBezTo>
                  <a:pt x="1362011" y="978021"/>
                  <a:pt x="1366522" y="979955"/>
                  <a:pt x="1375546" y="974799"/>
                </a:cubicBezTo>
                <a:cubicBezTo>
                  <a:pt x="1384569" y="969643"/>
                  <a:pt x="1389081" y="965131"/>
                  <a:pt x="1389081" y="961264"/>
                </a:cubicBezTo>
                <a:cubicBezTo>
                  <a:pt x="1389081" y="957397"/>
                  <a:pt x="1384569" y="955463"/>
                  <a:pt x="1375546" y="955463"/>
                </a:cubicBezTo>
                <a:close/>
                <a:moveTo>
                  <a:pt x="923089" y="240282"/>
                </a:moveTo>
                <a:cubicBezTo>
                  <a:pt x="925667" y="240121"/>
                  <a:pt x="928890" y="240685"/>
                  <a:pt x="932757" y="241974"/>
                </a:cubicBezTo>
                <a:cubicBezTo>
                  <a:pt x="946937" y="244552"/>
                  <a:pt x="966272" y="255509"/>
                  <a:pt x="990764" y="274844"/>
                </a:cubicBezTo>
                <a:cubicBezTo>
                  <a:pt x="1020412" y="299337"/>
                  <a:pt x="1039104" y="316739"/>
                  <a:pt x="1046838" y="327051"/>
                </a:cubicBezTo>
                <a:cubicBezTo>
                  <a:pt x="1054572" y="337363"/>
                  <a:pt x="1058440" y="353477"/>
                  <a:pt x="1058440" y="375390"/>
                </a:cubicBezTo>
                <a:cubicBezTo>
                  <a:pt x="1058440" y="417929"/>
                  <a:pt x="1026213" y="439198"/>
                  <a:pt x="961761" y="439198"/>
                </a:cubicBezTo>
                <a:cubicBezTo>
                  <a:pt x="932112" y="439198"/>
                  <a:pt x="912132" y="444355"/>
                  <a:pt x="901820" y="454667"/>
                </a:cubicBezTo>
                <a:cubicBezTo>
                  <a:pt x="885062" y="471425"/>
                  <a:pt x="877972" y="473358"/>
                  <a:pt x="880550" y="460468"/>
                </a:cubicBezTo>
                <a:cubicBezTo>
                  <a:pt x="881840" y="446288"/>
                  <a:pt x="889574" y="427597"/>
                  <a:pt x="903753" y="404394"/>
                </a:cubicBezTo>
                <a:cubicBezTo>
                  <a:pt x="921800" y="378613"/>
                  <a:pt x="931468" y="356055"/>
                  <a:pt x="932757" y="336719"/>
                </a:cubicBezTo>
                <a:cubicBezTo>
                  <a:pt x="934046" y="317383"/>
                  <a:pt x="928890" y="292247"/>
                  <a:pt x="917288" y="261309"/>
                </a:cubicBezTo>
                <a:cubicBezTo>
                  <a:pt x="913421" y="247774"/>
                  <a:pt x="915355" y="240765"/>
                  <a:pt x="923089" y="240282"/>
                </a:cubicBezTo>
                <a:close/>
                <a:moveTo>
                  <a:pt x="405284" y="156"/>
                </a:moveTo>
                <a:cubicBezTo>
                  <a:pt x="416462" y="-1053"/>
                  <a:pt x="436956" y="4789"/>
                  <a:pt x="466766" y="17679"/>
                </a:cubicBezTo>
                <a:cubicBezTo>
                  <a:pt x="470633" y="18968"/>
                  <a:pt x="475144" y="20902"/>
                  <a:pt x="480300" y="23480"/>
                </a:cubicBezTo>
                <a:cubicBezTo>
                  <a:pt x="556354" y="63440"/>
                  <a:pt x="606627" y="107913"/>
                  <a:pt x="631119" y="156896"/>
                </a:cubicBezTo>
                <a:cubicBezTo>
                  <a:pt x="640143" y="177521"/>
                  <a:pt x="650133" y="192345"/>
                  <a:pt x="661090" y="201369"/>
                </a:cubicBezTo>
                <a:cubicBezTo>
                  <a:pt x="672047" y="210392"/>
                  <a:pt x="689127" y="218771"/>
                  <a:pt x="712330" y="226505"/>
                </a:cubicBezTo>
                <a:cubicBezTo>
                  <a:pt x="806430" y="254864"/>
                  <a:pt x="809653" y="289024"/>
                  <a:pt x="721997" y="328985"/>
                </a:cubicBezTo>
                <a:cubicBezTo>
                  <a:pt x="661412" y="357344"/>
                  <a:pt x="616295" y="399238"/>
                  <a:pt x="586647" y="454667"/>
                </a:cubicBezTo>
                <a:cubicBezTo>
                  <a:pt x="572468" y="480448"/>
                  <a:pt x="567956" y="495594"/>
                  <a:pt x="573112" y="500106"/>
                </a:cubicBezTo>
                <a:cubicBezTo>
                  <a:pt x="578268" y="504618"/>
                  <a:pt x="595670" y="501717"/>
                  <a:pt x="625319" y="491405"/>
                </a:cubicBezTo>
                <a:cubicBezTo>
                  <a:pt x="657545" y="479803"/>
                  <a:pt x="691060" y="479803"/>
                  <a:pt x="725865" y="491405"/>
                </a:cubicBezTo>
                <a:cubicBezTo>
                  <a:pt x="767114" y="504295"/>
                  <a:pt x="789995" y="520086"/>
                  <a:pt x="794506" y="538778"/>
                </a:cubicBezTo>
                <a:cubicBezTo>
                  <a:pt x="799018" y="557469"/>
                  <a:pt x="787094" y="586795"/>
                  <a:pt x="758735" y="626755"/>
                </a:cubicBezTo>
                <a:cubicBezTo>
                  <a:pt x="727798" y="674450"/>
                  <a:pt x="712330" y="700875"/>
                  <a:pt x="712330" y="706032"/>
                </a:cubicBezTo>
                <a:cubicBezTo>
                  <a:pt x="712330" y="713766"/>
                  <a:pt x="719742" y="717633"/>
                  <a:pt x="734566" y="717633"/>
                </a:cubicBezTo>
                <a:cubicBezTo>
                  <a:pt x="749390" y="717633"/>
                  <a:pt x="767436" y="715377"/>
                  <a:pt x="788706" y="710866"/>
                </a:cubicBezTo>
                <a:cubicBezTo>
                  <a:pt x="809975" y="706354"/>
                  <a:pt x="828344" y="699587"/>
                  <a:pt x="843813" y="690563"/>
                </a:cubicBezTo>
                <a:cubicBezTo>
                  <a:pt x="868305" y="678962"/>
                  <a:pt x="886674" y="672839"/>
                  <a:pt x="898920" y="672194"/>
                </a:cubicBezTo>
                <a:cubicBezTo>
                  <a:pt x="911166" y="671550"/>
                  <a:pt x="932112" y="675095"/>
                  <a:pt x="961761" y="682829"/>
                </a:cubicBezTo>
                <a:lnTo>
                  <a:pt x="1031369" y="698297"/>
                </a:lnTo>
                <a:lnTo>
                  <a:pt x="1021702" y="773707"/>
                </a:lnTo>
                <a:cubicBezTo>
                  <a:pt x="1016545" y="825269"/>
                  <a:pt x="1020412" y="850405"/>
                  <a:pt x="1033303" y="849116"/>
                </a:cubicBezTo>
                <a:cubicBezTo>
                  <a:pt x="1041037" y="849116"/>
                  <a:pt x="1050705" y="837515"/>
                  <a:pt x="1062306" y="814312"/>
                </a:cubicBezTo>
                <a:cubicBezTo>
                  <a:pt x="1073908" y="791109"/>
                  <a:pt x="1082932" y="784019"/>
                  <a:pt x="1089377" y="793043"/>
                </a:cubicBezTo>
                <a:cubicBezTo>
                  <a:pt x="1094533" y="802066"/>
                  <a:pt x="1092277" y="818179"/>
                  <a:pt x="1082609" y="841382"/>
                </a:cubicBezTo>
                <a:cubicBezTo>
                  <a:pt x="1072941" y="864585"/>
                  <a:pt x="1063596" y="876186"/>
                  <a:pt x="1054572" y="876186"/>
                </a:cubicBezTo>
                <a:cubicBezTo>
                  <a:pt x="1048127" y="876186"/>
                  <a:pt x="1044904" y="884243"/>
                  <a:pt x="1044904" y="900356"/>
                </a:cubicBezTo>
                <a:cubicBezTo>
                  <a:pt x="1044904" y="916469"/>
                  <a:pt x="1047482" y="931616"/>
                  <a:pt x="1052639" y="945795"/>
                </a:cubicBezTo>
                <a:cubicBezTo>
                  <a:pt x="1059084" y="963842"/>
                  <a:pt x="1071652" y="969643"/>
                  <a:pt x="1090343" y="963197"/>
                </a:cubicBezTo>
                <a:cubicBezTo>
                  <a:pt x="1109035" y="956752"/>
                  <a:pt x="1141583" y="934838"/>
                  <a:pt x="1187989" y="897456"/>
                </a:cubicBezTo>
                <a:cubicBezTo>
                  <a:pt x="1289824" y="816246"/>
                  <a:pt x="1360722" y="743414"/>
                  <a:pt x="1400682" y="678962"/>
                </a:cubicBezTo>
                <a:cubicBezTo>
                  <a:pt x="1417440" y="651892"/>
                  <a:pt x="1418729" y="638357"/>
                  <a:pt x="1404549" y="638357"/>
                </a:cubicBezTo>
                <a:cubicBezTo>
                  <a:pt x="1396815" y="638357"/>
                  <a:pt x="1362977" y="660593"/>
                  <a:pt x="1303037" y="705065"/>
                </a:cubicBezTo>
                <a:cubicBezTo>
                  <a:pt x="1243096" y="749537"/>
                  <a:pt x="1207969" y="769195"/>
                  <a:pt x="1197657" y="764039"/>
                </a:cubicBezTo>
                <a:cubicBezTo>
                  <a:pt x="1183477" y="758883"/>
                  <a:pt x="1171554" y="737936"/>
                  <a:pt x="1161886" y="701198"/>
                </a:cubicBezTo>
                <a:cubicBezTo>
                  <a:pt x="1152218" y="664460"/>
                  <a:pt x="1151251" y="639646"/>
                  <a:pt x="1158985" y="626755"/>
                </a:cubicBezTo>
                <a:cubicBezTo>
                  <a:pt x="1177032" y="602263"/>
                  <a:pt x="1192823" y="576160"/>
                  <a:pt x="1206358" y="548446"/>
                </a:cubicBezTo>
                <a:cubicBezTo>
                  <a:pt x="1219893" y="520731"/>
                  <a:pt x="1224727" y="504295"/>
                  <a:pt x="1220860" y="499139"/>
                </a:cubicBezTo>
                <a:cubicBezTo>
                  <a:pt x="1215703" y="493983"/>
                  <a:pt x="1200557" y="491405"/>
                  <a:pt x="1175421" y="491405"/>
                </a:cubicBezTo>
                <a:cubicBezTo>
                  <a:pt x="1150284" y="491405"/>
                  <a:pt x="1132882" y="482059"/>
                  <a:pt x="1123214" y="463368"/>
                </a:cubicBezTo>
                <a:cubicBezTo>
                  <a:pt x="1113546" y="444677"/>
                  <a:pt x="1110324" y="434687"/>
                  <a:pt x="1113546" y="433398"/>
                </a:cubicBezTo>
                <a:cubicBezTo>
                  <a:pt x="1116769" y="432108"/>
                  <a:pt x="1134493" y="423730"/>
                  <a:pt x="1166720" y="408261"/>
                </a:cubicBezTo>
                <a:cubicBezTo>
                  <a:pt x="1207969" y="390215"/>
                  <a:pt x="1244063" y="370556"/>
                  <a:pt x="1275000" y="349287"/>
                </a:cubicBezTo>
                <a:cubicBezTo>
                  <a:pt x="1305937" y="328018"/>
                  <a:pt x="1319472" y="313516"/>
                  <a:pt x="1315605" y="305782"/>
                </a:cubicBezTo>
                <a:cubicBezTo>
                  <a:pt x="1311738" y="296758"/>
                  <a:pt x="1296269" y="292247"/>
                  <a:pt x="1269199" y="292247"/>
                </a:cubicBezTo>
                <a:cubicBezTo>
                  <a:pt x="1248574" y="292247"/>
                  <a:pt x="1236650" y="289991"/>
                  <a:pt x="1233428" y="285479"/>
                </a:cubicBezTo>
                <a:cubicBezTo>
                  <a:pt x="1230205" y="280967"/>
                  <a:pt x="1234395" y="270333"/>
                  <a:pt x="1245996" y="253575"/>
                </a:cubicBezTo>
                <a:cubicBezTo>
                  <a:pt x="1256308" y="235528"/>
                  <a:pt x="1255664" y="222638"/>
                  <a:pt x="1244063" y="214904"/>
                </a:cubicBezTo>
                <a:cubicBezTo>
                  <a:pt x="1233750" y="207169"/>
                  <a:pt x="1231172" y="198468"/>
                  <a:pt x="1236328" y="188800"/>
                </a:cubicBezTo>
                <a:cubicBezTo>
                  <a:pt x="1241484" y="179133"/>
                  <a:pt x="1251152" y="174298"/>
                  <a:pt x="1265332" y="174298"/>
                </a:cubicBezTo>
                <a:cubicBezTo>
                  <a:pt x="1276933" y="174298"/>
                  <a:pt x="1300781" y="181388"/>
                  <a:pt x="1336874" y="195568"/>
                </a:cubicBezTo>
                <a:cubicBezTo>
                  <a:pt x="1362655" y="205880"/>
                  <a:pt x="1377802" y="214259"/>
                  <a:pt x="1382313" y="220704"/>
                </a:cubicBezTo>
                <a:cubicBezTo>
                  <a:pt x="1386825" y="227150"/>
                  <a:pt x="1388436" y="241329"/>
                  <a:pt x="1387147" y="263243"/>
                </a:cubicBezTo>
                <a:cubicBezTo>
                  <a:pt x="1381991" y="295469"/>
                  <a:pt x="1387147" y="313516"/>
                  <a:pt x="1402616" y="317383"/>
                </a:cubicBezTo>
                <a:cubicBezTo>
                  <a:pt x="1424530" y="321250"/>
                  <a:pt x="1435486" y="331240"/>
                  <a:pt x="1435486" y="347353"/>
                </a:cubicBezTo>
                <a:cubicBezTo>
                  <a:pt x="1435486" y="363467"/>
                  <a:pt x="1424530" y="379258"/>
                  <a:pt x="1402616" y="394726"/>
                </a:cubicBezTo>
                <a:cubicBezTo>
                  <a:pt x="1385858" y="408906"/>
                  <a:pt x="1364911" y="441454"/>
                  <a:pt x="1339774" y="492372"/>
                </a:cubicBezTo>
                <a:cubicBezTo>
                  <a:pt x="1314638" y="543289"/>
                  <a:pt x="1305937" y="572615"/>
                  <a:pt x="1313671" y="580349"/>
                </a:cubicBezTo>
                <a:cubicBezTo>
                  <a:pt x="1316249" y="582928"/>
                  <a:pt x="1336874" y="577771"/>
                  <a:pt x="1375546" y="564881"/>
                </a:cubicBezTo>
                <a:cubicBezTo>
                  <a:pt x="1409061" y="551990"/>
                  <a:pt x="1434842" y="545545"/>
                  <a:pt x="1452889" y="545545"/>
                </a:cubicBezTo>
                <a:cubicBezTo>
                  <a:pt x="1470935" y="545545"/>
                  <a:pt x="1490916" y="550057"/>
                  <a:pt x="1512830" y="559080"/>
                </a:cubicBezTo>
                <a:cubicBezTo>
                  <a:pt x="1541189" y="573260"/>
                  <a:pt x="1552146" y="593562"/>
                  <a:pt x="1545700" y="619988"/>
                </a:cubicBezTo>
                <a:cubicBezTo>
                  <a:pt x="1539255" y="646413"/>
                  <a:pt x="1511540" y="689919"/>
                  <a:pt x="1462556" y="750504"/>
                </a:cubicBezTo>
                <a:cubicBezTo>
                  <a:pt x="1417440" y="807222"/>
                  <a:pt x="1423885" y="820113"/>
                  <a:pt x="1481892" y="789176"/>
                </a:cubicBezTo>
                <a:cubicBezTo>
                  <a:pt x="1499939" y="780152"/>
                  <a:pt x="1514441" y="775318"/>
                  <a:pt x="1525398" y="774674"/>
                </a:cubicBezTo>
                <a:cubicBezTo>
                  <a:pt x="1536355" y="774029"/>
                  <a:pt x="1552146" y="776285"/>
                  <a:pt x="1572770" y="781441"/>
                </a:cubicBezTo>
                <a:cubicBezTo>
                  <a:pt x="1601130" y="789176"/>
                  <a:pt x="1622076" y="799488"/>
                  <a:pt x="1635612" y="812378"/>
                </a:cubicBezTo>
                <a:cubicBezTo>
                  <a:pt x="1649147" y="825269"/>
                  <a:pt x="1652692" y="838159"/>
                  <a:pt x="1646246" y="851050"/>
                </a:cubicBezTo>
                <a:cubicBezTo>
                  <a:pt x="1641090" y="862651"/>
                  <a:pt x="1603708" y="897456"/>
                  <a:pt x="1534099" y="955463"/>
                </a:cubicBezTo>
                <a:cubicBezTo>
                  <a:pt x="1464490" y="1013470"/>
                  <a:pt x="1430652" y="1046019"/>
                  <a:pt x="1432586" y="1053108"/>
                </a:cubicBezTo>
                <a:cubicBezTo>
                  <a:pt x="1434520" y="1060198"/>
                  <a:pt x="1465779" y="1072122"/>
                  <a:pt x="1526364" y="1088880"/>
                </a:cubicBezTo>
                <a:cubicBezTo>
                  <a:pt x="1620465" y="1115950"/>
                  <a:pt x="1668160" y="1139153"/>
                  <a:pt x="1669449" y="1158488"/>
                </a:cubicBezTo>
                <a:cubicBezTo>
                  <a:pt x="1669449" y="1171379"/>
                  <a:pt x="1652047" y="1182980"/>
                  <a:pt x="1617243" y="1193293"/>
                </a:cubicBezTo>
                <a:cubicBezTo>
                  <a:pt x="1595329" y="1201027"/>
                  <a:pt x="1549568" y="1222296"/>
                  <a:pt x="1479959" y="1257101"/>
                </a:cubicBezTo>
                <a:cubicBezTo>
                  <a:pt x="1410350" y="1291905"/>
                  <a:pt x="1371678" y="1313174"/>
                  <a:pt x="1363944" y="1320909"/>
                </a:cubicBezTo>
                <a:cubicBezTo>
                  <a:pt x="1358788" y="1326065"/>
                  <a:pt x="1347831" y="1465282"/>
                  <a:pt x="1331073" y="1738561"/>
                </a:cubicBezTo>
                <a:cubicBezTo>
                  <a:pt x="1329784" y="1768209"/>
                  <a:pt x="1323662" y="1799146"/>
                  <a:pt x="1312704" y="1831372"/>
                </a:cubicBezTo>
                <a:cubicBezTo>
                  <a:pt x="1301748" y="1863599"/>
                  <a:pt x="1292402" y="1879712"/>
                  <a:pt x="1284668" y="1879712"/>
                </a:cubicBezTo>
                <a:cubicBezTo>
                  <a:pt x="1278222" y="1879712"/>
                  <a:pt x="1260176" y="1866821"/>
                  <a:pt x="1230528" y="1841040"/>
                </a:cubicBezTo>
                <a:cubicBezTo>
                  <a:pt x="1211192" y="1822993"/>
                  <a:pt x="1200235" y="1810748"/>
                  <a:pt x="1197657" y="1804302"/>
                </a:cubicBezTo>
                <a:cubicBezTo>
                  <a:pt x="1195079" y="1797857"/>
                  <a:pt x="1198301" y="1789478"/>
                  <a:pt x="1207325" y="1779166"/>
                </a:cubicBezTo>
                <a:cubicBezTo>
                  <a:pt x="1220215" y="1763697"/>
                  <a:pt x="1232461" y="1693122"/>
                  <a:pt x="1244063" y="1567439"/>
                </a:cubicBezTo>
                <a:cubicBezTo>
                  <a:pt x="1255664" y="1441757"/>
                  <a:pt x="1256308" y="1373760"/>
                  <a:pt x="1245996" y="1363447"/>
                </a:cubicBezTo>
                <a:cubicBezTo>
                  <a:pt x="1235684" y="1354424"/>
                  <a:pt x="1210547" y="1357002"/>
                  <a:pt x="1170587" y="1371182"/>
                </a:cubicBezTo>
                <a:cubicBezTo>
                  <a:pt x="1140939" y="1381494"/>
                  <a:pt x="1122247" y="1386650"/>
                  <a:pt x="1114513" y="1386650"/>
                </a:cubicBezTo>
                <a:cubicBezTo>
                  <a:pt x="1106779" y="1386650"/>
                  <a:pt x="1096466" y="1381494"/>
                  <a:pt x="1083576" y="1371182"/>
                </a:cubicBezTo>
                <a:cubicBezTo>
                  <a:pt x="1066818" y="1357002"/>
                  <a:pt x="1058440" y="1342178"/>
                  <a:pt x="1058440" y="1326709"/>
                </a:cubicBezTo>
                <a:cubicBezTo>
                  <a:pt x="1058440" y="1315108"/>
                  <a:pt x="1065851" y="1299639"/>
                  <a:pt x="1080676" y="1280304"/>
                </a:cubicBezTo>
                <a:cubicBezTo>
                  <a:pt x="1095500" y="1260968"/>
                  <a:pt x="1110646" y="1246788"/>
                  <a:pt x="1126115" y="1237765"/>
                </a:cubicBezTo>
                <a:cubicBezTo>
                  <a:pt x="1145450" y="1227452"/>
                  <a:pt x="1174132" y="1198127"/>
                  <a:pt x="1212159" y="1149787"/>
                </a:cubicBezTo>
                <a:cubicBezTo>
                  <a:pt x="1250186" y="1101448"/>
                  <a:pt x="1270488" y="1068899"/>
                  <a:pt x="1273066" y="1052142"/>
                </a:cubicBezTo>
                <a:cubicBezTo>
                  <a:pt x="1278222" y="1026361"/>
                  <a:pt x="1278222" y="1013470"/>
                  <a:pt x="1273066" y="1013470"/>
                </a:cubicBezTo>
                <a:cubicBezTo>
                  <a:pt x="1265332" y="1013470"/>
                  <a:pt x="1218926" y="1034095"/>
                  <a:pt x="1133849" y="1075345"/>
                </a:cubicBezTo>
                <a:cubicBezTo>
                  <a:pt x="1099045" y="1092102"/>
                  <a:pt x="1074230" y="1110793"/>
                  <a:pt x="1059406" y="1131418"/>
                </a:cubicBezTo>
                <a:cubicBezTo>
                  <a:pt x="1044582" y="1152043"/>
                  <a:pt x="1033303" y="1181691"/>
                  <a:pt x="1025569" y="1220363"/>
                </a:cubicBezTo>
                <a:cubicBezTo>
                  <a:pt x="1020412" y="1248722"/>
                  <a:pt x="1011711" y="1269347"/>
                  <a:pt x="999465" y="1282237"/>
                </a:cubicBezTo>
                <a:cubicBezTo>
                  <a:pt x="987220" y="1295128"/>
                  <a:pt x="974007" y="1299639"/>
                  <a:pt x="959827" y="1295772"/>
                </a:cubicBezTo>
                <a:cubicBezTo>
                  <a:pt x="946937" y="1289327"/>
                  <a:pt x="928890" y="1265479"/>
                  <a:pt x="905687" y="1224230"/>
                </a:cubicBezTo>
                <a:cubicBezTo>
                  <a:pt x="892796" y="1194582"/>
                  <a:pt x="885707" y="1174601"/>
                  <a:pt x="884418" y="1164289"/>
                </a:cubicBezTo>
                <a:cubicBezTo>
                  <a:pt x="883129" y="1153977"/>
                  <a:pt x="885707" y="1141731"/>
                  <a:pt x="892152" y="1127551"/>
                </a:cubicBezTo>
                <a:cubicBezTo>
                  <a:pt x="905042" y="1104348"/>
                  <a:pt x="915677" y="1064065"/>
                  <a:pt x="924056" y="1006703"/>
                </a:cubicBezTo>
                <a:cubicBezTo>
                  <a:pt x="932435" y="949340"/>
                  <a:pt x="936624" y="896167"/>
                  <a:pt x="936624" y="847183"/>
                </a:cubicBezTo>
                <a:lnTo>
                  <a:pt x="936624" y="767906"/>
                </a:lnTo>
                <a:lnTo>
                  <a:pt x="892152" y="767906"/>
                </a:lnTo>
                <a:cubicBezTo>
                  <a:pt x="861215" y="767906"/>
                  <a:pt x="845746" y="772418"/>
                  <a:pt x="845746" y="781441"/>
                </a:cubicBezTo>
                <a:cubicBezTo>
                  <a:pt x="845746" y="790464"/>
                  <a:pt x="812553" y="828814"/>
                  <a:pt x="746167" y="896489"/>
                </a:cubicBezTo>
                <a:cubicBezTo>
                  <a:pt x="679781" y="964164"/>
                  <a:pt x="648844" y="1003802"/>
                  <a:pt x="653356" y="1015404"/>
                </a:cubicBezTo>
                <a:cubicBezTo>
                  <a:pt x="657867" y="1027005"/>
                  <a:pt x="678170" y="1034740"/>
                  <a:pt x="714263" y="1038607"/>
                </a:cubicBezTo>
                <a:cubicBezTo>
                  <a:pt x="761958" y="1041185"/>
                  <a:pt x="787739" y="1055364"/>
                  <a:pt x="791606" y="1081145"/>
                </a:cubicBezTo>
                <a:cubicBezTo>
                  <a:pt x="795473" y="1106926"/>
                  <a:pt x="776138" y="1130774"/>
                  <a:pt x="733599" y="1152688"/>
                </a:cubicBezTo>
                <a:cubicBezTo>
                  <a:pt x="706529" y="1166867"/>
                  <a:pt x="691382" y="1174601"/>
                  <a:pt x="688160" y="1175890"/>
                </a:cubicBezTo>
                <a:cubicBezTo>
                  <a:pt x="684937" y="1177179"/>
                  <a:pt x="675592" y="1223585"/>
                  <a:pt x="660123" y="1315108"/>
                </a:cubicBezTo>
                <a:cubicBezTo>
                  <a:pt x="648522" y="1389873"/>
                  <a:pt x="632086" y="1452070"/>
                  <a:pt x="610817" y="1501698"/>
                </a:cubicBezTo>
                <a:cubicBezTo>
                  <a:pt x="589548" y="1551326"/>
                  <a:pt x="569245" y="1579363"/>
                  <a:pt x="549909" y="1585808"/>
                </a:cubicBezTo>
                <a:cubicBezTo>
                  <a:pt x="535730" y="1589676"/>
                  <a:pt x="513171" y="1589031"/>
                  <a:pt x="482234" y="1583875"/>
                </a:cubicBezTo>
                <a:cubicBezTo>
                  <a:pt x="451297" y="1578719"/>
                  <a:pt x="435828" y="1572273"/>
                  <a:pt x="435828" y="1564539"/>
                </a:cubicBezTo>
                <a:cubicBezTo>
                  <a:pt x="435828" y="1556805"/>
                  <a:pt x="442274" y="1550359"/>
                  <a:pt x="455164" y="1545203"/>
                </a:cubicBezTo>
                <a:cubicBezTo>
                  <a:pt x="468055" y="1540047"/>
                  <a:pt x="481590" y="1525223"/>
                  <a:pt x="495769" y="1500731"/>
                </a:cubicBezTo>
                <a:cubicBezTo>
                  <a:pt x="506082" y="1480106"/>
                  <a:pt x="516716" y="1439179"/>
                  <a:pt x="527673" y="1377949"/>
                </a:cubicBezTo>
                <a:cubicBezTo>
                  <a:pt x="538630" y="1316719"/>
                  <a:pt x="540886" y="1282237"/>
                  <a:pt x="534441" y="1274503"/>
                </a:cubicBezTo>
                <a:cubicBezTo>
                  <a:pt x="530573" y="1266768"/>
                  <a:pt x="497703" y="1277725"/>
                  <a:pt x="435828" y="1307374"/>
                </a:cubicBezTo>
                <a:cubicBezTo>
                  <a:pt x="382977" y="1331866"/>
                  <a:pt x="345595" y="1343145"/>
                  <a:pt x="323681" y="1341211"/>
                </a:cubicBezTo>
                <a:cubicBezTo>
                  <a:pt x="301767" y="1339278"/>
                  <a:pt x="290810" y="1324131"/>
                  <a:pt x="290810" y="1295772"/>
                </a:cubicBezTo>
                <a:cubicBezTo>
                  <a:pt x="290810" y="1276436"/>
                  <a:pt x="287588" y="1256456"/>
                  <a:pt x="281142" y="1235831"/>
                </a:cubicBezTo>
                <a:cubicBezTo>
                  <a:pt x="278564" y="1224230"/>
                  <a:pt x="279853" y="1215529"/>
                  <a:pt x="285010" y="1209728"/>
                </a:cubicBezTo>
                <a:cubicBezTo>
                  <a:pt x="290166" y="1203927"/>
                  <a:pt x="302412" y="1196515"/>
                  <a:pt x="321747" y="1187492"/>
                </a:cubicBezTo>
                <a:cubicBezTo>
                  <a:pt x="359130" y="1172023"/>
                  <a:pt x="413914" y="1121106"/>
                  <a:pt x="486101" y="1034740"/>
                </a:cubicBezTo>
                <a:cubicBezTo>
                  <a:pt x="538952" y="972865"/>
                  <a:pt x="556999" y="941928"/>
                  <a:pt x="540241" y="941928"/>
                </a:cubicBezTo>
                <a:cubicBezTo>
                  <a:pt x="529929" y="941928"/>
                  <a:pt x="475144" y="972221"/>
                  <a:pt x="375888" y="1032806"/>
                </a:cubicBezTo>
                <a:cubicBezTo>
                  <a:pt x="165772" y="1166867"/>
                  <a:pt x="44602" y="1221652"/>
                  <a:pt x="12375" y="1197160"/>
                </a:cubicBezTo>
                <a:cubicBezTo>
                  <a:pt x="2063" y="1189426"/>
                  <a:pt x="-1804" y="1173957"/>
                  <a:pt x="774" y="1150754"/>
                </a:cubicBezTo>
                <a:cubicBezTo>
                  <a:pt x="2063" y="1132707"/>
                  <a:pt x="6897" y="1120139"/>
                  <a:pt x="15276" y="1113049"/>
                </a:cubicBezTo>
                <a:cubicBezTo>
                  <a:pt x="23655" y="1105960"/>
                  <a:pt x="42668" y="1097259"/>
                  <a:pt x="72316" y="1086946"/>
                </a:cubicBezTo>
                <a:cubicBezTo>
                  <a:pt x="197354" y="1045696"/>
                  <a:pt x="324970" y="959975"/>
                  <a:pt x="455164" y="829781"/>
                </a:cubicBezTo>
                <a:cubicBezTo>
                  <a:pt x="509304" y="774352"/>
                  <a:pt x="554743" y="721178"/>
                  <a:pt x="591481" y="670261"/>
                </a:cubicBezTo>
                <a:cubicBezTo>
                  <a:pt x="628219" y="619343"/>
                  <a:pt x="641432" y="588728"/>
                  <a:pt x="631119" y="578416"/>
                </a:cubicBezTo>
                <a:cubicBezTo>
                  <a:pt x="625963" y="573260"/>
                  <a:pt x="605661" y="577771"/>
                  <a:pt x="570212" y="591951"/>
                </a:cubicBezTo>
                <a:cubicBezTo>
                  <a:pt x="534763" y="606130"/>
                  <a:pt x="505437" y="632556"/>
                  <a:pt x="482234" y="671227"/>
                </a:cubicBezTo>
                <a:cubicBezTo>
                  <a:pt x="459031" y="709899"/>
                  <a:pt x="447430" y="735358"/>
                  <a:pt x="447430" y="747604"/>
                </a:cubicBezTo>
                <a:cubicBezTo>
                  <a:pt x="447430" y="759850"/>
                  <a:pt x="440018" y="768551"/>
                  <a:pt x="425194" y="773707"/>
                </a:cubicBezTo>
                <a:cubicBezTo>
                  <a:pt x="410370" y="778863"/>
                  <a:pt x="397801" y="776930"/>
                  <a:pt x="387489" y="767906"/>
                </a:cubicBezTo>
                <a:cubicBezTo>
                  <a:pt x="375888" y="760172"/>
                  <a:pt x="365575" y="733746"/>
                  <a:pt x="356552" y="688630"/>
                </a:cubicBezTo>
                <a:cubicBezTo>
                  <a:pt x="351396" y="658981"/>
                  <a:pt x="349462" y="638357"/>
                  <a:pt x="350751" y="626755"/>
                </a:cubicBezTo>
                <a:cubicBezTo>
                  <a:pt x="352040" y="615154"/>
                  <a:pt x="360419" y="597752"/>
                  <a:pt x="375888" y="574549"/>
                </a:cubicBezTo>
                <a:cubicBezTo>
                  <a:pt x="397801" y="543612"/>
                  <a:pt x="406825" y="525887"/>
                  <a:pt x="402958" y="521375"/>
                </a:cubicBezTo>
                <a:cubicBezTo>
                  <a:pt x="399090" y="516864"/>
                  <a:pt x="376532" y="522342"/>
                  <a:pt x="335282" y="537811"/>
                </a:cubicBezTo>
                <a:cubicBezTo>
                  <a:pt x="290166" y="551990"/>
                  <a:pt x="234092" y="558436"/>
                  <a:pt x="167061" y="557146"/>
                </a:cubicBezTo>
                <a:cubicBezTo>
                  <a:pt x="100031" y="555858"/>
                  <a:pt x="66516" y="546834"/>
                  <a:pt x="66516" y="530076"/>
                </a:cubicBezTo>
                <a:cubicBezTo>
                  <a:pt x="66516" y="524920"/>
                  <a:pt x="95519" y="510096"/>
                  <a:pt x="153526" y="485604"/>
                </a:cubicBezTo>
                <a:cubicBezTo>
                  <a:pt x="223135" y="458534"/>
                  <a:pt x="305312" y="417929"/>
                  <a:pt x="400057" y="363789"/>
                </a:cubicBezTo>
                <a:cubicBezTo>
                  <a:pt x="494802" y="309649"/>
                  <a:pt x="542175" y="275489"/>
                  <a:pt x="542175" y="261309"/>
                </a:cubicBezTo>
                <a:cubicBezTo>
                  <a:pt x="538308" y="257442"/>
                  <a:pt x="526384" y="255509"/>
                  <a:pt x="506404" y="255509"/>
                </a:cubicBezTo>
                <a:cubicBezTo>
                  <a:pt x="486424" y="255509"/>
                  <a:pt x="463543" y="258087"/>
                  <a:pt x="437762" y="263243"/>
                </a:cubicBezTo>
                <a:cubicBezTo>
                  <a:pt x="411981" y="268399"/>
                  <a:pt x="396512" y="273555"/>
                  <a:pt x="391356" y="278712"/>
                </a:cubicBezTo>
                <a:cubicBezTo>
                  <a:pt x="373309" y="296758"/>
                  <a:pt x="361708" y="301270"/>
                  <a:pt x="356552" y="292247"/>
                </a:cubicBezTo>
                <a:cubicBezTo>
                  <a:pt x="353974" y="285801"/>
                  <a:pt x="358485" y="276134"/>
                  <a:pt x="370087" y="263243"/>
                </a:cubicBezTo>
                <a:cubicBezTo>
                  <a:pt x="390712" y="241329"/>
                  <a:pt x="408758" y="217160"/>
                  <a:pt x="424227" y="190734"/>
                </a:cubicBezTo>
                <a:cubicBezTo>
                  <a:pt x="439695" y="164308"/>
                  <a:pt x="447430" y="143361"/>
                  <a:pt x="447430" y="127893"/>
                </a:cubicBezTo>
                <a:cubicBezTo>
                  <a:pt x="447430" y="109846"/>
                  <a:pt x="438729" y="87610"/>
                  <a:pt x="421326" y="61185"/>
                </a:cubicBezTo>
                <a:cubicBezTo>
                  <a:pt x="403924" y="34759"/>
                  <a:pt x="395223" y="17679"/>
                  <a:pt x="395223" y="9945"/>
                </a:cubicBezTo>
                <a:cubicBezTo>
                  <a:pt x="395223" y="4144"/>
                  <a:pt x="398577" y="881"/>
                  <a:pt x="405284" y="156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09" name="香香26"/>
          <p:cNvGrpSpPr/>
          <p:nvPr/>
        </p:nvGrpSpPr>
        <p:grpSpPr>
          <a:xfrm rot="20172725" flipH="1">
            <a:off x="638134" y="3147254"/>
            <a:ext cx="1103636" cy="685606"/>
            <a:chOff x="10244289" y="3881011"/>
            <a:chExt cx="1103636" cy="685606"/>
          </a:xfrm>
        </p:grpSpPr>
        <p:pic>
          <p:nvPicPr>
            <p:cNvPr id="107" name="香香26-1"/>
            <p:cNvPicPr>
              <a:picLocks noChangeAspect="1"/>
            </p:cNvPicPr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 rot="20027779" flipH="1">
              <a:off x="10244289" y="3954217"/>
              <a:ext cx="489920" cy="612400"/>
            </a:xfrm>
            <a:prstGeom prst="rect">
              <a:avLst/>
            </a:prstGeom>
          </p:spPr>
        </p:pic>
        <p:pic>
          <p:nvPicPr>
            <p:cNvPr id="108" name="香香26-2"/>
            <p:cNvPicPr>
              <a:picLocks noChangeAspect="1"/>
            </p:cNvPicPr>
            <p:nvPr/>
          </p:nvPicPr>
          <p:blipFill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826178" y="3881011"/>
              <a:ext cx="521747" cy="521747"/>
            </a:xfrm>
            <a:custGeom>
              <a:avLst/>
              <a:gdLst>
                <a:gd name="connsiteX0" fmla="*/ 0 w 521747"/>
                <a:gd name="connsiteY0" fmla="*/ 0 h 521747"/>
                <a:gd name="connsiteX1" fmla="*/ 521747 w 521747"/>
                <a:gd name="connsiteY1" fmla="*/ 0 h 521747"/>
                <a:gd name="connsiteX2" fmla="*/ 521747 w 521747"/>
                <a:gd name="connsiteY2" fmla="*/ 521747 h 521747"/>
                <a:gd name="connsiteX3" fmla="*/ 0 w 521747"/>
                <a:gd name="connsiteY3" fmla="*/ 521747 h 5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747" h="521747">
                  <a:moveTo>
                    <a:pt x="0" y="0"/>
                  </a:moveTo>
                  <a:lnTo>
                    <a:pt x="521747" y="0"/>
                  </a:lnTo>
                  <a:lnTo>
                    <a:pt x="521747" y="521747"/>
                  </a:lnTo>
                  <a:lnTo>
                    <a:pt x="0" y="521747"/>
                  </a:lnTo>
                  <a:close/>
                </a:path>
              </a:pathLst>
            </a:cu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18A2AA0-CC1D-0509-F321-D5ACB7992CDA}"/>
              </a:ext>
            </a:extLst>
          </p:cNvPr>
          <p:cNvGrpSpPr/>
          <p:nvPr/>
        </p:nvGrpSpPr>
        <p:grpSpPr>
          <a:xfrm>
            <a:off x="2506065" y="3567768"/>
            <a:ext cx="6981588" cy="511032"/>
            <a:chOff x="2506065" y="3567768"/>
            <a:chExt cx="6981588" cy="511032"/>
          </a:xfrm>
        </p:grpSpPr>
        <p:sp>
          <p:nvSpPr>
            <p:cNvPr id="77" name="香香16"/>
            <p:cNvSpPr/>
            <p:nvPr/>
          </p:nvSpPr>
          <p:spPr>
            <a:xfrm>
              <a:off x="3839880" y="3599036"/>
              <a:ext cx="4313472" cy="460278"/>
            </a:xfrm>
            <a:custGeom>
              <a:avLst/>
              <a:gdLst>
                <a:gd name="connsiteX0" fmla="*/ 274348 w 5142079"/>
                <a:gd name="connsiteY0" fmla="*/ 0 h 548696"/>
                <a:gd name="connsiteX1" fmla="*/ 2307695 w 5142079"/>
                <a:gd name="connsiteY1" fmla="*/ 0 h 548696"/>
                <a:gd name="connsiteX2" fmla="*/ 2834384 w 5142079"/>
                <a:gd name="connsiteY2" fmla="*/ 0 h 548696"/>
                <a:gd name="connsiteX3" fmla="*/ 4867731 w 5142079"/>
                <a:gd name="connsiteY3" fmla="*/ 0 h 548696"/>
                <a:gd name="connsiteX4" fmla="*/ 5142079 w 5142079"/>
                <a:gd name="connsiteY4" fmla="*/ 274348 h 548696"/>
                <a:gd name="connsiteX5" fmla="*/ 4867731 w 5142079"/>
                <a:gd name="connsiteY5" fmla="*/ 548696 h 548696"/>
                <a:gd name="connsiteX6" fmla="*/ 2834384 w 5142079"/>
                <a:gd name="connsiteY6" fmla="*/ 548696 h 548696"/>
                <a:gd name="connsiteX7" fmla="*/ 2307695 w 5142079"/>
                <a:gd name="connsiteY7" fmla="*/ 548696 h 548696"/>
                <a:gd name="connsiteX8" fmla="*/ 274348 w 5142079"/>
                <a:gd name="connsiteY8" fmla="*/ 548696 h 548696"/>
                <a:gd name="connsiteX9" fmla="*/ 0 w 5142079"/>
                <a:gd name="connsiteY9" fmla="*/ 274348 h 548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2079" h="548696">
                  <a:moveTo>
                    <a:pt x="274348" y="0"/>
                  </a:moveTo>
                  <a:lnTo>
                    <a:pt x="2307695" y="0"/>
                  </a:lnTo>
                  <a:lnTo>
                    <a:pt x="2834384" y="0"/>
                  </a:lnTo>
                  <a:lnTo>
                    <a:pt x="4867731" y="0"/>
                  </a:lnTo>
                  <a:lnTo>
                    <a:pt x="5142079" y="274348"/>
                  </a:lnTo>
                  <a:lnTo>
                    <a:pt x="4867731" y="548696"/>
                  </a:lnTo>
                  <a:lnTo>
                    <a:pt x="2834384" y="548696"/>
                  </a:lnTo>
                  <a:lnTo>
                    <a:pt x="2307695" y="548696"/>
                  </a:lnTo>
                  <a:lnTo>
                    <a:pt x="274348" y="548696"/>
                  </a:lnTo>
                  <a:lnTo>
                    <a:pt x="0" y="274348"/>
                  </a:lnTo>
                  <a:close/>
                </a:path>
              </a:pathLst>
            </a:cu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9" name="香香17"/>
            <p:cNvSpPr/>
            <p:nvPr/>
          </p:nvSpPr>
          <p:spPr>
            <a:xfrm rot="10800000">
              <a:off x="3922817" y="3567768"/>
              <a:ext cx="4150298" cy="511032"/>
            </a:xfrm>
            <a:custGeom>
              <a:avLst/>
              <a:gdLst>
                <a:gd name="connsiteX0" fmla="*/ 5123315 w 5459428"/>
                <a:gd name="connsiteY0" fmla="*/ 672226 h 672226"/>
                <a:gd name="connsiteX1" fmla="*/ 3009311 w 5459428"/>
                <a:gd name="connsiteY1" fmla="*/ 672226 h 672226"/>
                <a:gd name="connsiteX2" fmla="*/ 2450117 w 5459428"/>
                <a:gd name="connsiteY2" fmla="*/ 672226 h 672226"/>
                <a:gd name="connsiteX3" fmla="*/ 336113 w 5459428"/>
                <a:gd name="connsiteY3" fmla="*/ 672226 h 672226"/>
                <a:gd name="connsiteX4" fmla="*/ 0 w 5459428"/>
                <a:gd name="connsiteY4" fmla="*/ 336113 h 672226"/>
                <a:gd name="connsiteX5" fmla="*/ 336113 w 5459428"/>
                <a:gd name="connsiteY5" fmla="*/ 0 h 672226"/>
                <a:gd name="connsiteX6" fmla="*/ 2450117 w 5459428"/>
                <a:gd name="connsiteY6" fmla="*/ 0 h 672226"/>
                <a:gd name="connsiteX7" fmla="*/ 3009311 w 5459428"/>
                <a:gd name="connsiteY7" fmla="*/ 0 h 672226"/>
                <a:gd name="connsiteX8" fmla="*/ 5123315 w 5459428"/>
                <a:gd name="connsiteY8" fmla="*/ 0 h 672226"/>
                <a:gd name="connsiteX9" fmla="*/ 5459428 w 5459428"/>
                <a:gd name="connsiteY9" fmla="*/ 336113 h 672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59428" h="672226">
                  <a:moveTo>
                    <a:pt x="5123315" y="672226"/>
                  </a:moveTo>
                  <a:lnTo>
                    <a:pt x="3009311" y="672226"/>
                  </a:lnTo>
                  <a:lnTo>
                    <a:pt x="2450117" y="672226"/>
                  </a:lnTo>
                  <a:lnTo>
                    <a:pt x="336113" y="672226"/>
                  </a:lnTo>
                  <a:lnTo>
                    <a:pt x="0" y="336113"/>
                  </a:lnTo>
                  <a:lnTo>
                    <a:pt x="336113" y="0"/>
                  </a:lnTo>
                  <a:lnTo>
                    <a:pt x="2450117" y="0"/>
                  </a:lnTo>
                  <a:lnTo>
                    <a:pt x="3009311" y="0"/>
                  </a:lnTo>
                  <a:lnTo>
                    <a:pt x="5123315" y="0"/>
                  </a:lnTo>
                  <a:lnTo>
                    <a:pt x="5459428" y="3361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4" name="香香18"/>
            <p:cNvSpPr/>
            <p:nvPr/>
          </p:nvSpPr>
          <p:spPr>
            <a:xfrm>
              <a:off x="4020670" y="3659898"/>
              <a:ext cx="381483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  答辩人：香宝儿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   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日期：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20XX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X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月 </a:t>
              </a:r>
              <a:endPara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cxnSp>
          <p:nvCxnSpPr>
            <p:cNvPr id="95" name="香香25"/>
            <p:cNvCxnSpPr/>
            <p:nvPr/>
          </p:nvCxnSpPr>
          <p:spPr>
            <a:xfrm>
              <a:off x="8287359" y="3816170"/>
              <a:ext cx="1200294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香香28"/>
            <p:cNvCxnSpPr/>
            <p:nvPr/>
          </p:nvCxnSpPr>
          <p:spPr>
            <a:xfrm flipH="1">
              <a:off x="2506065" y="3816170"/>
              <a:ext cx="114813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3" name="香香29"/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3216" y="2502009"/>
            <a:ext cx="919205" cy="919205"/>
          </a:xfrm>
          <a:prstGeom prst="rect">
            <a:avLst/>
          </a:prstGeom>
        </p:spPr>
      </p:pic>
      <p:pic>
        <p:nvPicPr>
          <p:cNvPr id="114" name="香香30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7642" y="1912396"/>
            <a:ext cx="750081" cy="7500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0C89D2F-E636-A603-64A3-FFC501629A3D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51808" y="2068109"/>
            <a:ext cx="1145882" cy="1145882"/>
          </a:xfrm>
          <a:custGeom>
            <a:avLst/>
            <a:gdLst>
              <a:gd name="connsiteX0" fmla="*/ 0 w 1145882"/>
              <a:gd name="connsiteY0" fmla="*/ 0 h 1145882"/>
              <a:gd name="connsiteX1" fmla="*/ 1145882 w 1145882"/>
              <a:gd name="connsiteY1" fmla="*/ 0 h 1145882"/>
              <a:gd name="connsiteX2" fmla="*/ 1145882 w 1145882"/>
              <a:gd name="connsiteY2" fmla="*/ 1145882 h 1145882"/>
              <a:gd name="connsiteX3" fmla="*/ 0 w 1145882"/>
              <a:gd name="connsiteY3" fmla="*/ 1145882 h 114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82" h="1145882">
                <a:moveTo>
                  <a:pt x="0" y="0"/>
                </a:moveTo>
                <a:lnTo>
                  <a:pt x="1145882" y="0"/>
                </a:lnTo>
                <a:lnTo>
                  <a:pt x="1145882" y="1145882"/>
                </a:lnTo>
                <a:lnTo>
                  <a:pt x="0" y="1145882"/>
                </a:lnTo>
                <a:close/>
              </a:path>
            </a:pathLst>
          </a:custGeom>
        </p:spPr>
      </p:pic>
      <p:pic>
        <p:nvPicPr>
          <p:cNvPr id="27" name="香香32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8481" y="1909106"/>
            <a:ext cx="935369" cy="935369"/>
          </a:xfrm>
          <a:prstGeom prst="rect">
            <a:avLst/>
          </a:prstGeom>
        </p:spPr>
      </p:pic>
      <p:pic>
        <p:nvPicPr>
          <p:cNvPr id="32" name="香香33" descr="查看图片"/>
          <p:cNvPicPr>
            <a:picLocks noChangeAspect="1" noChangeArrowheads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2393" y="-28587"/>
            <a:ext cx="6858000" cy="149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香香34"/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3643" y="2261017"/>
            <a:ext cx="919205" cy="919205"/>
          </a:xfrm>
          <a:prstGeom prst="rect">
            <a:avLst/>
          </a:prstGeom>
        </p:spPr>
      </p:pic>
      <p:grpSp>
        <p:nvGrpSpPr>
          <p:cNvPr id="74" name="组合 73">
            <a:extLst>
              <a:ext uri="{FF2B5EF4-FFF2-40B4-BE49-F238E27FC236}">
                <a16:creationId xmlns:a16="http://schemas.microsoft.com/office/drawing/2014/main" id="{9379088F-C27D-098A-53DE-95C4B73DB6A7}"/>
              </a:ext>
            </a:extLst>
          </p:cNvPr>
          <p:cNvGrpSpPr/>
          <p:nvPr/>
        </p:nvGrpSpPr>
        <p:grpSpPr>
          <a:xfrm>
            <a:off x="8958591" y="276752"/>
            <a:ext cx="2945860" cy="602141"/>
            <a:chOff x="8958591" y="276752"/>
            <a:chExt cx="2945860" cy="602141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D3131259-CED7-F390-BC81-ECA5A806C12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958591" y="423061"/>
              <a:ext cx="378104" cy="393650"/>
            </a:xfrm>
            <a:custGeom>
              <a:avLst/>
              <a:gdLst/>
              <a:ahLst/>
              <a:cxnLst/>
              <a:rect l="l" t="t" r="r" b="b"/>
              <a:pathLst>
                <a:path w="378104" h="393650">
                  <a:moveTo>
                    <a:pt x="86411" y="320040"/>
                  </a:moveTo>
                  <a:cubicBezTo>
                    <a:pt x="69342" y="328270"/>
                    <a:pt x="55778" y="336957"/>
                    <a:pt x="45720" y="346101"/>
                  </a:cubicBezTo>
                  <a:cubicBezTo>
                    <a:pt x="65532" y="342443"/>
                    <a:pt x="79095" y="336347"/>
                    <a:pt x="86411" y="327813"/>
                  </a:cubicBezTo>
                  <a:close/>
                  <a:moveTo>
                    <a:pt x="86868" y="268834"/>
                  </a:moveTo>
                  <a:cubicBezTo>
                    <a:pt x="74371" y="275844"/>
                    <a:pt x="63703" y="282855"/>
                    <a:pt x="54864" y="289865"/>
                  </a:cubicBezTo>
                  <a:cubicBezTo>
                    <a:pt x="63093" y="289560"/>
                    <a:pt x="73914" y="286817"/>
                    <a:pt x="87325" y="281636"/>
                  </a:cubicBezTo>
                  <a:close/>
                  <a:moveTo>
                    <a:pt x="326898" y="174193"/>
                  </a:moveTo>
                  <a:cubicBezTo>
                    <a:pt x="310743" y="178156"/>
                    <a:pt x="294741" y="183338"/>
                    <a:pt x="278892" y="189738"/>
                  </a:cubicBezTo>
                  <a:lnTo>
                    <a:pt x="240030" y="282550"/>
                  </a:lnTo>
                  <a:cubicBezTo>
                    <a:pt x="246735" y="294742"/>
                    <a:pt x="256184" y="307391"/>
                    <a:pt x="268376" y="320497"/>
                  </a:cubicBezTo>
                  <a:cubicBezTo>
                    <a:pt x="296723" y="288189"/>
                    <a:pt x="316230" y="239421"/>
                    <a:pt x="326898" y="174193"/>
                  </a:cubicBezTo>
                  <a:close/>
                  <a:moveTo>
                    <a:pt x="79095" y="154534"/>
                  </a:moveTo>
                  <a:cubicBezTo>
                    <a:pt x="69037" y="157277"/>
                    <a:pt x="59893" y="160478"/>
                    <a:pt x="51663" y="164135"/>
                  </a:cubicBezTo>
                  <a:lnTo>
                    <a:pt x="59893" y="189738"/>
                  </a:lnTo>
                  <a:cubicBezTo>
                    <a:pt x="72695" y="184862"/>
                    <a:pt x="82296" y="181356"/>
                    <a:pt x="88697" y="179223"/>
                  </a:cubicBezTo>
                  <a:cubicBezTo>
                    <a:pt x="84734" y="166421"/>
                    <a:pt x="81534" y="158192"/>
                    <a:pt x="79095" y="154534"/>
                  </a:cubicBezTo>
                  <a:close/>
                  <a:moveTo>
                    <a:pt x="140360" y="144018"/>
                  </a:moveTo>
                  <a:lnTo>
                    <a:pt x="114300" y="148133"/>
                  </a:lnTo>
                  <a:cubicBezTo>
                    <a:pt x="118567" y="152705"/>
                    <a:pt x="121310" y="157734"/>
                    <a:pt x="122529" y="163221"/>
                  </a:cubicBezTo>
                  <a:close/>
                  <a:moveTo>
                    <a:pt x="111099" y="101042"/>
                  </a:moveTo>
                  <a:cubicBezTo>
                    <a:pt x="100736" y="102870"/>
                    <a:pt x="92811" y="104547"/>
                    <a:pt x="87325" y="106071"/>
                  </a:cubicBezTo>
                  <a:cubicBezTo>
                    <a:pt x="86715" y="110948"/>
                    <a:pt x="86411" y="114300"/>
                    <a:pt x="86411" y="116129"/>
                  </a:cubicBezTo>
                  <a:lnTo>
                    <a:pt x="85039" y="128474"/>
                  </a:lnTo>
                  <a:lnTo>
                    <a:pt x="96469" y="125730"/>
                  </a:lnTo>
                  <a:cubicBezTo>
                    <a:pt x="101651" y="118720"/>
                    <a:pt x="106527" y="110490"/>
                    <a:pt x="111099" y="101042"/>
                  </a:cubicBezTo>
                  <a:close/>
                  <a:moveTo>
                    <a:pt x="272948" y="60351"/>
                  </a:moveTo>
                  <a:cubicBezTo>
                    <a:pt x="275691" y="60351"/>
                    <a:pt x="283159" y="65532"/>
                    <a:pt x="295351" y="75896"/>
                  </a:cubicBezTo>
                  <a:cubicBezTo>
                    <a:pt x="305105" y="85649"/>
                    <a:pt x="309981" y="96165"/>
                    <a:pt x="309981" y="107442"/>
                  </a:cubicBezTo>
                  <a:cubicBezTo>
                    <a:pt x="309981" y="115672"/>
                    <a:pt x="307238" y="122378"/>
                    <a:pt x="301752" y="127559"/>
                  </a:cubicBezTo>
                  <a:lnTo>
                    <a:pt x="292608" y="151333"/>
                  </a:lnTo>
                  <a:lnTo>
                    <a:pt x="309524" y="147219"/>
                  </a:lnTo>
                  <a:cubicBezTo>
                    <a:pt x="311658" y="146609"/>
                    <a:pt x="314172" y="145923"/>
                    <a:pt x="317068" y="145161"/>
                  </a:cubicBezTo>
                  <a:cubicBezTo>
                    <a:pt x="319964" y="144399"/>
                    <a:pt x="323240" y="143561"/>
                    <a:pt x="326898" y="142647"/>
                  </a:cubicBezTo>
                  <a:cubicBezTo>
                    <a:pt x="330555" y="138380"/>
                    <a:pt x="336194" y="136246"/>
                    <a:pt x="343814" y="136246"/>
                  </a:cubicBezTo>
                  <a:cubicBezTo>
                    <a:pt x="349910" y="136246"/>
                    <a:pt x="357073" y="141732"/>
                    <a:pt x="365303" y="152705"/>
                  </a:cubicBezTo>
                  <a:cubicBezTo>
                    <a:pt x="373837" y="163373"/>
                    <a:pt x="378104" y="174193"/>
                    <a:pt x="378104" y="185166"/>
                  </a:cubicBezTo>
                  <a:cubicBezTo>
                    <a:pt x="378104" y="193091"/>
                    <a:pt x="374142" y="198730"/>
                    <a:pt x="366217" y="202083"/>
                  </a:cubicBezTo>
                  <a:cubicBezTo>
                    <a:pt x="350063" y="274625"/>
                    <a:pt x="329184" y="328727"/>
                    <a:pt x="303581" y="364389"/>
                  </a:cubicBezTo>
                  <a:cubicBezTo>
                    <a:pt x="283769" y="383286"/>
                    <a:pt x="267309" y="392735"/>
                    <a:pt x="254203" y="392735"/>
                  </a:cubicBezTo>
                  <a:cubicBezTo>
                    <a:pt x="245973" y="392735"/>
                    <a:pt x="241859" y="384658"/>
                    <a:pt x="241859" y="368503"/>
                  </a:cubicBezTo>
                  <a:cubicBezTo>
                    <a:pt x="235763" y="354787"/>
                    <a:pt x="230124" y="335433"/>
                    <a:pt x="224942" y="310439"/>
                  </a:cubicBezTo>
                  <a:cubicBezTo>
                    <a:pt x="206959" y="338481"/>
                    <a:pt x="186233" y="357836"/>
                    <a:pt x="162763" y="368503"/>
                  </a:cubicBezTo>
                  <a:cubicBezTo>
                    <a:pt x="149657" y="373380"/>
                    <a:pt x="140817" y="375819"/>
                    <a:pt x="136245" y="375819"/>
                  </a:cubicBezTo>
                  <a:cubicBezTo>
                    <a:pt x="131673" y="375819"/>
                    <a:pt x="129387" y="374295"/>
                    <a:pt x="129387" y="371247"/>
                  </a:cubicBezTo>
                  <a:cubicBezTo>
                    <a:pt x="129387" y="367284"/>
                    <a:pt x="133502" y="363322"/>
                    <a:pt x="141732" y="359360"/>
                  </a:cubicBezTo>
                  <a:cubicBezTo>
                    <a:pt x="179527" y="327660"/>
                    <a:pt x="210007" y="278587"/>
                    <a:pt x="233172" y="212141"/>
                  </a:cubicBezTo>
                  <a:cubicBezTo>
                    <a:pt x="224942" y="215189"/>
                    <a:pt x="218999" y="216713"/>
                    <a:pt x="215341" y="216713"/>
                  </a:cubicBezTo>
                  <a:cubicBezTo>
                    <a:pt x="208635" y="216713"/>
                    <a:pt x="202235" y="212293"/>
                    <a:pt x="196139" y="203454"/>
                  </a:cubicBezTo>
                  <a:cubicBezTo>
                    <a:pt x="188214" y="190957"/>
                    <a:pt x="184251" y="181966"/>
                    <a:pt x="184251" y="176480"/>
                  </a:cubicBezTo>
                  <a:cubicBezTo>
                    <a:pt x="184251" y="172822"/>
                    <a:pt x="185318" y="169469"/>
                    <a:pt x="187452" y="166421"/>
                  </a:cubicBezTo>
                  <a:cubicBezTo>
                    <a:pt x="189585" y="163373"/>
                    <a:pt x="191719" y="161849"/>
                    <a:pt x="193853" y="161849"/>
                  </a:cubicBezTo>
                  <a:cubicBezTo>
                    <a:pt x="195377" y="161849"/>
                    <a:pt x="199034" y="164592"/>
                    <a:pt x="204825" y="170079"/>
                  </a:cubicBezTo>
                  <a:cubicBezTo>
                    <a:pt x="219456" y="166116"/>
                    <a:pt x="234391" y="162459"/>
                    <a:pt x="249631" y="159106"/>
                  </a:cubicBezTo>
                  <a:cubicBezTo>
                    <a:pt x="255422" y="139599"/>
                    <a:pt x="260147" y="118568"/>
                    <a:pt x="263804" y="96012"/>
                  </a:cubicBezTo>
                  <a:cubicBezTo>
                    <a:pt x="253441" y="89916"/>
                    <a:pt x="248259" y="83515"/>
                    <a:pt x="248259" y="76810"/>
                  </a:cubicBezTo>
                  <a:cubicBezTo>
                    <a:pt x="248259" y="67971"/>
                    <a:pt x="256489" y="62484"/>
                    <a:pt x="272948" y="60351"/>
                  </a:cubicBezTo>
                  <a:close/>
                  <a:moveTo>
                    <a:pt x="135331" y="0"/>
                  </a:moveTo>
                  <a:cubicBezTo>
                    <a:pt x="139293" y="0"/>
                    <a:pt x="147218" y="2896"/>
                    <a:pt x="159105" y="8687"/>
                  </a:cubicBezTo>
                  <a:cubicBezTo>
                    <a:pt x="170078" y="14174"/>
                    <a:pt x="175565" y="21032"/>
                    <a:pt x="175565" y="29261"/>
                  </a:cubicBezTo>
                  <a:cubicBezTo>
                    <a:pt x="175565" y="31395"/>
                    <a:pt x="172212" y="38557"/>
                    <a:pt x="165506" y="50750"/>
                  </a:cubicBezTo>
                  <a:cubicBezTo>
                    <a:pt x="170688" y="49226"/>
                    <a:pt x="174193" y="48463"/>
                    <a:pt x="176022" y="48463"/>
                  </a:cubicBezTo>
                  <a:cubicBezTo>
                    <a:pt x="180594" y="48463"/>
                    <a:pt x="186690" y="50445"/>
                    <a:pt x="194310" y="54407"/>
                  </a:cubicBezTo>
                  <a:cubicBezTo>
                    <a:pt x="202235" y="60503"/>
                    <a:pt x="206197" y="66904"/>
                    <a:pt x="206197" y="73609"/>
                  </a:cubicBezTo>
                  <a:cubicBezTo>
                    <a:pt x="206197" y="84278"/>
                    <a:pt x="200711" y="89916"/>
                    <a:pt x="189738" y="90526"/>
                  </a:cubicBezTo>
                  <a:cubicBezTo>
                    <a:pt x="177241" y="90831"/>
                    <a:pt x="161544" y="92202"/>
                    <a:pt x="142646" y="94641"/>
                  </a:cubicBezTo>
                  <a:cubicBezTo>
                    <a:pt x="137769" y="101651"/>
                    <a:pt x="130454" y="111100"/>
                    <a:pt x="120701" y="122987"/>
                  </a:cubicBezTo>
                  <a:lnTo>
                    <a:pt x="141275" y="119330"/>
                  </a:lnTo>
                  <a:cubicBezTo>
                    <a:pt x="148285" y="114757"/>
                    <a:pt x="154991" y="112472"/>
                    <a:pt x="161391" y="112472"/>
                  </a:cubicBezTo>
                  <a:cubicBezTo>
                    <a:pt x="164135" y="112472"/>
                    <a:pt x="168859" y="115520"/>
                    <a:pt x="175565" y="121615"/>
                  </a:cubicBezTo>
                  <a:cubicBezTo>
                    <a:pt x="183489" y="128016"/>
                    <a:pt x="187452" y="134569"/>
                    <a:pt x="187452" y="141275"/>
                  </a:cubicBezTo>
                  <a:cubicBezTo>
                    <a:pt x="187452" y="147981"/>
                    <a:pt x="185318" y="153467"/>
                    <a:pt x="181051" y="157734"/>
                  </a:cubicBezTo>
                  <a:lnTo>
                    <a:pt x="161849" y="176480"/>
                  </a:lnTo>
                  <a:cubicBezTo>
                    <a:pt x="163677" y="178308"/>
                    <a:pt x="164592" y="181661"/>
                    <a:pt x="164592" y="186538"/>
                  </a:cubicBezTo>
                  <a:cubicBezTo>
                    <a:pt x="164592" y="191110"/>
                    <a:pt x="161087" y="193853"/>
                    <a:pt x="154076" y="194768"/>
                  </a:cubicBezTo>
                  <a:cubicBezTo>
                    <a:pt x="140055" y="196901"/>
                    <a:pt x="128016" y="198273"/>
                    <a:pt x="117957" y="198882"/>
                  </a:cubicBezTo>
                  <a:lnTo>
                    <a:pt x="117500" y="218999"/>
                  </a:lnTo>
                  <a:cubicBezTo>
                    <a:pt x="122377" y="217170"/>
                    <a:pt x="127101" y="216256"/>
                    <a:pt x="131673" y="216256"/>
                  </a:cubicBezTo>
                  <a:cubicBezTo>
                    <a:pt x="134721" y="216256"/>
                    <a:pt x="138989" y="217627"/>
                    <a:pt x="144475" y="220371"/>
                  </a:cubicBezTo>
                  <a:cubicBezTo>
                    <a:pt x="151181" y="224028"/>
                    <a:pt x="154533" y="228296"/>
                    <a:pt x="154533" y="233172"/>
                  </a:cubicBezTo>
                  <a:cubicBezTo>
                    <a:pt x="154533" y="239573"/>
                    <a:pt x="148742" y="244602"/>
                    <a:pt x="137160" y="248260"/>
                  </a:cubicBezTo>
                  <a:cubicBezTo>
                    <a:pt x="132283" y="250089"/>
                    <a:pt x="124815" y="252070"/>
                    <a:pt x="114757" y="254203"/>
                  </a:cubicBezTo>
                  <a:lnTo>
                    <a:pt x="114757" y="271577"/>
                  </a:lnTo>
                  <a:cubicBezTo>
                    <a:pt x="120243" y="268834"/>
                    <a:pt x="124663" y="267462"/>
                    <a:pt x="128016" y="267462"/>
                  </a:cubicBezTo>
                  <a:cubicBezTo>
                    <a:pt x="140208" y="270510"/>
                    <a:pt x="146304" y="275692"/>
                    <a:pt x="146304" y="283007"/>
                  </a:cubicBezTo>
                  <a:cubicBezTo>
                    <a:pt x="146304" y="288798"/>
                    <a:pt x="143408" y="292761"/>
                    <a:pt x="137617" y="294894"/>
                  </a:cubicBezTo>
                  <a:cubicBezTo>
                    <a:pt x="125425" y="299771"/>
                    <a:pt x="117500" y="303124"/>
                    <a:pt x="113843" y="304953"/>
                  </a:cubicBezTo>
                  <a:lnTo>
                    <a:pt x="113385" y="321412"/>
                  </a:lnTo>
                  <a:cubicBezTo>
                    <a:pt x="126187" y="315926"/>
                    <a:pt x="137769" y="308458"/>
                    <a:pt x="148133" y="299009"/>
                  </a:cubicBezTo>
                  <a:cubicBezTo>
                    <a:pt x="157277" y="287732"/>
                    <a:pt x="165659" y="273558"/>
                    <a:pt x="173279" y="256490"/>
                  </a:cubicBezTo>
                  <a:cubicBezTo>
                    <a:pt x="172669" y="280264"/>
                    <a:pt x="166573" y="302057"/>
                    <a:pt x="154991" y="321869"/>
                  </a:cubicBezTo>
                  <a:cubicBezTo>
                    <a:pt x="138836" y="338938"/>
                    <a:pt x="113385" y="355702"/>
                    <a:pt x="78638" y="372161"/>
                  </a:cubicBezTo>
                  <a:cubicBezTo>
                    <a:pt x="51511" y="386487"/>
                    <a:pt x="34899" y="393650"/>
                    <a:pt x="28803" y="393650"/>
                  </a:cubicBezTo>
                  <a:cubicBezTo>
                    <a:pt x="22098" y="393650"/>
                    <a:pt x="17069" y="385420"/>
                    <a:pt x="13716" y="368961"/>
                  </a:cubicBezTo>
                  <a:cubicBezTo>
                    <a:pt x="13716" y="359817"/>
                    <a:pt x="17526" y="353263"/>
                    <a:pt x="25146" y="349301"/>
                  </a:cubicBezTo>
                  <a:cubicBezTo>
                    <a:pt x="42215" y="339243"/>
                    <a:pt x="56083" y="328879"/>
                    <a:pt x="66751" y="318212"/>
                  </a:cubicBezTo>
                  <a:cubicBezTo>
                    <a:pt x="63093" y="319126"/>
                    <a:pt x="59436" y="319583"/>
                    <a:pt x="55778" y="319583"/>
                  </a:cubicBezTo>
                  <a:cubicBezTo>
                    <a:pt x="42367" y="317145"/>
                    <a:pt x="35661" y="313030"/>
                    <a:pt x="35661" y="307239"/>
                  </a:cubicBezTo>
                  <a:cubicBezTo>
                    <a:pt x="35661" y="298095"/>
                    <a:pt x="40995" y="290018"/>
                    <a:pt x="51663" y="283007"/>
                  </a:cubicBezTo>
                  <a:cubicBezTo>
                    <a:pt x="57759" y="278435"/>
                    <a:pt x="65989" y="271882"/>
                    <a:pt x="76352" y="263348"/>
                  </a:cubicBezTo>
                  <a:cubicBezTo>
                    <a:pt x="57759" y="263348"/>
                    <a:pt x="44805" y="260604"/>
                    <a:pt x="37490" y="255118"/>
                  </a:cubicBezTo>
                  <a:cubicBezTo>
                    <a:pt x="33223" y="250851"/>
                    <a:pt x="31089" y="247345"/>
                    <a:pt x="31089" y="244602"/>
                  </a:cubicBezTo>
                  <a:cubicBezTo>
                    <a:pt x="31089" y="240030"/>
                    <a:pt x="32766" y="237744"/>
                    <a:pt x="36119" y="237744"/>
                  </a:cubicBezTo>
                  <a:cubicBezTo>
                    <a:pt x="39471" y="237744"/>
                    <a:pt x="43891" y="238506"/>
                    <a:pt x="49377" y="240030"/>
                  </a:cubicBezTo>
                  <a:lnTo>
                    <a:pt x="87325" y="228600"/>
                  </a:lnTo>
                  <a:lnTo>
                    <a:pt x="87325" y="207112"/>
                  </a:lnTo>
                  <a:lnTo>
                    <a:pt x="66751" y="214427"/>
                  </a:lnTo>
                  <a:cubicBezTo>
                    <a:pt x="64922" y="222352"/>
                    <a:pt x="61722" y="226314"/>
                    <a:pt x="57150" y="226314"/>
                  </a:cubicBezTo>
                  <a:cubicBezTo>
                    <a:pt x="42824" y="226314"/>
                    <a:pt x="32156" y="215799"/>
                    <a:pt x="25146" y="194768"/>
                  </a:cubicBezTo>
                  <a:cubicBezTo>
                    <a:pt x="19659" y="179223"/>
                    <a:pt x="16916" y="167945"/>
                    <a:pt x="16916" y="160935"/>
                  </a:cubicBezTo>
                  <a:cubicBezTo>
                    <a:pt x="16916" y="153620"/>
                    <a:pt x="17678" y="146609"/>
                    <a:pt x="19202" y="139903"/>
                  </a:cubicBezTo>
                  <a:cubicBezTo>
                    <a:pt x="20117" y="135027"/>
                    <a:pt x="22098" y="132588"/>
                    <a:pt x="25146" y="132588"/>
                  </a:cubicBezTo>
                  <a:cubicBezTo>
                    <a:pt x="28803" y="132588"/>
                    <a:pt x="35509" y="138837"/>
                    <a:pt x="45263" y="151333"/>
                  </a:cubicBezTo>
                  <a:cubicBezTo>
                    <a:pt x="51663" y="146457"/>
                    <a:pt x="58521" y="141427"/>
                    <a:pt x="65837" y="136246"/>
                  </a:cubicBezTo>
                  <a:cubicBezTo>
                    <a:pt x="60045" y="130150"/>
                    <a:pt x="56083" y="123902"/>
                    <a:pt x="53949" y="117501"/>
                  </a:cubicBezTo>
                  <a:cubicBezTo>
                    <a:pt x="45110" y="119939"/>
                    <a:pt x="38862" y="121158"/>
                    <a:pt x="35204" y="121158"/>
                  </a:cubicBezTo>
                  <a:cubicBezTo>
                    <a:pt x="28803" y="121158"/>
                    <a:pt x="22555" y="118720"/>
                    <a:pt x="16459" y="113843"/>
                  </a:cubicBezTo>
                  <a:cubicBezTo>
                    <a:pt x="5486" y="105918"/>
                    <a:pt x="0" y="98451"/>
                    <a:pt x="0" y="91440"/>
                  </a:cubicBezTo>
                  <a:cubicBezTo>
                    <a:pt x="0" y="86259"/>
                    <a:pt x="1371" y="83668"/>
                    <a:pt x="4115" y="83668"/>
                  </a:cubicBezTo>
                  <a:cubicBezTo>
                    <a:pt x="7467" y="83668"/>
                    <a:pt x="13259" y="85649"/>
                    <a:pt x="21488" y="89612"/>
                  </a:cubicBezTo>
                  <a:cubicBezTo>
                    <a:pt x="35509" y="86563"/>
                    <a:pt x="46025" y="84125"/>
                    <a:pt x="53035" y="82296"/>
                  </a:cubicBezTo>
                  <a:cubicBezTo>
                    <a:pt x="51816" y="75286"/>
                    <a:pt x="49987" y="67666"/>
                    <a:pt x="47549" y="59436"/>
                  </a:cubicBezTo>
                  <a:cubicBezTo>
                    <a:pt x="40843" y="47244"/>
                    <a:pt x="37490" y="38100"/>
                    <a:pt x="37490" y="32004"/>
                  </a:cubicBezTo>
                  <a:cubicBezTo>
                    <a:pt x="37490" y="24384"/>
                    <a:pt x="40081" y="20574"/>
                    <a:pt x="45263" y="20574"/>
                  </a:cubicBezTo>
                  <a:cubicBezTo>
                    <a:pt x="47396" y="20574"/>
                    <a:pt x="49530" y="22860"/>
                    <a:pt x="51663" y="27432"/>
                  </a:cubicBezTo>
                  <a:cubicBezTo>
                    <a:pt x="53492" y="29871"/>
                    <a:pt x="60198" y="35662"/>
                    <a:pt x="71780" y="44806"/>
                  </a:cubicBezTo>
                  <a:cubicBezTo>
                    <a:pt x="74219" y="46635"/>
                    <a:pt x="78181" y="56388"/>
                    <a:pt x="83667" y="74067"/>
                  </a:cubicBezTo>
                  <a:lnTo>
                    <a:pt x="98298" y="41606"/>
                  </a:lnTo>
                  <a:lnTo>
                    <a:pt x="94183" y="73609"/>
                  </a:lnTo>
                  <a:lnTo>
                    <a:pt x="124358" y="68123"/>
                  </a:lnTo>
                  <a:cubicBezTo>
                    <a:pt x="128930" y="54712"/>
                    <a:pt x="131978" y="41606"/>
                    <a:pt x="133502" y="28804"/>
                  </a:cubicBezTo>
                  <a:cubicBezTo>
                    <a:pt x="121005" y="28804"/>
                    <a:pt x="114757" y="26975"/>
                    <a:pt x="114757" y="23317"/>
                  </a:cubicBezTo>
                  <a:cubicBezTo>
                    <a:pt x="114757" y="21489"/>
                    <a:pt x="117348" y="17374"/>
                    <a:pt x="122529" y="10973"/>
                  </a:cubicBezTo>
                  <a:cubicBezTo>
                    <a:pt x="128625" y="3658"/>
                    <a:pt x="132893" y="0"/>
                    <a:pt x="13533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5C63A1D-4965-80A5-D454-60994F3851A2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9345476" y="480771"/>
              <a:ext cx="168249" cy="194082"/>
            </a:xfrm>
            <a:custGeom>
              <a:avLst/>
              <a:gdLst/>
              <a:ahLst/>
              <a:cxnLst/>
              <a:rect l="l" t="t" r="r" b="b"/>
              <a:pathLst>
                <a:path w="168249" h="194082">
                  <a:moveTo>
                    <a:pt x="24003" y="141732"/>
                  </a:moveTo>
                  <a:cubicBezTo>
                    <a:pt x="27813" y="141732"/>
                    <a:pt x="29718" y="143866"/>
                    <a:pt x="29718" y="148133"/>
                  </a:cubicBezTo>
                  <a:cubicBezTo>
                    <a:pt x="28499" y="156515"/>
                    <a:pt x="27508" y="166421"/>
                    <a:pt x="26746" y="177851"/>
                  </a:cubicBezTo>
                  <a:cubicBezTo>
                    <a:pt x="26594" y="182728"/>
                    <a:pt x="25641" y="186424"/>
                    <a:pt x="23889" y="188938"/>
                  </a:cubicBezTo>
                  <a:cubicBezTo>
                    <a:pt x="22136" y="191453"/>
                    <a:pt x="19583" y="192710"/>
                    <a:pt x="16230" y="192710"/>
                  </a:cubicBezTo>
                  <a:cubicBezTo>
                    <a:pt x="12268" y="192710"/>
                    <a:pt x="8458" y="190348"/>
                    <a:pt x="4800" y="185624"/>
                  </a:cubicBezTo>
                  <a:cubicBezTo>
                    <a:pt x="1600" y="181966"/>
                    <a:pt x="0" y="178308"/>
                    <a:pt x="0" y="174651"/>
                  </a:cubicBezTo>
                  <a:cubicBezTo>
                    <a:pt x="0" y="167183"/>
                    <a:pt x="5791" y="157658"/>
                    <a:pt x="17373" y="146076"/>
                  </a:cubicBezTo>
                  <a:cubicBezTo>
                    <a:pt x="20269" y="143180"/>
                    <a:pt x="22479" y="141732"/>
                    <a:pt x="24003" y="141732"/>
                  </a:cubicBezTo>
                  <a:close/>
                  <a:moveTo>
                    <a:pt x="130759" y="121844"/>
                  </a:moveTo>
                  <a:cubicBezTo>
                    <a:pt x="135941" y="121844"/>
                    <a:pt x="144246" y="123901"/>
                    <a:pt x="155676" y="128016"/>
                  </a:cubicBezTo>
                  <a:cubicBezTo>
                    <a:pt x="164058" y="131826"/>
                    <a:pt x="168249" y="137922"/>
                    <a:pt x="168249" y="146304"/>
                  </a:cubicBezTo>
                  <a:cubicBezTo>
                    <a:pt x="168249" y="152248"/>
                    <a:pt x="165735" y="155220"/>
                    <a:pt x="160706" y="155220"/>
                  </a:cubicBezTo>
                  <a:cubicBezTo>
                    <a:pt x="158877" y="155220"/>
                    <a:pt x="155753" y="153924"/>
                    <a:pt x="151333" y="151334"/>
                  </a:cubicBezTo>
                  <a:cubicBezTo>
                    <a:pt x="141275" y="151334"/>
                    <a:pt x="133197" y="150114"/>
                    <a:pt x="127101" y="147676"/>
                  </a:cubicBezTo>
                  <a:cubicBezTo>
                    <a:pt x="131064" y="146914"/>
                    <a:pt x="135255" y="145542"/>
                    <a:pt x="139674" y="143561"/>
                  </a:cubicBezTo>
                  <a:cubicBezTo>
                    <a:pt x="131292" y="136246"/>
                    <a:pt x="124053" y="132588"/>
                    <a:pt x="117957" y="132588"/>
                  </a:cubicBezTo>
                  <a:cubicBezTo>
                    <a:pt x="113843" y="132588"/>
                    <a:pt x="109271" y="135027"/>
                    <a:pt x="104241" y="139903"/>
                  </a:cubicBezTo>
                  <a:cubicBezTo>
                    <a:pt x="118415" y="144780"/>
                    <a:pt x="133578" y="154534"/>
                    <a:pt x="149733" y="169164"/>
                  </a:cubicBezTo>
                  <a:cubicBezTo>
                    <a:pt x="156591" y="172822"/>
                    <a:pt x="160020" y="176403"/>
                    <a:pt x="160020" y="179909"/>
                  </a:cubicBezTo>
                  <a:cubicBezTo>
                    <a:pt x="160020" y="183871"/>
                    <a:pt x="157277" y="187224"/>
                    <a:pt x="151790" y="189967"/>
                  </a:cubicBezTo>
                  <a:cubicBezTo>
                    <a:pt x="144170" y="192558"/>
                    <a:pt x="134721" y="193929"/>
                    <a:pt x="123444" y="194082"/>
                  </a:cubicBezTo>
                  <a:cubicBezTo>
                    <a:pt x="89001" y="194082"/>
                    <a:pt x="62408" y="180366"/>
                    <a:pt x="43662" y="152934"/>
                  </a:cubicBezTo>
                  <a:cubicBezTo>
                    <a:pt x="39090" y="145161"/>
                    <a:pt x="36804" y="139903"/>
                    <a:pt x="36804" y="137160"/>
                  </a:cubicBezTo>
                  <a:cubicBezTo>
                    <a:pt x="36804" y="134570"/>
                    <a:pt x="38709" y="133274"/>
                    <a:pt x="42519" y="133274"/>
                  </a:cubicBezTo>
                  <a:cubicBezTo>
                    <a:pt x="44653" y="133274"/>
                    <a:pt x="46406" y="134874"/>
                    <a:pt x="47777" y="138075"/>
                  </a:cubicBezTo>
                  <a:cubicBezTo>
                    <a:pt x="63932" y="160630"/>
                    <a:pt x="84506" y="171907"/>
                    <a:pt x="109499" y="171907"/>
                  </a:cubicBezTo>
                  <a:cubicBezTo>
                    <a:pt x="112090" y="171907"/>
                    <a:pt x="114757" y="171298"/>
                    <a:pt x="117500" y="170079"/>
                  </a:cubicBezTo>
                  <a:cubicBezTo>
                    <a:pt x="113385" y="160173"/>
                    <a:pt x="106908" y="152172"/>
                    <a:pt x="98069" y="146076"/>
                  </a:cubicBezTo>
                  <a:cubicBezTo>
                    <a:pt x="93954" y="150038"/>
                    <a:pt x="90449" y="152019"/>
                    <a:pt x="87554" y="152019"/>
                  </a:cubicBezTo>
                  <a:cubicBezTo>
                    <a:pt x="82067" y="152019"/>
                    <a:pt x="77267" y="150876"/>
                    <a:pt x="73152" y="148590"/>
                  </a:cubicBezTo>
                  <a:cubicBezTo>
                    <a:pt x="69951" y="146609"/>
                    <a:pt x="67513" y="144628"/>
                    <a:pt x="65837" y="142647"/>
                  </a:cubicBezTo>
                  <a:cubicBezTo>
                    <a:pt x="64160" y="140666"/>
                    <a:pt x="63322" y="138913"/>
                    <a:pt x="63322" y="137389"/>
                  </a:cubicBezTo>
                  <a:cubicBezTo>
                    <a:pt x="63322" y="133274"/>
                    <a:pt x="65608" y="131217"/>
                    <a:pt x="70180" y="131217"/>
                  </a:cubicBezTo>
                  <a:cubicBezTo>
                    <a:pt x="72618" y="131217"/>
                    <a:pt x="74523" y="131522"/>
                    <a:pt x="75895" y="132131"/>
                  </a:cubicBezTo>
                  <a:cubicBezTo>
                    <a:pt x="82296" y="133960"/>
                    <a:pt x="87020" y="135179"/>
                    <a:pt x="90068" y="135789"/>
                  </a:cubicBezTo>
                  <a:cubicBezTo>
                    <a:pt x="95707" y="134112"/>
                    <a:pt x="103251" y="130988"/>
                    <a:pt x="112700" y="126416"/>
                  </a:cubicBezTo>
                  <a:cubicBezTo>
                    <a:pt x="118338" y="123368"/>
                    <a:pt x="124358" y="121844"/>
                    <a:pt x="130759" y="121844"/>
                  </a:cubicBezTo>
                  <a:close/>
                  <a:moveTo>
                    <a:pt x="47091" y="85040"/>
                  </a:moveTo>
                  <a:cubicBezTo>
                    <a:pt x="46482" y="90678"/>
                    <a:pt x="46177" y="96927"/>
                    <a:pt x="46177" y="103785"/>
                  </a:cubicBezTo>
                  <a:cubicBezTo>
                    <a:pt x="50444" y="102718"/>
                    <a:pt x="55550" y="100965"/>
                    <a:pt x="61493" y="98527"/>
                  </a:cubicBezTo>
                  <a:cubicBezTo>
                    <a:pt x="67437" y="96089"/>
                    <a:pt x="72237" y="93726"/>
                    <a:pt x="75895" y="91440"/>
                  </a:cubicBezTo>
                  <a:cubicBezTo>
                    <a:pt x="68275" y="89002"/>
                    <a:pt x="58674" y="86868"/>
                    <a:pt x="47091" y="85040"/>
                  </a:cubicBezTo>
                  <a:close/>
                  <a:moveTo>
                    <a:pt x="80238" y="62865"/>
                  </a:moveTo>
                  <a:lnTo>
                    <a:pt x="49149" y="67666"/>
                  </a:lnTo>
                  <a:lnTo>
                    <a:pt x="47320" y="80239"/>
                  </a:lnTo>
                  <a:lnTo>
                    <a:pt x="51435" y="80467"/>
                  </a:lnTo>
                  <a:cubicBezTo>
                    <a:pt x="61950" y="77877"/>
                    <a:pt x="73838" y="73076"/>
                    <a:pt x="87096" y="66066"/>
                  </a:cubicBezTo>
                  <a:close/>
                  <a:moveTo>
                    <a:pt x="102641" y="54636"/>
                  </a:moveTo>
                  <a:lnTo>
                    <a:pt x="94640" y="63780"/>
                  </a:lnTo>
                  <a:lnTo>
                    <a:pt x="106527" y="58293"/>
                  </a:lnTo>
                  <a:close/>
                  <a:moveTo>
                    <a:pt x="64465" y="39548"/>
                  </a:moveTo>
                  <a:lnTo>
                    <a:pt x="55778" y="41377"/>
                  </a:lnTo>
                  <a:lnTo>
                    <a:pt x="53264" y="49835"/>
                  </a:lnTo>
                  <a:close/>
                  <a:moveTo>
                    <a:pt x="85725" y="36348"/>
                  </a:moveTo>
                  <a:cubicBezTo>
                    <a:pt x="81153" y="36653"/>
                    <a:pt x="69951" y="43206"/>
                    <a:pt x="52121" y="56007"/>
                  </a:cubicBezTo>
                  <a:lnTo>
                    <a:pt x="69494" y="52807"/>
                  </a:lnTo>
                  <a:cubicBezTo>
                    <a:pt x="72085" y="49911"/>
                    <a:pt x="74600" y="48464"/>
                    <a:pt x="77038" y="48464"/>
                  </a:cubicBezTo>
                  <a:cubicBezTo>
                    <a:pt x="78867" y="48464"/>
                    <a:pt x="80543" y="48616"/>
                    <a:pt x="82067" y="48921"/>
                  </a:cubicBezTo>
                  <a:close/>
                  <a:moveTo>
                    <a:pt x="90525" y="13716"/>
                  </a:moveTo>
                  <a:cubicBezTo>
                    <a:pt x="84429" y="14326"/>
                    <a:pt x="75285" y="15774"/>
                    <a:pt x="63093" y="18060"/>
                  </a:cubicBezTo>
                  <a:lnTo>
                    <a:pt x="53264" y="19889"/>
                  </a:lnTo>
                  <a:cubicBezTo>
                    <a:pt x="55550" y="21412"/>
                    <a:pt x="56845" y="25299"/>
                    <a:pt x="57150" y="31547"/>
                  </a:cubicBezTo>
                  <a:cubicBezTo>
                    <a:pt x="60198" y="31242"/>
                    <a:pt x="62789" y="30709"/>
                    <a:pt x="64922" y="29947"/>
                  </a:cubicBezTo>
                  <a:cubicBezTo>
                    <a:pt x="71323" y="27051"/>
                    <a:pt x="79248" y="25604"/>
                    <a:pt x="88697" y="25604"/>
                  </a:cubicBezTo>
                  <a:close/>
                  <a:moveTo>
                    <a:pt x="98526" y="0"/>
                  </a:moveTo>
                  <a:cubicBezTo>
                    <a:pt x="102489" y="0"/>
                    <a:pt x="107518" y="2439"/>
                    <a:pt x="113614" y="7316"/>
                  </a:cubicBezTo>
                  <a:cubicBezTo>
                    <a:pt x="118796" y="11278"/>
                    <a:pt x="121386" y="14478"/>
                    <a:pt x="121386" y="16917"/>
                  </a:cubicBezTo>
                  <a:cubicBezTo>
                    <a:pt x="121386" y="19203"/>
                    <a:pt x="120091" y="21641"/>
                    <a:pt x="117500" y="24232"/>
                  </a:cubicBezTo>
                  <a:cubicBezTo>
                    <a:pt x="114300" y="32004"/>
                    <a:pt x="110261" y="40158"/>
                    <a:pt x="105384" y="48692"/>
                  </a:cubicBezTo>
                  <a:cubicBezTo>
                    <a:pt x="109804" y="48692"/>
                    <a:pt x="113538" y="49454"/>
                    <a:pt x="116586" y="50978"/>
                  </a:cubicBezTo>
                  <a:cubicBezTo>
                    <a:pt x="122529" y="54788"/>
                    <a:pt x="125501" y="58827"/>
                    <a:pt x="125501" y="63094"/>
                  </a:cubicBezTo>
                  <a:cubicBezTo>
                    <a:pt x="125501" y="67056"/>
                    <a:pt x="116967" y="70943"/>
                    <a:pt x="99898" y="74752"/>
                  </a:cubicBezTo>
                  <a:lnTo>
                    <a:pt x="89154" y="78182"/>
                  </a:lnTo>
                  <a:lnTo>
                    <a:pt x="81153" y="80467"/>
                  </a:lnTo>
                  <a:lnTo>
                    <a:pt x="86639" y="80467"/>
                  </a:lnTo>
                  <a:lnTo>
                    <a:pt x="96240" y="81382"/>
                  </a:lnTo>
                  <a:cubicBezTo>
                    <a:pt x="107061" y="82601"/>
                    <a:pt x="114986" y="84354"/>
                    <a:pt x="120015" y="86640"/>
                  </a:cubicBezTo>
                  <a:cubicBezTo>
                    <a:pt x="129921" y="93803"/>
                    <a:pt x="134874" y="100279"/>
                    <a:pt x="134874" y="106071"/>
                  </a:cubicBezTo>
                  <a:cubicBezTo>
                    <a:pt x="134874" y="111252"/>
                    <a:pt x="131216" y="113843"/>
                    <a:pt x="123901" y="113843"/>
                  </a:cubicBezTo>
                  <a:cubicBezTo>
                    <a:pt x="121005" y="113843"/>
                    <a:pt x="116357" y="112852"/>
                    <a:pt x="109956" y="110871"/>
                  </a:cubicBezTo>
                  <a:cubicBezTo>
                    <a:pt x="98679" y="110567"/>
                    <a:pt x="90144" y="110185"/>
                    <a:pt x="84353" y="109728"/>
                  </a:cubicBezTo>
                  <a:cubicBezTo>
                    <a:pt x="89382" y="108052"/>
                    <a:pt x="94031" y="106071"/>
                    <a:pt x="98298" y="103785"/>
                  </a:cubicBezTo>
                  <a:cubicBezTo>
                    <a:pt x="94793" y="101651"/>
                    <a:pt x="90602" y="99518"/>
                    <a:pt x="85725" y="97384"/>
                  </a:cubicBezTo>
                  <a:cubicBezTo>
                    <a:pt x="76886" y="107137"/>
                    <a:pt x="64998" y="115900"/>
                    <a:pt x="50063" y="123673"/>
                  </a:cubicBezTo>
                  <a:cubicBezTo>
                    <a:pt x="48539" y="125197"/>
                    <a:pt x="46825" y="126416"/>
                    <a:pt x="44920" y="127331"/>
                  </a:cubicBezTo>
                  <a:cubicBezTo>
                    <a:pt x="43015" y="128245"/>
                    <a:pt x="41148" y="128702"/>
                    <a:pt x="39319" y="128702"/>
                  </a:cubicBezTo>
                  <a:cubicBezTo>
                    <a:pt x="36271" y="128702"/>
                    <a:pt x="33833" y="127331"/>
                    <a:pt x="32004" y="124587"/>
                  </a:cubicBezTo>
                  <a:cubicBezTo>
                    <a:pt x="27432" y="117882"/>
                    <a:pt x="25146" y="112472"/>
                    <a:pt x="25146" y="108357"/>
                  </a:cubicBezTo>
                  <a:cubicBezTo>
                    <a:pt x="25146" y="106985"/>
                    <a:pt x="25832" y="105537"/>
                    <a:pt x="27203" y="104013"/>
                  </a:cubicBezTo>
                  <a:cubicBezTo>
                    <a:pt x="29032" y="86335"/>
                    <a:pt x="30556" y="60198"/>
                    <a:pt x="31775" y="25604"/>
                  </a:cubicBezTo>
                  <a:lnTo>
                    <a:pt x="27660" y="19889"/>
                  </a:lnTo>
                  <a:cubicBezTo>
                    <a:pt x="26898" y="19279"/>
                    <a:pt x="26022" y="18631"/>
                    <a:pt x="25031" y="17945"/>
                  </a:cubicBezTo>
                  <a:cubicBezTo>
                    <a:pt x="24041" y="17260"/>
                    <a:pt x="23546" y="16612"/>
                    <a:pt x="23546" y="16002"/>
                  </a:cubicBezTo>
                  <a:cubicBezTo>
                    <a:pt x="23546" y="15545"/>
                    <a:pt x="23774" y="15088"/>
                    <a:pt x="24231" y="14631"/>
                  </a:cubicBezTo>
                  <a:cubicBezTo>
                    <a:pt x="24384" y="13564"/>
                    <a:pt x="25108" y="12688"/>
                    <a:pt x="26403" y="12002"/>
                  </a:cubicBezTo>
                  <a:cubicBezTo>
                    <a:pt x="27699" y="11316"/>
                    <a:pt x="29108" y="10973"/>
                    <a:pt x="30632" y="10973"/>
                  </a:cubicBezTo>
                  <a:cubicBezTo>
                    <a:pt x="33375" y="10973"/>
                    <a:pt x="37185" y="11659"/>
                    <a:pt x="42062" y="13031"/>
                  </a:cubicBezTo>
                  <a:cubicBezTo>
                    <a:pt x="51968" y="9830"/>
                    <a:pt x="66218" y="6706"/>
                    <a:pt x="84810" y="3658"/>
                  </a:cubicBezTo>
                  <a:cubicBezTo>
                    <a:pt x="89992" y="1219"/>
                    <a:pt x="94564" y="0"/>
                    <a:pt x="98526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5CDE5DB3-C284-37AA-06A7-22299E962F7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9538529" y="475832"/>
              <a:ext cx="246888" cy="260299"/>
            </a:xfrm>
            <a:custGeom>
              <a:avLst/>
              <a:gdLst/>
              <a:ahLst/>
              <a:cxnLst/>
              <a:rect l="l" t="t" r="r" b="b"/>
              <a:pathLst>
                <a:path w="246888" h="260299">
                  <a:moveTo>
                    <a:pt x="66447" y="170383"/>
                  </a:moveTo>
                  <a:cubicBezTo>
                    <a:pt x="58725" y="177292"/>
                    <a:pt x="50699" y="184302"/>
                    <a:pt x="42367" y="191414"/>
                  </a:cubicBezTo>
                  <a:cubicBezTo>
                    <a:pt x="47041" y="200355"/>
                    <a:pt x="55169" y="207365"/>
                    <a:pt x="66751" y="212445"/>
                  </a:cubicBezTo>
                  <a:cubicBezTo>
                    <a:pt x="66548" y="197612"/>
                    <a:pt x="66447" y="183591"/>
                    <a:pt x="66447" y="170383"/>
                  </a:cubicBezTo>
                  <a:close/>
                  <a:moveTo>
                    <a:pt x="66142" y="125882"/>
                  </a:moveTo>
                  <a:lnTo>
                    <a:pt x="48768" y="153314"/>
                  </a:lnTo>
                  <a:cubicBezTo>
                    <a:pt x="54864" y="149453"/>
                    <a:pt x="60655" y="145186"/>
                    <a:pt x="66142" y="140512"/>
                  </a:cubicBezTo>
                  <a:close/>
                  <a:moveTo>
                    <a:pt x="68885" y="1219"/>
                  </a:moveTo>
                  <a:cubicBezTo>
                    <a:pt x="74168" y="1219"/>
                    <a:pt x="79350" y="3556"/>
                    <a:pt x="84430" y="8229"/>
                  </a:cubicBezTo>
                  <a:cubicBezTo>
                    <a:pt x="94590" y="17576"/>
                    <a:pt x="99670" y="24079"/>
                    <a:pt x="99670" y="27736"/>
                  </a:cubicBezTo>
                  <a:cubicBezTo>
                    <a:pt x="99670" y="31800"/>
                    <a:pt x="97638" y="40335"/>
                    <a:pt x="93574" y="53339"/>
                  </a:cubicBezTo>
                  <a:cubicBezTo>
                    <a:pt x="107188" y="58623"/>
                    <a:pt x="113995" y="64617"/>
                    <a:pt x="113995" y="71323"/>
                  </a:cubicBezTo>
                  <a:cubicBezTo>
                    <a:pt x="113995" y="78028"/>
                    <a:pt x="112065" y="82702"/>
                    <a:pt x="108204" y="85344"/>
                  </a:cubicBezTo>
                  <a:cubicBezTo>
                    <a:pt x="101092" y="90220"/>
                    <a:pt x="94488" y="93979"/>
                    <a:pt x="88392" y="96621"/>
                  </a:cubicBezTo>
                  <a:lnTo>
                    <a:pt x="86259" y="124358"/>
                  </a:lnTo>
                  <a:cubicBezTo>
                    <a:pt x="100483" y="111353"/>
                    <a:pt x="112370" y="96113"/>
                    <a:pt x="121920" y="78638"/>
                  </a:cubicBezTo>
                  <a:cubicBezTo>
                    <a:pt x="117856" y="100787"/>
                    <a:pt x="105969" y="124256"/>
                    <a:pt x="86259" y="149047"/>
                  </a:cubicBezTo>
                  <a:cubicBezTo>
                    <a:pt x="86665" y="170179"/>
                    <a:pt x="87681" y="191820"/>
                    <a:pt x="89307" y="213969"/>
                  </a:cubicBezTo>
                  <a:cubicBezTo>
                    <a:pt x="89307" y="227583"/>
                    <a:pt x="86970" y="239471"/>
                    <a:pt x="82296" y="249631"/>
                  </a:cubicBezTo>
                  <a:cubicBezTo>
                    <a:pt x="79858" y="254508"/>
                    <a:pt x="75895" y="256946"/>
                    <a:pt x="70409" y="256946"/>
                  </a:cubicBezTo>
                  <a:cubicBezTo>
                    <a:pt x="65126" y="256946"/>
                    <a:pt x="61468" y="250342"/>
                    <a:pt x="59436" y="237134"/>
                  </a:cubicBezTo>
                  <a:cubicBezTo>
                    <a:pt x="49886" y="221691"/>
                    <a:pt x="42875" y="207568"/>
                    <a:pt x="38405" y="194767"/>
                  </a:cubicBezTo>
                  <a:cubicBezTo>
                    <a:pt x="26823" y="205536"/>
                    <a:pt x="19101" y="210921"/>
                    <a:pt x="15240" y="210921"/>
                  </a:cubicBezTo>
                  <a:cubicBezTo>
                    <a:pt x="8128" y="210921"/>
                    <a:pt x="4572" y="205739"/>
                    <a:pt x="4572" y="195376"/>
                  </a:cubicBezTo>
                  <a:cubicBezTo>
                    <a:pt x="4572" y="184403"/>
                    <a:pt x="5995" y="177800"/>
                    <a:pt x="8839" y="175564"/>
                  </a:cubicBezTo>
                  <a:lnTo>
                    <a:pt x="15240" y="170383"/>
                  </a:lnTo>
                  <a:cubicBezTo>
                    <a:pt x="30277" y="150063"/>
                    <a:pt x="44196" y="129032"/>
                    <a:pt x="56998" y="107289"/>
                  </a:cubicBezTo>
                  <a:cubicBezTo>
                    <a:pt x="41555" y="111353"/>
                    <a:pt x="32411" y="113487"/>
                    <a:pt x="29566" y="113690"/>
                  </a:cubicBezTo>
                  <a:cubicBezTo>
                    <a:pt x="24283" y="113690"/>
                    <a:pt x="15951" y="110235"/>
                    <a:pt x="4572" y="103327"/>
                  </a:cubicBezTo>
                  <a:cubicBezTo>
                    <a:pt x="1524" y="101295"/>
                    <a:pt x="0" y="98552"/>
                    <a:pt x="0" y="95097"/>
                  </a:cubicBezTo>
                  <a:cubicBezTo>
                    <a:pt x="0" y="90423"/>
                    <a:pt x="1423" y="88087"/>
                    <a:pt x="4267" y="88087"/>
                  </a:cubicBezTo>
                  <a:lnTo>
                    <a:pt x="13716" y="90220"/>
                  </a:lnTo>
                  <a:cubicBezTo>
                    <a:pt x="33223" y="83718"/>
                    <a:pt x="51105" y="75387"/>
                    <a:pt x="67361" y="65227"/>
                  </a:cubicBezTo>
                  <a:cubicBezTo>
                    <a:pt x="67767" y="50393"/>
                    <a:pt x="68072" y="36169"/>
                    <a:pt x="68275" y="22555"/>
                  </a:cubicBezTo>
                  <a:cubicBezTo>
                    <a:pt x="61367" y="16865"/>
                    <a:pt x="57912" y="12395"/>
                    <a:pt x="57912" y="9144"/>
                  </a:cubicBezTo>
                  <a:cubicBezTo>
                    <a:pt x="57912" y="5283"/>
                    <a:pt x="61570" y="2641"/>
                    <a:pt x="68885" y="1219"/>
                  </a:cubicBezTo>
                  <a:close/>
                  <a:moveTo>
                    <a:pt x="150571" y="0"/>
                  </a:moveTo>
                  <a:cubicBezTo>
                    <a:pt x="155245" y="0"/>
                    <a:pt x="161646" y="3454"/>
                    <a:pt x="169774" y="10363"/>
                  </a:cubicBezTo>
                  <a:cubicBezTo>
                    <a:pt x="180543" y="19507"/>
                    <a:pt x="185928" y="27533"/>
                    <a:pt x="185928" y="34442"/>
                  </a:cubicBezTo>
                  <a:cubicBezTo>
                    <a:pt x="185928" y="38506"/>
                    <a:pt x="184709" y="42265"/>
                    <a:pt x="182271" y="45720"/>
                  </a:cubicBezTo>
                  <a:cubicBezTo>
                    <a:pt x="178613" y="62992"/>
                    <a:pt x="175768" y="80365"/>
                    <a:pt x="173736" y="97840"/>
                  </a:cubicBezTo>
                  <a:cubicBezTo>
                    <a:pt x="204013" y="101295"/>
                    <a:pt x="223825" y="107492"/>
                    <a:pt x="233172" y="116433"/>
                  </a:cubicBezTo>
                  <a:cubicBezTo>
                    <a:pt x="242316" y="126796"/>
                    <a:pt x="246888" y="137464"/>
                    <a:pt x="246888" y="148437"/>
                  </a:cubicBezTo>
                  <a:cubicBezTo>
                    <a:pt x="246482" y="161442"/>
                    <a:pt x="241808" y="167944"/>
                    <a:pt x="232867" y="167944"/>
                  </a:cubicBezTo>
                  <a:cubicBezTo>
                    <a:pt x="231445" y="167944"/>
                    <a:pt x="227889" y="166217"/>
                    <a:pt x="222199" y="162763"/>
                  </a:cubicBezTo>
                  <a:cubicBezTo>
                    <a:pt x="207163" y="162763"/>
                    <a:pt x="194869" y="161950"/>
                    <a:pt x="185319" y="160324"/>
                  </a:cubicBezTo>
                  <a:cubicBezTo>
                    <a:pt x="193650" y="156260"/>
                    <a:pt x="201371" y="151485"/>
                    <a:pt x="208483" y="145999"/>
                  </a:cubicBezTo>
                  <a:cubicBezTo>
                    <a:pt x="194259" y="131165"/>
                    <a:pt x="182677" y="121208"/>
                    <a:pt x="173736" y="116128"/>
                  </a:cubicBezTo>
                  <a:cubicBezTo>
                    <a:pt x="173533" y="144576"/>
                    <a:pt x="173431" y="165099"/>
                    <a:pt x="173431" y="177698"/>
                  </a:cubicBezTo>
                  <a:cubicBezTo>
                    <a:pt x="173431" y="193548"/>
                    <a:pt x="174041" y="213969"/>
                    <a:pt x="175260" y="238963"/>
                  </a:cubicBezTo>
                  <a:cubicBezTo>
                    <a:pt x="175260" y="253187"/>
                    <a:pt x="171095" y="260299"/>
                    <a:pt x="162763" y="260299"/>
                  </a:cubicBezTo>
                  <a:cubicBezTo>
                    <a:pt x="154026" y="260299"/>
                    <a:pt x="148235" y="256844"/>
                    <a:pt x="145390" y="249936"/>
                  </a:cubicBezTo>
                  <a:cubicBezTo>
                    <a:pt x="140513" y="239572"/>
                    <a:pt x="138075" y="231140"/>
                    <a:pt x="138075" y="224637"/>
                  </a:cubicBezTo>
                  <a:cubicBezTo>
                    <a:pt x="138075" y="220167"/>
                    <a:pt x="140107" y="214985"/>
                    <a:pt x="144171" y="209092"/>
                  </a:cubicBezTo>
                  <a:cubicBezTo>
                    <a:pt x="147625" y="175768"/>
                    <a:pt x="149352" y="141935"/>
                    <a:pt x="149352" y="107594"/>
                  </a:cubicBezTo>
                  <a:cubicBezTo>
                    <a:pt x="149352" y="73050"/>
                    <a:pt x="148539" y="46024"/>
                    <a:pt x="146914" y="26517"/>
                  </a:cubicBezTo>
                  <a:cubicBezTo>
                    <a:pt x="139599" y="17576"/>
                    <a:pt x="135941" y="11176"/>
                    <a:pt x="135941" y="7315"/>
                  </a:cubicBezTo>
                  <a:cubicBezTo>
                    <a:pt x="135941" y="3860"/>
                    <a:pt x="140818" y="1422"/>
                    <a:pt x="15057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9499690-7005-E023-F9F5-4A7456B0AEE6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9822020" y="390733"/>
              <a:ext cx="428397" cy="413309"/>
            </a:xfrm>
            <a:custGeom>
              <a:avLst/>
              <a:gdLst/>
              <a:ahLst/>
              <a:cxnLst/>
              <a:rect l="l" t="t" r="r" b="b"/>
              <a:pathLst>
                <a:path w="428397" h="413309">
                  <a:moveTo>
                    <a:pt x="225857" y="236830"/>
                  </a:moveTo>
                  <a:cubicBezTo>
                    <a:pt x="221590" y="236830"/>
                    <a:pt x="209398" y="241707"/>
                    <a:pt x="189281" y="251460"/>
                  </a:cubicBezTo>
                  <a:lnTo>
                    <a:pt x="182880" y="286665"/>
                  </a:lnTo>
                  <a:cubicBezTo>
                    <a:pt x="191415" y="294285"/>
                    <a:pt x="200863" y="300076"/>
                    <a:pt x="211227" y="304039"/>
                  </a:cubicBezTo>
                  <a:cubicBezTo>
                    <a:pt x="224333" y="277521"/>
                    <a:pt x="230886" y="256337"/>
                    <a:pt x="230886" y="240488"/>
                  </a:cubicBezTo>
                  <a:cubicBezTo>
                    <a:pt x="230886" y="238049"/>
                    <a:pt x="229210" y="236830"/>
                    <a:pt x="225857" y="236830"/>
                  </a:cubicBezTo>
                  <a:close/>
                  <a:moveTo>
                    <a:pt x="256032" y="186081"/>
                  </a:moveTo>
                  <a:lnTo>
                    <a:pt x="228143" y="208027"/>
                  </a:lnTo>
                  <a:lnTo>
                    <a:pt x="238201" y="206655"/>
                  </a:lnTo>
                  <a:cubicBezTo>
                    <a:pt x="251003" y="206655"/>
                    <a:pt x="260299" y="210312"/>
                    <a:pt x="266091" y="217628"/>
                  </a:cubicBezTo>
                  <a:cubicBezTo>
                    <a:pt x="263652" y="210617"/>
                    <a:pt x="260299" y="200102"/>
                    <a:pt x="256032" y="186081"/>
                  </a:cubicBezTo>
                  <a:close/>
                  <a:moveTo>
                    <a:pt x="247803" y="158649"/>
                  </a:moveTo>
                  <a:cubicBezTo>
                    <a:pt x="215799" y="167488"/>
                    <a:pt x="198273" y="171908"/>
                    <a:pt x="195225" y="171908"/>
                  </a:cubicBezTo>
                  <a:cubicBezTo>
                    <a:pt x="189129" y="171908"/>
                    <a:pt x="183337" y="171451"/>
                    <a:pt x="177851" y="170536"/>
                  </a:cubicBezTo>
                  <a:cubicBezTo>
                    <a:pt x="184252" y="177547"/>
                    <a:pt x="188214" y="184100"/>
                    <a:pt x="189738" y="190196"/>
                  </a:cubicBezTo>
                  <a:cubicBezTo>
                    <a:pt x="191262" y="195682"/>
                    <a:pt x="192024" y="204978"/>
                    <a:pt x="192024" y="218085"/>
                  </a:cubicBezTo>
                  <a:cubicBezTo>
                    <a:pt x="195377" y="214427"/>
                    <a:pt x="200101" y="210922"/>
                    <a:pt x="206197" y="207569"/>
                  </a:cubicBezTo>
                  <a:lnTo>
                    <a:pt x="248717" y="164593"/>
                  </a:lnTo>
                  <a:close/>
                  <a:moveTo>
                    <a:pt x="341529" y="46178"/>
                  </a:moveTo>
                  <a:cubicBezTo>
                    <a:pt x="354940" y="46178"/>
                    <a:pt x="367284" y="50445"/>
                    <a:pt x="378562" y="58979"/>
                  </a:cubicBezTo>
                  <a:cubicBezTo>
                    <a:pt x="385877" y="65380"/>
                    <a:pt x="389535" y="73915"/>
                    <a:pt x="389535" y="84583"/>
                  </a:cubicBezTo>
                  <a:cubicBezTo>
                    <a:pt x="389535" y="100127"/>
                    <a:pt x="382677" y="107900"/>
                    <a:pt x="368961" y="107900"/>
                  </a:cubicBezTo>
                  <a:cubicBezTo>
                    <a:pt x="363169" y="107900"/>
                    <a:pt x="351739" y="100127"/>
                    <a:pt x="334671" y="84583"/>
                  </a:cubicBezTo>
                  <a:cubicBezTo>
                    <a:pt x="317297" y="76658"/>
                    <a:pt x="308610" y="68733"/>
                    <a:pt x="308610" y="60808"/>
                  </a:cubicBezTo>
                  <a:cubicBezTo>
                    <a:pt x="308610" y="56236"/>
                    <a:pt x="314097" y="52426"/>
                    <a:pt x="325069" y="49378"/>
                  </a:cubicBezTo>
                  <a:cubicBezTo>
                    <a:pt x="332689" y="47245"/>
                    <a:pt x="338176" y="46178"/>
                    <a:pt x="341529" y="46178"/>
                  </a:cubicBezTo>
                  <a:close/>
                  <a:moveTo>
                    <a:pt x="102413" y="42977"/>
                  </a:moveTo>
                  <a:cubicBezTo>
                    <a:pt x="120091" y="42977"/>
                    <a:pt x="132131" y="45568"/>
                    <a:pt x="138532" y="50750"/>
                  </a:cubicBezTo>
                  <a:cubicBezTo>
                    <a:pt x="149505" y="58979"/>
                    <a:pt x="154991" y="66599"/>
                    <a:pt x="154991" y="73610"/>
                  </a:cubicBezTo>
                  <a:cubicBezTo>
                    <a:pt x="154991" y="93422"/>
                    <a:pt x="149505" y="103328"/>
                    <a:pt x="138532" y="103328"/>
                  </a:cubicBezTo>
                  <a:cubicBezTo>
                    <a:pt x="134265" y="103328"/>
                    <a:pt x="129997" y="102870"/>
                    <a:pt x="125730" y="101956"/>
                  </a:cubicBezTo>
                  <a:lnTo>
                    <a:pt x="73152" y="108357"/>
                  </a:lnTo>
                  <a:lnTo>
                    <a:pt x="110643" y="86411"/>
                  </a:lnTo>
                  <a:cubicBezTo>
                    <a:pt x="112776" y="85192"/>
                    <a:pt x="113843" y="83820"/>
                    <a:pt x="113843" y="82297"/>
                  </a:cubicBezTo>
                  <a:cubicBezTo>
                    <a:pt x="113843" y="78639"/>
                    <a:pt x="107442" y="73915"/>
                    <a:pt x="94641" y="68123"/>
                  </a:cubicBezTo>
                  <a:cubicBezTo>
                    <a:pt x="82449" y="65075"/>
                    <a:pt x="76353" y="60656"/>
                    <a:pt x="76353" y="54864"/>
                  </a:cubicBezTo>
                  <a:cubicBezTo>
                    <a:pt x="76353" y="46940"/>
                    <a:pt x="85039" y="42977"/>
                    <a:pt x="102413" y="42977"/>
                  </a:cubicBezTo>
                  <a:close/>
                  <a:moveTo>
                    <a:pt x="227229" y="0"/>
                  </a:moveTo>
                  <a:cubicBezTo>
                    <a:pt x="234239" y="0"/>
                    <a:pt x="244297" y="4725"/>
                    <a:pt x="257404" y="14174"/>
                  </a:cubicBezTo>
                  <a:cubicBezTo>
                    <a:pt x="275692" y="29109"/>
                    <a:pt x="284836" y="42063"/>
                    <a:pt x="284836" y="53036"/>
                  </a:cubicBezTo>
                  <a:cubicBezTo>
                    <a:pt x="284836" y="54864"/>
                    <a:pt x="284074" y="62942"/>
                    <a:pt x="282550" y="77267"/>
                  </a:cubicBezTo>
                  <a:cubicBezTo>
                    <a:pt x="282245" y="81839"/>
                    <a:pt x="282093" y="92964"/>
                    <a:pt x="282093" y="110643"/>
                  </a:cubicBezTo>
                  <a:cubicBezTo>
                    <a:pt x="300685" y="100889"/>
                    <a:pt x="314249" y="96012"/>
                    <a:pt x="322783" y="96012"/>
                  </a:cubicBezTo>
                  <a:cubicBezTo>
                    <a:pt x="329794" y="96012"/>
                    <a:pt x="336347" y="97536"/>
                    <a:pt x="342443" y="100585"/>
                  </a:cubicBezTo>
                  <a:cubicBezTo>
                    <a:pt x="347320" y="103633"/>
                    <a:pt x="349758" y="107747"/>
                    <a:pt x="349758" y="112929"/>
                  </a:cubicBezTo>
                  <a:cubicBezTo>
                    <a:pt x="349758" y="118111"/>
                    <a:pt x="343967" y="123749"/>
                    <a:pt x="332385" y="129845"/>
                  </a:cubicBezTo>
                  <a:cubicBezTo>
                    <a:pt x="315011" y="137770"/>
                    <a:pt x="299771" y="149048"/>
                    <a:pt x="286665" y="163678"/>
                  </a:cubicBezTo>
                  <a:cubicBezTo>
                    <a:pt x="293675" y="192634"/>
                    <a:pt x="302514" y="220218"/>
                    <a:pt x="313182" y="246431"/>
                  </a:cubicBezTo>
                  <a:cubicBezTo>
                    <a:pt x="317754" y="234239"/>
                    <a:pt x="321259" y="220828"/>
                    <a:pt x="323698" y="206198"/>
                  </a:cubicBezTo>
                  <a:cubicBezTo>
                    <a:pt x="319126" y="196444"/>
                    <a:pt x="316840" y="189434"/>
                    <a:pt x="316840" y="185166"/>
                  </a:cubicBezTo>
                  <a:cubicBezTo>
                    <a:pt x="316840" y="181204"/>
                    <a:pt x="322936" y="178766"/>
                    <a:pt x="335128" y="177851"/>
                  </a:cubicBezTo>
                  <a:cubicBezTo>
                    <a:pt x="339700" y="177851"/>
                    <a:pt x="345643" y="182728"/>
                    <a:pt x="352959" y="192482"/>
                  </a:cubicBezTo>
                  <a:cubicBezTo>
                    <a:pt x="359359" y="201930"/>
                    <a:pt x="362560" y="208484"/>
                    <a:pt x="362560" y="212141"/>
                  </a:cubicBezTo>
                  <a:cubicBezTo>
                    <a:pt x="362560" y="217628"/>
                    <a:pt x="352044" y="240488"/>
                    <a:pt x="331013" y="280721"/>
                  </a:cubicBezTo>
                  <a:cubicBezTo>
                    <a:pt x="343205" y="301143"/>
                    <a:pt x="358445" y="317297"/>
                    <a:pt x="376733" y="329185"/>
                  </a:cubicBezTo>
                  <a:cubicBezTo>
                    <a:pt x="379171" y="313640"/>
                    <a:pt x="380391" y="300838"/>
                    <a:pt x="380391" y="290780"/>
                  </a:cubicBezTo>
                  <a:cubicBezTo>
                    <a:pt x="379171" y="264567"/>
                    <a:pt x="377343" y="241250"/>
                    <a:pt x="374904" y="220828"/>
                  </a:cubicBezTo>
                  <a:cubicBezTo>
                    <a:pt x="402336" y="266243"/>
                    <a:pt x="418186" y="316688"/>
                    <a:pt x="422453" y="372161"/>
                  </a:cubicBezTo>
                  <a:cubicBezTo>
                    <a:pt x="426415" y="381000"/>
                    <a:pt x="428397" y="387554"/>
                    <a:pt x="428397" y="391821"/>
                  </a:cubicBezTo>
                  <a:cubicBezTo>
                    <a:pt x="428397" y="406147"/>
                    <a:pt x="420472" y="413309"/>
                    <a:pt x="404622" y="413309"/>
                  </a:cubicBezTo>
                  <a:cubicBezTo>
                    <a:pt x="392430" y="413309"/>
                    <a:pt x="376428" y="403860"/>
                    <a:pt x="356616" y="384963"/>
                  </a:cubicBezTo>
                  <a:cubicBezTo>
                    <a:pt x="339243" y="365760"/>
                    <a:pt x="323545" y="344272"/>
                    <a:pt x="309525" y="320498"/>
                  </a:cubicBezTo>
                  <a:cubicBezTo>
                    <a:pt x="293675" y="342748"/>
                    <a:pt x="279959" y="353873"/>
                    <a:pt x="268377" y="353873"/>
                  </a:cubicBezTo>
                  <a:cubicBezTo>
                    <a:pt x="260757" y="353873"/>
                    <a:pt x="256947" y="350825"/>
                    <a:pt x="256947" y="344729"/>
                  </a:cubicBezTo>
                  <a:cubicBezTo>
                    <a:pt x="256947" y="340767"/>
                    <a:pt x="258623" y="334671"/>
                    <a:pt x="261976" y="326441"/>
                  </a:cubicBezTo>
                  <a:cubicBezTo>
                    <a:pt x="261976" y="311811"/>
                    <a:pt x="263195" y="299619"/>
                    <a:pt x="265633" y="289865"/>
                  </a:cubicBezTo>
                  <a:cubicBezTo>
                    <a:pt x="269596" y="297485"/>
                    <a:pt x="274320" y="303581"/>
                    <a:pt x="279807" y="308153"/>
                  </a:cubicBezTo>
                  <a:cubicBezTo>
                    <a:pt x="286512" y="298400"/>
                    <a:pt x="290932" y="291847"/>
                    <a:pt x="293065" y="288494"/>
                  </a:cubicBezTo>
                  <a:cubicBezTo>
                    <a:pt x="286360" y="273559"/>
                    <a:pt x="279502" y="256642"/>
                    <a:pt x="272491" y="237745"/>
                  </a:cubicBezTo>
                  <a:cubicBezTo>
                    <a:pt x="259995" y="283160"/>
                    <a:pt x="251155" y="312116"/>
                    <a:pt x="245974" y="324612"/>
                  </a:cubicBezTo>
                  <a:cubicBezTo>
                    <a:pt x="243535" y="331623"/>
                    <a:pt x="236982" y="339548"/>
                    <a:pt x="226314" y="348387"/>
                  </a:cubicBezTo>
                  <a:cubicBezTo>
                    <a:pt x="217780" y="355702"/>
                    <a:pt x="211379" y="359360"/>
                    <a:pt x="207112" y="359360"/>
                  </a:cubicBezTo>
                  <a:cubicBezTo>
                    <a:pt x="198273" y="359360"/>
                    <a:pt x="193548" y="352654"/>
                    <a:pt x="192939" y="339243"/>
                  </a:cubicBezTo>
                  <a:cubicBezTo>
                    <a:pt x="187757" y="328575"/>
                    <a:pt x="183033" y="317297"/>
                    <a:pt x="178765" y="305410"/>
                  </a:cubicBezTo>
                  <a:cubicBezTo>
                    <a:pt x="167488" y="347472"/>
                    <a:pt x="156363" y="368504"/>
                    <a:pt x="145390" y="368504"/>
                  </a:cubicBezTo>
                  <a:cubicBezTo>
                    <a:pt x="136551" y="368504"/>
                    <a:pt x="129693" y="357378"/>
                    <a:pt x="124816" y="335128"/>
                  </a:cubicBezTo>
                  <a:lnTo>
                    <a:pt x="122987" y="304953"/>
                  </a:lnTo>
                  <a:lnTo>
                    <a:pt x="106528" y="347930"/>
                  </a:lnTo>
                  <a:cubicBezTo>
                    <a:pt x="107747" y="362865"/>
                    <a:pt x="102870" y="370333"/>
                    <a:pt x="91897" y="370333"/>
                  </a:cubicBezTo>
                  <a:cubicBezTo>
                    <a:pt x="87630" y="370333"/>
                    <a:pt x="83515" y="369647"/>
                    <a:pt x="79553" y="368275"/>
                  </a:cubicBezTo>
                  <a:cubicBezTo>
                    <a:pt x="75591" y="366903"/>
                    <a:pt x="72543" y="364694"/>
                    <a:pt x="70409" y="361646"/>
                  </a:cubicBezTo>
                  <a:cubicBezTo>
                    <a:pt x="66751" y="355854"/>
                    <a:pt x="64008" y="351282"/>
                    <a:pt x="62179" y="347930"/>
                  </a:cubicBezTo>
                  <a:cubicBezTo>
                    <a:pt x="60351" y="344577"/>
                    <a:pt x="58522" y="340157"/>
                    <a:pt x="56693" y="334671"/>
                  </a:cubicBezTo>
                  <a:cubicBezTo>
                    <a:pt x="53645" y="325527"/>
                    <a:pt x="52121" y="315773"/>
                    <a:pt x="52121" y="305410"/>
                  </a:cubicBezTo>
                  <a:cubicBezTo>
                    <a:pt x="52121" y="285903"/>
                    <a:pt x="56541" y="262281"/>
                    <a:pt x="65380" y="234544"/>
                  </a:cubicBezTo>
                  <a:cubicBezTo>
                    <a:pt x="70561" y="217171"/>
                    <a:pt x="73152" y="202388"/>
                    <a:pt x="73152" y="190196"/>
                  </a:cubicBezTo>
                  <a:cubicBezTo>
                    <a:pt x="73152" y="183185"/>
                    <a:pt x="71628" y="179680"/>
                    <a:pt x="68580" y="179680"/>
                  </a:cubicBezTo>
                  <a:cubicBezTo>
                    <a:pt x="66751" y="179680"/>
                    <a:pt x="62637" y="181814"/>
                    <a:pt x="56236" y="186081"/>
                  </a:cubicBezTo>
                  <a:cubicBezTo>
                    <a:pt x="52578" y="188824"/>
                    <a:pt x="48463" y="191567"/>
                    <a:pt x="43891" y="194311"/>
                  </a:cubicBezTo>
                  <a:lnTo>
                    <a:pt x="34747" y="201169"/>
                  </a:lnTo>
                  <a:cubicBezTo>
                    <a:pt x="32919" y="202997"/>
                    <a:pt x="31471" y="204140"/>
                    <a:pt x="30404" y="204598"/>
                  </a:cubicBezTo>
                  <a:cubicBezTo>
                    <a:pt x="29337" y="205055"/>
                    <a:pt x="27432" y="205283"/>
                    <a:pt x="24689" y="205283"/>
                  </a:cubicBezTo>
                  <a:cubicBezTo>
                    <a:pt x="18288" y="205283"/>
                    <a:pt x="12573" y="203531"/>
                    <a:pt x="7544" y="200026"/>
                  </a:cubicBezTo>
                  <a:cubicBezTo>
                    <a:pt x="2515" y="196520"/>
                    <a:pt x="0" y="192634"/>
                    <a:pt x="0" y="188367"/>
                  </a:cubicBezTo>
                  <a:cubicBezTo>
                    <a:pt x="0" y="185319"/>
                    <a:pt x="1219" y="183033"/>
                    <a:pt x="3658" y="181509"/>
                  </a:cubicBezTo>
                  <a:cubicBezTo>
                    <a:pt x="8839" y="179375"/>
                    <a:pt x="13030" y="177699"/>
                    <a:pt x="16231" y="176480"/>
                  </a:cubicBezTo>
                  <a:cubicBezTo>
                    <a:pt x="19431" y="175260"/>
                    <a:pt x="21946" y="174346"/>
                    <a:pt x="23775" y="173736"/>
                  </a:cubicBezTo>
                  <a:cubicBezTo>
                    <a:pt x="38100" y="168555"/>
                    <a:pt x="52273" y="162306"/>
                    <a:pt x="66294" y="154991"/>
                  </a:cubicBezTo>
                  <a:cubicBezTo>
                    <a:pt x="68733" y="153772"/>
                    <a:pt x="71247" y="152400"/>
                    <a:pt x="73838" y="150877"/>
                  </a:cubicBezTo>
                  <a:cubicBezTo>
                    <a:pt x="76429" y="149353"/>
                    <a:pt x="78486" y="148362"/>
                    <a:pt x="80010" y="147905"/>
                  </a:cubicBezTo>
                  <a:cubicBezTo>
                    <a:pt x="81534" y="147448"/>
                    <a:pt x="83668" y="147219"/>
                    <a:pt x="86411" y="147219"/>
                  </a:cubicBezTo>
                  <a:cubicBezTo>
                    <a:pt x="92507" y="147219"/>
                    <a:pt x="101194" y="150419"/>
                    <a:pt x="112471" y="156820"/>
                  </a:cubicBezTo>
                  <a:cubicBezTo>
                    <a:pt x="122835" y="162002"/>
                    <a:pt x="128016" y="168555"/>
                    <a:pt x="128016" y="176480"/>
                  </a:cubicBezTo>
                  <a:cubicBezTo>
                    <a:pt x="128016" y="179223"/>
                    <a:pt x="125883" y="183490"/>
                    <a:pt x="121615" y="189281"/>
                  </a:cubicBezTo>
                  <a:lnTo>
                    <a:pt x="116586" y="197054"/>
                  </a:lnTo>
                  <a:lnTo>
                    <a:pt x="108814" y="209398"/>
                  </a:lnTo>
                  <a:lnTo>
                    <a:pt x="103785" y="217628"/>
                  </a:lnTo>
                  <a:cubicBezTo>
                    <a:pt x="94031" y="237135"/>
                    <a:pt x="87021" y="268072"/>
                    <a:pt x="82753" y="310439"/>
                  </a:cubicBezTo>
                  <a:lnTo>
                    <a:pt x="103327" y="283922"/>
                  </a:lnTo>
                  <a:cubicBezTo>
                    <a:pt x="113995" y="270815"/>
                    <a:pt x="122606" y="259538"/>
                    <a:pt x="129159" y="250089"/>
                  </a:cubicBezTo>
                  <a:cubicBezTo>
                    <a:pt x="135712" y="240640"/>
                    <a:pt x="141732" y="230277"/>
                    <a:pt x="147219" y="218999"/>
                  </a:cubicBezTo>
                  <a:cubicBezTo>
                    <a:pt x="143256" y="244603"/>
                    <a:pt x="136398" y="269901"/>
                    <a:pt x="126645" y="294894"/>
                  </a:cubicBezTo>
                  <a:lnTo>
                    <a:pt x="134874" y="315469"/>
                  </a:lnTo>
                  <a:cubicBezTo>
                    <a:pt x="151333" y="269748"/>
                    <a:pt x="160173" y="224638"/>
                    <a:pt x="161392" y="180137"/>
                  </a:cubicBezTo>
                  <a:cubicBezTo>
                    <a:pt x="154381" y="175870"/>
                    <a:pt x="150876" y="172975"/>
                    <a:pt x="150876" y="171451"/>
                  </a:cubicBezTo>
                  <a:cubicBezTo>
                    <a:pt x="150876" y="169927"/>
                    <a:pt x="151943" y="168098"/>
                    <a:pt x="154077" y="165964"/>
                  </a:cubicBezTo>
                  <a:cubicBezTo>
                    <a:pt x="155296" y="163830"/>
                    <a:pt x="157734" y="162764"/>
                    <a:pt x="161392" y="162764"/>
                  </a:cubicBezTo>
                  <a:cubicBezTo>
                    <a:pt x="164745" y="162764"/>
                    <a:pt x="168555" y="163830"/>
                    <a:pt x="172822" y="165964"/>
                  </a:cubicBezTo>
                  <a:cubicBezTo>
                    <a:pt x="179223" y="158649"/>
                    <a:pt x="186690" y="153467"/>
                    <a:pt x="195225" y="150419"/>
                  </a:cubicBezTo>
                  <a:cubicBezTo>
                    <a:pt x="212598" y="144323"/>
                    <a:pt x="227991" y="137923"/>
                    <a:pt x="241402" y="131217"/>
                  </a:cubicBezTo>
                  <a:lnTo>
                    <a:pt x="220828" y="37034"/>
                  </a:lnTo>
                  <a:cubicBezTo>
                    <a:pt x="205283" y="27280"/>
                    <a:pt x="197511" y="19203"/>
                    <a:pt x="197511" y="12802"/>
                  </a:cubicBezTo>
                  <a:cubicBezTo>
                    <a:pt x="197511" y="7621"/>
                    <a:pt x="207417" y="3353"/>
                    <a:pt x="227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CE065B3A-8C08-8944-D6D2-0608CC1FA99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0605108" y="455470"/>
              <a:ext cx="347472" cy="410566"/>
            </a:xfrm>
            <a:custGeom>
              <a:avLst/>
              <a:gdLst/>
              <a:ahLst/>
              <a:cxnLst/>
              <a:rect l="l" t="t" r="r" b="b"/>
              <a:pathLst>
                <a:path w="347472" h="410566">
                  <a:moveTo>
                    <a:pt x="167793" y="143104"/>
                  </a:moveTo>
                  <a:lnTo>
                    <a:pt x="175565" y="167792"/>
                  </a:lnTo>
                  <a:cubicBezTo>
                    <a:pt x="182880" y="160782"/>
                    <a:pt x="191110" y="153162"/>
                    <a:pt x="200254" y="144932"/>
                  </a:cubicBezTo>
                  <a:cubicBezTo>
                    <a:pt x="195987" y="145542"/>
                    <a:pt x="191415" y="145847"/>
                    <a:pt x="186538" y="145847"/>
                  </a:cubicBezTo>
                  <a:cubicBezTo>
                    <a:pt x="182271" y="145847"/>
                    <a:pt x="176022" y="144932"/>
                    <a:pt x="167793" y="143104"/>
                  </a:cubicBezTo>
                  <a:close/>
                  <a:moveTo>
                    <a:pt x="275692" y="94640"/>
                  </a:moveTo>
                  <a:cubicBezTo>
                    <a:pt x="233020" y="103785"/>
                    <a:pt x="208636" y="108356"/>
                    <a:pt x="202540" y="108356"/>
                  </a:cubicBezTo>
                  <a:cubicBezTo>
                    <a:pt x="198882" y="108356"/>
                    <a:pt x="193701" y="108052"/>
                    <a:pt x="186995" y="107442"/>
                  </a:cubicBezTo>
                  <a:lnTo>
                    <a:pt x="175565" y="128016"/>
                  </a:lnTo>
                  <a:cubicBezTo>
                    <a:pt x="187148" y="126187"/>
                    <a:pt x="201626" y="123901"/>
                    <a:pt x="218999" y="121158"/>
                  </a:cubicBezTo>
                  <a:cubicBezTo>
                    <a:pt x="226924" y="119329"/>
                    <a:pt x="232106" y="118415"/>
                    <a:pt x="234544" y="118415"/>
                  </a:cubicBezTo>
                  <a:cubicBezTo>
                    <a:pt x="249174" y="118415"/>
                    <a:pt x="256490" y="121920"/>
                    <a:pt x="256490" y="128931"/>
                  </a:cubicBezTo>
                  <a:cubicBezTo>
                    <a:pt x="256490" y="133807"/>
                    <a:pt x="246279" y="139141"/>
                    <a:pt x="225857" y="144932"/>
                  </a:cubicBezTo>
                  <a:cubicBezTo>
                    <a:pt x="208788" y="152248"/>
                    <a:pt x="196749" y="160325"/>
                    <a:pt x="189738" y="169164"/>
                  </a:cubicBezTo>
                  <a:cubicBezTo>
                    <a:pt x="200102" y="169164"/>
                    <a:pt x="209398" y="167640"/>
                    <a:pt x="217628" y="164592"/>
                  </a:cubicBezTo>
                  <a:cubicBezTo>
                    <a:pt x="225857" y="160630"/>
                    <a:pt x="231191" y="158649"/>
                    <a:pt x="233630" y="158649"/>
                  </a:cubicBezTo>
                  <a:cubicBezTo>
                    <a:pt x="236068" y="158649"/>
                    <a:pt x="239421" y="160020"/>
                    <a:pt x="243688" y="162763"/>
                  </a:cubicBezTo>
                  <a:cubicBezTo>
                    <a:pt x="258014" y="143256"/>
                    <a:pt x="268682" y="120549"/>
                    <a:pt x="275692" y="94640"/>
                  </a:cubicBezTo>
                  <a:close/>
                  <a:moveTo>
                    <a:pt x="252832" y="0"/>
                  </a:moveTo>
                  <a:cubicBezTo>
                    <a:pt x="263195" y="0"/>
                    <a:pt x="273558" y="3353"/>
                    <a:pt x="283922" y="10058"/>
                  </a:cubicBezTo>
                  <a:cubicBezTo>
                    <a:pt x="290322" y="15240"/>
                    <a:pt x="293523" y="21489"/>
                    <a:pt x="293523" y="28804"/>
                  </a:cubicBezTo>
                  <a:cubicBezTo>
                    <a:pt x="293523" y="38253"/>
                    <a:pt x="288036" y="43891"/>
                    <a:pt x="277064" y="45720"/>
                  </a:cubicBezTo>
                  <a:cubicBezTo>
                    <a:pt x="272187" y="46939"/>
                    <a:pt x="263652" y="48920"/>
                    <a:pt x="251460" y="51664"/>
                  </a:cubicBezTo>
                  <a:cubicBezTo>
                    <a:pt x="233172" y="60503"/>
                    <a:pt x="217018" y="72238"/>
                    <a:pt x="202997" y="86868"/>
                  </a:cubicBezTo>
                  <a:cubicBezTo>
                    <a:pt x="213056" y="83515"/>
                    <a:pt x="235916" y="78334"/>
                    <a:pt x="271577" y="71323"/>
                  </a:cubicBezTo>
                  <a:cubicBezTo>
                    <a:pt x="281636" y="65532"/>
                    <a:pt x="289560" y="62637"/>
                    <a:pt x="295352" y="62637"/>
                  </a:cubicBezTo>
                  <a:cubicBezTo>
                    <a:pt x="302057" y="62637"/>
                    <a:pt x="309982" y="67208"/>
                    <a:pt x="319126" y="76352"/>
                  </a:cubicBezTo>
                  <a:cubicBezTo>
                    <a:pt x="327660" y="85192"/>
                    <a:pt x="331928" y="92964"/>
                    <a:pt x="331928" y="99670"/>
                  </a:cubicBezTo>
                  <a:cubicBezTo>
                    <a:pt x="331928" y="104851"/>
                    <a:pt x="329184" y="110033"/>
                    <a:pt x="323698" y="115215"/>
                  </a:cubicBezTo>
                  <a:cubicBezTo>
                    <a:pt x="303581" y="150267"/>
                    <a:pt x="288036" y="172517"/>
                    <a:pt x="277064" y="181966"/>
                  </a:cubicBezTo>
                  <a:cubicBezTo>
                    <a:pt x="270968" y="187147"/>
                    <a:pt x="264567" y="189738"/>
                    <a:pt x="257861" y="189738"/>
                  </a:cubicBezTo>
                  <a:cubicBezTo>
                    <a:pt x="255423" y="189738"/>
                    <a:pt x="251918" y="187452"/>
                    <a:pt x="247346" y="182880"/>
                  </a:cubicBezTo>
                  <a:cubicBezTo>
                    <a:pt x="241859" y="185928"/>
                    <a:pt x="236525" y="189128"/>
                    <a:pt x="231344" y="192481"/>
                  </a:cubicBezTo>
                  <a:cubicBezTo>
                    <a:pt x="222200" y="197968"/>
                    <a:pt x="215189" y="202844"/>
                    <a:pt x="210312" y="207112"/>
                  </a:cubicBezTo>
                  <a:cubicBezTo>
                    <a:pt x="214580" y="206502"/>
                    <a:pt x="219152" y="205588"/>
                    <a:pt x="224028" y="204368"/>
                  </a:cubicBezTo>
                  <a:cubicBezTo>
                    <a:pt x="233172" y="198882"/>
                    <a:pt x="239726" y="196139"/>
                    <a:pt x="243688" y="196139"/>
                  </a:cubicBezTo>
                  <a:cubicBezTo>
                    <a:pt x="247041" y="196139"/>
                    <a:pt x="252222" y="200406"/>
                    <a:pt x="259233" y="208941"/>
                  </a:cubicBezTo>
                  <a:cubicBezTo>
                    <a:pt x="264719" y="217170"/>
                    <a:pt x="267462" y="223266"/>
                    <a:pt x="267462" y="227228"/>
                  </a:cubicBezTo>
                  <a:cubicBezTo>
                    <a:pt x="267462" y="231496"/>
                    <a:pt x="263805" y="235306"/>
                    <a:pt x="256490" y="238659"/>
                  </a:cubicBezTo>
                  <a:cubicBezTo>
                    <a:pt x="242164" y="248107"/>
                    <a:pt x="231039" y="255575"/>
                    <a:pt x="223114" y="261061"/>
                  </a:cubicBezTo>
                  <a:cubicBezTo>
                    <a:pt x="226467" y="263804"/>
                    <a:pt x="229362" y="266395"/>
                    <a:pt x="231801" y="268834"/>
                  </a:cubicBezTo>
                  <a:cubicBezTo>
                    <a:pt x="244602" y="267310"/>
                    <a:pt x="260757" y="265481"/>
                    <a:pt x="280264" y="263347"/>
                  </a:cubicBezTo>
                  <a:cubicBezTo>
                    <a:pt x="292151" y="259080"/>
                    <a:pt x="299924" y="256947"/>
                    <a:pt x="303581" y="256947"/>
                  </a:cubicBezTo>
                  <a:cubicBezTo>
                    <a:pt x="311811" y="256947"/>
                    <a:pt x="323546" y="261214"/>
                    <a:pt x="338786" y="269748"/>
                  </a:cubicBezTo>
                  <a:cubicBezTo>
                    <a:pt x="344577" y="273710"/>
                    <a:pt x="347472" y="279807"/>
                    <a:pt x="347472" y="288036"/>
                  </a:cubicBezTo>
                  <a:cubicBezTo>
                    <a:pt x="347472" y="298704"/>
                    <a:pt x="341224" y="304038"/>
                    <a:pt x="328727" y="304038"/>
                  </a:cubicBezTo>
                  <a:cubicBezTo>
                    <a:pt x="319888" y="304038"/>
                    <a:pt x="292913" y="302362"/>
                    <a:pt x="247803" y="299009"/>
                  </a:cubicBezTo>
                  <a:cubicBezTo>
                    <a:pt x="250241" y="313335"/>
                    <a:pt x="251460" y="323545"/>
                    <a:pt x="251460" y="329641"/>
                  </a:cubicBezTo>
                  <a:cubicBezTo>
                    <a:pt x="251460" y="355549"/>
                    <a:pt x="247346" y="375209"/>
                    <a:pt x="239116" y="388620"/>
                  </a:cubicBezTo>
                  <a:cubicBezTo>
                    <a:pt x="229362" y="403250"/>
                    <a:pt x="219761" y="410566"/>
                    <a:pt x="210312" y="410566"/>
                  </a:cubicBezTo>
                  <a:cubicBezTo>
                    <a:pt x="205131" y="410566"/>
                    <a:pt x="199949" y="405232"/>
                    <a:pt x="194768" y="394564"/>
                  </a:cubicBezTo>
                  <a:cubicBezTo>
                    <a:pt x="160630" y="375971"/>
                    <a:pt x="135179" y="354330"/>
                    <a:pt x="118415" y="329641"/>
                  </a:cubicBezTo>
                  <a:cubicBezTo>
                    <a:pt x="137618" y="341224"/>
                    <a:pt x="155448" y="347777"/>
                    <a:pt x="171908" y="349301"/>
                  </a:cubicBezTo>
                  <a:cubicBezTo>
                    <a:pt x="177394" y="349911"/>
                    <a:pt x="188672" y="350215"/>
                    <a:pt x="205740" y="350215"/>
                  </a:cubicBezTo>
                  <a:cubicBezTo>
                    <a:pt x="210312" y="342900"/>
                    <a:pt x="212598" y="326136"/>
                    <a:pt x="212598" y="299923"/>
                  </a:cubicBezTo>
                  <a:cubicBezTo>
                    <a:pt x="194310" y="301447"/>
                    <a:pt x="177546" y="304343"/>
                    <a:pt x="162306" y="308610"/>
                  </a:cubicBezTo>
                  <a:cubicBezTo>
                    <a:pt x="151943" y="311049"/>
                    <a:pt x="145695" y="312268"/>
                    <a:pt x="143561" y="312268"/>
                  </a:cubicBezTo>
                  <a:cubicBezTo>
                    <a:pt x="137770" y="312268"/>
                    <a:pt x="129540" y="312420"/>
                    <a:pt x="118872" y="312725"/>
                  </a:cubicBezTo>
                  <a:cubicBezTo>
                    <a:pt x="111862" y="314554"/>
                    <a:pt x="106985" y="315468"/>
                    <a:pt x="104242" y="315468"/>
                  </a:cubicBezTo>
                  <a:cubicBezTo>
                    <a:pt x="100889" y="315468"/>
                    <a:pt x="99213" y="313487"/>
                    <a:pt x="99213" y="309525"/>
                  </a:cubicBezTo>
                  <a:cubicBezTo>
                    <a:pt x="99213" y="303124"/>
                    <a:pt x="109881" y="296113"/>
                    <a:pt x="131217" y="288493"/>
                  </a:cubicBezTo>
                  <a:cubicBezTo>
                    <a:pt x="149810" y="283616"/>
                    <a:pt x="172212" y="278892"/>
                    <a:pt x="198425" y="274320"/>
                  </a:cubicBezTo>
                  <a:cubicBezTo>
                    <a:pt x="191720" y="268834"/>
                    <a:pt x="188367" y="263957"/>
                    <a:pt x="188367" y="259690"/>
                  </a:cubicBezTo>
                  <a:cubicBezTo>
                    <a:pt x="188367" y="251155"/>
                    <a:pt x="190348" y="245516"/>
                    <a:pt x="194310" y="242773"/>
                  </a:cubicBezTo>
                  <a:cubicBezTo>
                    <a:pt x="197054" y="242468"/>
                    <a:pt x="199949" y="242316"/>
                    <a:pt x="202997" y="242316"/>
                  </a:cubicBezTo>
                  <a:cubicBezTo>
                    <a:pt x="208179" y="237744"/>
                    <a:pt x="212141" y="233325"/>
                    <a:pt x="214884" y="229057"/>
                  </a:cubicBezTo>
                  <a:cubicBezTo>
                    <a:pt x="208788" y="229667"/>
                    <a:pt x="198578" y="233020"/>
                    <a:pt x="184252" y="239116"/>
                  </a:cubicBezTo>
                  <a:cubicBezTo>
                    <a:pt x="167183" y="248565"/>
                    <a:pt x="156210" y="253289"/>
                    <a:pt x="151334" y="253289"/>
                  </a:cubicBezTo>
                  <a:cubicBezTo>
                    <a:pt x="144323" y="253289"/>
                    <a:pt x="140818" y="248869"/>
                    <a:pt x="140818" y="240030"/>
                  </a:cubicBezTo>
                  <a:cubicBezTo>
                    <a:pt x="140818" y="232715"/>
                    <a:pt x="143409" y="226467"/>
                    <a:pt x="148590" y="221285"/>
                  </a:cubicBezTo>
                  <a:cubicBezTo>
                    <a:pt x="151638" y="218847"/>
                    <a:pt x="158649" y="216256"/>
                    <a:pt x="169622" y="213513"/>
                  </a:cubicBezTo>
                  <a:cubicBezTo>
                    <a:pt x="182423" y="206502"/>
                    <a:pt x="192939" y="198425"/>
                    <a:pt x="201168" y="189281"/>
                  </a:cubicBezTo>
                  <a:cubicBezTo>
                    <a:pt x="194463" y="190805"/>
                    <a:pt x="187452" y="192634"/>
                    <a:pt x="180137" y="194767"/>
                  </a:cubicBezTo>
                  <a:cubicBezTo>
                    <a:pt x="179528" y="198730"/>
                    <a:pt x="177242" y="200711"/>
                    <a:pt x="173279" y="200711"/>
                  </a:cubicBezTo>
                  <a:cubicBezTo>
                    <a:pt x="168402" y="200711"/>
                    <a:pt x="165050" y="199797"/>
                    <a:pt x="163221" y="197968"/>
                  </a:cubicBezTo>
                  <a:cubicBezTo>
                    <a:pt x="156515" y="191262"/>
                    <a:pt x="151791" y="183642"/>
                    <a:pt x="149048" y="175108"/>
                  </a:cubicBezTo>
                  <a:cubicBezTo>
                    <a:pt x="129540" y="204673"/>
                    <a:pt x="103023" y="246431"/>
                    <a:pt x="69495" y="300380"/>
                  </a:cubicBezTo>
                  <a:cubicBezTo>
                    <a:pt x="46330" y="331775"/>
                    <a:pt x="28194" y="347472"/>
                    <a:pt x="15088" y="347472"/>
                  </a:cubicBezTo>
                  <a:cubicBezTo>
                    <a:pt x="5030" y="347472"/>
                    <a:pt x="0" y="344119"/>
                    <a:pt x="0" y="337414"/>
                  </a:cubicBezTo>
                  <a:cubicBezTo>
                    <a:pt x="0" y="331013"/>
                    <a:pt x="1829" y="324307"/>
                    <a:pt x="5487" y="317297"/>
                  </a:cubicBezTo>
                  <a:cubicBezTo>
                    <a:pt x="5487" y="297485"/>
                    <a:pt x="7163" y="277216"/>
                    <a:pt x="10516" y="256489"/>
                  </a:cubicBezTo>
                  <a:cubicBezTo>
                    <a:pt x="14478" y="272949"/>
                    <a:pt x="20117" y="284074"/>
                    <a:pt x="27432" y="289865"/>
                  </a:cubicBezTo>
                  <a:cubicBezTo>
                    <a:pt x="66447" y="236525"/>
                    <a:pt x="103937" y="181661"/>
                    <a:pt x="139904" y="125273"/>
                  </a:cubicBezTo>
                  <a:cubicBezTo>
                    <a:pt x="140208" y="107899"/>
                    <a:pt x="141732" y="99213"/>
                    <a:pt x="144476" y="99213"/>
                  </a:cubicBezTo>
                  <a:cubicBezTo>
                    <a:pt x="146609" y="99213"/>
                    <a:pt x="149200" y="101803"/>
                    <a:pt x="152248" y="106985"/>
                  </a:cubicBezTo>
                  <a:cubicBezTo>
                    <a:pt x="162002" y="93879"/>
                    <a:pt x="172517" y="80772"/>
                    <a:pt x="183795" y="67666"/>
                  </a:cubicBezTo>
                  <a:cubicBezTo>
                    <a:pt x="157277" y="72543"/>
                    <a:pt x="140666" y="74981"/>
                    <a:pt x="133960" y="74981"/>
                  </a:cubicBezTo>
                  <a:cubicBezTo>
                    <a:pt x="120244" y="74981"/>
                    <a:pt x="108662" y="70866"/>
                    <a:pt x="99213" y="62637"/>
                  </a:cubicBezTo>
                  <a:cubicBezTo>
                    <a:pt x="86716" y="52578"/>
                    <a:pt x="80468" y="45263"/>
                    <a:pt x="80468" y="40691"/>
                  </a:cubicBezTo>
                  <a:cubicBezTo>
                    <a:pt x="80468" y="36119"/>
                    <a:pt x="82296" y="33833"/>
                    <a:pt x="85954" y="33833"/>
                  </a:cubicBezTo>
                  <a:cubicBezTo>
                    <a:pt x="88697" y="33833"/>
                    <a:pt x="94641" y="35357"/>
                    <a:pt x="103785" y="38405"/>
                  </a:cubicBezTo>
                  <a:cubicBezTo>
                    <a:pt x="140666" y="33833"/>
                    <a:pt x="182118" y="25756"/>
                    <a:pt x="228143" y="14173"/>
                  </a:cubicBezTo>
                  <a:cubicBezTo>
                    <a:pt x="238811" y="4725"/>
                    <a:pt x="247041" y="0"/>
                    <a:pt x="25283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98D3EDC9-145E-F344-BABB-E6311C340B18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1017110" y="516598"/>
              <a:ext cx="165278" cy="206655"/>
            </a:xfrm>
            <a:custGeom>
              <a:avLst/>
              <a:gdLst/>
              <a:ahLst/>
              <a:cxnLst/>
              <a:rect l="l" t="t" r="r" b="b"/>
              <a:pathLst>
                <a:path w="165278" h="206655">
                  <a:moveTo>
                    <a:pt x="144704" y="40463"/>
                  </a:moveTo>
                  <a:cubicBezTo>
                    <a:pt x="148819" y="40463"/>
                    <a:pt x="152477" y="42291"/>
                    <a:pt x="155677" y="45949"/>
                  </a:cubicBezTo>
                  <a:cubicBezTo>
                    <a:pt x="162078" y="53874"/>
                    <a:pt x="165278" y="60808"/>
                    <a:pt x="165278" y="66751"/>
                  </a:cubicBezTo>
                  <a:cubicBezTo>
                    <a:pt x="165278" y="70866"/>
                    <a:pt x="162002" y="72924"/>
                    <a:pt x="155448" y="72924"/>
                  </a:cubicBezTo>
                  <a:cubicBezTo>
                    <a:pt x="147371" y="77496"/>
                    <a:pt x="139294" y="80544"/>
                    <a:pt x="131217" y="82068"/>
                  </a:cubicBezTo>
                  <a:cubicBezTo>
                    <a:pt x="129083" y="82525"/>
                    <a:pt x="124664" y="82754"/>
                    <a:pt x="117958" y="82754"/>
                  </a:cubicBezTo>
                  <a:cubicBezTo>
                    <a:pt x="118263" y="83820"/>
                    <a:pt x="118415" y="84735"/>
                    <a:pt x="118415" y="85497"/>
                  </a:cubicBezTo>
                  <a:cubicBezTo>
                    <a:pt x="118415" y="89154"/>
                    <a:pt x="115291" y="91440"/>
                    <a:pt x="109043" y="92355"/>
                  </a:cubicBezTo>
                  <a:cubicBezTo>
                    <a:pt x="100813" y="99518"/>
                    <a:pt x="93041" y="105309"/>
                    <a:pt x="85725" y="109728"/>
                  </a:cubicBezTo>
                  <a:cubicBezTo>
                    <a:pt x="89383" y="112776"/>
                    <a:pt x="92355" y="116205"/>
                    <a:pt x="94641" y="120015"/>
                  </a:cubicBezTo>
                  <a:cubicBezTo>
                    <a:pt x="102566" y="118796"/>
                    <a:pt x="110567" y="117729"/>
                    <a:pt x="118644" y="116815"/>
                  </a:cubicBezTo>
                  <a:cubicBezTo>
                    <a:pt x="123063" y="115748"/>
                    <a:pt x="126035" y="115215"/>
                    <a:pt x="127559" y="115215"/>
                  </a:cubicBezTo>
                  <a:cubicBezTo>
                    <a:pt x="130912" y="115215"/>
                    <a:pt x="135941" y="116891"/>
                    <a:pt x="142647" y="120244"/>
                  </a:cubicBezTo>
                  <a:cubicBezTo>
                    <a:pt x="148286" y="124054"/>
                    <a:pt x="151105" y="128169"/>
                    <a:pt x="151105" y="132588"/>
                  </a:cubicBezTo>
                  <a:cubicBezTo>
                    <a:pt x="151105" y="137618"/>
                    <a:pt x="147524" y="140132"/>
                    <a:pt x="140361" y="140132"/>
                  </a:cubicBezTo>
                  <a:cubicBezTo>
                    <a:pt x="127407" y="138608"/>
                    <a:pt x="113919" y="137618"/>
                    <a:pt x="99899" y="137160"/>
                  </a:cubicBezTo>
                  <a:cubicBezTo>
                    <a:pt x="100965" y="144323"/>
                    <a:pt x="101499" y="150800"/>
                    <a:pt x="101499" y="156591"/>
                  </a:cubicBezTo>
                  <a:cubicBezTo>
                    <a:pt x="101499" y="174575"/>
                    <a:pt x="97765" y="188976"/>
                    <a:pt x="90297" y="199797"/>
                  </a:cubicBezTo>
                  <a:cubicBezTo>
                    <a:pt x="86183" y="204369"/>
                    <a:pt x="81687" y="206655"/>
                    <a:pt x="76810" y="206655"/>
                  </a:cubicBezTo>
                  <a:cubicBezTo>
                    <a:pt x="73610" y="206655"/>
                    <a:pt x="71400" y="203835"/>
                    <a:pt x="70181" y="198197"/>
                  </a:cubicBezTo>
                  <a:cubicBezTo>
                    <a:pt x="51131" y="187833"/>
                    <a:pt x="37338" y="174651"/>
                    <a:pt x="28804" y="158649"/>
                  </a:cubicBezTo>
                  <a:cubicBezTo>
                    <a:pt x="43434" y="168707"/>
                    <a:pt x="56084" y="173736"/>
                    <a:pt x="66752" y="173736"/>
                  </a:cubicBezTo>
                  <a:cubicBezTo>
                    <a:pt x="72238" y="173736"/>
                    <a:pt x="76200" y="173279"/>
                    <a:pt x="78639" y="172365"/>
                  </a:cubicBezTo>
                  <a:cubicBezTo>
                    <a:pt x="80620" y="163678"/>
                    <a:pt x="81611" y="152248"/>
                    <a:pt x="81611" y="138075"/>
                  </a:cubicBezTo>
                  <a:cubicBezTo>
                    <a:pt x="62865" y="140818"/>
                    <a:pt x="43739" y="144476"/>
                    <a:pt x="24232" y="149048"/>
                  </a:cubicBezTo>
                  <a:cubicBezTo>
                    <a:pt x="21489" y="149048"/>
                    <a:pt x="20117" y="147828"/>
                    <a:pt x="20117" y="145390"/>
                  </a:cubicBezTo>
                  <a:cubicBezTo>
                    <a:pt x="20117" y="143409"/>
                    <a:pt x="21565" y="141275"/>
                    <a:pt x="24461" y="138989"/>
                  </a:cubicBezTo>
                  <a:cubicBezTo>
                    <a:pt x="37567" y="132588"/>
                    <a:pt x="55626" y="127178"/>
                    <a:pt x="78639" y="122758"/>
                  </a:cubicBezTo>
                  <a:lnTo>
                    <a:pt x="77267" y="120473"/>
                  </a:lnTo>
                  <a:cubicBezTo>
                    <a:pt x="70866" y="120473"/>
                    <a:pt x="67666" y="118567"/>
                    <a:pt x="67666" y="114757"/>
                  </a:cubicBezTo>
                  <a:cubicBezTo>
                    <a:pt x="67666" y="108661"/>
                    <a:pt x="68352" y="105385"/>
                    <a:pt x="69723" y="104928"/>
                  </a:cubicBezTo>
                  <a:lnTo>
                    <a:pt x="75210" y="102870"/>
                  </a:lnTo>
                  <a:cubicBezTo>
                    <a:pt x="82525" y="97689"/>
                    <a:pt x="88011" y="91212"/>
                    <a:pt x="91669" y="83439"/>
                  </a:cubicBezTo>
                  <a:cubicBezTo>
                    <a:pt x="83592" y="86640"/>
                    <a:pt x="71781" y="92583"/>
                    <a:pt x="56236" y="101270"/>
                  </a:cubicBezTo>
                  <a:cubicBezTo>
                    <a:pt x="51969" y="104013"/>
                    <a:pt x="48311" y="105385"/>
                    <a:pt x="45263" y="105385"/>
                  </a:cubicBezTo>
                  <a:cubicBezTo>
                    <a:pt x="42977" y="105385"/>
                    <a:pt x="41453" y="104547"/>
                    <a:pt x="40691" y="102870"/>
                  </a:cubicBezTo>
                  <a:cubicBezTo>
                    <a:pt x="38862" y="97841"/>
                    <a:pt x="37948" y="93650"/>
                    <a:pt x="37948" y="90297"/>
                  </a:cubicBezTo>
                  <a:cubicBezTo>
                    <a:pt x="37948" y="88469"/>
                    <a:pt x="39320" y="86182"/>
                    <a:pt x="42063" y="83439"/>
                  </a:cubicBezTo>
                  <a:cubicBezTo>
                    <a:pt x="44958" y="80391"/>
                    <a:pt x="47473" y="78867"/>
                    <a:pt x="49607" y="78867"/>
                  </a:cubicBezTo>
                  <a:cubicBezTo>
                    <a:pt x="50673" y="78867"/>
                    <a:pt x="51512" y="80772"/>
                    <a:pt x="52121" y="84582"/>
                  </a:cubicBezTo>
                  <a:cubicBezTo>
                    <a:pt x="66142" y="80163"/>
                    <a:pt x="80315" y="75972"/>
                    <a:pt x="94641" y="72009"/>
                  </a:cubicBezTo>
                  <a:cubicBezTo>
                    <a:pt x="98908" y="67894"/>
                    <a:pt x="102108" y="65837"/>
                    <a:pt x="104242" y="65837"/>
                  </a:cubicBezTo>
                  <a:cubicBezTo>
                    <a:pt x="106985" y="65837"/>
                    <a:pt x="110033" y="67971"/>
                    <a:pt x="113386" y="72238"/>
                  </a:cubicBezTo>
                  <a:cubicBezTo>
                    <a:pt x="122225" y="67209"/>
                    <a:pt x="129007" y="61875"/>
                    <a:pt x="133731" y="56236"/>
                  </a:cubicBezTo>
                  <a:cubicBezTo>
                    <a:pt x="113615" y="56236"/>
                    <a:pt x="99899" y="56922"/>
                    <a:pt x="92583" y="58293"/>
                  </a:cubicBezTo>
                  <a:cubicBezTo>
                    <a:pt x="64237" y="63932"/>
                    <a:pt x="42901" y="72238"/>
                    <a:pt x="28575" y="83211"/>
                  </a:cubicBezTo>
                  <a:cubicBezTo>
                    <a:pt x="22022" y="101194"/>
                    <a:pt x="16460" y="110185"/>
                    <a:pt x="11888" y="110185"/>
                  </a:cubicBezTo>
                  <a:cubicBezTo>
                    <a:pt x="5030" y="110185"/>
                    <a:pt x="1067" y="104851"/>
                    <a:pt x="0" y="94184"/>
                  </a:cubicBezTo>
                  <a:cubicBezTo>
                    <a:pt x="0" y="89459"/>
                    <a:pt x="1448" y="85039"/>
                    <a:pt x="4344" y="80925"/>
                  </a:cubicBezTo>
                  <a:cubicBezTo>
                    <a:pt x="10745" y="71476"/>
                    <a:pt x="14859" y="64161"/>
                    <a:pt x="16688" y="58979"/>
                  </a:cubicBezTo>
                  <a:cubicBezTo>
                    <a:pt x="18517" y="50445"/>
                    <a:pt x="19965" y="46178"/>
                    <a:pt x="21032" y="46178"/>
                  </a:cubicBezTo>
                  <a:cubicBezTo>
                    <a:pt x="25299" y="46178"/>
                    <a:pt x="27966" y="51816"/>
                    <a:pt x="29033" y="63094"/>
                  </a:cubicBezTo>
                  <a:cubicBezTo>
                    <a:pt x="64085" y="50749"/>
                    <a:pt x="99594" y="43891"/>
                    <a:pt x="135560" y="42520"/>
                  </a:cubicBezTo>
                  <a:cubicBezTo>
                    <a:pt x="139370" y="41148"/>
                    <a:pt x="142418" y="40463"/>
                    <a:pt x="144704" y="40463"/>
                  </a:cubicBezTo>
                  <a:close/>
                  <a:moveTo>
                    <a:pt x="58293" y="7544"/>
                  </a:moveTo>
                  <a:cubicBezTo>
                    <a:pt x="56922" y="15012"/>
                    <a:pt x="55855" y="23394"/>
                    <a:pt x="55093" y="32690"/>
                  </a:cubicBezTo>
                  <a:cubicBezTo>
                    <a:pt x="56160" y="34824"/>
                    <a:pt x="56693" y="36881"/>
                    <a:pt x="56693" y="38862"/>
                  </a:cubicBezTo>
                  <a:cubicBezTo>
                    <a:pt x="56693" y="43891"/>
                    <a:pt x="53340" y="47016"/>
                    <a:pt x="46635" y="48235"/>
                  </a:cubicBezTo>
                  <a:cubicBezTo>
                    <a:pt x="42672" y="48235"/>
                    <a:pt x="37719" y="45035"/>
                    <a:pt x="31776" y="38634"/>
                  </a:cubicBezTo>
                  <a:cubicBezTo>
                    <a:pt x="29642" y="35891"/>
                    <a:pt x="28575" y="31776"/>
                    <a:pt x="28575" y="26289"/>
                  </a:cubicBezTo>
                  <a:cubicBezTo>
                    <a:pt x="29947" y="15774"/>
                    <a:pt x="32157" y="10516"/>
                    <a:pt x="35205" y="10516"/>
                  </a:cubicBezTo>
                  <a:cubicBezTo>
                    <a:pt x="36729" y="10516"/>
                    <a:pt x="38024" y="11964"/>
                    <a:pt x="39091" y="14859"/>
                  </a:cubicBezTo>
                  <a:cubicBezTo>
                    <a:pt x="41529" y="19431"/>
                    <a:pt x="44273" y="22632"/>
                    <a:pt x="47321" y="24460"/>
                  </a:cubicBezTo>
                  <a:cubicBezTo>
                    <a:pt x="51740" y="17755"/>
                    <a:pt x="55398" y="12116"/>
                    <a:pt x="58293" y="7544"/>
                  </a:cubicBezTo>
                  <a:close/>
                  <a:moveTo>
                    <a:pt x="117272" y="0"/>
                  </a:moveTo>
                  <a:cubicBezTo>
                    <a:pt x="120777" y="0"/>
                    <a:pt x="125502" y="1524"/>
                    <a:pt x="131445" y="4572"/>
                  </a:cubicBezTo>
                  <a:cubicBezTo>
                    <a:pt x="138151" y="9602"/>
                    <a:pt x="141504" y="14326"/>
                    <a:pt x="141504" y="18745"/>
                  </a:cubicBezTo>
                  <a:cubicBezTo>
                    <a:pt x="141504" y="22098"/>
                    <a:pt x="138608" y="24156"/>
                    <a:pt x="132817" y="24918"/>
                  </a:cubicBezTo>
                  <a:cubicBezTo>
                    <a:pt x="121082" y="31166"/>
                    <a:pt x="110719" y="36272"/>
                    <a:pt x="101727" y="40234"/>
                  </a:cubicBezTo>
                  <a:cubicBezTo>
                    <a:pt x="97003" y="41910"/>
                    <a:pt x="86716" y="43130"/>
                    <a:pt x="70866" y="43891"/>
                  </a:cubicBezTo>
                  <a:cubicBezTo>
                    <a:pt x="88392" y="35357"/>
                    <a:pt x="103251" y="24232"/>
                    <a:pt x="115443" y="10516"/>
                  </a:cubicBezTo>
                  <a:cubicBezTo>
                    <a:pt x="113615" y="8687"/>
                    <a:pt x="111633" y="7773"/>
                    <a:pt x="109500" y="7773"/>
                  </a:cubicBezTo>
                  <a:cubicBezTo>
                    <a:pt x="103099" y="7773"/>
                    <a:pt x="96698" y="12726"/>
                    <a:pt x="90297" y="22632"/>
                  </a:cubicBezTo>
                  <a:cubicBezTo>
                    <a:pt x="89078" y="31166"/>
                    <a:pt x="86183" y="35433"/>
                    <a:pt x="81611" y="35433"/>
                  </a:cubicBezTo>
                  <a:cubicBezTo>
                    <a:pt x="76734" y="35433"/>
                    <a:pt x="71552" y="31928"/>
                    <a:pt x="66066" y="24918"/>
                  </a:cubicBezTo>
                  <a:cubicBezTo>
                    <a:pt x="63780" y="21565"/>
                    <a:pt x="62484" y="15545"/>
                    <a:pt x="62180" y="6858"/>
                  </a:cubicBezTo>
                  <a:cubicBezTo>
                    <a:pt x="62180" y="4877"/>
                    <a:pt x="62865" y="3887"/>
                    <a:pt x="64237" y="3887"/>
                  </a:cubicBezTo>
                  <a:cubicBezTo>
                    <a:pt x="68657" y="3887"/>
                    <a:pt x="74524" y="7544"/>
                    <a:pt x="81839" y="14859"/>
                  </a:cubicBezTo>
                  <a:cubicBezTo>
                    <a:pt x="87630" y="12573"/>
                    <a:pt x="94336" y="9297"/>
                    <a:pt x="101956" y="5030"/>
                  </a:cubicBezTo>
                  <a:cubicBezTo>
                    <a:pt x="108357" y="1677"/>
                    <a:pt x="113462" y="0"/>
                    <a:pt x="11727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C8F73D16-8FA1-EBAC-78B3-E326306021D5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1211919" y="514477"/>
              <a:ext cx="244755" cy="261213"/>
            </a:xfrm>
            <a:custGeom>
              <a:avLst/>
              <a:gdLst/>
              <a:ahLst/>
              <a:cxnLst/>
              <a:rect l="l" t="t" r="r" b="b"/>
              <a:pathLst>
                <a:path w="244755" h="261213">
                  <a:moveTo>
                    <a:pt x="32614" y="211226"/>
                  </a:moveTo>
                  <a:cubicBezTo>
                    <a:pt x="29363" y="214681"/>
                    <a:pt x="25400" y="218440"/>
                    <a:pt x="20727" y="222504"/>
                  </a:cubicBezTo>
                  <a:cubicBezTo>
                    <a:pt x="27636" y="220065"/>
                    <a:pt x="33630" y="217525"/>
                    <a:pt x="38710" y="214884"/>
                  </a:cubicBezTo>
                  <a:close/>
                  <a:moveTo>
                    <a:pt x="49073" y="195377"/>
                  </a:moveTo>
                  <a:lnTo>
                    <a:pt x="39929" y="203911"/>
                  </a:lnTo>
                  <a:lnTo>
                    <a:pt x="49378" y="207874"/>
                  </a:lnTo>
                  <a:close/>
                  <a:moveTo>
                    <a:pt x="47244" y="176784"/>
                  </a:moveTo>
                  <a:cubicBezTo>
                    <a:pt x="39116" y="180645"/>
                    <a:pt x="31395" y="185928"/>
                    <a:pt x="24080" y="192634"/>
                  </a:cubicBezTo>
                  <a:cubicBezTo>
                    <a:pt x="26721" y="195072"/>
                    <a:pt x="29464" y="197206"/>
                    <a:pt x="32309" y="199034"/>
                  </a:cubicBezTo>
                  <a:cubicBezTo>
                    <a:pt x="37186" y="192329"/>
                    <a:pt x="42164" y="184912"/>
                    <a:pt x="47244" y="176784"/>
                  </a:cubicBezTo>
                  <a:close/>
                  <a:moveTo>
                    <a:pt x="84430" y="12497"/>
                  </a:moveTo>
                  <a:cubicBezTo>
                    <a:pt x="89104" y="12497"/>
                    <a:pt x="93676" y="14732"/>
                    <a:pt x="98146" y="19202"/>
                  </a:cubicBezTo>
                  <a:cubicBezTo>
                    <a:pt x="103226" y="24079"/>
                    <a:pt x="105766" y="30073"/>
                    <a:pt x="105766" y="37186"/>
                  </a:cubicBezTo>
                  <a:cubicBezTo>
                    <a:pt x="105766" y="42469"/>
                    <a:pt x="101194" y="47752"/>
                    <a:pt x="92050" y="53035"/>
                  </a:cubicBezTo>
                  <a:cubicBezTo>
                    <a:pt x="70511" y="70510"/>
                    <a:pt x="50394" y="92049"/>
                    <a:pt x="31700" y="117653"/>
                  </a:cubicBezTo>
                  <a:lnTo>
                    <a:pt x="42063" y="114300"/>
                  </a:lnTo>
                  <a:cubicBezTo>
                    <a:pt x="53239" y="110845"/>
                    <a:pt x="61468" y="107798"/>
                    <a:pt x="66752" y="105156"/>
                  </a:cubicBezTo>
                  <a:cubicBezTo>
                    <a:pt x="66142" y="103327"/>
                    <a:pt x="65837" y="101702"/>
                    <a:pt x="65837" y="100279"/>
                  </a:cubicBezTo>
                  <a:cubicBezTo>
                    <a:pt x="65837" y="98247"/>
                    <a:pt x="66447" y="96571"/>
                    <a:pt x="67666" y="95250"/>
                  </a:cubicBezTo>
                  <a:cubicBezTo>
                    <a:pt x="68885" y="93929"/>
                    <a:pt x="70104" y="93269"/>
                    <a:pt x="71324" y="93269"/>
                  </a:cubicBezTo>
                  <a:cubicBezTo>
                    <a:pt x="74778" y="93269"/>
                    <a:pt x="78842" y="94183"/>
                    <a:pt x="83516" y="96012"/>
                  </a:cubicBezTo>
                  <a:cubicBezTo>
                    <a:pt x="86767" y="97638"/>
                    <a:pt x="90170" y="100482"/>
                    <a:pt x="93726" y="104546"/>
                  </a:cubicBezTo>
                  <a:cubicBezTo>
                    <a:pt x="97282" y="108610"/>
                    <a:pt x="98756" y="111861"/>
                    <a:pt x="98146" y="114300"/>
                  </a:cubicBezTo>
                  <a:cubicBezTo>
                    <a:pt x="95301" y="124866"/>
                    <a:pt x="92863" y="130149"/>
                    <a:pt x="90831" y="130149"/>
                  </a:cubicBezTo>
                  <a:cubicBezTo>
                    <a:pt x="90221" y="130149"/>
                    <a:pt x="89510" y="129743"/>
                    <a:pt x="88697" y="128930"/>
                  </a:cubicBezTo>
                  <a:cubicBezTo>
                    <a:pt x="87884" y="128118"/>
                    <a:pt x="86970" y="126797"/>
                    <a:pt x="85954" y="124968"/>
                  </a:cubicBezTo>
                  <a:cubicBezTo>
                    <a:pt x="84938" y="123139"/>
                    <a:pt x="84227" y="121920"/>
                    <a:pt x="83820" y="121310"/>
                  </a:cubicBezTo>
                  <a:cubicBezTo>
                    <a:pt x="81382" y="121920"/>
                    <a:pt x="79452" y="123292"/>
                    <a:pt x="78029" y="125425"/>
                  </a:cubicBezTo>
                  <a:cubicBezTo>
                    <a:pt x="76607" y="127559"/>
                    <a:pt x="75438" y="130404"/>
                    <a:pt x="74524" y="133959"/>
                  </a:cubicBezTo>
                  <a:cubicBezTo>
                    <a:pt x="73610" y="137515"/>
                    <a:pt x="72848" y="140208"/>
                    <a:pt x="72238" y="142037"/>
                  </a:cubicBezTo>
                  <a:cubicBezTo>
                    <a:pt x="80366" y="146304"/>
                    <a:pt x="84430" y="150165"/>
                    <a:pt x="84430" y="153619"/>
                  </a:cubicBezTo>
                  <a:cubicBezTo>
                    <a:pt x="84430" y="157886"/>
                    <a:pt x="82398" y="161747"/>
                    <a:pt x="78334" y="165201"/>
                  </a:cubicBezTo>
                  <a:cubicBezTo>
                    <a:pt x="75896" y="167030"/>
                    <a:pt x="73864" y="168554"/>
                    <a:pt x="72238" y="169774"/>
                  </a:cubicBezTo>
                  <a:cubicBezTo>
                    <a:pt x="70612" y="170993"/>
                    <a:pt x="69393" y="172009"/>
                    <a:pt x="68580" y="172822"/>
                  </a:cubicBezTo>
                  <a:cubicBezTo>
                    <a:pt x="67768" y="177902"/>
                    <a:pt x="67361" y="184810"/>
                    <a:pt x="67361" y="193548"/>
                  </a:cubicBezTo>
                  <a:cubicBezTo>
                    <a:pt x="74270" y="187045"/>
                    <a:pt x="80671" y="180238"/>
                    <a:pt x="86564" y="173126"/>
                  </a:cubicBezTo>
                  <a:cubicBezTo>
                    <a:pt x="89408" y="169062"/>
                    <a:pt x="93777" y="161747"/>
                    <a:pt x="99670" y="151181"/>
                  </a:cubicBezTo>
                  <a:cubicBezTo>
                    <a:pt x="93574" y="178613"/>
                    <a:pt x="88494" y="195986"/>
                    <a:pt x="84430" y="203301"/>
                  </a:cubicBezTo>
                  <a:cubicBezTo>
                    <a:pt x="73051" y="218745"/>
                    <a:pt x="52934" y="234696"/>
                    <a:pt x="24080" y="251155"/>
                  </a:cubicBezTo>
                  <a:cubicBezTo>
                    <a:pt x="19000" y="255422"/>
                    <a:pt x="14631" y="257556"/>
                    <a:pt x="10973" y="257556"/>
                  </a:cubicBezTo>
                  <a:cubicBezTo>
                    <a:pt x="5487" y="257556"/>
                    <a:pt x="2032" y="250749"/>
                    <a:pt x="610" y="237134"/>
                  </a:cubicBezTo>
                  <a:cubicBezTo>
                    <a:pt x="610" y="230226"/>
                    <a:pt x="1728" y="226162"/>
                    <a:pt x="3963" y="224942"/>
                  </a:cubicBezTo>
                  <a:lnTo>
                    <a:pt x="14326" y="219456"/>
                  </a:lnTo>
                  <a:cubicBezTo>
                    <a:pt x="18187" y="215798"/>
                    <a:pt x="22251" y="211328"/>
                    <a:pt x="26518" y="206045"/>
                  </a:cubicBezTo>
                  <a:cubicBezTo>
                    <a:pt x="16155" y="196698"/>
                    <a:pt x="10973" y="188874"/>
                    <a:pt x="10973" y="182575"/>
                  </a:cubicBezTo>
                  <a:cubicBezTo>
                    <a:pt x="10973" y="176886"/>
                    <a:pt x="13818" y="171806"/>
                    <a:pt x="19508" y="167335"/>
                  </a:cubicBezTo>
                  <a:cubicBezTo>
                    <a:pt x="27839" y="160833"/>
                    <a:pt x="39015" y="154229"/>
                    <a:pt x="53036" y="147523"/>
                  </a:cubicBezTo>
                  <a:lnTo>
                    <a:pt x="55779" y="129235"/>
                  </a:lnTo>
                  <a:cubicBezTo>
                    <a:pt x="48464" y="132080"/>
                    <a:pt x="40132" y="136754"/>
                    <a:pt x="30785" y="143256"/>
                  </a:cubicBezTo>
                  <a:cubicBezTo>
                    <a:pt x="21844" y="149758"/>
                    <a:pt x="14732" y="153010"/>
                    <a:pt x="9449" y="153010"/>
                  </a:cubicBezTo>
                  <a:cubicBezTo>
                    <a:pt x="3150" y="153010"/>
                    <a:pt x="0" y="149250"/>
                    <a:pt x="0" y="141732"/>
                  </a:cubicBezTo>
                  <a:cubicBezTo>
                    <a:pt x="0" y="132182"/>
                    <a:pt x="1728" y="125679"/>
                    <a:pt x="5182" y="122225"/>
                  </a:cubicBezTo>
                  <a:cubicBezTo>
                    <a:pt x="6808" y="120599"/>
                    <a:pt x="9348" y="118770"/>
                    <a:pt x="12802" y="116738"/>
                  </a:cubicBezTo>
                  <a:cubicBezTo>
                    <a:pt x="27026" y="94590"/>
                    <a:pt x="39116" y="77318"/>
                    <a:pt x="49073" y="64922"/>
                  </a:cubicBezTo>
                  <a:cubicBezTo>
                    <a:pt x="44806" y="65735"/>
                    <a:pt x="40539" y="66142"/>
                    <a:pt x="36272" y="66142"/>
                  </a:cubicBezTo>
                  <a:cubicBezTo>
                    <a:pt x="31801" y="66142"/>
                    <a:pt x="23978" y="62484"/>
                    <a:pt x="12802" y="55169"/>
                  </a:cubicBezTo>
                  <a:cubicBezTo>
                    <a:pt x="9957" y="52933"/>
                    <a:pt x="8535" y="50698"/>
                    <a:pt x="8535" y="48463"/>
                  </a:cubicBezTo>
                  <a:cubicBezTo>
                    <a:pt x="8535" y="43383"/>
                    <a:pt x="9957" y="40843"/>
                    <a:pt x="12802" y="40843"/>
                  </a:cubicBezTo>
                  <a:lnTo>
                    <a:pt x="17984" y="42977"/>
                  </a:lnTo>
                  <a:cubicBezTo>
                    <a:pt x="33630" y="39522"/>
                    <a:pt x="50394" y="32817"/>
                    <a:pt x="68276" y="22860"/>
                  </a:cubicBezTo>
                  <a:cubicBezTo>
                    <a:pt x="75184" y="15951"/>
                    <a:pt x="80569" y="12497"/>
                    <a:pt x="84430" y="12497"/>
                  </a:cubicBezTo>
                  <a:close/>
                  <a:moveTo>
                    <a:pt x="154229" y="0"/>
                  </a:moveTo>
                  <a:cubicBezTo>
                    <a:pt x="158496" y="0"/>
                    <a:pt x="162052" y="1422"/>
                    <a:pt x="164897" y="4267"/>
                  </a:cubicBezTo>
                  <a:cubicBezTo>
                    <a:pt x="176276" y="15037"/>
                    <a:pt x="181966" y="24486"/>
                    <a:pt x="181966" y="32613"/>
                  </a:cubicBezTo>
                  <a:cubicBezTo>
                    <a:pt x="181966" y="43180"/>
                    <a:pt x="168453" y="63805"/>
                    <a:pt x="141428" y="94488"/>
                  </a:cubicBezTo>
                  <a:cubicBezTo>
                    <a:pt x="157074" y="89205"/>
                    <a:pt x="171501" y="82601"/>
                    <a:pt x="184709" y="74676"/>
                  </a:cubicBezTo>
                  <a:cubicBezTo>
                    <a:pt x="191821" y="64516"/>
                    <a:pt x="197409" y="59436"/>
                    <a:pt x="201473" y="59436"/>
                  </a:cubicBezTo>
                  <a:cubicBezTo>
                    <a:pt x="220574" y="61265"/>
                    <a:pt x="230124" y="68478"/>
                    <a:pt x="230124" y="81077"/>
                  </a:cubicBezTo>
                  <a:cubicBezTo>
                    <a:pt x="230124" y="88392"/>
                    <a:pt x="224638" y="93472"/>
                    <a:pt x="213665" y="96317"/>
                  </a:cubicBezTo>
                  <a:lnTo>
                    <a:pt x="179832" y="104851"/>
                  </a:lnTo>
                  <a:cubicBezTo>
                    <a:pt x="189383" y="116637"/>
                    <a:pt x="194158" y="124561"/>
                    <a:pt x="194158" y="128626"/>
                  </a:cubicBezTo>
                  <a:cubicBezTo>
                    <a:pt x="194158" y="135331"/>
                    <a:pt x="188570" y="150571"/>
                    <a:pt x="177394" y="174346"/>
                  </a:cubicBezTo>
                  <a:cubicBezTo>
                    <a:pt x="204420" y="187960"/>
                    <a:pt x="220676" y="198018"/>
                    <a:pt x="226162" y="204521"/>
                  </a:cubicBezTo>
                  <a:cubicBezTo>
                    <a:pt x="238557" y="219964"/>
                    <a:pt x="244755" y="233375"/>
                    <a:pt x="244755" y="244754"/>
                  </a:cubicBezTo>
                  <a:cubicBezTo>
                    <a:pt x="244755" y="255727"/>
                    <a:pt x="240183" y="261213"/>
                    <a:pt x="231039" y="261213"/>
                  </a:cubicBezTo>
                  <a:cubicBezTo>
                    <a:pt x="225146" y="261213"/>
                    <a:pt x="216815" y="256438"/>
                    <a:pt x="206045" y="246888"/>
                  </a:cubicBezTo>
                  <a:cubicBezTo>
                    <a:pt x="191821" y="233274"/>
                    <a:pt x="177089" y="219456"/>
                    <a:pt x="161849" y="205435"/>
                  </a:cubicBezTo>
                  <a:cubicBezTo>
                    <a:pt x="144374" y="230226"/>
                    <a:pt x="121209" y="242925"/>
                    <a:pt x="92355" y="243535"/>
                  </a:cubicBezTo>
                  <a:cubicBezTo>
                    <a:pt x="83008" y="243535"/>
                    <a:pt x="78334" y="241909"/>
                    <a:pt x="78334" y="238658"/>
                  </a:cubicBezTo>
                  <a:cubicBezTo>
                    <a:pt x="78334" y="236626"/>
                    <a:pt x="79655" y="235204"/>
                    <a:pt x="82296" y="234391"/>
                  </a:cubicBezTo>
                  <a:cubicBezTo>
                    <a:pt x="107290" y="227889"/>
                    <a:pt x="126492" y="212649"/>
                    <a:pt x="139904" y="188671"/>
                  </a:cubicBezTo>
                  <a:cubicBezTo>
                    <a:pt x="130353" y="181559"/>
                    <a:pt x="120092" y="174752"/>
                    <a:pt x="109119" y="168249"/>
                  </a:cubicBezTo>
                  <a:cubicBezTo>
                    <a:pt x="105461" y="166014"/>
                    <a:pt x="103632" y="163982"/>
                    <a:pt x="103632" y="162153"/>
                  </a:cubicBezTo>
                  <a:cubicBezTo>
                    <a:pt x="103632" y="158293"/>
                    <a:pt x="106680" y="156362"/>
                    <a:pt x="112776" y="156362"/>
                  </a:cubicBezTo>
                  <a:cubicBezTo>
                    <a:pt x="121717" y="156566"/>
                    <a:pt x="134925" y="159207"/>
                    <a:pt x="152400" y="164287"/>
                  </a:cubicBezTo>
                  <a:cubicBezTo>
                    <a:pt x="158293" y="152298"/>
                    <a:pt x="163272" y="139192"/>
                    <a:pt x="167336" y="124968"/>
                  </a:cubicBezTo>
                  <a:cubicBezTo>
                    <a:pt x="164288" y="119685"/>
                    <a:pt x="162764" y="114910"/>
                    <a:pt x="162764" y="110642"/>
                  </a:cubicBezTo>
                  <a:cubicBezTo>
                    <a:pt x="150978" y="114300"/>
                    <a:pt x="137872" y="119177"/>
                    <a:pt x="123444" y="125273"/>
                  </a:cubicBezTo>
                  <a:cubicBezTo>
                    <a:pt x="117348" y="128118"/>
                    <a:pt x="113386" y="129540"/>
                    <a:pt x="111557" y="129540"/>
                  </a:cubicBezTo>
                  <a:cubicBezTo>
                    <a:pt x="107696" y="129540"/>
                    <a:pt x="105766" y="125069"/>
                    <a:pt x="105766" y="116129"/>
                  </a:cubicBezTo>
                  <a:cubicBezTo>
                    <a:pt x="105766" y="107188"/>
                    <a:pt x="107900" y="101092"/>
                    <a:pt x="112167" y="97841"/>
                  </a:cubicBezTo>
                  <a:lnTo>
                    <a:pt x="121311" y="90525"/>
                  </a:lnTo>
                  <a:cubicBezTo>
                    <a:pt x="132893" y="66548"/>
                    <a:pt x="142545" y="42570"/>
                    <a:pt x="150267" y="18593"/>
                  </a:cubicBezTo>
                  <a:cubicBezTo>
                    <a:pt x="144780" y="13106"/>
                    <a:pt x="142037" y="8941"/>
                    <a:pt x="142037" y="6096"/>
                  </a:cubicBezTo>
                  <a:cubicBezTo>
                    <a:pt x="142037" y="2642"/>
                    <a:pt x="146101" y="610"/>
                    <a:pt x="154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8058A74E-62A0-95CB-CB2A-E4F8B35D9A34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1521775" y="431361"/>
              <a:ext cx="382676" cy="421539"/>
            </a:xfrm>
            <a:custGeom>
              <a:avLst/>
              <a:gdLst/>
              <a:ahLst/>
              <a:cxnLst/>
              <a:rect l="l" t="t" r="r" b="b"/>
              <a:pathLst>
                <a:path w="382676" h="421539">
                  <a:moveTo>
                    <a:pt x="112471" y="319583"/>
                  </a:moveTo>
                  <a:lnTo>
                    <a:pt x="94640" y="340614"/>
                  </a:lnTo>
                  <a:cubicBezTo>
                    <a:pt x="100431" y="346405"/>
                    <a:pt x="106375" y="349758"/>
                    <a:pt x="112471" y="350673"/>
                  </a:cubicBezTo>
                  <a:close/>
                  <a:moveTo>
                    <a:pt x="112014" y="256946"/>
                  </a:moveTo>
                  <a:lnTo>
                    <a:pt x="103327" y="272949"/>
                  </a:lnTo>
                  <a:cubicBezTo>
                    <a:pt x="95402" y="286360"/>
                    <a:pt x="86715" y="301904"/>
                    <a:pt x="77266" y="319583"/>
                  </a:cubicBezTo>
                  <a:cubicBezTo>
                    <a:pt x="93116" y="305867"/>
                    <a:pt x="104851" y="294589"/>
                    <a:pt x="112471" y="285750"/>
                  </a:cubicBezTo>
                  <a:close/>
                  <a:moveTo>
                    <a:pt x="112471" y="202540"/>
                  </a:moveTo>
                  <a:cubicBezTo>
                    <a:pt x="100888" y="210769"/>
                    <a:pt x="90068" y="220218"/>
                    <a:pt x="80010" y="230886"/>
                  </a:cubicBezTo>
                  <a:cubicBezTo>
                    <a:pt x="91897" y="226619"/>
                    <a:pt x="103174" y="221133"/>
                    <a:pt x="113842" y="214427"/>
                  </a:cubicBezTo>
                  <a:lnTo>
                    <a:pt x="113842" y="208483"/>
                  </a:lnTo>
                  <a:close/>
                  <a:moveTo>
                    <a:pt x="126187" y="0"/>
                  </a:moveTo>
                  <a:cubicBezTo>
                    <a:pt x="134721" y="0"/>
                    <a:pt x="142646" y="4572"/>
                    <a:pt x="149961" y="13716"/>
                  </a:cubicBezTo>
                  <a:cubicBezTo>
                    <a:pt x="154228" y="18898"/>
                    <a:pt x="156362" y="28651"/>
                    <a:pt x="156362" y="42977"/>
                  </a:cubicBezTo>
                  <a:cubicBezTo>
                    <a:pt x="159715" y="42063"/>
                    <a:pt x="163525" y="41605"/>
                    <a:pt x="167792" y="41605"/>
                  </a:cubicBezTo>
                  <a:cubicBezTo>
                    <a:pt x="180898" y="43434"/>
                    <a:pt x="187452" y="50445"/>
                    <a:pt x="187452" y="62637"/>
                  </a:cubicBezTo>
                  <a:cubicBezTo>
                    <a:pt x="187452" y="69952"/>
                    <a:pt x="182422" y="75438"/>
                    <a:pt x="172364" y="79096"/>
                  </a:cubicBezTo>
                  <a:cubicBezTo>
                    <a:pt x="158953" y="83363"/>
                    <a:pt x="146151" y="87021"/>
                    <a:pt x="133959" y="90069"/>
                  </a:cubicBezTo>
                  <a:lnTo>
                    <a:pt x="123901" y="102413"/>
                  </a:lnTo>
                  <a:cubicBezTo>
                    <a:pt x="135483" y="97536"/>
                    <a:pt x="144170" y="95098"/>
                    <a:pt x="149961" y="95098"/>
                  </a:cubicBezTo>
                  <a:cubicBezTo>
                    <a:pt x="153924" y="95098"/>
                    <a:pt x="159562" y="96774"/>
                    <a:pt x="166878" y="100127"/>
                  </a:cubicBezTo>
                  <a:cubicBezTo>
                    <a:pt x="173888" y="105309"/>
                    <a:pt x="177393" y="110185"/>
                    <a:pt x="177393" y="114757"/>
                  </a:cubicBezTo>
                  <a:cubicBezTo>
                    <a:pt x="177393" y="117196"/>
                    <a:pt x="176326" y="119253"/>
                    <a:pt x="174193" y="120930"/>
                  </a:cubicBezTo>
                  <a:cubicBezTo>
                    <a:pt x="172059" y="122606"/>
                    <a:pt x="169011" y="123749"/>
                    <a:pt x="165049" y="124358"/>
                  </a:cubicBezTo>
                  <a:lnTo>
                    <a:pt x="124358" y="158191"/>
                  </a:lnTo>
                  <a:lnTo>
                    <a:pt x="150876" y="145847"/>
                  </a:lnTo>
                  <a:cubicBezTo>
                    <a:pt x="160020" y="138227"/>
                    <a:pt x="166116" y="134417"/>
                    <a:pt x="169164" y="134417"/>
                  </a:cubicBezTo>
                  <a:cubicBezTo>
                    <a:pt x="173126" y="134417"/>
                    <a:pt x="178612" y="136703"/>
                    <a:pt x="185623" y="141275"/>
                  </a:cubicBezTo>
                  <a:cubicBezTo>
                    <a:pt x="188671" y="143713"/>
                    <a:pt x="190347" y="147066"/>
                    <a:pt x="190652" y="151333"/>
                  </a:cubicBezTo>
                  <a:cubicBezTo>
                    <a:pt x="192786" y="148285"/>
                    <a:pt x="197053" y="146761"/>
                    <a:pt x="203454" y="146761"/>
                  </a:cubicBezTo>
                  <a:cubicBezTo>
                    <a:pt x="225704" y="115062"/>
                    <a:pt x="244906" y="81229"/>
                    <a:pt x="261061" y="45263"/>
                  </a:cubicBezTo>
                  <a:cubicBezTo>
                    <a:pt x="254660" y="40691"/>
                    <a:pt x="251460" y="35967"/>
                    <a:pt x="251460" y="31090"/>
                  </a:cubicBezTo>
                  <a:cubicBezTo>
                    <a:pt x="251460" y="24079"/>
                    <a:pt x="257251" y="20574"/>
                    <a:pt x="268833" y="20574"/>
                  </a:cubicBezTo>
                  <a:cubicBezTo>
                    <a:pt x="274015" y="20574"/>
                    <a:pt x="282092" y="25298"/>
                    <a:pt x="293065" y="34747"/>
                  </a:cubicBezTo>
                  <a:cubicBezTo>
                    <a:pt x="304647" y="47244"/>
                    <a:pt x="310438" y="58827"/>
                    <a:pt x="310438" y="69494"/>
                  </a:cubicBezTo>
                  <a:cubicBezTo>
                    <a:pt x="310438" y="75591"/>
                    <a:pt x="305562" y="83363"/>
                    <a:pt x="295808" y="92812"/>
                  </a:cubicBezTo>
                  <a:cubicBezTo>
                    <a:pt x="270814" y="121463"/>
                    <a:pt x="242468" y="143561"/>
                    <a:pt x="210769" y="159106"/>
                  </a:cubicBezTo>
                  <a:cubicBezTo>
                    <a:pt x="219303" y="165506"/>
                    <a:pt x="225704" y="173431"/>
                    <a:pt x="229971" y="182880"/>
                  </a:cubicBezTo>
                  <a:cubicBezTo>
                    <a:pt x="258013" y="163373"/>
                    <a:pt x="286816" y="147218"/>
                    <a:pt x="316382" y="134417"/>
                  </a:cubicBezTo>
                  <a:cubicBezTo>
                    <a:pt x="325831" y="121615"/>
                    <a:pt x="334670" y="115215"/>
                    <a:pt x="342900" y="115215"/>
                  </a:cubicBezTo>
                  <a:cubicBezTo>
                    <a:pt x="369417" y="120701"/>
                    <a:pt x="382676" y="132131"/>
                    <a:pt x="382676" y="149505"/>
                  </a:cubicBezTo>
                  <a:cubicBezTo>
                    <a:pt x="382676" y="161087"/>
                    <a:pt x="375208" y="167488"/>
                    <a:pt x="360273" y="168707"/>
                  </a:cubicBezTo>
                  <a:cubicBezTo>
                    <a:pt x="340766" y="170536"/>
                    <a:pt x="323697" y="174041"/>
                    <a:pt x="309067" y="179222"/>
                  </a:cubicBezTo>
                  <a:cubicBezTo>
                    <a:pt x="318516" y="184709"/>
                    <a:pt x="324612" y="190195"/>
                    <a:pt x="327355" y="195682"/>
                  </a:cubicBezTo>
                  <a:cubicBezTo>
                    <a:pt x="329488" y="201168"/>
                    <a:pt x="330555" y="236830"/>
                    <a:pt x="330555" y="302667"/>
                  </a:cubicBezTo>
                  <a:cubicBezTo>
                    <a:pt x="330555" y="350825"/>
                    <a:pt x="318058" y="390449"/>
                    <a:pt x="293065" y="421539"/>
                  </a:cubicBezTo>
                  <a:cubicBezTo>
                    <a:pt x="286969" y="394107"/>
                    <a:pt x="283921" y="370942"/>
                    <a:pt x="283921" y="352044"/>
                  </a:cubicBezTo>
                  <a:cubicBezTo>
                    <a:pt x="283921" y="351434"/>
                    <a:pt x="284530" y="318211"/>
                    <a:pt x="285750" y="252375"/>
                  </a:cubicBezTo>
                  <a:lnTo>
                    <a:pt x="287121" y="201625"/>
                  </a:lnTo>
                  <a:cubicBezTo>
                    <a:pt x="282549" y="198882"/>
                    <a:pt x="279501" y="194463"/>
                    <a:pt x="277977" y="188367"/>
                  </a:cubicBezTo>
                  <a:cubicBezTo>
                    <a:pt x="261213" y="192634"/>
                    <a:pt x="248259" y="197815"/>
                    <a:pt x="239115" y="203911"/>
                  </a:cubicBezTo>
                  <a:cubicBezTo>
                    <a:pt x="239115" y="234087"/>
                    <a:pt x="236982" y="265024"/>
                    <a:pt x="232714" y="296723"/>
                  </a:cubicBezTo>
                  <a:cubicBezTo>
                    <a:pt x="229362" y="320192"/>
                    <a:pt x="222808" y="331927"/>
                    <a:pt x="213055" y="331927"/>
                  </a:cubicBezTo>
                  <a:cubicBezTo>
                    <a:pt x="204825" y="331927"/>
                    <a:pt x="198424" y="326441"/>
                    <a:pt x="193852" y="315468"/>
                  </a:cubicBezTo>
                  <a:cubicBezTo>
                    <a:pt x="189890" y="306629"/>
                    <a:pt x="187909" y="296266"/>
                    <a:pt x="187909" y="284379"/>
                  </a:cubicBezTo>
                  <a:cubicBezTo>
                    <a:pt x="187909" y="276149"/>
                    <a:pt x="191109" y="269139"/>
                    <a:pt x="197510" y="263347"/>
                  </a:cubicBezTo>
                  <a:cubicBezTo>
                    <a:pt x="203606" y="237134"/>
                    <a:pt x="206654" y="213512"/>
                    <a:pt x="206654" y="192481"/>
                  </a:cubicBezTo>
                  <a:cubicBezTo>
                    <a:pt x="202082" y="183642"/>
                    <a:pt x="197205" y="175870"/>
                    <a:pt x="192024" y="169164"/>
                  </a:cubicBezTo>
                  <a:cubicBezTo>
                    <a:pt x="190195" y="166726"/>
                    <a:pt x="189280" y="163982"/>
                    <a:pt x="189280" y="160934"/>
                  </a:cubicBezTo>
                  <a:cubicBezTo>
                    <a:pt x="187147" y="163982"/>
                    <a:pt x="183794" y="166726"/>
                    <a:pt x="179222" y="169164"/>
                  </a:cubicBezTo>
                  <a:cubicBezTo>
                    <a:pt x="161239" y="176479"/>
                    <a:pt x="147218" y="182880"/>
                    <a:pt x="137160" y="188367"/>
                  </a:cubicBezTo>
                  <a:cubicBezTo>
                    <a:pt x="140512" y="189281"/>
                    <a:pt x="142189" y="191262"/>
                    <a:pt x="142189" y="194310"/>
                  </a:cubicBezTo>
                  <a:cubicBezTo>
                    <a:pt x="162001" y="194920"/>
                    <a:pt x="171907" y="202540"/>
                    <a:pt x="171907" y="217170"/>
                  </a:cubicBezTo>
                  <a:cubicBezTo>
                    <a:pt x="171907" y="223876"/>
                    <a:pt x="161391" y="230429"/>
                    <a:pt x="140360" y="236830"/>
                  </a:cubicBezTo>
                  <a:lnTo>
                    <a:pt x="140360" y="258775"/>
                  </a:lnTo>
                  <a:lnTo>
                    <a:pt x="160934" y="234087"/>
                  </a:lnTo>
                  <a:cubicBezTo>
                    <a:pt x="156667" y="251155"/>
                    <a:pt x="149809" y="267157"/>
                    <a:pt x="140360" y="282092"/>
                  </a:cubicBezTo>
                  <a:lnTo>
                    <a:pt x="141274" y="360274"/>
                  </a:lnTo>
                  <a:cubicBezTo>
                    <a:pt x="141274" y="371246"/>
                    <a:pt x="138684" y="381457"/>
                    <a:pt x="133502" y="390906"/>
                  </a:cubicBezTo>
                  <a:cubicBezTo>
                    <a:pt x="128320" y="399745"/>
                    <a:pt x="122834" y="404165"/>
                    <a:pt x="117043" y="404165"/>
                  </a:cubicBezTo>
                  <a:cubicBezTo>
                    <a:pt x="111252" y="404165"/>
                    <a:pt x="107746" y="396697"/>
                    <a:pt x="106527" y="381762"/>
                  </a:cubicBezTo>
                  <a:cubicBezTo>
                    <a:pt x="101041" y="372009"/>
                    <a:pt x="95402" y="360274"/>
                    <a:pt x="89611" y="346558"/>
                  </a:cubicBezTo>
                  <a:cubicBezTo>
                    <a:pt x="74371" y="363931"/>
                    <a:pt x="63855" y="372618"/>
                    <a:pt x="58064" y="372618"/>
                  </a:cubicBezTo>
                  <a:cubicBezTo>
                    <a:pt x="49225" y="372618"/>
                    <a:pt x="44348" y="363017"/>
                    <a:pt x="43434" y="343815"/>
                  </a:cubicBezTo>
                  <a:cubicBezTo>
                    <a:pt x="43434" y="330708"/>
                    <a:pt x="47548" y="320040"/>
                    <a:pt x="55778" y="311810"/>
                  </a:cubicBezTo>
                  <a:cubicBezTo>
                    <a:pt x="65836" y="295046"/>
                    <a:pt x="75895" y="277825"/>
                    <a:pt x="85953" y="260147"/>
                  </a:cubicBezTo>
                  <a:cubicBezTo>
                    <a:pt x="67970" y="269900"/>
                    <a:pt x="56388" y="274777"/>
                    <a:pt x="51206" y="274777"/>
                  </a:cubicBezTo>
                  <a:cubicBezTo>
                    <a:pt x="47548" y="274777"/>
                    <a:pt x="42672" y="271729"/>
                    <a:pt x="36576" y="265633"/>
                  </a:cubicBezTo>
                  <a:cubicBezTo>
                    <a:pt x="33528" y="262585"/>
                    <a:pt x="32004" y="259537"/>
                    <a:pt x="32004" y="256489"/>
                  </a:cubicBezTo>
                  <a:cubicBezTo>
                    <a:pt x="32004" y="250088"/>
                    <a:pt x="35661" y="245516"/>
                    <a:pt x="42976" y="242773"/>
                  </a:cubicBezTo>
                  <a:cubicBezTo>
                    <a:pt x="60045" y="233629"/>
                    <a:pt x="70408" y="224485"/>
                    <a:pt x="74066" y="215341"/>
                  </a:cubicBezTo>
                  <a:cubicBezTo>
                    <a:pt x="56692" y="222047"/>
                    <a:pt x="44805" y="225400"/>
                    <a:pt x="38404" y="225400"/>
                  </a:cubicBezTo>
                  <a:cubicBezTo>
                    <a:pt x="32004" y="225400"/>
                    <a:pt x="24231" y="222961"/>
                    <a:pt x="15087" y="218085"/>
                  </a:cubicBezTo>
                  <a:cubicBezTo>
                    <a:pt x="5029" y="212293"/>
                    <a:pt x="0" y="206807"/>
                    <a:pt x="0" y="201625"/>
                  </a:cubicBezTo>
                  <a:cubicBezTo>
                    <a:pt x="0" y="195225"/>
                    <a:pt x="2438" y="192024"/>
                    <a:pt x="7315" y="192024"/>
                  </a:cubicBezTo>
                  <a:cubicBezTo>
                    <a:pt x="10668" y="192024"/>
                    <a:pt x="15544" y="192481"/>
                    <a:pt x="21945" y="193396"/>
                  </a:cubicBezTo>
                  <a:cubicBezTo>
                    <a:pt x="50596" y="185166"/>
                    <a:pt x="73761" y="175717"/>
                    <a:pt x="91440" y="165049"/>
                  </a:cubicBezTo>
                  <a:cubicBezTo>
                    <a:pt x="107289" y="152857"/>
                    <a:pt x="122682" y="134874"/>
                    <a:pt x="137617" y="111100"/>
                  </a:cubicBezTo>
                  <a:cubicBezTo>
                    <a:pt x="124206" y="115367"/>
                    <a:pt x="109880" y="127559"/>
                    <a:pt x="94640" y="147676"/>
                  </a:cubicBezTo>
                  <a:cubicBezTo>
                    <a:pt x="85496" y="162001"/>
                    <a:pt x="77419" y="169164"/>
                    <a:pt x="70408" y="169164"/>
                  </a:cubicBezTo>
                  <a:cubicBezTo>
                    <a:pt x="64008" y="169164"/>
                    <a:pt x="60807" y="165964"/>
                    <a:pt x="60807" y="159563"/>
                  </a:cubicBezTo>
                  <a:cubicBezTo>
                    <a:pt x="60807" y="150114"/>
                    <a:pt x="62026" y="142037"/>
                    <a:pt x="64465" y="135331"/>
                  </a:cubicBezTo>
                  <a:cubicBezTo>
                    <a:pt x="66903" y="130455"/>
                    <a:pt x="71628" y="126645"/>
                    <a:pt x="78638" y="123901"/>
                  </a:cubicBezTo>
                  <a:cubicBezTo>
                    <a:pt x="84124" y="120244"/>
                    <a:pt x="88849" y="113691"/>
                    <a:pt x="92811" y="104242"/>
                  </a:cubicBezTo>
                  <a:cubicBezTo>
                    <a:pt x="87325" y="106680"/>
                    <a:pt x="82143" y="107899"/>
                    <a:pt x="77266" y="107899"/>
                  </a:cubicBezTo>
                  <a:cubicBezTo>
                    <a:pt x="72999" y="107899"/>
                    <a:pt x="65836" y="105766"/>
                    <a:pt x="55778" y="101499"/>
                  </a:cubicBezTo>
                  <a:cubicBezTo>
                    <a:pt x="48158" y="96622"/>
                    <a:pt x="44348" y="91440"/>
                    <a:pt x="44348" y="85954"/>
                  </a:cubicBezTo>
                  <a:cubicBezTo>
                    <a:pt x="44348" y="81991"/>
                    <a:pt x="46634" y="80010"/>
                    <a:pt x="51206" y="80010"/>
                  </a:cubicBezTo>
                  <a:cubicBezTo>
                    <a:pt x="54254" y="80010"/>
                    <a:pt x="57454" y="80620"/>
                    <a:pt x="60807" y="81839"/>
                  </a:cubicBezTo>
                  <a:cubicBezTo>
                    <a:pt x="94945" y="73304"/>
                    <a:pt x="121462" y="65227"/>
                    <a:pt x="140360" y="57607"/>
                  </a:cubicBezTo>
                  <a:lnTo>
                    <a:pt x="130302" y="54407"/>
                  </a:lnTo>
                  <a:cubicBezTo>
                    <a:pt x="112318" y="58369"/>
                    <a:pt x="93726" y="61570"/>
                    <a:pt x="74523" y="64008"/>
                  </a:cubicBezTo>
                  <a:cubicBezTo>
                    <a:pt x="83667" y="59131"/>
                    <a:pt x="96316" y="51207"/>
                    <a:pt x="112471" y="40234"/>
                  </a:cubicBezTo>
                  <a:lnTo>
                    <a:pt x="96926" y="29718"/>
                  </a:lnTo>
                  <a:cubicBezTo>
                    <a:pt x="92049" y="27585"/>
                    <a:pt x="89611" y="25146"/>
                    <a:pt x="89611" y="22403"/>
                  </a:cubicBezTo>
                  <a:cubicBezTo>
                    <a:pt x="89611" y="11125"/>
                    <a:pt x="101803" y="3658"/>
                    <a:pt x="126187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86" name="图片 85">
              <a:extLst>
                <a:ext uri="{FF2B5EF4-FFF2-40B4-BE49-F238E27FC236}">
                  <a16:creationId xmlns:a16="http://schemas.microsoft.com/office/drawing/2014/main" id="{62DAC78A-3C04-7645-E6C4-603ADCFC9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089219" y="350496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8222ACEE-C023-4F6F-85BA-942849C41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774607" y="27675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88" name="图片 87">
              <a:extLst>
                <a:ext uri="{FF2B5EF4-FFF2-40B4-BE49-F238E27FC236}">
                  <a16:creationId xmlns:a16="http://schemas.microsoft.com/office/drawing/2014/main" id="{50D4D75E-3587-7A3C-4B97-699EA264C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49492" y="38086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C3E4091B-6EF8-24A7-1F6B-1D563E83C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0949548">
              <a:off x="9724842" y="378690"/>
              <a:ext cx="517000" cy="500203"/>
            </a:xfrm>
            <a:custGeom>
              <a:avLst/>
              <a:gdLst>
                <a:gd name="connsiteX0" fmla="*/ 517000 w 517000"/>
                <a:gd name="connsiteY0" fmla="*/ 0 h 500203"/>
                <a:gd name="connsiteX1" fmla="*/ 517000 w 517000"/>
                <a:gd name="connsiteY1" fmla="*/ 500203 h 500203"/>
                <a:gd name="connsiteX2" fmla="*/ 0 w 517000"/>
                <a:gd name="connsiteY2" fmla="*/ 500203 h 500203"/>
                <a:gd name="connsiteX3" fmla="*/ 0 w 517000"/>
                <a:gd name="connsiteY3" fmla="*/ 0 h 5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000" h="500203">
                  <a:moveTo>
                    <a:pt x="517000" y="0"/>
                  </a:moveTo>
                  <a:lnTo>
                    <a:pt x="517000" y="500203"/>
                  </a:lnTo>
                  <a:lnTo>
                    <a:pt x="0" y="500203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52888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香香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293812" y="595102"/>
            <a:ext cx="9604376" cy="5667796"/>
          </a:xfrm>
          <a:custGeom>
            <a:avLst/>
            <a:gdLst>
              <a:gd name="connsiteX0" fmla="*/ 0 w 9604376"/>
              <a:gd name="connsiteY0" fmla="*/ 0 h 5667796"/>
              <a:gd name="connsiteX1" fmla="*/ 9604376 w 9604376"/>
              <a:gd name="connsiteY1" fmla="*/ 0 h 5667796"/>
              <a:gd name="connsiteX2" fmla="*/ 9604376 w 9604376"/>
              <a:gd name="connsiteY2" fmla="*/ 5667796 h 5667796"/>
              <a:gd name="connsiteX3" fmla="*/ 0 w 9604376"/>
              <a:gd name="connsiteY3" fmla="*/ 5667796 h 566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04376" h="5667796">
                <a:moveTo>
                  <a:pt x="0" y="0"/>
                </a:moveTo>
                <a:lnTo>
                  <a:pt x="9604376" y="0"/>
                </a:lnTo>
                <a:lnTo>
                  <a:pt x="9604376" y="5667796"/>
                </a:lnTo>
                <a:lnTo>
                  <a:pt x="0" y="5667796"/>
                </a:lnTo>
                <a:close/>
              </a:path>
            </a:pathLst>
          </a:custGeom>
        </p:spPr>
      </p:pic>
      <p:pic>
        <p:nvPicPr>
          <p:cNvPr id="28" name="香香3" descr="图片包含 户外, 山, 天空, 树&#10;&#10;自动生成的说明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777073" y="3374281"/>
            <a:ext cx="2819414" cy="1819079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pic>
        <p:nvPicPr>
          <p:cNvPr id="29" name="香香4" descr="图片包含 户外, 山, 天空, 树&#10;&#10;自动生成的说明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806147" y="3473741"/>
            <a:ext cx="2862284" cy="1846736"/>
          </a:xfrm>
          <a:custGeom>
            <a:avLst/>
            <a:gdLst>
              <a:gd name="connsiteX0" fmla="*/ 2862284 w 2862284"/>
              <a:gd name="connsiteY0" fmla="*/ 0 h 1846736"/>
              <a:gd name="connsiteX1" fmla="*/ 0 w 2862284"/>
              <a:gd name="connsiteY1" fmla="*/ 0 h 1846736"/>
              <a:gd name="connsiteX2" fmla="*/ 0 w 2862284"/>
              <a:gd name="connsiteY2" fmla="*/ 1846736 h 1846736"/>
              <a:gd name="connsiteX3" fmla="*/ 2862284 w 2862284"/>
              <a:gd name="connsiteY3" fmla="*/ 1846736 h 184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2284" h="1846736">
                <a:moveTo>
                  <a:pt x="2862284" y="0"/>
                </a:moveTo>
                <a:lnTo>
                  <a:pt x="0" y="0"/>
                </a:lnTo>
                <a:lnTo>
                  <a:pt x="0" y="1846736"/>
                </a:lnTo>
                <a:lnTo>
                  <a:pt x="2862284" y="1846736"/>
                </a:lnTo>
                <a:close/>
              </a:path>
            </a:pathLst>
          </a:custGeom>
          <a:effectLst/>
        </p:spPr>
      </p:pic>
      <p:pic>
        <p:nvPicPr>
          <p:cNvPr id="30" name="香香5" descr="图片包含 户外, 山, 天空, 树&#10;&#10;自动生成的说明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-901011" y="-171373"/>
            <a:ext cx="2969818" cy="2765564"/>
          </a:xfrm>
          <a:custGeom>
            <a:avLst/>
            <a:gdLst>
              <a:gd name="connsiteX0" fmla="*/ 1596699 w 2969818"/>
              <a:gd name="connsiteY0" fmla="*/ 2765564 h 2765564"/>
              <a:gd name="connsiteX1" fmla="*/ 2969818 w 2969818"/>
              <a:gd name="connsiteY1" fmla="*/ 1972794 h 2765564"/>
              <a:gd name="connsiteX2" fmla="*/ 2969818 w 2969818"/>
              <a:gd name="connsiteY2" fmla="*/ 0 h 2765564"/>
              <a:gd name="connsiteX3" fmla="*/ 0 w 2969818"/>
              <a:gd name="connsiteY3" fmla="*/ 0 h 27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818" h="2765564">
                <a:moveTo>
                  <a:pt x="1596699" y="2765564"/>
                </a:moveTo>
                <a:lnTo>
                  <a:pt x="2969818" y="1972794"/>
                </a:lnTo>
                <a:lnTo>
                  <a:pt x="296981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香香6"/>
          <p:cNvPicPr/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76200"/>
            <a:ext cx="1347561" cy="1347561"/>
          </a:xfrm>
          <a:prstGeom prst="rect">
            <a:avLst/>
          </a:prstGeom>
        </p:spPr>
      </p:pic>
      <p:pic>
        <p:nvPicPr>
          <p:cNvPr id="24" name="香香8" descr="图片包含 户外, 山, 天空, 树&#10;&#10;自动生成的说明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163112" flipH="1">
            <a:off x="961649" y="639438"/>
            <a:ext cx="2958643" cy="1908911"/>
          </a:xfrm>
          <a:custGeom>
            <a:avLst/>
            <a:gdLst>
              <a:gd name="connsiteX0" fmla="*/ 2958643 w 2958643"/>
              <a:gd name="connsiteY0" fmla="*/ 1908911 h 1908911"/>
              <a:gd name="connsiteX1" fmla="*/ 2958643 w 2958643"/>
              <a:gd name="connsiteY1" fmla="*/ 0 h 1908911"/>
              <a:gd name="connsiteX2" fmla="*/ 0 w 2958643"/>
              <a:gd name="connsiteY2" fmla="*/ 0 h 1908911"/>
              <a:gd name="connsiteX3" fmla="*/ 0 w 2958643"/>
              <a:gd name="connsiteY3" fmla="*/ 1908911 h 190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643" h="1908911">
                <a:moveTo>
                  <a:pt x="2958643" y="1908911"/>
                </a:moveTo>
                <a:lnTo>
                  <a:pt x="2958643" y="0"/>
                </a:lnTo>
                <a:lnTo>
                  <a:pt x="0" y="0"/>
                </a:lnTo>
                <a:lnTo>
                  <a:pt x="0" y="1908911"/>
                </a:lnTo>
                <a:close/>
              </a:path>
            </a:pathLst>
          </a:custGeom>
          <a:effectLst/>
        </p:spPr>
      </p:pic>
      <p:pic>
        <p:nvPicPr>
          <p:cNvPr id="105" name="香香11" descr="查看图片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637" y="0"/>
            <a:ext cx="6858000" cy="47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香香12"/>
          <p:cNvPicPr/>
          <p:nvPr/>
        </p:nvPicPr>
        <p:blipFill rotWithShape="1"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78"/>
          <a:stretch>
            <a:fillRect/>
          </a:stretch>
        </p:blipFill>
        <p:spPr>
          <a:xfrm>
            <a:off x="607210" y="-1089917"/>
            <a:ext cx="11007196" cy="6337671"/>
          </a:xfrm>
          <a:prstGeom prst="rect">
            <a:avLst/>
          </a:prstGeom>
        </p:spPr>
      </p:pic>
      <p:pic>
        <p:nvPicPr>
          <p:cNvPr id="34" name="香香13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09202"/>
            <a:ext cx="12192000" cy="4648799"/>
          </a:xfrm>
          <a:custGeom>
            <a:avLst/>
            <a:gdLst>
              <a:gd name="connsiteX0" fmla="*/ 0 w 12183067"/>
              <a:gd name="connsiteY0" fmla="*/ 0 h 4648799"/>
              <a:gd name="connsiteX1" fmla="*/ 12183067 w 12183067"/>
              <a:gd name="connsiteY1" fmla="*/ 0 h 4648799"/>
              <a:gd name="connsiteX2" fmla="*/ 12183067 w 12183067"/>
              <a:gd name="connsiteY2" fmla="*/ 4648799 h 4648799"/>
              <a:gd name="connsiteX3" fmla="*/ 0 w 12183067"/>
              <a:gd name="connsiteY3" fmla="*/ 4648799 h 464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3067" h="4648799">
                <a:moveTo>
                  <a:pt x="0" y="0"/>
                </a:moveTo>
                <a:lnTo>
                  <a:pt x="12183067" y="0"/>
                </a:lnTo>
                <a:lnTo>
                  <a:pt x="12183067" y="4648799"/>
                </a:lnTo>
                <a:lnTo>
                  <a:pt x="0" y="4648799"/>
                </a:lnTo>
                <a:close/>
              </a:path>
            </a:pathLst>
          </a:custGeom>
        </p:spPr>
      </p:pic>
      <p:pic>
        <p:nvPicPr>
          <p:cNvPr id="46" name="香香14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038600"/>
            <a:ext cx="12192000" cy="2819400"/>
          </a:xfrm>
          <a:custGeom>
            <a:avLst/>
            <a:gdLst>
              <a:gd name="connsiteX0" fmla="*/ 0 w 12192000"/>
              <a:gd name="connsiteY0" fmla="*/ 0 h 2819400"/>
              <a:gd name="connsiteX1" fmla="*/ 12192000 w 12192000"/>
              <a:gd name="connsiteY1" fmla="*/ 0 h 2819400"/>
              <a:gd name="connsiteX2" fmla="*/ 12192000 w 12192000"/>
              <a:gd name="connsiteY2" fmla="*/ 2819400 h 2819400"/>
              <a:gd name="connsiteX3" fmla="*/ 0 w 121920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19400">
                <a:moveTo>
                  <a:pt x="0" y="0"/>
                </a:moveTo>
                <a:lnTo>
                  <a:pt x="12192000" y="0"/>
                </a:lnTo>
                <a:lnTo>
                  <a:pt x="12192000" y="2819400"/>
                </a:lnTo>
                <a:lnTo>
                  <a:pt x="0" y="2819400"/>
                </a:lnTo>
                <a:close/>
              </a:path>
            </a:pathLst>
          </a:custGeom>
        </p:spPr>
      </p:pic>
      <p:pic>
        <p:nvPicPr>
          <p:cNvPr id="31" name="香香15" descr="图片包含 户外, 山, 天空, 树&#10;&#10;自动生成的说明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0014" flipH="1">
            <a:off x="10728105" y="1449034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12DC8EF9-16BE-C191-FE28-8577C0937B7C}"/>
              </a:ext>
            </a:extLst>
          </p:cNvPr>
          <p:cNvSpPr txBox="1"/>
          <p:nvPr/>
        </p:nvSpPr>
        <p:spPr>
          <a:xfrm>
            <a:off x="7773626" y="1841958"/>
            <a:ext cx="1538194" cy="1565301"/>
          </a:xfrm>
          <a:custGeom>
            <a:avLst/>
            <a:gdLst/>
            <a:ahLst/>
            <a:cxnLst/>
            <a:rect l="l" t="t" r="r" b="b"/>
            <a:pathLst>
              <a:path w="1538194" h="1565301">
                <a:moveTo>
                  <a:pt x="993858" y="874354"/>
                </a:moveTo>
                <a:cubicBezTo>
                  <a:pt x="1006748" y="874999"/>
                  <a:pt x="1015127" y="883055"/>
                  <a:pt x="1018994" y="898524"/>
                </a:cubicBezTo>
                <a:cubicBezTo>
                  <a:pt x="1021572" y="910125"/>
                  <a:pt x="1007715" y="933006"/>
                  <a:pt x="977422" y="967166"/>
                </a:cubicBezTo>
                <a:cubicBezTo>
                  <a:pt x="947129" y="1001326"/>
                  <a:pt x="919737" y="1024851"/>
                  <a:pt x="895245" y="1037741"/>
                </a:cubicBezTo>
                <a:cubicBezTo>
                  <a:pt x="887511" y="1041608"/>
                  <a:pt x="882677" y="1045153"/>
                  <a:pt x="880743" y="1048376"/>
                </a:cubicBezTo>
                <a:cubicBezTo>
                  <a:pt x="878810" y="1051598"/>
                  <a:pt x="879776" y="1054821"/>
                  <a:pt x="883644" y="1058044"/>
                </a:cubicBezTo>
                <a:cubicBezTo>
                  <a:pt x="887511" y="1061266"/>
                  <a:pt x="895890" y="1065456"/>
                  <a:pt x="908780" y="1070612"/>
                </a:cubicBezTo>
                <a:cubicBezTo>
                  <a:pt x="935850" y="1084792"/>
                  <a:pt x="978389" y="1097038"/>
                  <a:pt x="1036396" y="1107350"/>
                </a:cubicBezTo>
                <a:cubicBezTo>
                  <a:pt x="1103427" y="1120240"/>
                  <a:pt x="1149832" y="1131842"/>
                  <a:pt x="1175613" y="1142154"/>
                </a:cubicBezTo>
                <a:cubicBezTo>
                  <a:pt x="1201394" y="1152467"/>
                  <a:pt x="1225242" y="1170513"/>
                  <a:pt x="1247156" y="1196294"/>
                </a:cubicBezTo>
                <a:cubicBezTo>
                  <a:pt x="1285827" y="1240122"/>
                  <a:pt x="1295817" y="1278149"/>
                  <a:pt x="1277126" y="1310375"/>
                </a:cubicBezTo>
                <a:cubicBezTo>
                  <a:pt x="1258435" y="1342602"/>
                  <a:pt x="1207840" y="1376117"/>
                  <a:pt x="1125340" y="1410921"/>
                </a:cubicBezTo>
                <a:cubicBezTo>
                  <a:pt x="1078935" y="1430257"/>
                  <a:pt x="1042841" y="1442181"/>
                  <a:pt x="1017060" y="1446693"/>
                </a:cubicBezTo>
                <a:cubicBezTo>
                  <a:pt x="991279" y="1451204"/>
                  <a:pt x="947452" y="1453460"/>
                  <a:pt x="885577" y="1453460"/>
                </a:cubicBezTo>
                <a:cubicBezTo>
                  <a:pt x="792766" y="1453460"/>
                  <a:pt x="736047" y="1449271"/>
                  <a:pt x="715423" y="1440892"/>
                </a:cubicBezTo>
                <a:cubicBezTo>
                  <a:pt x="694798" y="1432513"/>
                  <a:pt x="652259" y="1421234"/>
                  <a:pt x="587807" y="1407054"/>
                </a:cubicBezTo>
                <a:cubicBezTo>
                  <a:pt x="542690" y="1396742"/>
                  <a:pt x="509497" y="1386107"/>
                  <a:pt x="488228" y="1375150"/>
                </a:cubicBezTo>
                <a:cubicBezTo>
                  <a:pt x="466958" y="1364193"/>
                  <a:pt x="435699" y="1340668"/>
                  <a:pt x="394449" y="1304575"/>
                </a:cubicBezTo>
                <a:cubicBezTo>
                  <a:pt x="332575" y="1251723"/>
                  <a:pt x="299704" y="1220786"/>
                  <a:pt x="295837" y="1211763"/>
                </a:cubicBezTo>
                <a:cubicBezTo>
                  <a:pt x="291970" y="1197583"/>
                  <a:pt x="326130" y="1205318"/>
                  <a:pt x="398317" y="1234966"/>
                </a:cubicBezTo>
                <a:cubicBezTo>
                  <a:pt x="427965" y="1247857"/>
                  <a:pt x="452457" y="1254302"/>
                  <a:pt x="471792" y="1254302"/>
                </a:cubicBezTo>
                <a:cubicBezTo>
                  <a:pt x="491128" y="1254302"/>
                  <a:pt x="534311" y="1265903"/>
                  <a:pt x="601342" y="1289106"/>
                </a:cubicBezTo>
                <a:cubicBezTo>
                  <a:pt x="642591" y="1301996"/>
                  <a:pt x="675140" y="1310053"/>
                  <a:pt x="698987" y="1313276"/>
                </a:cubicBezTo>
                <a:cubicBezTo>
                  <a:pt x="722835" y="1316498"/>
                  <a:pt x="755383" y="1316821"/>
                  <a:pt x="796633" y="1314242"/>
                </a:cubicBezTo>
                <a:cubicBezTo>
                  <a:pt x="845617" y="1309086"/>
                  <a:pt x="891056" y="1300385"/>
                  <a:pt x="932950" y="1288139"/>
                </a:cubicBezTo>
                <a:cubicBezTo>
                  <a:pt x="974844" y="1275893"/>
                  <a:pt x="995791" y="1264614"/>
                  <a:pt x="995791" y="1254302"/>
                </a:cubicBezTo>
                <a:cubicBezTo>
                  <a:pt x="995791" y="1245278"/>
                  <a:pt x="970010" y="1220786"/>
                  <a:pt x="918448" y="1180826"/>
                </a:cubicBezTo>
                <a:cubicBezTo>
                  <a:pt x="884933" y="1153756"/>
                  <a:pt x="854962" y="1134420"/>
                  <a:pt x="828537" y="1122819"/>
                </a:cubicBezTo>
                <a:cubicBezTo>
                  <a:pt x="802111" y="1111217"/>
                  <a:pt x="765051" y="1099616"/>
                  <a:pt x="717356" y="1088014"/>
                </a:cubicBezTo>
                <a:cubicBezTo>
                  <a:pt x="695442" y="1084147"/>
                  <a:pt x="674495" y="1066745"/>
                  <a:pt x="654515" y="1035808"/>
                </a:cubicBezTo>
                <a:cubicBezTo>
                  <a:pt x="634535" y="1004871"/>
                  <a:pt x="627767" y="979089"/>
                  <a:pt x="634212" y="958465"/>
                </a:cubicBezTo>
                <a:cubicBezTo>
                  <a:pt x="636791" y="942996"/>
                  <a:pt x="645169" y="933328"/>
                  <a:pt x="659349" y="929461"/>
                </a:cubicBezTo>
                <a:cubicBezTo>
                  <a:pt x="673529" y="925594"/>
                  <a:pt x="712200" y="923016"/>
                  <a:pt x="775364" y="921727"/>
                </a:cubicBezTo>
                <a:cubicBezTo>
                  <a:pt x="868175" y="919149"/>
                  <a:pt x="924893" y="909481"/>
                  <a:pt x="945518" y="892723"/>
                </a:cubicBezTo>
                <a:cubicBezTo>
                  <a:pt x="964854" y="879833"/>
                  <a:pt x="980967" y="873710"/>
                  <a:pt x="993858" y="874354"/>
                </a:cubicBezTo>
                <a:close/>
                <a:moveTo>
                  <a:pt x="1262624" y="767041"/>
                </a:moveTo>
                <a:cubicBezTo>
                  <a:pt x="1279382" y="765752"/>
                  <a:pt x="1320954" y="780898"/>
                  <a:pt x="1387340" y="812480"/>
                </a:cubicBezTo>
                <a:cubicBezTo>
                  <a:pt x="1453726" y="844061"/>
                  <a:pt x="1494653" y="868231"/>
                  <a:pt x="1510122" y="884989"/>
                </a:cubicBezTo>
                <a:cubicBezTo>
                  <a:pt x="1528169" y="904325"/>
                  <a:pt x="1537514" y="926238"/>
                  <a:pt x="1538159" y="950730"/>
                </a:cubicBezTo>
                <a:cubicBezTo>
                  <a:pt x="1538803" y="975222"/>
                  <a:pt x="1530747" y="994558"/>
                  <a:pt x="1513989" y="1008738"/>
                </a:cubicBezTo>
                <a:cubicBezTo>
                  <a:pt x="1502388" y="1019050"/>
                  <a:pt x="1492397" y="1024529"/>
                  <a:pt x="1484019" y="1025173"/>
                </a:cubicBezTo>
                <a:cubicBezTo>
                  <a:pt x="1475640" y="1025818"/>
                  <a:pt x="1463072" y="1022917"/>
                  <a:pt x="1446314" y="1016472"/>
                </a:cubicBezTo>
                <a:cubicBezTo>
                  <a:pt x="1417955" y="1003581"/>
                  <a:pt x="1381217" y="980056"/>
                  <a:pt x="1336100" y="945896"/>
                </a:cubicBezTo>
                <a:cubicBezTo>
                  <a:pt x="1290983" y="911737"/>
                  <a:pt x="1257146" y="892079"/>
                  <a:pt x="1234587" y="886922"/>
                </a:cubicBezTo>
                <a:cubicBezTo>
                  <a:pt x="1212029" y="881766"/>
                  <a:pt x="1187859" y="872743"/>
                  <a:pt x="1162078" y="859852"/>
                </a:cubicBezTo>
                <a:cubicBezTo>
                  <a:pt x="1141454" y="849540"/>
                  <a:pt x="1133075" y="840194"/>
                  <a:pt x="1136942" y="831816"/>
                </a:cubicBezTo>
                <a:cubicBezTo>
                  <a:pt x="1140809" y="823437"/>
                  <a:pt x="1160789" y="809579"/>
                  <a:pt x="1196883" y="790244"/>
                </a:cubicBezTo>
                <a:cubicBezTo>
                  <a:pt x="1226531" y="774775"/>
                  <a:pt x="1248445" y="767041"/>
                  <a:pt x="1262624" y="767041"/>
                </a:cubicBezTo>
                <a:close/>
                <a:moveTo>
                  <a:pt x="520132" y="556281"/>
                </a:moveTo>
                <a:cubicBezTo>
                  <a:pt x="512397" y="557570"/>
                  <a:pt x="488550" y="564660"/>
                  <a:pt x="448590" y="577551"/>
                </a:cubicBezTo>
                <a:cubicBezTo>
                  <a:pt x="407340" y="590441"/>
                  <a:pt x="386715" y="601720"/>
                  <a:pt x="386715" y="611388"/>
                </a:cubicBezTo>
                <a:cubicBezTo>
                  <a:pt x="386715" y="621056"/>
                  <a:pt x="400250" y="638780"/>
                  <a:pt x="427320" y="664561"/>
                </a:cubicBezTo>
                <a:cubicBezTo>
                  <a:pt x="442789" y="680030"/>
                  <a:pt x="454390" y="689053"/>
                  <a:pt x="462125" y="691631"/>
                </a:cubicBezTo>
                <a:cubicBezTo>
                  <a:pt x="469859" y="694210"/>
                  <a:pt x="478238" y="691631"/>
                  <a:pt x="487261" y="683897"/>
                </a:cubicBezTo>
                <a:cubicBezTo>
                  <a:pt x="501441" y="672296"/>
                  <a:pt x="514976" y="651993"/>
                  <a:pt x="527866" y="622989"/>
                </a:cubicBezTo>
                <a:cubicBezTo>
                  <a:pt x="540757" y="593986"/>
                  <a:pt x="543979" y="574972"/>
                  <a:pt x="537534" y="565949"/>
                </a:cubicBezTo>
                <a:cubicBezTo>
                  <a:pt x="533667" y="558215"/>
                  <a:pt x="527866" y="554992"/>
                  <a:pt x="520132" y="556281"/>
                </a:cubicBezTo>
                <a:close/>
                <a:moveTo>
                  <a:pt x="883644" y="132828"/>
                </a:moveTo>
                <a:cubicBezTo>
                  <a:pt x="859152" y="131539"/>
                  <a:pt x="838849" y="134439"/>
                  <a:pt x="822736" y="141529"/>
                </a:cubicBezTo>
                <a:cubicBezTo>
                  <a:pt x="806623" y="148619"/>
                  <a:pt x="772785" y="170211"/>
                  <a:pt x="721223" y="206304"/>
                </a:cubicBezTo>
                <a:cubicBezTo>
                  <a:pt x="665794" y="244975"/>
                  <a:pt x="638080" y="269468"/>
                  <a:pt x="638080" y="279780"/>
                </a:cubicBezTo>
                <a:cubicBezTo>
                  <a:pt x="638080" y="297826"/>
                  <a:pt x="648714" y="314906"/>
                  <a:pt x="669984" y="331019"/>
                </a:cubicBezTo>
                <a:cubicBezTo>
                  <a:pt x="691253" y="347133"/>
                  <a:pt x="714134" y="355189"/>
                  <a:pt x="738626" y="355189"/>
                </a:cubicBezTo>
                <a:cubicBezTo>
                  <a:pt x="770852" y="355189"/>
                  <a:pt x="793410" y="358412"/>
                  <a:pt x="806301" y="364857"/>
                </a:cubicBezTo>
                <a:cubicBezTo>
                  <a:pt x="819191" y="371302"/>
                  <a:pt x="825636" y="383548"/>
                  <a:pt x="825636" y="401595"/>
                </a:cubicBezTo>
                <a:cubicBezTo>
                  <a:pt x="825636" y="413196"/>
                  <a:pt x="823058" y="422220"/>
                  <a:pt x="817902" y="428665"/>
                </a:cubicBezTo>
                <a:cubicBezTo>
                  <a:pt x="812746" y="435110"/>
                  <a:pt x="802434" y="439622"/>
                  <a:pt x="786965" y="442200"/>
                </a:cubicBezTo>
                <a:cubicBezTo>
                  <a:pt x="763762" y="446067"/>
                  <a:pt x="746360" y="450579"/>
                  <a:pt x="734758" y="455735"/>
                </a:cubicBezTo>
                <a:cubicBezTo>
                  <a:pt x="721868" y="459602"/>
                  <a:pt x="709300" y="477971"/>
                  <a:pt x="697054" y="510842"/>
                </a:cubicBezTo>
                <a:cubicBezTo>
                  <a:pt x="684808" y="543713"/>
                  <a:pt x="678685" y="575617"/>
                  <a:pt x="678685" y="606554"/>
                </a:cubicBezTo>
                <a:cubicBezTo>
                  <a:pt x="678685" y="628468"/>
                  <a:pt x="680618" y="642970"/>
                  <a:pt x="684485" y="650059"/>
                </a:cubicBezTo>
                <a:cubicBezTo>
                  <a:pt x="688353" y="657149"/>
                  <a:pt x="696731" y="660694"/>
                  <a:pt x="709622" y="660694"/>
                </a:cubicBezTo>
                <a:cubicBezTo>
                  <a:pt x="731536" y="660694"/>
                  <a:pt x="749905" y="649415"/>
                  <a:pt x="764729" y="626857"/>
                </a:cubicBezTo>
                <a:cubicBezTo>
                  <a:pt x="779553" y="604298"/>
                  <a:pt x="802434" y="554992"/>
                  <a:pt x="833371" y="478938"/>
                </a:cubicBezTo>
                <a:cubicBezTo>
                  <a:pt x="887511" y="347455"/>
                  <a:pt x="916514" y="248198"/>
                  <a:pt x="920382" y="181167"/>
                </a:cubicBezTo>
                <a:cubicBezTo>
                  <a:pt x="921671" y="160543"/>
                  <a:pt x="920704" y="147652"/>
                  <a:pt x="917481" y="142496"/>
                </a:cubicBezTo>
                <a:cubicBezTo>
                  <a:pt x="914259" y="137340"/>
                  <a:pt x="902980" y="134117"/>
                  <a:pt x="883644" y="132828"/>
                </a:cubicBezTo>
                <a:close/>
                <a:moveTo>
                  <a:pt x="919838" y="318"/>
                </a:moveTo>
                <a:cubicBezTo>
                  <a:pt x="943403" y="1647"/>
                  <a:pt x="972588" y="7146"/>
                  <a:pt x="1007392" y="16814"/>
                </a:cubicBezTo>
                <a:cubicBezTo>
                  <a:pt x="1047353" y="28415"/>
                  <a:pt x="1075068" y="43884"/>
                  <a:pt x="1090536" y="63219"/>
                </a:cubicBezTo>
                <a:cubicBezTo>
                  <a:pt x="1106005" y="82555"/>
                  <a:pt x="1116962" y="114137"/>
                  <a:pt x="1123407" y="157964"/>
                </a:cubicBezTo>
                <a:cubicBezTo>
                  <a:pt x="1128563" y="194058"/>
                  <a:pt x="1119862" y="248843"/>
                  <a:pt x="1097304" y="322318"/>
                </a:cubicBezTo>
                <a:cubicBezTo>
                  <a:pt x="1074745" y="395794"/>
                  <a:pt x="1042841" y="474426"/>
                  <a:pt x="1001592" y="558215"/>
                </a:cubicBezTo>
                <a:cubicBezTo>
                  <a:pt x="964209" y="629112"/>
                  <a:pt x="933594" y="679063"/>
                  <a:pt x="909747" y="708067"/>
                </a:cubicBezTo>
                <a:cubicBezTo>
                  <a:pt x="885900" y="737070"/>
                  <a:pt x="858507" y="756728"/>
                  <a:pt x="827570" y="767041"/>
                </a:cubicBezTo>
                <a:cubicBezTo>
                  <a:pt x="795344" y="777353"/>
                  <a:pt x="762473" y="792822"/>
                  <a:pt x="728958" y="813447"/>
                </a:cubicBezTo>
                <a:cubicBezTo>
                  <a:pt x="695442" y="834071"/>
                  <a:pt x="659994" y="851796"/>
                  <a:pt x="622611" y="866620"/>
                </a:cubicBezTo>
                <a:cubicBezTo>
                  <a:pt x="585229" y="881444"/>
                  <a:pt x="551069" y="897879"/>
                  <a:pt x="520132" y="915926"/>
                </a:cubicBezTo>
                <a:lnTo>
                  <a:pt x="413785" y="972000"/>
                </a:lnTo>
                <a:cubicBezTo>
                  <a:pt x="342887" y="1006804"/>
                  <a:pt x="280369" y="1063522"/>
                  <a:pt x="226228" y="1142154"/>
                </a:cubicBezTo>
                <a:cubicBezTo>
                  <a:pt x="203026" y="1178248"/>
                  <a:pt x="181756" y="1234966"/>
                  <a:pt x="162420" y="1312309"/>
                </a:cubicBezTo>
                <a:cubicBezTo>
                  <a:pt x="143085" y="1389652"/>
                  <a:pt x="136639" y="1447659"/>
                  <a:pt x="143085" y="1486331"/>
                </a:cubicBezTo>
                <a:cubicBezTo>
                  <a:pt x="145663" y="1512112"/>
                  <a:pt x="145663" y="1529192"/>
                  <a:pt x="143085" y="1537570"/>
                </a:cubicBezTo>
                <a:cubicBezTo>
                  <a:pt x="140507" y="1545949"/>
                  <a:pt x="133417" y="1553361"/>
                  <a:pt x="121815" y="1559806"/>
                </a:cubicBezTo>
                <a:cubicBezTo>
                  <a:pt x="97323" y="1571408"/>
                  <a:pt x="75732" y="1564640"/>
                  <a:pt x="57041" y="1539504"/>
                </a:cubicBezTo>
                <a:cubicBezTo>
                  <a:pt x="38349" y="1514367"/>
                  <a:pt x="24492" y="1474729"/>
                  <a:pt x="15469" y="1420589"/>
                </a:cubicBezTo>
                <a:lnTo>
                  <a:pt x="0" y="1331645"/>
                </a:lnTo>
                <a:lnTo>
                  <a:pt x="48340" y="1291040"/>
                </a:lnTo>
                <a:cubicBezTo>
                  <a:pt x="81855" y="1263970"/>
                  <a:pt x="116337" y="1227876"/>
                  <a:pt x="151786" y="1182759"/>
                </a:cubicBezTo>
                <a:cubicBezTo>
                  <a:pt x="187235" y="1137643"/>
                  <a:pt x="224939" y="1093170"/>
                  <a:pt x="264900" y="1049343"/>
                </a:cubicBezTo>
                <a:lnTo>
                  <a:pt x="324841" y="983601"/>
                </a:lnTo>
                <a:lnTo>
                  <a:pt x="284236" y="973933"/>
                </a:lnTo>
                <a:cubicBezTo>
                  <a:pt x="239119" y="961043"/>
                  <a:pt x="216561" y="932684"/>
                  <a:pt x="216561" y="888856"/>
                </a:cubicBezTo>
                <a:cubicBezTo>
                  <a:pt x="216561" y="869520"/>
                  <a:pt x="236219" y="847929"/>
                  <a:pt x="275535" y="824081"/>
                </a:cubicBezTo>
                <a:cubicBezTo>
                  <a:pt x="314851" y="800234"/>
                  <a:pt x="334509" y="783154"/>
                  <a:pt x="334509" y="772842"/>
                </a:cubicBezTo>
                <a:cubicBezTo>
                  <a:pt x="334509" y="762529"/>
                  <a:pt x="321618" y="745127"/>
                  <a:pt x="295837" y="720635"/>
                </a:cubicBezTo>
                <a:cubicBezTo>
                  <a:pt x="264900" y="688409"/>
                  <a:pt x="242019" y="643614"/>
                  <a:pt x="227195" y="586251"/>
                </a:cubicBezTo>
                <a:cubicBezTo>
                  <a:pt x="212371" y="528889"/>
                  <a:pt x="212049" y="481516"/>
                  <a:pt x="226228" y="444134"/>
                </a:cubicBezTo>
                <a:cubicBezTo>
                  <a:pt x="235252" y="423509"/>
                  <a:pt x="244597" y="394505"/>
                  <a:pt x="254265" y="357123"/>
                </a:cubicBezTo>
                <a:cubicBezTo>
                  <a:pt x="263933" y="319740"/>
                  <a:pt x="272312" y="301049"/>
                  <a:pt x="279402" y="301049"/>
                </a:cubicBezTo>
                <a:cubicBezTo>
                  <a:pt x="286492" y="301049"/>
                  <a:pt x="302927" y="336498"/>
                  <a:pt x="328708" y="407396"/>
                </a:cubicBezTo>
                <a:cubicBezTo>
                  <a:pt x="354489" y="478294"/>
                  <a:pt x="370924" y="513742"/>
                  <a:pt x="378014" y="513742"/>
                </a:cubicBezTo>
                <a:cubicBezTo>
                  <a:pt x="385104" y="513742"/>
                  <a:pt x="420230" y="495051"/>
                  <a:pt x="483394" y="457669"/>
                </a:cubicBezTo>
                <a:cubicBezTo>
                  <a:pt x="525933" y="431888"/>
                  <a:pt x="551714" y="414163"/>
                  <a:pt x="560737" y="404495"/>
                </a:cubicBezTo>
                <a:cubicBezTo>
                  <a:pt x="569760" y="394827"/>
                  <a:pt x="572338" y="380326"/>
                  <a:pt x="568471" y="360990"/>
                </a:cubicBezTo>
                <a:cubicBezTo>
                  <a:pt x="567182" y="345521"/>
                  <a:pt x="564282" y="334887"/>
                  <a:pt x="559770" y="329086"/>
                </a:cubicBezTo>
                <a:cubicBezTo>
                  <a:pt x="555258" y="323285"/>
                  <a:pt x="546557" y="319096"/>
                  <a:pt x="533667" y="316518"/>
                </a:cubicBezTo>
                <a:cubicBezTo>
                  <a:pt x="460191" y="310072"/>
                  <a:pt x="411852" y="296537"/>
                  <a:pt x="388649" y="275913"/>
                </a:cubicBezTo>
                <a:cubicBezTo>
                  <a:pt x="377047" y="265600"/>
                  <a:pt x="368991" y="256255"/>
                  <a:pt x="364479" y="247876"/>
                </a:cubicBezTo>
                <a:cubicBezTo>
                  <a:pt x="359967" y="239497"/>
                  <a:pt x="359645" y="233052"/>
                  <a:pt x="363512" y="228540"/>
                </a:cubicBezTo>
                <a:cubicBezTo>
                  <a:pt x="367379" y="224028"/>
                  <a:pt x="375114" y="221773"/>
                  <a:pt x="386715" y="221773"/>
                </a:cubicBezTo>
                <a:cubicBezTo>
                  <a:pt x="422809" y="221773"/>
                  <a:pt x="491773" y="187613"/>
                  <a:pt x="593608" y="119293"/>
                </a:cubicBezTo>
                <a:cubicBezTo>
                  <a:pt x="640013" y="89645"/>
                  <a:pt x="698020" y="62575"/>
                  <a:pt x="767629" y="38083"/>
                </a:cubicBezTo>
                <a:cubicBezTo>
                  <a:pt x="828214" y="14880"/>
                  <a:pt x="871720" y="2312"/>
                  <a:pt x="898146" y="378"/>
                </a:cubicBezTo>
                <a:cubicBezTo>
                  <a:pt x="904752" y="-105"/>
                  <a:pt x="911983" y="-125"/>
                  <a:pt x="919838" y="318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09" name="香香17"/>
          <p:cNvGrpSpPr/>
          <p:nvPr/>
        </p:nvGrpSpPr>
        <p:grpSpPr>
          <a:xfrm rot="20172725" flipH="1">
            <a:off x="454222" y="3424293"/>
            <a:ext cx="1103636" cy="685606"/>
            <a:chOff x="10244289" y="3881011"/>
            <a:chExt cx="1103636" cy="685606"/>
          </a:xfrm>
        </p:grpSpPr>
        <p:pic>
          <p:nvPicPr>
            <p:cNvPr id="107" name="香香17-1"/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 rot="20027779" flipH="1">
              <a:off x="10244289" y="3954217"/>
              <a:ext cx="489920" cy="612400"/>
            </a:xfrm>
            <a:prstGeom prst="rect">
              <a:avLst/>
            </a:prstGeom>
          </p:spPr>
        </p:pic>
        <p:pic>
          <p:nvPicPr>
            <p:cNvPr id="108" name="香香17-2"/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826178" y="3881011"/>
              <a:ext cx="521747" cy="521747"/>
            </a:xfrm>
            <a:custGeom>
              <a:avLst/>
              <a:gdLst>
                <a:gd name="connsiteX0" fmla="*/ 0 w 521747"/>
                <a:gd name="connsiteY0" fmla="*/ 0 h 521747"/>
                <a:gd name="connsiteX1" fmla="*/ 521747 w 521747"/>
                <a:gd name="connsiteY1" fmla="*/ 0 h 521747"/>
                <a:gd name="connsiteX2" fmla="*/ 521747 w 521747"/>
                <a:gd name="connsiteY2" fmla="*/ 521747 h 521747"/>
                <a:gd name="connsiteX3" fmla="*/ 0 w 521747"/>
                <a:gd name="connsiteY3" fmla="*/ 521747 h 5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747" h="521747">
                  <a:moveTo>
                    <a:pt x="0" y="0"/>
                  </a:moveTo>
                  <a:lnTo>
                    <a:pt x="521747" y="0"/>
                  </a:lnTo>
                  <a:lnTo>
                    <a:pt x="521747" y="521747"/>
                  </a:lnTo>
                  <a:lnTo>
                    <a:pt x="0" y="521747"/>
                  </a:lnTo>
                  <a:close/>
                </a:path>
              </a:pathLst>
            </a:cu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1828B07B-9AE0-841A-C58F-4CB149030331}"/>
              </a:ext>
            </a:extLst>
          </p:cNvPr>
          <p:cNvSpPr txBox="1"/>
          <p:nvPr/>
        </p:nvSpPr>
        <p:spPr>
          <a:xfrm>
            <a:off x="4868607" y="1832225"/>
            <a:ext cx="1772049" cy="1588802"/>
          </a:xfrm>
          <a:custGeom>
            <a:avLst/>
            <a:gdLst/>
            <a:ahLst/>
            <a:cxnLst/>
            <a:rect l="l" t="t" r="r" b="b"/>
            <a:pathLst>
              <a:path w="1772049" h="1588802">
                <a:moveTo>
                  <a:pt x="1214994" y="855565"/>
                </a:moveTo>
                <a:cubicBezTo>
                  <a:pt x="1205246" y="856053"/>
                  <a:pt x="1194037" y="861657"/>
                  <a:pt x="1181366" y="872379"/>
                </a:cubicBezTo>
                <a:cubicBezTo>
                  <a:pt x="1161871" y="887975"/>
                  <a:pt x="1127756" y="921115"/>
                  <a:pt x="1079019" y="971801"/>
                </a:cubicBezTo>
                <a:lnTo>
                  <a:pt x="909417" y="1147252"/>
                </a:lnTo>
                <a:cubicBezTo>
                  <a:pt x="860681" y="1188190"/>
                  <a:pt x="842649" y="1232540"/>
                  <a:pt x="855320" y="1280302"/>
                </a:cubicBezTo>
                <a:cubicBezTo>
                  <a:pt x="867991" y="1328063"/>
                  <a:pt x="904544" y="1360716"/>
                  <a:pt x="964977" y="1378262"/>
                </a:cubicBezTo>
                <a:cubicBezTo>
                  <a:pt x="988371" y="1384110"/>
                  <a:pt x="1026384" y="1376312"/>
                  <a:pt x="1079019" y="1354868"/>
                </a:cubicBezTo>
                <a:cubicBezTo>
                  <a:pt x="1131655" y="1333424"/>
                  <a:pt x="1167719" y="1311005"/>
                  <a:pt x="1187214" y="1287612"/>
                </a:cubicBezTo>
                <a:cubicBezTo>
                  <a:pt x="1200860" y="1272017"/>
                  <a:pt x="1215481" y="1201836"/>
                  <a:pt x="1231077" y="1077071"/>
                </a:cubicBezTo>
                <a:cubicBezTo>
                  <a:pt x="1246672" y="952307"/>
                  <a:pt x="1249596" y="883101"/>
                  <a:pt x="1239849" y="869455"/>
                </a:cubicBezTo>
                <a:cubicBezTo>
                  <a:pt x="1233026" y="859708"/>
                  <a:pt x="1224741" y="855078"/>
                  <a:pt x="1214994" y="855565"/>
                </a:cubicBezTo>
                <a:close/>
                <a:moveTo>
                  <a:pt x="674935" y="244"/>
                </a:moveTo>
                <a:cubicBezTo>
                  <a:pt x="680662" y="731"/>
                  <a:pt x="686693" y="1950"/>
                  <a:pt x="693028" y="3899"/>
                </a:cubicBezTo>
                <a:cubicBezTo>
                  <a:pt x="718371" y="11697"/>
                  <a:pt x="732992" y="27293"/>
                  <a:pt x="736891" y="50686"/>
                </a:cubicBezTo>
                <a:cubicBezTo>
                  <a:pt x="742739" y="76029"/>
                  <a:pt x="758335" y="92599"/>
                  <a:pt x="783678" y="100397"/>
                </a:cubicBezTo>
                <a:cubicBezTo>
                  <a:pt x="809021" y="108195"/>
                  <a:pt x="848984" y="125740"/>
                  <a:pt x="903569" y="153032"/>
                </a:cubicBezTo>
                <a:cubicBezTo>
                  <a:pt x="1038081" y="211516"/>
                  <a:pt x="1122882" y="196895"/>
                  <a:pt x="1157972" y="109170"/>
                </a:cubicBezTo>
                <a:cubicBezTo>
                  <a:pt x="1161871" y="91624"/>
                  <a:pt x="1196474" y="74080"/>
                  <a:pt x="1261780" y="56534"/>
                </a:cubicBezTo>
                <a:cubicBezTo>
                  <a:pt x="1327087" y="38989"/>
                  <a:pt x="1385083" y="30217"/>
                  <a:pt x="1435769" y="30217"/>
                </a:cubicBezTo>
                <a:cubicBezTo>
                  <a:pt x="1470859" y="30217"/>
                  <a:pt x="1520082" y="38502"/>
                  <a:pt x="1583440" y="55072"/>
                </a:cubicBezTo>
                <a:cubicBezTo>
                  <a:pt x="1646797" y="71643"/>
                  <a:pt x="1695046" y="88700"/>
                  <a:pt x="1728186" y="106245"/>
                </a:cubicBezTo>
                <a:cubicBezTo>
                  <a:pt x="1757428" y="121841"/>
                  <a:pt x="1772049" y="149133"/>
                  <a:pt x="1772049" y="188122"/>
                </a:cubicBezTo>
                <a:cubicBezTo>
                  <a:pt x="1772049" y="211516"/>
                  <a:pt x="1767663" y="228086"/>
                  <a:pt x="1758890" y="237833"/>
                </a:cubicBezTo>
                <a:cubicBezTo>
                  <a:pt x="1750118" y="247580"/>
                  <a:pt x="1729161" y="254404"/>
                  <a:pt x="1696020" y="258302"/>
                </a:cubicBezTo>
                <a:cubicBezTo>
                  <a:pt x="1637537" y="269999"/>
                  <a:pt x="1566869" y="289494"/>
                  <a:pt x="1484018" y="316786"/>
                </a:cubicBezTo>
                <a:cubicBezTo>
                  <a:pt x="1401166" y="344078"/>
                  <a:pt x="1351942" y="365522"/>
                  <a:pt x="1336347" y="381118"/>
                </a:cubicBezTo>
                <a:cubicBezTo>
                  <a:pt x="1322701" y="392815"/>
                  <a:pt x="1317827" y="408898"/>
                  <a:pt x="1321726" y="429367"/>
                </a:cubicBezTo>
                <a:cubicBezTo>
                  <a:pt x="1325625" y="449836"/>
                  <a:pt x="1343170" y="491262"/>
                  <a:pt x="1374361" y="553644"/>
                </a:cubicBezTo>
                <a:cubicBezTo>
                  <a:pt x="1450390" y="701802"/>
                  <a:pt x="1493765" y="808535"/>
                  <a:pt x="1504487" y="873841"/>
                </a:cubicBezTo>
                <a:cubicBezTo>
                  <a:pt x="1515209" y="939148"/>
                  <a:pt x="1507899" y="1045880"/>
                  <a:pt x="1482556" y="1194038"/>
                </a:cubicBezTo>
                <a:cubicBezTo>
                  <a:pt x="1453314" y="1359742"/>
                  <a:pt x="1413350" y="1474760"/>
                  <a:pt x="1362664" y="1539091"/>
                </a:cubicBezTo>
                <a:cubicBezTo>
                  <a:pt x="1349018" y="1556636"/>
                  <a:pt x="1328062" y="1568333"/>
                  <a:pt x="1299795" y="1574181"/>
                </a:cubicBezTo>
                <a:cubicBezTo>
                  <a:pt x="1271528" y="1580030"/>
                  <a:pt x="1212557" y="1583929"/>
                  <a:pt x="1122882" y="1585878"/>
                </a:cubicBezTo>
                <a:cubicBezTo>
                  <a:pt x="1019561" y="1589777"/>
                  <a:pt x="956204" y="1589777"/>
                  <a:pt x="932811" y="1585878"/>
                </a:cubicBezTo>
                <a:cubicBezTo>
                  <a:pt x="909417" y="1581979"/>
                  <a:pt x="881150" y="1564434"/>
                  <a:pt x="848010" y="1533243"/>
                </a:cubicBezTo>
                <a:cubicBezTo>
                  <a:pt x="799273" y="1490355"/>
                  <a:pt x="766133" y="1448442"/>
                  <a:pt x="748588" y="1407503"/>
                </a:cubicBezTo>
                <a:cubicBezTo>
                  <a:pt x="738840" y="1384110"/>
                  <a:pt x="730069" y="1369489"/>
                  <a:pt x="722270" y="1363641"/>
                </a:cubicBezTo>
                <a:cubicBezTo>
                  <a:pt x="714472" y="1357792"/>
                  <a:pt x="700826" y="1356818"/>
                  <a:pt x="681332" y="1360716"/>
                </a:cubicBezTo>
                <a:cubicBezTo>
                  <a:pt x="655989" y="1370464"/>
                  <a:pt x="639419" y="1379236"/>
                  <a:pt x="631621" y="1387034"/>
                </a:cubicBezTo>
                <a:cubicBezTo>
                  <a:pt x="617975" y="1402629"/>
                  <a:pt x="544383" y="1440157"/>
                  <a:pt x="410846" y="1499615"/>
                </a:cubicBezTo>
                <a:cubicBezTo>
                  <a:pt x="277308" y="1559073"/>
                  <a:pt x="199818" y="1588802"/>
                  <a:pt x="178374" y="1588802"/>
                </a:cubicBezTo>
                <a:cubicBezTo>
                  <a:pt x="174475" y="1588802"/>
                  <a:pt x="172525" y="1579542"/>
                  <a:pt x="172525" y="1561022"/>
                </a:cubicBezTo>
                <a:cubicBezTo>
                  <a:pt x="172525" y="1542503"/>
                  <a:pt x="216388" y="1491330"/>
                  <a:pt x="304113" y="1407503"/>
                </a:cubicBezTo>
                <a:cubicBezTo>
                  <a:pt x="376243" y="1333424"/>
                  <a:pt x="460557" y="1241800"/>
                  <a:pt x="557054" y="1132631"/>
                </a:cubicBezTo>
                <a:cubicBezTo>
                  <a:pt x="653552" y="1023461"/>
                  <a:pt x="711548" y="949383"/>
                  <a:pt x="731043" y="910394"/>
                </a:cubicBezTo>
                <a:cubicBezTo>
                  <a:pt x="748588" y="877253"/>
                  <a:pt x="789526" y="809997"/>
                  <a:pt x="853858" y="708625"/>
                </a:cubicBezTo>
                <a:cubicBezTo>
                  <a:pt x="925988" y="599456"/>
                  <a:pt x="954742" y="541460"/>
                  <a:pt x="940121" y="534637"/>
                </a:cubicBezTo>
                <a:cubicBezTo>
                  <a:pt x="925500" y="527814"/>
                  <a:pt x="848010" y="560467"/>
                  <a:pt x="707649" y="632597"/>
                </a:cubicBezTo>
                <a:cubicBezTo>
                  <a:pt x="573137" y="698878"/>
                  <a:pt x="466405" y="738355"/>
                  <a:pt x="387452" y="751026"/>
                </a:cubicBezTo>
                <a:cubicBezTo>
                  <a:pt x="308499" y="763697"/>
                  <a:pt x="223211" y="754438"/>
                  <a:pt x="131587" y="723246"/>
                </a:cubicBezTo>
                <a:cubicBezTo>
                  <a:pt x="43862" y="692055"/>
                  <a:pt x="0" y="667200"/>
                  <a:pt x="0" y="648680"/>
                </a:cubicBezTo>
                <a:cubicBezTo>
                  <a:pt x="0" y="630160"/>
                  <a:pt x="26804" y="613102"/>
                  <a:pt x="80414" y="597507"/>
                </a:cubicBezTo>
                <a:cubicBezTo>
                  <a:pt x="134024" y="581911"/>
                  <a:pt x="219312" y="546821"/>
                  <a:pt x="336279" y="492236"/>
                </a:cubicBezTo>
                <a:lnTo>
                  <a:pt x="611151" y="369421"/>
                </a:lnTo>
                <a:cubicBezTo>
                  <a:pt x="677433" y="340180"/>
                  <a:pt x="710574" y="319710"/>
                  <a:pt x="710574" y="308014"/>
                </a:cubicBezTo>
                <a:cubicBezTo>
                  <a:pt x="710574" y="296317"/>
                  <a:pt x="694978" y="259277"/>
                  <a:pt x="663787" y="196895"/>
                </a:cubicBezTo>
                <a:cubicBezTo>
                  <a:pt x="636494" y="146209"/>
                  <a:pt x="620411" y="107220"/>
                  <a:pt x="615538" y="79928"/>
                </a:cubicBezTo>
                <a:cubicBezTo>
                  <a:pt x="610664" y="52636"/>
                  <a:pt x="616025" y="31191"/>
                  <a:pt x="631621" y="15596"/>
                </a:cubicBezTo>
                <a:cubicBezTo>
                  <a:pt x="643317" y="3899"/>
                  <a:pt x="657756" y="-1218"/>
                  <a:pt x="674935" y="244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230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4" name="香香20" descr="查看图片"/>
          <p:cNvPicPr>
            <a:picLocks noChangeAspect="1"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4519" y="-15699"/>
            <a:ext cx="6858000" cy="173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DBA64F0-34FC-F0AA-3081-A8340B58988B}"/>
              </a:ext>
            </a:extLst>
          </p:cNvPr>
          <p:cNvSpPr txBox="1"/>
          <p:nvPr/>
        </p:nvSpPr>
        <p:spPr>
          <a:xfrm>
            <a:off x="1758657" y="1721562"/>
            <a:ext cx="1933698" cy="1748528"/>
          </a:xfrm>
          <a:custGeom>
            <a:avLst/>
            <a:gdLst/>
            <a:ahLst/>
            <a:cxnLst/>
            <a:rect l="l" t="t" r="r" b="b"/>
            <a:pathLst>
              <a:path w="1933698" h="1748528">
                <a:moveTo>
                  <a:pt x="1336088" y="481298"/>
                </a:moveTo>
                <a:cubicBezTo>
                  <a:pt x="1317957" y="478212"/>
                  <a:pt x="1290761" y="507144"/>
                  <a:pt x="1254499" y="568095"/>
                </a:cubicBezTo>
                <a:cubicBezTo>
                  <a:pt x="1229810" y="606671"/>
                  <a:pt x="1221324" y="642161"/>
                  <a:pt x="1229039" y="674565"/>
                </a:cubicBezTo>
                <a:cubicBezTo>
                  <a:pt x="1233668" y="697711"/>
                  <a:pt x="1239455" y="711598"/>
                  <a:pt x="1246398" y="716227"/>
                </a:cubicBezTo>
                <a:cubicBezTo>
                  <a:pt x="1253342" y="720856"/>
                  <a:pt x="1267615" y="720085"/>
                  <a:pt x="1289218" y="713913"/>
                </a:cubicBezTo>
                <a:cubicBezTo>
                  <a:pt x="1320079" y="709284"/>
                  <a:pt x="1340139" y="698868"/>
                  <a:pt x="1349397" y="682666"/>
                </a:cubicBezTo>
                <a:cubicBezTo>
                  <a:pt x="1358655" y="666464"/>
                  <a:pt x="1363284" y="634446"/>
                  <a:pt x="1363284" y="586611"/>
                </a:cubicBezTo>
                <a:cubicBezTo>
                  <a:pt x="1363284" y="519488"/>
                  <a:pt x="1354219" y="484384"/>
                  <a:pt x="1336088" y="481298"/>
                </a:cubicBezTo>
                <a:close/>
                <a:moveTo>
                  <a:pt x="1427152" y="83"/>
                </a:moveTo>
                <a:cubicBezTo>
                  <a:pt x="1457097" y="1096"/>
                  <a:pt x="1485957" y="11439"/>
                  <a:pt x="1513732" y="31113"/>
                </a:cubicBezTo>
                <a:cubicBezTo>
                  <a:pt x="1541507" y="48086"/>
                  <a:pt x="1553851" y="68532"/>
                  <a:pt x="1550765" y="92449"/>
                </a:cubicBezTo>
                <a:cubicBezTo>
                  <a:pt x="1547679" y="116366"/>
                  <a:pt x="1529162" y="156872"/>
                  <a:pt x="1495215" y="213964"/>
                </a:cubicBezTo>
                <a:lnTo>
                  <a:pt x="1437351" y="308862"/>
                </a:lnTo>
                <a:lnTo>
                  <a:pt x="1469755" y="343581"/>
                </a:lnTo>
                <a:cubicBezTo>
                  <a:pt x="1506788" y="386786"/>
                  <a:pt x="1526848" y="451594"/>
                  <a:pt x="1529934" y="538005"/>
                </a:cubicBezTo>
                <a:cubicBezTo>
                  <a:pt x="1531477" y="571952"/>
                  <a:pt x="1538035" y="591240"/>
                  <a:pt x="1549607" y="595869"/>
                </a:cubicBezTo>
                <a:cubicBezTo>
                  <a:pt x="1561181" y="600498"/>
                  <a:pt x="1604772" y="599727"/>
                  <a:pt x="1680381" y="593555"/>
                </a:cubicBezTo>
                <a:cubicBezTo>
                  <a:pt x="1711242" y="592012"/>
                  <a:pt x="1757148" y="596641"/>
                  <a:pt x="1818098" y="607442"/>
                </a:cubicBezTo>
                <a:cubicBezTo>
                  <a:pt x="1879049" y="618244"/>
                  <a:pt x="1913382" y="629045"/>
                  <a:pt x="1921097" y="639846"/>
                </a:cubicBezTo>
                <a:cubicBezTo>
                  <a:pt x="1931898" y="650648"/>
                  <a:pt x="1935756" y="669936"/>
                  <a:pt x="1932670" y="697711"/>
                </a:cubicBezTo>
                <a:lnTo>
                  <a:pt x="1923411" y="741688"/>
                </a:lnTo>
                <a:lnTo>
                  <a:pt x="1745189" y="744002"/>
                </a:lnTo>
                <a:cubicBezTo>
                  <a:pt x="1661864" y="744002"/>
                  <a:pt x="1609787" y="746317"/>
                  <a:pt x="1588955" y="750946"/>
                </a:cubicBezTo>
                <a:cubicBezTo>
                  <a:pt x="1568124" y="755575"/>
                  <a:pt x="1551536" y="765605"/>
                  <a:pt x="1539192" y="781036"/>
                </a:cubicBezTo>
                <a:cubicBezTo>
                  <a:pt x="1520675" y="802638"/>
                  <a:pt x="1507174" y="850858"/>
                  <a:pt x="1498687" y="925696"/>
                </a:cubicBezTo>
                <a:cubicBezTo>
                  <a:pt x="1490200" y="1000534"/>
                  <a:pt x="1482871" y="1141338"/>
                  <a:pt x="1476698" y="1348106"/>
                </a:cubicBezTo>
                <a:cubicBezTo>
                  <a:pt x="1473612" y="1437603"/>
                  <a:pt x="1470141" y="1507041"/>
                  <a:pt x="1466283" y="1556418"/>
                </a:cubicBezTo>
                <a:cubicBezTo>
                  <a:pt x="1462425" y="1605795"/>
                  <a:pt x="1457410" y="1645915"/>
                  <a:pt x="1451238" y="1676776"/>
                </a:cubicBezTo>
                <a:cubicBezTo>
                  <a:pt x="1445066" y="1707637"/>
                  <a:pt x="1438122" y="1727311"/>
                  <a:pt x="1430407" y="1735797"/>
                </a:cubicBezTo>
                <a:cubicBezTo>
                  <a:pt x="1422692" y="1744284"/>
                  <a:pt x="1411890" y="1748528"/>
                  <a:pt x="1398003" y="1748528"/>
                </a:cubicBezTo>
                <a:cubicBezTo>
                  <a:pt x="1374857" y="1748528"/>
                  <a:pt x="1357498" y="1740427"/>
                  <a:pt x="1345925" y="1724225"/>
                </a:cubicBezTo>
                <a:cubicBezTo>
                  <a:pt x="1334352" y="1708023"/>
                  <a:pt x="1333966" y="1690663"/>
                  <a:pt x="1344768" y="1672147"/>
                </a:cubicBezTo>
                <a:cubicBezTo>
                  <a:pt x="1355569" y="1655173"/>
                  <a:pt x="1356726" y="1521314"/>
                  <a:pt x="1348240" y="1270568"/>
                </a:cubicBezTo>
                <a:cubicBezTo>
                  <a:pt x="1339753" y="1019822"/>
                  <a:pt x="1333581" y="892521"/>
                  <a:pt x="1329723" y="888663"/>
                </a:cubicBezTo>
                <a:cubicBezTo>
                  <a:pt x="1325865" y="884806"/>
                  <a:pt x="1306963" y="892906"/>
                  <a:pt x="1273016" y="912966"/>
                </a:cubicBezTo>
                <a:cubicBezTo>
                  <a:pt x="1239069" y="933026"/>
                  <a:pt x="1195863" y="997062"/>
                  <a:pt x="1143400" y="1105076"/>
                </a:cubicBezTo>
                <a:cubicBezTo>
                  <a:pt x="1090936" y="1213089"/>
                  <a:pt x="1052360" y="1278669"/>
                  <a:pt x="1027671" y="1301815"/>
                </a:cubicBezTo>
                <a:cubicBezTo>
                  <a:pt x="999896" y="1326504"/>
                  <a:pt x="960548" y="1351964"/>
                  <a:pt x="909628" y="1378196"/>
                </a:cubicBezTo>
                <a:cubicBezTo>
                  <a:pt x="858707" y="1404428"/>
                  <a:pt x="827075" y="1415229"/>
                  <a:pt x="814730" y="1410600"/>
                </a:cubicBezTo>
                <a:cubicBezTo>
                  <a:pt x="799300" y="1405971"/>
                  <a:pt x="791970" y="1385525"/>
                  <a:pt x="792742" y="1349264"/>
                </a:cubicBezTo>
                <a:cubicBezTo>
                  <a:pt x="793513" y="1313002"/>
                  <a:pt x="801614" y="1287927"/>
                  <a:pt x="817045" y="1274040"/>
                </a:cubicBezTo>
                <a:cubicBezTo>
                  <a:pt x="837104" y="1258609"/>
                  <a:pt x="870280" y="1214632"/>
                  <a:pt x="916571" y="1142109"/>
                </a:cubicBezTo>
                <a:cubicBezTo>
                  <a:pt x="962863" y="1069586"/>
                  <a:pt x="983308" y="1030624"/>
                  <a:pt x="977908" y="1025223"/>
                </a:cubicBezTo>
                <a:cubicBezTo>
                  <a:pt x="972507" y="1019822"/>
                  <a:pt x="952833" y="1026380"/>
                  <a:pt x="918886" y="1044897"/>
                </a:cubicBezTo>
                <a:cubicBezTo>
                  <a:pt x="900369" y="1052612"/>
                  <a:pt x="879538" y="1058784"/>
                  <a:pt x="856392" y="1063414"/>
                </a:cubicBezTo>
                <a:cubicBezTo>
                  <a:pt x="833247" y="1068043"/>
                  <a:pt x="814344" y="1069586"/>
                  <a:pt x="799685" y="1068043"/>
                </a:cubicBezTo>
                <a:cubicBezTo>
                  <a:pt x="785026" y="1066500"/>
                  <a:pt x="777697" y="1061871"/>
                  <a:pt x="777697" y="1054155"/>
                </a:cubicBezTo>
                <a:cubicBezTo>
                  <a:pt x="777697" y="1031009"/>
                  <a:pt x="770753" y="1028695"/>
                  <a:pt x="756866" y="1047211"/>
                </a:cubicBezTo>
                <a:cubicBezTo>
                  <a:pt x="747607" y="1058013"/>
                  <a:pt x="739121" y="1074986"/>
                  <a:pt x="731406" y="1098132"/>
                </a:cubicBezTo>
                <a:cubicBezTo>
                  <a:pt x="714432" y="1145967"/>
                  <a:pt x="697844" y="1179528"/>
                  <a:pt x="681642" y="1198816"/>
                </a:cubicBezTo>
                <a:cubicBezTo>
                  <a:pt x="665440" y="1218104"/>
                  <a:pt x="646538" y="1227748"/>
                  <a:pt x="624935" y="1227748"/>
                </a:cubicBezTo>
                <a:cubicBezTo>
                  <a:pt x="609504" y="1227748"/>
                  <a:pt x="596774" y="1222348"/>
                  <a:pt x="586745" y="1211546"/>
                </a:cubicBezTo>
                <a:cubicBezTo>
                  <a:pt x="576714" y="1200745"/>
                  <a:pt x="564756" y="1180685"/>
                  <a:pt x="550868" y="1151367"/>
                </a:cubicBezTo>
                <a:lnTo>
                  <a:pt x="516150" y="1070357"/>
                </a:lnTo>
                <a:lnTo>
                  <a:pt x="483746" y="1137480"/>
                </a:lnTo>
                <a:cubicBezTo>
                  <a:pt x="459057" y="1186857"/>
                  <a:pt x="434368" y="1210003"/>
                  <a:pt x="409680" y="1206917"/>
                </a:cubicBezTo>
                <a:cubicBezTo>
                  <a:pt x="384991" y="1203831"/>
                  <a:pt x="354130" y="1173742"/>
                  <a:pt x="317097" y="1116649"/>
                </a:cubicBezTo>
                <a:lnTo>
                  <a:pt x="289322" y="1079616"/>
                </a:lnTo>
                <a:lnTo>
                  <a:pt x="247659" y="1125907"/>
                </a:lnTo>
                <a:cubicBezTo>
                  <a:pt x="216798" y="1156768"/>
                  <a:pt x="178993" y="1202288"/>
                  <a:pt x="134245" y="1262467"/>
                </a:cubicBezTo>
                <a:cubicBezTo>
                  <a:pt x="44748" y="1376653"/>
                  <a:pt x="0" y="1383596"/>
                  <a:pt x="0" y="1283298"/>
                </a:cubicBezTo>
                <a:cubicBezTo>
                  <a:pt x="0" y="1238550"/>
                  <a:pt x="13887" y="1203060"/>
                  <a:pt x="41662" y="1176828"/>
                </a:cubicBezTo>
                <a:cubicBezTo>
                  <a:pt x="100298" y="1124364"/>
                  <a:pt x="166263" y="1038725"/>
                  <a:pt x="239558" y="919910"/>
                </a:cubicBezTo>
                <a:cubicBezTo>
                  <a:pt x="312853" y="801095"/>
                  <a:pt x="349501" y="720856"/>
                  <a:pt x="349501" y="679194"/>
                </a:cubicBezTo>
                <a:cubicBezTo>
                  <a:pt x="349501" y="652962"/>
                  <a:pt x="359530" y="637146"/>
                  <a:pt x="379590" y="631745"/>
                </a:cubicBezTo>
                <a:cubicBezTo>
                  <a:pt x="399650" y="626345"/>
                  <a:pt x="423181" y="588154"/>
                  <a:pt x="450185" y="517174"/>
                </a:cubicBezTo>
                <a:cubicBezTo>
                  <a:pt x="477188" y="446193"/>
                  <a:pt x="503806" y="379842"/>
                  <a:pt x="530037" y="318120"/>
                </a:cubicBezTo>
                <a:cubicBezTo>
                  <a:pt x="576329" y="205478"/>
                  <a:pt x="590988" y="149156"/>
                  <a:pt x="574014" y="149156"/>
                </a:cubicBezTo>
                <a:cubicBezTo>
                  <a:pt x="564756" y="149156"/>
                  <a:pt x="524637" y="181560"/>
                  <a:pt x="453656" y="246368"/>
                </a:cubicBezTo>
                <a:cubicBezTo>
                  <a:pt x="396564" y="297289"/>
                  <a:pt x="347958" y="331236"/>
                  <a:pt x="307838" y="348210"/>
                </a:cubicBezTo>
                <a:cubicBezTo>
                  <a:pt x="267719" y="365183"/>
                  <a:pt x="229143" y="368269"/>
                  <a:pt x="192109" y="357468"/>
                </a:cubicBezTo>
                <a:cubicBezTo>
                  <a:pt x="119586" y="335865"/>
                  <a:pt x="82553" y="312720"/>
                  <a:pt x="81010" y="288031"/>
                </a:cubicBezTo>
                <a:cubicBezTo>
                  <a:pt x="77924" y="274143"/>
                  <a:pt x="95669" y="266428"/>
                  <a:pt x="134245" y="264885"/>
                </a:cubicBezTo>
                <a:cubicBezTo>
                  <a:pt x="172821" y="263342"/>
                  <a:pt x="213326" y="252541"/>
                  <a:pt x="255760" y="232481"/>
                </a:cubicBezTo>
                <a:cubicBezTo>
                  <a:pt x="298194" y="212421"/>
                  <a:pt x="364159" y="172302"/>
                  <a:pt x="453656" y="112123"/>
                </a:cubicBezTo>
                <a:cubicBezTo>
                  <a:pt x="533895" y="58116"/>
                  <a:pt x="594460" y="25327"/>
                  <a:pt x="635351" y="13754"/>
                </a:cubicBezTo>
                <a:cubicBezTo>
                  <a:pt x="676241" y="2181"/>
                  <a:pt x="707488" y="8739"/>
                  <a:pt x="729091" y="33428"/>
                </a:cubicBezTo>
                <a:cubicBezTo>
                  <a:pt x="744521" y="50401"/>
                  <a:pt x="746836" y="81262"/>
                  <a:pt x="736035" y="126011"/>
                </a:cubicBezTo>
                <a:cubicBezTo>
                  <a:pt x="725233" y="170759"/>
                  <a:pt x="699002" y="237882"/>
                  <a:pt x="657339" y="327379"/>
                </a:cubicBezTo>
                <a:cubicBezTo>
                  <a:pt x="614134" y="423048"/>
                  <a:pt x="575557" y="517945"/>
                  <a:pt x="541610" y="612071"/>
                </a:cubicBezTo>
                <a:cubicBezTo>
                  <a:pt x="507663" y="706198"/>
                  <a:pt x="492233" y="759047"/>
                  <a:pt x="495319" y="770620"/>
                </a:cubicBezTo>
                <a:cubicBezTo>
                  <a:pt x="498405" y="782193"/>
                  <a:pt x="520008" y="767919"/>
                  <a:pt x="560127" y="727800"/>
                </a:cubicBezTo>
                <a:cubicBezTo>
                  <a:pt x="587902" y="698482"/>
                  <a:pt x="609119" y="681509"/>
                  <a:pt x="623778" y="676880"/>
                </a:cubicBezTo>
                <a:cubicBezTo>
                  <a:pt x="638437" y="672250"/>
                  <a:pt x="671227" y="669936"/>
                  <a:pt x="722147" y="669936"/>
                </a:cubicBezTo>
                <a:lnTo>
                  <a:pt x="821674" y="669936"/>
                </a:lnTo>
                <a:lnTo>
                  <a:pt x="865651" y="588926"/>
                </a:lnTo>
                <a:cubicBezTo>
                  <a:pt x="899598" y="521031"/>
                  <a:pt x="920429" y="487084"/>
                  <a:pt x="928144" y="487084"/>
                </a:cubicBezTo>
                <a:cubicBezTo>
                  <a:pt x="932774" y="485541"/>
                  <a:pt x="935088" y="490942"/>
                  <a:pt x="935088" y="503286"/>
                </a:cubicBezTo>
                <a:cubicBezTo>
                  <a:pt x="935088" y="517174"/>
                  <a:pt x="925058" y="558065"/>
                  <a:pt x="904999" y="625959"/>
                </a:cubicBezTo>
                <a:cubicBezTo>
                  <a:pt x="884939" y="693853"/>
                  <a:pt x="865651" y="754032"/>
                  <a:pt x="847134" y="806496"/>
                </a:cubicBezTo>
                <a:cubicBezTo>
                  <a:pt x="827075" y="857416"/>
                  <a:pt x="824760" y="881334"/>
                  <a:pt x="840191" y="878247"/>
                </a:cubicBezTo>
                <a:cubicBezTo>
                  <a:pt x="846363" y="878247"/>
                  <a:pt x="854850" y="870532"/>
                  <a:pt x="865651" y="855102"/>
                </a:cubicBezTo>
                <a:cubicBezTo>
                  <a:pt x="881081" y="833499"/>
                  <a:pt x="911942" y="793380"/>
                  <a:pt x="958234" y="734744"/>
                </a:cubicBezTo>
                <a:cubicBezTo>
                  <a:pt x="992181" y="693081"/>
                  <a:pt x="1012241" y="664149"/>
                  <a:pt x="1018413" y="647947"/>
                </a:cubicBezTo>
                <a:cubicBezTo>
                  <a:pt x="1024585" y="631745"/>
                  <a:pt x="1024585" y="604356"/>
                  <a:pt x="1018413" y="565780"/>
                </a:cubicBezTo>
                <a:cubicBezTo>
                  <a:pt x="1013784" y="521031"/>
                  <a:pt x="1014169" y="495571"/>
                  <a:pt x="1019570" y="489399"/>
                </a:cubicBezTo>
                <a:cubicBezTo>
                  <a:pt x="1024971" y="483227"/>
                  <a:pt x="1040787" y="488627"/>
                  <a:pt x="1067019" y="505601"/>
                </a:cubicBezTo>
                <a:cubicBezTo>
                  <a:pt x="1087078" y="517945"/>
                  <a:pt x="1101352" y="522189"/>
                  <a:pt x="1109838" y="518331"/>
                </a:cubicBezTo>
                <a:cubicBezTo>
                  <a:pt x="1118325" y="514473"/>
                  <a:pt x="1137227" y="496343"/>
                  <a:pt x="1166545" y="463938"/>
                </a:cubicBezTo>
                <a:cubicBezTo>
                  <a:pt x="1197406" y="426905"/>
                  <a:pt x="1235211" y="372513"/>
                  <a:pt x="1279960" y="300761"/>
                </a:cubicBezTo>
                <a:cubicBezTo>
                  <a:pt x="1324708" y="229009"/>
                  <a:pt x="1343996" y="190047"/>
                  <a:pt x="1337824" y="183875"/>
                </a:cubicBezTo>
                <a:cubicBezTo>
                  <a:pt x="1334738" y="180789"/>
                  <a:pt x="1310049" y="190819"/>
                  <a:pt x="1263758" y="213964"/>
                </a:cubicBezTo>
                <a:cubicBezTo>
                  <a:pt x="1223638" y="237110"/>
                  <a:pt x="1176189" y="251383"/>
                  <a:pt x="1121411" y="256784"/>
                </a:cubicBezTo>
                <a:cubicBezTo>
                  <a:pt x="1066633" y="262185"/>
                  <a:pt x="1029986" y="257941"/>
                  <a:pt x="1011469" y="244054"/>
                </a:cubicBezTo>
                <a:cubicBezTo>
                  <a:pt x="994495" y="228623"/>
                  <a:pt x="982923" y="206249"/>
                  <a:pt x="976750" y="176931"/>
                </a:cubicBezTo>
                <a:cubicBezTo>
                  <a:pt x="972121" y="155328"/>
                  <a:pt x="970964" y="142598"/>
                  <a:pt x="973278" y="138741"/>
                </a:cubicBezTo>
                <a:cubicBezTo>
                  <a:pt x="975593" y="134883"/>
                  <a:pt x="986009" y="136040"/>
                  <a:pt x="1004525" y="142213"/>
                </a:cubicBezTo>
                <a:cubicBezTo>
                  <a:pt x="1030757" y="146842"/>
                  <a:pt x="1097880" y="123696"/>
                  <a:pt x="1205893" y="72775"/>
                </a:cubicBezTo>
                <a:cubicBezTo>
                  <a:pt x="1292304" y="32656"/>
                  <a:pt x="1355955" y="9124"/>
                  <a:pt x="1396846" y="2181"/>
                </a:cubicBezTo>
                <a:cubicBezTo>
                  <a:pt x="1407068" y="445"/>
                  <a:pt x="1417171" y="-254"/>
                  <a:pt x="1427152" y="83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endParaRPr lang="zh-CN" altLang="en-US" sz="18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8A0F994-0FA3-71A5-440A-7DAAF9F1EA36}"/>
              </a:ext>
            </a:extLst>
          </p:cNvPr>
          <p:cNvSpPr txBox="1"/>
          <p:nvPr/>
        </p:nvSpPr>
        <p:spPr>
          <a:xfrm>
            <a:off x="6656394" y="2177400"/>
            <a:ext cx="967259" cy="1133247"/>
          </a:xfrm>
          <a:custGeom>
            <a:avLst/>
            <a:gdLst/>
            <a:ahLst/>
            <a:cxnLst/>
            <a:rect l="l" t="t" r="r" b="b"/>
            <a:pathLst>
              <a:path w="967259" h="1133247">
                <a:moveTo>
                  <a:pt x="93794" y="165802"/>
                </a:moveTo>
                <a:cubicBezTo>
                  <a:pt x="100233" y="165802"/>
                  <a:pt x="117940" y="172777"/>
                  <a:pt x="146915" y="186728"/>
                </a:cubicBezTo>
                <a:cubicBezTo>
                  <a:pt x="185548" y="203899"/>
                  <a:pt x="205938" y="226435"/>
                  <a:pt x="208085" y="254337"/>
                </a:cubicBezTo>
                <a:cubicBezTo>
                  <a:pt x="210231" y="282239"/>
                  <a:pt x="193597" y="305848"/>
                  <a:pt x="158183" y="325165"/>
                </a:cubicBezTo>
                <a:cubicBezTo>
                  <a:pt x="128135" y="341262"/>
                  <a:pt x="106672" y="355750"/>
                  <a:pt x="93794" y="368628"/>
                </a:cubicBezTo>
                <a:cubicBezTo>
                  <a:pt x="80916" y="381505"/>
                  <a:pt x="74477" y="384188"/>
                  <a:pt x="74477" y="376676"/>
                </a:cubicBezTo>
                <a:cubicBezTo>
                  <a:pt x="74477" y="369164"/>
                  <a:pt x="78770" y="361115"/>
                  <a:pt x="87355" y="352530"/>
                </a:cubicBezTo>
                <a:cubicBezTo>
                  <a:pt x="94867" y="345018"/>
                  <a:pt x="99428" y="322214"/>
                  <a:pt x="101038" y="284117"/>
                </a:cubicBezTo>
                <a:cubicBezTo>
                  <a:pt x="102648" y="246020"/>
                  <a:pt x="100233" y="216240"/>
                  <a:pt x="93794" y="194777"/>
                </a:cubicBezTo>
                <a:cubicBezTo>
                  <a:pt x="87355" y="175461"/>
                  <a:pt x="87355" y="165802"/>
                  <a:pt x="93794" y="165802"/>
                </a:cubicBezTo>
                <a:close/>
                <a:moveTo>
                  <a:pt x="564639" y="403"/>
                </a:moveTo>
                <a:cubicBezTo>
                  <a:pt x="582882" y="1744"/>
                  <a:pt x="603540" y="6439"/>
                  <a:pt x="626613" y="14488"/>
                </a:cubicBezTo>
                <a:cubicBezTo>
                  <a:pt x="649149" y="22000"/>
                  <a:pt x="667393" y="37293"/>
                  <a:pt x="681344" y="60365"/>
                </a:cubicBezTo>
                <a:cubicBezTo>
                  <a:pt x="695295" y="83438"/>
                  <a:pt x="699051" y="104633"/>
                  <a:pt x="692612" y="123949"/>
                </a:cubicBezTo>
                <a:cubicBezTo>
                  <a:pt x="678661" y="164729"/>
                  <a:pt x="674100" y="188607"/>
                  <a:pt x="678929" y="195582"/>
                </a:cubicBezTo>
                <a:cubicBezTo>
                  <a:pt x="683758" y="202557"/>
                  <a:pt x="709782" y="208728"/>
                  <a:pt x="757001" y="214094"/>
                </a:cubicBezTo>
                <a:cubicBezTo>
                  <a:pt x="798854" y="217313"/>
                  <a:pt x="828365" y="223216"/>
                  <a:pt x="845536" y="231801"/>
                </a:cubicBezTo>
                <a:cubicBezTo>
                  <a:pt x="862706" y="240386"/>
                  <a:pt x="875047" y="254337"/>
                  <a:pt x="882559" y="273654"/>
                </a:cubicBezTo>
                <a:cubicBezTo>
                  <a:pt x="885779" y="285458"/>
                  <a:pt x="883632" y="297263"/>
                  <a:pt x="876120" y="309068"/>
                </a:cubicBezTo>
                <a:cubicBezTo>
                  <a:pt x="868608" y="320872"/>
                  <a:pt x="856804" y="328921"/>
                  <a:pt x="840706" y="333213"/>
                </a:cubicBezTo>
                <a:cubicBezTo>
                  <a:pt x="822463" y="337506"/>
                  <a:pt x="782756" y="355213"/>
                  <a:pt x="721587" y="386334"/>
                </a:cubicBezTo>
                <a:cubicBezTo>
                  <a:pt x="675441" y="408871"/>
                  <a:pt x="647271" y="424700"/>
                  <a:pt x="637076" y="433821"/>
                </a:cubicBezTo>
                <a:cubicBezTo>
                  <a:pt x="626881" y="442943"/>
                  <a:pt x="617491" y="460918"/>
                  <a:pt x="608906" y="487747"/>
                </a:cubicBezTo>
                <a:cubicBezTo>
                  <a:pt x="596028" y="525307"/>
                  <a:pt x="587980" y="548917"/>
                  <a:pt x="584760" y="558575"/>
                </a:cubicBezTo>
                <a:cubicBezTo>
                  <a:pt x="581541" y="565014"/>
                  <a:pt x="587443" y="568770"/>
                  <a:pt x="602467" y="569843"/>
                </a:cubicBezTo>
                <a:cubicBezTo>
                  <a:pt x="611052" y="570916"/>
                  <a:pt x="621784" y="571453"/>
                  <a:pt x="634662" y="571453"/>
                </a:cubicBezTo>
                <a:cubicBezTo>
                  <a:pt x="667929" y="571453"/>
                  <a:pt x="698246" y="577087"/>
                  <a:pt x="725611" y="588355"/>
                </a:cubicBezTo>
                <a:cubicBezTo>
                  <a:pt x="752976" y="599623"/>
                  <a:pt x="770952" y="612233"/>
                  <a:pt x="779537" y="626183"/>
                </a:cubicBezTo>
                <a:cubicBezTo>
                  <a:pt x="784903" y="636915"/>
                  <a:pt x="784903" y="649256"/>
                  <a:pt x="779537" y="663207"/>
                </a:cubicBezTo>
                <a:cubicBezTo>
                  <a:pt x="774171" y="677158"/>
                  <a:pt x="759684" y="703450"/>
                  <a:pt x="736074" y="742084"/>
                </a:cubicBezTo>
                <a:cubicBezTo>
                  <a:pt x="698514" y="803253"/>
                  <a:pt x="675978" y="836521"/>
                  <a:pt x="668466" y="841887"/>
                </a:cubicBezTo>
                <a:cubicBezTo>
                  <a:pt x="642710" y="857984"/>
                  <a:pt x="656661" y="871935"/>
                  <a:pt x="710319" y="883739"/>
                </a:cubicBezTo>
                <a:cubicBezTo>
                  <a:pt x="714611" y="884813"/>
                  <a:pt x="719977" y="886422"/>
                  <a:pt x="726416" y="888569"/>
                </a:cubicBezTo>
                <a:cubicBezTo>
                  <a:pt x="772561" y="897154"/>
                  <a:pt x="796707" y="899837"/>
                  <a:pt x="798854" y="896617"/>
                </a:cubicBezTo>
                <a:cubicBezTo>
                  <a:pt x="799927" y="895544"/>
                  <a:pt x="797780" y="885081"/>
                  <a:pt x="792415" y="865228"/>
                </a:cubicBezTo>
                <a:cubicBezTo>
                  <a:pt x="787049" y="845375"/>
                  <a:pt x="781147" y="827399"/>
                  <a:pt x="774708" y="811302"/>
                </a:cubicBezTo>
                <a:cubicBezTo>
                  <a:pt x="768269" y="797351"/>
                  <a:pt x="776854" y="789302"/>
                  <a:pt x="800463" y="787156"/>
                </a:cubicBezTo>
                <a:cubicBezTo>
                  <a:pt x="818707" y="786083"/>
                  <a:pt x="841243" y="789839"/>
                  <a:pt x="868072" y="798424"/>
                </a:cubicBezTo>
                <a:cubicBezTo>
                  <a:pt x="910998" y="812375"/>
                  <a:pt x="940509" y="830887"/>
                  <a:pt x="956607" y="853959"/>
                </a:cubicBezTo>
                <a:cubicBezTo>
                  <a:pt x="972704" y="877032"/>
                  <a:pt x="970557" y="896081"/>
                  <a:pt x="950168" y="911105"/>
                </a:cubicBezTo>
                <a:cubicBezTo>
                  <a:pt x="939436" y="921836"/>
                  <a:pt x="934070" y="930958"/>
                  <a:pt x="934070" y="938470"/>
                </a:cubicBezTo>
                <a:cubicBezTo>
                  <a:pt x="934070" y="951348"/>
                  <a:pt x="926290" y="963153"/>
                  <a:pt x="910729" y="973884"/>
                </a:cubicBezTo>
                <a:cubicBezTo>
                  <a:pt x="895169" y="984616"/>
                  <a:pt x="878267" y="989981"/>
                  <a:pt x="860023" y="989981"/>
                </a:cubicBezTo>
                <a:cubicBezTo>
                  <a:pt x="835341" y="989981"/>
                  <a:pt x="817634" y="995079"/>
                  <a:pt x="806902" y="1005274"/>
                </a:cubicBezTo>
                <a:cubicBezTo>
                  <a:pt x="796171" y="1015469"/>
                  <a:pt x="771488" y="1023249"/>
                  <a:pt x="732855" y="1028615"/>
                </a:cubicBezTo>
                <a:cubicBezTo>
                  <a:pt x="694221" y="1033980"/>
                  <a:pt x="636808" y="1049005"/>
                  <a:pt x="560614" y="1073687"/>
                </a:cubicBezTo>
                <a:cubicBezTo>
                  <a:pt x="509103" y="1088711"/>
                  <a:pt x="474762" y="1097565"/>
                  <a:pt x="457592" y="1100247"/>
                </a:cubicBezTo>
                <a:cubicBezTo>
                  <a:pt x="440421" y="1102930"/>
                  <a:pt x="424324" y="1101589"/>
                  <a:pt x="409300" y="1096223"/>
                </a:cubicBezTo>
                <a:cubicBezTo>
                  <a:pt x="370667" y="1081199"/>
                  <a:pt x="350009" y="1050346"/>
                  <a:pt x="347326" y="1003664"/>
                </a:cubicBezTo>
                <a:cubicBezTo>
                  <a:pt x="344643" y="956982"/>
                  <a:pt x="362618" y="925056"/>
                  <a:pt x="401252" y="907885"/>
                </a:cubicBezTo>
                <a:cubicBezTo>
                  <a:pt x="424861" y="897154"/>
                  <a:pt x="442031" y="891788"/>
                  <a:pt x="452763" y="891788"/>
                </a:cubicBezTo>
                <a:cubicBezTo>
                  <a:pt x="468860" y="891788"/>
                  <a:pt x="506420" y="856374"/>
                  <a:pt x="565443" y="785546"/>
                </a:cubicBezTo>
                <a:cubicBezTo>
                  <a:pt x="592272" y="752279"/>
                  <a:pt x="599784" y="734572"/>
                  <a:pt x="587980" y="732425"/>
                </a:cubicBezTo>
                <a:cubicBezTo>
                  <a:pt x="583687" y="731352"/>
                  <a:pt x="578321" y="732425"/>
                  <a:pt x="571882" y="735645"/>
                </a:cubicBezTo>
                <a:cubicBezTo>
                  <a:pt x="556858" y="743157"/>
                  <a:pt x="537005" y="746913"/>
                  <a:pt x="512323" y="746913"/>
                </a:cubicBezTo>
                <a:cubicBezTo>
                  <a:pt x="496225" y="746913"/>
                  <a:pt x="484421" y="745035"/>
                  <a:pt x="476909" y="741279"/>
                </a:cubicBezTo>
                <a:cubicBezTo>
                  <a:pt x="469397" y="737523"/>
                  <a:pt x="462421" y="729206"/>
                  <a:pt x="455982" y="716328"/>
                </a:cubicBezTo>
                <a:cubicBezTo>
                  <a:pt x="444178" y="693792"/>
                  <a:pt x="438275" y="667768"/>
                  <a:pt x="438275" y="638256"/>
                </a:cubicBezTo>
                <a:cubicBezTo>
                  <a:pt x="438275" y="608745"/>
                  <a:pt x="433983" y="593989"/>
                  <a:pt x="425397" y="593989"/>
                </a:cubicBezTo>
                <a:cubicBezTo>
                  <a:pt x="416812" y="593989"/>
                  <a:pt x="389447" y="605794"/>
                  <a:pt x="343301" y="629403"/>
                </a:cubicBezTo>
                <a:cubicBezTo>
                  <a:pt x="313253" y="644427"/>
                  <a:pt x="293132" y="657036"/>
                  <a:pt x="282937" y="667231"/>
                </a:cubicBezTo>
                <a:cubicBezTo>
                  <a:pt x="272742" y="677426"/>
                  <a:pt x="263352" y="693792"/>
                  <a:pt x="254767" y="716328"/>
                </a:cubicBezTo>
                <a:cubicBezTo>
                  <a:pt x="241889" y="747449"/>
                  <a:pt x="234913" y="765156"/>
                  <a:pt x="233840" y="769449"/>
                </a:cubicBezTo>
                <a:cubicBezTo>
                  <a:pt x="230621" y="788766"/>
                  <a:pt x="217743" y="828472"/>
                  <a:pt x="195207" y="888569"/>
                </a:cubicBezTo>
                <a:cubicBezTo>
                  <a:pt x="172671" y="948665"/>
                  <a:pt x="156573" y="987298"/>
                  <a:pt x="146915" y="1004469"/>
                </a:cubicBezTo>
                <a:cubicBezTo>
                  <a:pt x="129745" y="1035590"/>
                  <a:pt x="116867" y="1064565"/>
                  <a:pt x="108282" y="1091394"/>
                </a:cubicBezTo>
                <a:cubicBezTo>
                  <a:pt x="102916" y="1107491"/>
                  <a:pt x="97550" y="1118491"/>
                  <a:pt x="92184" y="1124393"/>
                </a:cubicBezTo>
                <a:cubicBezTo>
                  <a:pt x="86819" y="1130296"/>
                  <a:pt x="79307" y="1133247"/>
                  <a:pt x="69648" y="1133247"/>
                </a:cubicBezTo>
                <a:cubicBezTo>
                  <a:pt x="52478" y="1133247"/>
                  <a:pt x="40673" y="1128954"/>
                  <a:pt x="34234" y="1120369"/>
                </a:cubicBezTo>
                <a:cubicBezTo>
                  <a:pt x="23503" y="1106418"/>
                  <a:pt x="15454" y="1085223"/>
                  <a:pt x="10088" y="1056785"/>
                </a:cubicBezTo>
                <a:cubicBezTo>
                  <a:pt x="4723" y="1028346"/>
                  <a:pt x="4186" y="1003396"/>
                  <a:pt x="8479" y="981933"/>
                </a:cubicBezTo>
                <a:cubicBezTo>
                  <a:pt x="15991" y="955104"/>
                  <a:pt x="22966" y="908958"/>
                  <a:pt x="29405" y="843496"/>
                </a:cubicBezTo>
                <a:cubicBezTo>
                  <a:pt x="33698" y="799497"/>
                  <a:pt x="35307" y="769449"/>
                  <a:pt x="34234" y="753352"/>
                </a:cubicBezTo>
                <a:cubicBezTo>
                  <a:pt x="33161" y="737255"/>
                  <a:pt x="27795" y="717938"/>
                  <a:pt x="18137" y="695402"/>
                </a:cubicBezTo>
                <a:cubicBezTo>
                  <a:pt x="4186" y="662134"/>
                  <a:pt x="-1716" y="641744"/>
                  <a:pt x="430" y="634232"/>
                </a:cubicBezTo>
                <a:cubicBezTo>
                  <a:pt x="1503" y="633159"/>
                  <a:pt x="4723" y="633427"/>
                  <a:pt x="10088" y="635037"/>
                </a:cubicBezTo>
                <a:cubicBezTo>
                  <a:pt x="15454" y="636647"/>
                  <a:pt x="22430" y="639866"/>
                  <a:pt x="31015" y="644695"/>
                </a:cubicBezTo>
                <a:cubicBezTo>
                  <a:pt x="39600" y="649524"/>
                  <a:pt x="48722" y="655159"/>
                  <a:pt x="58380" y="661597"/>
                </a:cubicBezTo>
                <a:cubicBezTo>
                  <a:pt x="90575" y="684134"/>
                  <a:pt x="108818" y="704523"/>
                  <a:pt x="113111" y="722767"/>
                </a:cubicBezTo>
                <a:cubicBezTo>
                  <a:pt x="117403" y="741011"/>
                  <a:pt x="112038" y="774278"/>
                  <a:pt x="97014" y="822570"/>
                </a:cubicBezTo>
                <a:cubicBezTo>
                  <a:pt x="73404" y="897690"/>
                  <a:pt x="69112" y="935251"/>
                  <a:pt x="84136" y="935251"/>
                </a:cubicBezTo>
                <a:cubicBezTo>
                  <a:pt x="90575" y="935251"/>
                  <a:pt x="106135" y="913251"/>
                  <a:pt x="130818" y="869252"/>
                </a:cubicBezTo>
                <a:cubicBezTo>
                  <a:pt x="155500" y="825253"/>
                  <a:pt x="176963" y="778571"/>
                  <a:pt x="195207" y="729206"/>
                </a:cubicBezTo>
                <a:lnTo>
                  <a:pt x="232230" y="637452"/>
                </a:lnTo>
                <a:lnTo>
                  <a:pt x="211304" y="595599"/>
                </a:lnTo>
                <a:cubicBezTo>
                  <a:pt x="200572" y="568770"/>
                  <a:pt x="196548" y="549722"/>
                  <a:pt x="199231" y="538454"/>
                </a:cubicBezTo>
                <a:cubicBezTo>
                  <a:pt x="201914" y="527186"/>
                  <a:pt x="212377" y="521551"/>
                  <a:pt x="230621" y="521551"/>
                </a:cubicBezTo>
                <a:cubicBezTo>
                  <a:pt x="249937" y="521551"/>
                  <a:pt x="302790" y="493650"/>
                  <a:pt x="389179" y="437846"/>
                </a:cubicBezTo>
                <a:cubicBezTo>
                  <a:pt x="475567" y="382042"/>
                  <a:pt x="521981" y="346091"/>
                  <a:pt x="528420" y="329994"/>
                </a:cubicBezTo>
                <a:cubicBezTo>
                  <a:pt x="534859" y="313897"/>
                  <a:pt x="542371" y="271507"/>
                  <a:pt x="550956" y="202826"/>
                </a:cubicBezTo>
                <a:lnTo>
                  <a:pt x="563834" y="99803"/>
                </a:lnTo>
                <a:lnTo>
                  <a:pt x="534859" y="69219"/>
                </a:lnTo>
                <a:cubicBezTo>
                  <a:pt x="503737" y="34878"/>
                  <a:pt x="497835" y="13952"/>
                  <a:pt x="517152" y="6439"/>
                </a:cubicBezTo>
                <a:cubicBezTo>
                  <a:pt x="530566" y="1074"/>
                  <a:pt x="546395" y="-938"/>
                  <a:pt x="564639" y="403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7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6A1810-7E52-5C03-580D-7F537A569387}"/>
              </a:ext>
            </a:extLst>
          </p:cNvPr>
          <p:cNvSpPr txBox="1"/>
          <p:nvPr/>
        </p:nvSpPr>
        <p:spPr>
          <a:xfrm>
            <a:off x="3822977" y="2221247"/>
            <a:ext cx="1182538" cy="1390573"/>
          </a:xfrm>
          <a:custGeom>
            <a:avLst/>
            <a:gdLst/>
            <a:ahLst/>
            <a:cxnLst/>
            <a:rect l="l" t="t" r="r" b="b"/>
            <a:pathLst>
              <a:path w="1182538" h="1390573">
                <a:moveTo>
                  <a:pt x="692081" y="122235"/>
                </a:moveTo>
                <a:cubicBezTo>
                  <a:pt x="714047" y="123493"/>
                  <a:pt x="746493" y="134183"/>
                  <a:pt x="789419" y="154304"/>
                </a:cubicBezTo>
                <a:cubicBezTo>
                  <a:pt x="810882" y="163962"/>
                  <a:pt x="824833" y="172279"/>
                  <a:pt x="831272" y="179255"/>
                </a:cubicBezTo>
                <a:cubicBezTo>
                  <a:pt x="837710" y="186230"/>
                  <a:pt x="840393" y="195084"/>
                  <a:pt x="839320" y="205815"/>
                </a:cubicBezTo>
                <a:cubicBezTo>
                  <a:pt x="837174" y="220839"/>
                  <a:pt x="832077" y="232107"/>
                  <a:pt x="824028" y="239619"/>
                </a:cubicBezTo>
                <a:cubicBezTo>
                  <a:pt x="815979" y="247131"/>
                  <a:pt x="803370" y="253034"/>
                  <a:pt x="786199" y="257326"/>
                </a:cubicBezTo>
                <a:cubicBezTo>
                  <a:pt x="674592" y="278789"/>
                  <a:pt x="604300" y="297033"/>
                  <a:pt x="575325" y="312057"/>
                </a:cubicBezTo>
                <a:cubicBezTo>
                  <a:pt x="554935" y="322789"/>
                  <a:pt x="538838" y="328154"/>
                  <a:pt x="527033" y="328154"/>
                </a:cubicBezTo>
                <a:cubicBezTo>
                  <a:pt x="513083" y="328154"/>
                  <a:pt x="491083" y="339154"/>
                  <a:pt x="461035" y="361154"/>
                </a:cubicBezTo>
                <a:cubicBezTo>
                  <a:pt x="430987" y="383153"/>
                  <a:pt x="410060" y="404348"/>
                  <a:pt x="398255" y="424738"/>
                </a:cubicBezTo>
                <a:cubicBezTo>
                  <a:pt x="381085" y="449420"/>
                  <a:pt x="373573" y="463371"/>
                  <a:pt x="375719" y="466591"/>
                </a:cubicBezTo>
                <a:cubicBezTo>
                  <a:pt x="377866" y="469810"/>
                  <a:pt x="398792" y="463908"/>
                  <a:pt x="438499" y="448884"/>
                </a:cubicBezTo>
                <a:cubicBezTo>
                  <a:pt x="496449" y="426347"/>
                  <a:pt x="538838" y="413470"/>
                  <a:pt x="565667" y="410250"/>
                </a:cubicBezTo>
                <a:cubicBezTo>
                  <a:pt x="592496" y="407031"/>
                  <a:pt x="622544" y="410250"/>
                  <a:pt x="655811" y="419909"/>
                </a:cubicBezTo>
                <a:cubicBezTo>
                  <a:pt x="681568" y="428494"/>
                  <a:pt x="697933" y="435469"/>
                  <a:pt x="704908" y="440835"/>
                </a:cubicBezTo>
                <a:cubicBezTo>
                  <a:pt x="711884" y="446201"/>
                  <a:pt x="715371" y="454250"/>
                  <a:pt x="715371" y="464981"/>
                </a:cubicBezTo>
                <a:cubicBezTo>
                  <a:pt x="715371" y="484298"/>
                  <a:pt x="705713" y="497712"/>
                  <a:pt x="686396" y="505224"/>
                </a:cubicBezTo>
                <a:cubicBezTo>
                  <a:pt x="667080" y="512736"/>
                  <a:pt x="654738" y="514346"/>
                  <a:pt x="649373" y="510053"/>
                </a:cubicBezTo>
                <a:cubicBezTo>
                  <a:pt x="634348" y="501468"/>
                  <a:pt x="602959" y="517029"/>
                  <a:pt x="555204" y="556735"/>
                </a:cubicBezTo>
                <a:cubicBezTo>
                  <a:pt x="507448" y="596442"/>
                  <a:pt x="483571" y="626490"/>
                  <a:pt x="483571" y="646880"/>
                </a:cubicBezTo>
                <a:cubicBezTo>
                  <a:pt x="483571" y="659758"/>
                  <a:pt x="499132" y="672635"/>
                  <a:pt x="530253" y="685513"/>
                </a:cubicBezTo>
                <a:cubicBezTo>
                  <a:pt x="558155" y="699464"/>
                  <a:pt x="574252" y="714488"/>
                  <a:pt x="578545" y="730586"/>
                </a:cubicBezTo>
                <a:cubicBezTo>
                  <a:pt x="582837" y="746683"/>
                  <a:pt x="576935" y="770829"/>
                  <a:pt x="560838" y="803023"/>
                </a:cubicBezTo>
                <a:cubicBezTo>
                  <a:pt x="545814" y="834145"/>
                  <a:pt x="539643" y="851047"/>
                  <a:pt x="542326" y="853730"/>
                </a:cubicBezTo>
                <a:cubicBezTo>
                  <a:pt x="545009" y="856412"/>
                  <a:pt x="554935" y="853998"/>
                  <a:pt x="572106" y="846486"/>
                </a:cubicBezTo>
                <a:cubicBezTo>
                  <a:pt x="697664" y="794975"/>
                  <a:pt x="776004" y="771902"/>
                  <a:pt x="807126" y="777268"/>
                </a:cubicBezTo>
                <a:cubicBezTo>
                  <a:pt x="844686" y="782633"/>
                  <a:pt x="853808" y="798731"/>
                  <a:pt x="834492" y="825559"/>
                </a:cubicBezTo>
                <a:cubicBezTo>
                  <a:pt x="825906" y="838437"/>
                  <a:pt x="809272" y="856144"/>
                  <a:pt x="784589" y="878680"/>
                </a:cubicBezTo>
                <a:cubicBezTo>
                  <a:pt x="743810" y="918387"/>
                  <a:pt x="718322" y="953264"/>
                  <a:pt x="708128" y="983312"/>
                </a:cubicBezTo>
                <a:cubicBezTo>
                  <a:pt x="697933" y="1013361"/>
                  <a:pt x="683177" y="1042067"/>
                  <a:pt x="663860" y="1069433"/>
                </a:cubicBezTo>
                <a:cubicBezTo>
                  <a:pt x="644543" y="1096798"/>
                  <a:pt x="633275" y="1128188"/>
                  <a:pt x="630056" y="1163602"/>
                </a:cubicBezTo>
                <a:cubicBezTo>
                  <a:pt x="626836" y="1188284"/>
                  <a:pt x="626836" y="1204650"/>
                  <a:pt x="630056" y="1212698"/>
                </a:cubicBezTo>
                <a:cubicBezTo>
                  <a:pt x="633275" y="1220747"/>
                  <a:pt x="642397" y="1229600"/>
                  <a:pt x="657421" y="1239259"/>
                </a:cubicBezTo>
                <a:cubicBezTo>
                  <a:pt x="700347" y="1271453"/>
                  <a:pt x="766883" y="1287550"/>
                  <a:pt x="857027" y="1287550"/>
                </a:cubicBezTo>
                <a:cubicBezTo>
                  <a:pt x="952537" y="1287550"/>
                  <a:pt x="1014780" y="1270917"/>
                  <a:pt x="1043755" y="1237649"/>
                </a:cubicBezTo>
                <a:cubicBezTo>
                  <a:pt x="1055560" y="1226917"/>
                  <a:pt x="1070047" y="1193113"/>
                  <a:pt x="1087218" y="1136236"/>
                </a:cubicBezTo>
                <a:cubicBezTo>
                  <a:pt x="1104388" y="1079359"/>
                  <a:pt x="1112973" y="1039116"/>
                  <a:pt x="1112973" y="1015507"/>
                </a:cubicBezTo>
                <a:cubicBezTo>
                  <a:pt x="1112973" y="998337"/>
                  <a:pt x="1114583" y="989751"/>
                  <a:pt x="1117803" y="989751"/>
                </a:cubicBezTo>
                <a:cubicBezTo>
                  <a:pt x="1126388" y="989751"/>
                  <a:pt x="1133363" y="1007995"/>
                  <a:pt x="1138729" y="1044482"/>
                </a:cubicBezTo>
                <a:cubicBezTo>
                  <a:pt x="1143021" y="1080969"/>
                  <a:pt x="1152680" y="1121749"/>
                  <a:pt x="1167704" y="1166821"/>
                </a:cubicBezTo>
                <a:cubicBezTo>
                  <a:pt x="1193459" y="1248380"/>
                  <a:pt x="1185679" y="1306062"/>
                  <a:pt x="1144363" y="1339866"/>
                </a:cubicBezTo>
                <a:cubicBezTo>
                  <a:pt x="1103047" y="1373671"/>
                  <a:pt x="1020682" y="1390573"/>
                  <a:pt x="897270" y="1390573"/>
                </a:cubicBezTo>
                <a:cubicBezTo>
                  <a:pt x="828589" y="1390573"/>
                  <a:pt x="766347" y="1383597"/>
                  <a:pt x="710542" y="1369646"/>
                </a:cubicBezTo>
                <a:cubicBezTo>
                  <a:pt x="654738" y="1355695"/>
                  <a:pt x="616641" y="1337989"/>
                  <a:pt x="596252" y="1316525"/>
                </a:cubicBezTo>
                <a:cubicBezTo>
                  <a:pt x="566203" y="1285404"/>
                  <a:pt x="550643" y="1246771"/>
                  <a:pt x="549570" y="1200625"/>
                </a:cubicBezTo>
                <a:cubicBezTo>
                  <a:pt x="548496" y="1154480"/>
                  <a:pt x="561911" y="1106188"/>
                  <a:pt x="589813" y="1055750"/>
                </a:cubicBezTo>
                <a:cubicBezTo>
                  <a:pt x="650982" y="945216"/>
                  <a:pt x="679421" y="885656"/>
                  <a:pt x="675128" y="877071"/>
                </a:cubicBezTo>
                <a:cubicBezTo>
                  <a:pt x="670836" y="870632"/>
                  <a:pt x="651787" y="874924"/>
                  <a:pt x="617983" y="889948"/>
                </a:cubicBezTo>
                <a:cubicBezTo>
                  <a:pt x="584179" y="904973"/>
                  <a:pt x="553326" y="922143"/>
                  <a:pt x="525424" y="941460"/>
                </a:cubicBezTo>
                <a:cubicBezTo>
                  <a:pt x="488937" y="969361"/>
                  <a:pt x="442791" y="1023019"/>
                  <a:pt x="386987" y="1102432"/>
                </a:cubicBezTo>
                <a:cubicBezTo>
                  <a:pt x="347281" y="1160382"/>
                  <a:pt x="302477" y="1217259"/>
                  <a:pt x="252575" y="1273063"/>
                </a:cubicBezTo>
                <a:cubicBezTo>
                  <a:pt x="202674" y="1328867"/>
                  <a:pt x="165919" y="1362671"/>
                  <a:pt x="142309" y="1374476"/>
                </a:cubicBezTo>
                <a:cubicBezTo>
                  <a:pt x="126212" y="1383061"/>
                  <a:pt x="102066" y="1386817"/>
                  <a:pt x="69872" y="1385744"/>
                </a:cubicBezTo>
                <a:cubicBezTo>
                  <a:pt x="37677" y="1384671"/>
                  <a:pt x="17287" y="1379305"/>
                  <a:pt x="8702" y="1369646"/>
                </a:cubicBezTo>
                <a:cubicBezTo>
                  <a:pt x="-2030" y="1355695"/>
                  <a:pt x="-2834" y="1343086"/>
                  <a:pt x="6288" y="1331818"/>
                </a:cubicBezTo>
                <a:cubicBezTo>
                  <a:pt x="15409" y="1320550"/>
                  <a:pt x="32311" y="1314379"/>
                  <a:pt x="56994" y="1313306"/>
                </a:cubicBezTo>
                <a:cubicBezTo>
                  <a:pt x="82749" y="1313306"/>
                  <a:pt x="105286" y="1304453"/>
                  <a:pt x="124602" y="1286746"/>
                </a:cubicBezTo>
                <a:cubicBezTo>
                  <a:pt x="143919" y="1269039"/>
                  <a:pt x="173967" y="1229600"/>
                  <a:pt x="214747" y="1168431"/>
                </a:cubicBezTo>
                <a:cubicBezTo>
                  <a:pt x="271624" y="1084725"/>
                  <a:pt x="290404" y="1042336"/>
                  <a:pt x="271087" y="1041262"/>
                </a:cubicBezTo>
                <a:cubicBezTo>
                  <a:pt x="267868" y="1041262"/>
                  <a:pt x="265185" y="1041799"/>
                  <a:pt x="263039" y="1042872"/>
                </a:cubicBezTo>
                <a:cubicBezTo>
                  <a:pt x="232990" y="1050384"/>
                  <a:pt x="207235" y="1049043"/>
                  <a:pt x="185772" y="1038848"/>
                </a:cubicBezTo>
                <a:cubicBezTo>
                  <a:pt x="164309" y="1028653"/>
                  <a:pt x="153577" y="1012287"/>
                  <a:pt x="153577" y="989751"/>
                </a:cubicBezTo>
                <a:cubicBezTo>
                  <a:pt x="153577" y="982239"/>
                  <a:pt x="157333" y="977678"/>
                  <a:pt x="164845" y="976069"/>
                </a:cubicBezTo>
                <a:cubicBezTo>
                  <a:pt x="172358" y="974459"/>
                  <a:pt x="187918" y="973654"/>
                  <a:pt x="211528" y="973654"/>
                </a:cubicBezTo>
                <a:cubicBezTo>
                  <a:pt x="249088" y="973654"/>
                  <a:pt x="283429" y="968288"/>
                  <a:pt x="314550" y="957557"/>
                </a:cubicBezTo>
                <a:cubicBezTo>
                  <a:pt x="334940" y="952191"/>
                  <a:pt x="349964" y="944142"/>
                  <a:pt x="359622" y="933411"/>
                </a:cubicBezTo>
                <a:cubicBezTo>
                  <a:pt x="369280" y="922679"/>
                  <a:pt x="382695" y="900680"/>
                  <a:pt x="399865" y="867412"/>
                </a:cubicBezTo>
                <a:cubicBezTo>
                  <a:pt x="422401" y="825559"/>
                  <a:pt x="434743" y="797389"/>
                  <a:pt x="436889" y="782902"/>
                </a:cubicBezTo>
                <a:cubicBezTo>
                  <a:pt x="439035" y="768414"/>
                  <a:pt x="434743" y="750439"/>
                  <a:pt x="424011" y="728976"/>
                </a:cubicBezTo>
                <a:cubicBezTo>
                  <a:pt x="411133" y="705367"/>
                  <a:pt x="406036" y="685245"/>
                  <a:pt x="408719" y="668611"/>
                </a:cubicBezTo>
                <a:cubicBezTo>
                  <a:pt x="411402" y="651977"/>
                  <a:pt x="424011" y="627563"/>
                  <a:pt x="446547" y="595369"/>
                </a:cubicBezTo>
                <a:cubicBezTo>
                  <a:pt x="472303" y="556735"/>
                  <a:pt x="480351" y="537419"/>
                  <a:pt x="470693" y="537419"/>
                </a:cubicBezTo>
                <a:cubicBezTo>
                  <a:pt x="453523" y="537419"/>
                  <a:pt x="412206" y="561028"/>
                  <a:pt x="346744" y="608246"/>
                </a:cubicBezTo>
                <a:cubicBezTo>
                  <a:pt x="327428" y="622198"/>
                  <a:pt x="312404" y="625953"/>
                  <a:pt x="301672" y="619514"/>
                </a:cubicBezTo>
                <a:cubicBezTo>
                  <a:pt x="290941" y="613076"/>
                  <a:pt x="281819" y="596442"/>
                  <a:pt x="274307" y="569613"/>
                </a:cubicBezTo>
                <a:cubicBezTo>
                  <a:pt x="265722" y="537419"/>
                  <a:pt x="265185" y="511126"/>
                  <a:pt x="272697" y="490737"/>
                </a:cubicBezTo>
                <a:cubicBezTo>
                  <a:pt x="280209" y="470347"/>
                  <a:pt x="301135" y="442981"/>
                  <a:pt x="335476" y="408641"/>
                </a:cubicBezTo>
                <a:cubicBezTo>
                  <a:pt x="375183" y="366788"/>
                  <a:pt x="393426" y="344252"/>
                  <a:pt x="390207" y="341032"/>
                </a:cubicBezTo>
                <a:cubicBezTo>
                  <a:pt x="378403" y="329228"/>
                  <a:pt x="317233" y="376446"/>
                  <a:pt x="206698" y="482688"/>
                </a:cubicBezTo>
                <a:cubicBezTo>
                  <a:pt x="131578" y="556735"/>
                  <a:pt x="89725" y="592686"/>
                  <a:pt x="81140" y="590540"/>
                </a:cubicBezTo>
                <a:cubicBezTo>
                  <a:pt x="74701" y="587320"/>
                  <a:pt x="66652" y="567467"/>
                  <a:pt x="56994" y="530980"/>
                </a:cubicBezTo>
                <a:cubicBezTo>
                  <a:pt x="47336" y="494492"/>
                  <a:pt x="42506" y="465518"/>
                  <a:pt x="42506" y="444055"/>
                </a:cubicBezTo>
                <a:cubicBezTo>
                  <a:pt x="42506" y="427957"/>
                  <a:pt x="48409" y="415079"/>
                  <a:pt x="60213" y="405421"/>
                </a:cubicBezTo>
                <a:cubicBezTo>
                  <a:pt x="72018" y="395763"/>
                  <a:pt x="87579" y="371080"/>
                  <a:pt x="106895" y="331374"/>
                </a:cubicBezTo>
                <a:cubicBezTo>
                  <a:pt x="126212" y="291667"/>
                  <a:pt x="139895" y="273155"/>
                  <a:pt x="147943" y="275838"/>
                </a:cubicBezTo>
                <a:cubicBezTo>
                  <a:pt x="155992" y="278521"/>
                  <a:pt x="160821" y="295423"/>
                  <a:pt x="162431" y="326545"/>
                </a:cubicBezTo>
                <a:cubicBezTo>
                  <a:pt x="164040" y="357666"/>
                  <a:pt x="168602" y="373227"/>
                  <a:pt x="176114" y="373227"/>
                </a:cubicBezTo>
                <a:cubicBezTo>
                  <a:pt x="183626" y="373227"/>
                  <a:pt x="198918" y="367056"/>
                  <a:pt x="221991" y="354715"/>
                </a:cubicBezTo>
                <a:cubicBezTo>
                  <a:pt x="245063" y="342374"/>
                  <a:pt x="258746" y="333520"/>
                  <a:pt x="263039" y="328154"/>
                </a:cubicBezTo>
                <a:cubicBezTo>
                  <a:pt x="272697" y="316350"/>
                  <a:pt x="313477" y="291667"/>
                  <a:pt x="385378" y="254107"/>
                </a:cubicBezTo>
                <a:cubicBezTo>
                  <a:pt x="457279" y="216547"/>
                  <a:pt x="513083" y="190255"/>
                  <a:pt x="552789" y="175230"/>
                </a:cubicBezTo>
                <a:cubicBezTo>
                  <a:pt x="618251" y="152694"/>
                  <a:pt x="655275" y="137670"/>
                  <a:pt x="663860" y="130158"/>
                </a:cubicBezTo>
                <a:cubicBezTo>
                  <a:pt x="669494" y="124122"/>
                  <a:pt x="678901" y="121481"/>
                  <a:pt x="692081" y="122235"/>
                </a:cubicBezTo>
                <a:close/>
                <a:moveTo>
                  <a:pt x="467474" y="72"/>
                </a:moveTo>
                <a:cubicBezTo>
                  <a:pt x="470693" y="408"/>
                  <a:pt x="474449" y="1917"/>
                  <a:pt x="478742" y="4600"/>
                </a:cubicBezTo>
                <a:cubicBezTo>
                  <a:pt x="488400" y="9965"/>
                  <a:pt x="499668" y="19087"/>
                  <a:pt x="512546" y="31965"/>
                </a:cubicBezTo>
                <a:cubicBezTo>
                  <a:pt x="537228" y="55574"/>
                  <a:pt x="549570" y="78111"/>
                  <a:pt x="549570" y="99573"/>
                </a:cubicBezTo>
                <a:cubicBezTo>
                  <a:pt x="549570" y="119963"/>
                  <a:pt x="541521" y="133646"/>
                  <a:pt x="525424" y="140621"/>
                </a:cubicBezTo>
                <a:cubicBezTo>
                  <a:pt x="509327" y="147597"/>
                  <a:pt x="484107" y="148402"/>
                  <a:pt x="449767" y="143036"/>
                </a:cubicBezTo>
                <a:lnTo>
                  <a:pt x="391817" y="136597"/>
                </a:lnTo>
                <a:lnTo>
                  <a:pt x="424011" y="99573"/>
                </a:lnTo>
                <a:cubicBezTo>
                  <a:pt x="443328" y="74891"/>
                  <a:pt x="452986" y="51282"/>
                  <a:pt x="452986" y="28745"/>
                </a:cubicBezTo>
                <a:cubicBezTo>
                  <a:pt x="452986" y="8624"/>
                  <a:pt x="457815" y="-934"/>
                  <a:pt x="467474" y="72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7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E4EDCCE-3D5B-B6E8-72D5-3C2C308F34B7}"/>
              </a:ext>
            </a:extLst>
          </p:cNvPr>
          <p:cNvSpPr txBox="1"/>
          <p:nvPr/>
        </p:nvSpPr>
        <p:spPr>
          <a:xfrm>
            <a:off x="9335544" y="2110570"/>
            <a:ext cx="1602707" cy="1461629"/>
          </a:xfrm>
          <a:custGeom>
            <a:avLst/>
            <a:gdLst/>
            <a:ahLst/>
            <a:cxnLst/>
            <a:rect l="l" t="t" r="r" b="b"/>
            <a:pathLst>
              <a:path w="1602707" h="1461629">
                <a:moveTo>
                  <a:pt x="1179771" y="1043774"/>
                </a:moveTo>
                <a:cubicBezTo>
                  <a:pt x="1176871" y="1042807"/>
                  <a:pt x="1172520" y="1044580"/>
                  <a:pt x="1166719" y="1049091"/>
                </a:cubicBezTo>
                <a:cubicBezTo>
                  <a:pt x="1162852" y="1052958"/>
                  <a:pt x="1155762" y="1059404"/>
                  <a:pt x="1145450" y="1068427"/>
                </a:cubicBezTo>
                <a:cubicBezTo>
                  <a:pt x="1090021" y="1110966"/>
                  <a:pt x="1036525" y="1134168"/>
                  <a:pt x="984963" y="1138036"/>
                </a:cubicBezTo>
                <a:cubicBezTo>
                  <a:pt x="955315" y="1143192"/>
                  <a:pt x="940491" y="1152860"/>
                  <a:pt x="940491" y="1167039"/>
                </a:cubicBezTo>
                <a:cubicBezTo>
                  <a:pt x="940491" y="1190242"/>
                  <a:pt x="949514" y="1203777"/>
                  <a:pt x="967561" y="1207644"/>
                </a:cubicBezTo>
                <a:cubicBezTo>
                  <a:pt x="985608" y="1211512"/>
                  <a:pt x="1008166" y="1207000"/>
                  <a:pt x="1035236" y="1194109"/>
                </a:cubicBezTo>
                <a:cubicBezTo>
                  <a:pt x="1062306" y="1181219"/>
                  <a:pt x="1093888" y="1157694"/>
                  <a:pt x="1129982" y="1123534"/>
                </a:cubicBezTo>
                <a:cubicBezTo>
                  <a:pt x="1166075" y="1089374"/>
                  <a:pt x="1184122" y="1066493"/>
                  <a:pt x="1184122" y="1054892"/>
                </a:cubicBezTo>
                <a:cubicBezTo>
                  <a:pt x="1184122" y="1048447"/>
                  <a:pt x="1182671" y="1044741"/>
                  <a:pt x="1179771" y="1043774"/>
                </a:cubicBezTo>
                <a:close/>
                <a:moveTo>
                  <a:pt x="1222793" y="884737"/>
                </a:moveTo>
                <a:cubicBezTo>
                  <a:pt x="1235684" y="883448"/>
                  <a:pt x="1263076" y="888282"/>
                  <a:pt x="1304970" y="899239"/>
                </a:cubicBezTo>
                <a:cubicBezTo>
                  <a:pt x="1346864" y="910196"/>
                  <a:pt x="1371034" y="918897"/>
                  <a:pt x="1377479" y="925342"/>
                </a:cubicBezTo>
                <a:cubicBezTo>
                  <a:pt x="1396815" y="939522"/>
                  <a:pt x="1407772" y="971104"/>
                  <a:pt x="1410350" y="1020088"/>
                </a:cubicBezTo>
                <a:cubicBezTo>
                  <a:pt x="1412928" y="1069072"/>
                  <a:pt x="1405838" y="1105809"/>
                  <a:pt x="1389080" y="1130301"/>
                </a:cubicBezTo>
                <a:lnTo>
                  <a:pt x="1350409" y="1186375"/>
                </a:lnTo>
                <a:cubicBezTo>
                  <a:pt x="1336230" y="1204422"/>
                  <a:pt x="1333974" y="1219890"/>
                  <a:pt x="1343642" y="1232781"/>
                </a:cubicBezTo>
                <a:cubicBezTo>
                  <a:pt x="1353309" y="1245671"/>
                  <a:pt x="1357499" y="1266941"/>
                  <a:pt x="1356210" y="1296589"/>
                </a:cubicBezTo>
                <a:cubicBezTo>
                  <a:pt x="1353632" y="1317214"/>
                  <a:pt x="1349120" y="1330104"/>
                  <a:pt x="1342675" y="1335260"/>
                </a:cubicBezTo>
                <a:cubicBezTo>
                  <a:pt x="1336230" y="1340416"/>
                  <a:pt x="1316894" y="1344284"/>
                  <a:pt x="1284668" y="1346862"/>
                </a:cubicBezTo>
                <a:cubicBezTo>
                  <a:pt x="1251152" y="1350729"/>
                  <a:pt x="1222793" y="1357496"/>
                  <a:pt x="1199590" y="1367164"/>
                </a:cubicBezTo>
                <a:cubicBezTo>
                  <a:pt x="1176387" y="1376832"/>
                  <a:pt x="1148028" y="1394557"/>
                  <a:pt x="1114513" y="1420338"/>
                </a:cubicBezTo>
                <a:cubicBezTo>
                  <a:pt x="1059084" y="1460298"/>
                  <a:pt x="992053" y="1471255"/>
                  <a:pt x="913421" y="1453208"/>
                </a:cubicBezTo>
                <a:cubicBezTo>
                  <a:pt x="876039" y="1444185"/>
                  <a:pt x="849935" y="1429683"/>
                  <a:pt x="835111" y="1409703"/>
                </a:cubicBezTo>
                <a:cubicBezTo>
                  <a:pt x="820287" y="1389723"/>
                  <a:pt x="813520" y="1360075"/>
                  <a:pt x="814809" y="1320759"/>
                </a:cubicBezTo>
                <a:cubicBezTo>
                  <a:pt x="816098" y="1281442"/>
                  <a:pt x="813842" y="1241804"/>
                  <a:pt x="808041" y="1201844"/>
                </a:cubicBezTo>
                <a:cubicBezTo>
                  <a:pt x="802240" y="1161883"/>
                  <a:pt x="805786" y="1119989"/>
                  <a:pt x="818676" y="1076161"/>
                </a:cubicBezTo>
                <a:cubicBezTo>
                  <a:pt x="827699" y="1045224"/>
                  <a:pt x="835756" y="1026211"/>
                  <a:pt x="842846" y="1019121"/>
                </a:cubicBezTo>
                <a:cubicBezTo>
                  <a:pt x="849935" y="1012031"/>
                  <a:pt x="865082" y="1006553"/>
                  <a:pt x="888285" y="1002685"/>
                </a:cubicBezTo>
                <a:cubicBezTo>
                  <a:pt x="923089" y="997529"/>
                  <a:pt x="962727" y="984317"/>
                  <a:pt x="1007199" y="963047"/>
                </a:cubicBezTo>
                <a:cubicBezTo>
                  <a:pt x="1051672" y="941778"/>
                  <a:pt x="1095822" y="923409"/>
                  <a:pt x="1139649" y="907940"/>
                </a:cubicBezTo>
                <a:cubicBezTo>
                  <a:pt x="1183477" y="892472"/>
                  <a:pt x="1211192" y="884737"/>
                  <a:pt x="1222793" y="884737"/>
                </a:cubicBezTo>
                <a:close/>
                <a:moveTo>
                  <a:pt x="257939" y="235056"/>
                </a:moveTo>
                <a:cubicBezTo>
                  <a:pt x="246338" y="235056"/>
                  <a:pt x="239248" y="237956"/>
                  <a:pt x="236670" y="243757"/>
                </a:cubicBezTo>
                <a:cubicBezTo>
                  <a:pt x="234092" y="249558"/>
                  <a:pt x="235381" y="262771"/>
                  <a:pt x="240537" y="283395"/>
                </a:cubicBezTo>
                <a:cubicBezTo>
                  <a:pt x="244404" y="307887"/>
                  <a:pt x="253428" y="336891"/>
                  <a:pt x="267607" y="370406"/>
                </a:cubicBezTo>
                <a:cubicBezTo>
                  <a:pt x="281787" y="403922"/>
                  <a:pt x="292099" y="420679"/>
                  <a:pt x="298544" y="420679"/>
                </a:cubicBezTo>
                <a:cubicBezTo>
                  <a:pt x="303700" y="420679"/>
                  <a:pt x="315946" y="402955"/>
                  <a:pt x="335282" y="367506"/>
                </a:cubicBezTo>
                <a:cubicBezTo>
                  <a:pt x="354618" y="332057"/>
                  <a:pt x="364286" y="309177"/>
                  <a:pt x="364286" y="298864"/>
                </a:cubicBezTo>
                <a:cubicBezTo>
                  <a:pt x="364286" y="288552"/>
                  <a:pt x="351073" y="275339"/>
                  <a:pt x="324648" y="259226"/>
                </a:cubicBezTo>
                <a:cubicBezTo>
                  <a:pt x="298222" y="243113"/>
                  <a:pt x="275986" y="235056"/>
                  <a:pt x="257939" y="235056"/>
                </a:cubicBezTo>
                <a:close/>
                <a:moveTo>
                  <a:pt x="465557" y="133543"/>
                </a:moveTo>
                <a:cubicBezTo>
                  <a:pt x="476675" y="132899"/>
                  <a:pt x="488679" y="133221"/>
                  <a:pt x="501570" y="134510"/>
                </a:cubicBezTo>
                <a:cubicBezTo>
                  <a:pt x="559577" y="138377"/>
                  <a:pt x="596959" y="157069"/>
                  <a:pt x="613717" y="190584"/>
                </a:cubicBezTo>
                <a:cubicBezTo>
                  <a:pt x="625318" y="215076"/>
                  <a:pt x="617584" y="234412"/>
                  <a:pt x="590514" y="248591"/>
                </a:cubicBezTo>
                <a:cubicBezTo>
                  <a:pt x="577624" y="255036"/>
                  <a:pt x="556677" y="276306"/>
                  <a:pt x="527673" y="312399"/>
                </a:cubicBezTo>
                <a:cubicBezTo>
                  <a:pt x="498669" y="348493"/>
                  <a:pt x="484167" y="371051"/>
                  <a:pt x="484167" y="380074"/>
                </a:cubicBezTo>
                <a:cubicBezTo>
                  <a:pt x="484167" y="386519"/>
                  <a:pt x="504148" y="394898"/>
                  <a:pt x="544108" y="405211"/>
                </a:cubicBezTo>
                <a:cubicBezTo>
                  <a:pt x="572467" y="412945"/>
                  <a:pt x="589547" y="419712"/>
                  <a:pt x="595348" y="425513"/>
                </a:cubicBezTo>
                <a:cubicBezTo>
                  <a:pt x="601149" y="431314"/>
                  <a:pt x="602760" y="443882"/>
                  <a:pt x="600182" y="463218"/>
                </a:cubicBezTo>
                <a:cubicBezTo>
                  <a:pt x="598893" y="482554"/>
                  <a:pt x="594704" y="495122"/>
                  <a:pt x="587614" y="500923"/>
                </a:cubicBezTo>
                <a:cubicBezTo>
                  <a:pt x="580524" y="506723"/>
                  <a:pt x="566022" y="512846"/>
                  <a:pt x="544108" y="519292"/>
                </a:cubicBezTo>
                <a:cubicBezTo>
                  <a:pt x="509304" y="525737"/>
                  <a:pt x="469666" y="543139"/>
                  <a:pt x="425193" y="571498"/>
                </a:cubicBezTo>
                <a:cubicBezTo>
                  <a:pt x="380721" y="599857"/>
                  <a:pt x="350106" y="617260"/>
                  <a:pt x="333349" y="623705"/>
                </a:cubicBezTo>
                <a:cubicBezTo>
                  <a:pt x="323036" y="627572"/>
                  <a:pt x="317236" y="627894"/>
                  <a:pt x="315946" y="624672"/>
                </a:cubicBezTo>
                <a:cubicBezTo>
                  <a:pt x="314657" y="621449"/>
                  <a:pt x="315302" y="612748"/>
                  <a:pt x="317880" y="598568"/>
                </a:cubicBezTo>
                <a:cubicBezTo>
                  <a:pt x="321747" y="583100"/>
                  <a:pt x="322714" y="573754"/>
                  <a:pt x="320780" y="570531"/>
                </a:cubicBezTo>
                <a:cubicBezTo>
                  <a:pt x="318847" y="567309"/>
                  <a:pt x="314013" y="566986"/>
                  <a:pt x="306279" y="569565"/>
                </a:cubicBezTo>
                <a:cubicBezTo>
                  <a:pt x="288232" y="577299"/>
                  <a:pt x="269541" y="563764"/>
                  <a:pt x="250205" y="528960"/>
                </a:cubicBezTo>
                <a:cubicBezTo>
                  <a:pt x="230869" y="494155"/>
                  <a:pt x="216690" y="450650"/>
                  <a:pt x="207666" y="398443"/>
                </a:cubicBezTo>
                <a:cubicBezTo>
                  <a:pt x="198643" y="346237"/>
                  <a:pt x="197354" y="302731"/>
                  <a:pt x="203799" y="267927"/>
                </a:cubicBezTo>
                <a:cubicBezTo>
                  <a:pt x="208955" y="246013"/>
                  <a:pt x="214111" y="231834"/>
                  <a:pt x="219268" y="225388"/>
                </a:cubicBezTo>
                <a:cubicBezTo>
                  <a:pt x="224424" y="218943"/>
                  <a:pt x="233447" y="215076"/>
                  <a:pt x="246338" y="213787"/>
                </a:cubicBezTo>
                <a:cubicBezTo>
                  <a:pt x="268252" y="213787"/>
                  <a:pt x="306279" y="199607"/>
                  <a:pt x="360419" y="171248"/>
                </a:cubicBezTo>
                <a:cubicBezTo>
                  <a:pt x="391356" y="154490"/>
                  <a:pt x="416170" y="143534"/>
                  <a:pt x="434861" y="138377"/>
                </a:cubicBezTo>
                <a:cubicBezTo>
                  <a:pt x="444207" y="135799"/>
                  <a:pt x="454439" y="134188"/>
                  <a:pt x="465557" y="133543"/>
                </a:cubicBezTo>
                <a:close/>
                <a:moveTo>
                  <a:pt x="1020432" y="66"/>
                </a:moveTo>
                <a:cubicBezTo>
                  <a:pt x="1029013" y="-538"/>
                  <a:pt x="1041037" y="3027"/>
                  <a:pt x="1056506" y="10762"/>
                </a:cubicBezTo>
                <a:cubicBezTo>
                  <a:pt x="1071974" y="19785"/>
                  <a:pt x="1079064" y="31386"/>
                  <a:pt x="1077775" y="45566"/>
                </a:cubicBezTo>
                <a:cubicBezTo>
                  <a:pt x="1076486" y="59745"/>
                  <a:pt x="1064240" y="82304"/>
                  <a:pt x="1041037" y="113241"/>
                </a:cubicBezTo>
                <a:cubicBezTo>
                  <a:pt x="1013967" y="150623"/>
                  <a:pt x="1000432" y="172860"/>
                  <a:pt x="1000432" y="179949"/>
                </a:cubicBezTo>
                <a:cubicBezTo>
                  <a:pt x="1000432" y="187039"/>
                  <a:pt x="1024924" y="193806"/>
                  <a:pt x="1073908" y="200252"/>
                </a:cubicBezTo>
                <a:cubicBezTo>
                  <a:pt x="1135782" y="206697"/>
                  <a:pt x="1174131" y="222810"/>
                  <a:pt x="1188956" y="248591"/>
                </a:cubicBezTo>
                <a:cubicBezTo>
                  <a:pt x="1203780" y="274372"/>
                  <a:pt x="1196368" y="311755"/>
                  <a:pt x="1166719" y="360738"/>
                </a:cubicBezTo>
                <a:cubicBezTo>
                  <a:pt x="1112579" y="452261"/>
                  <a:pt x="1077130" y="525093"/>
                  <a:pt x="1060373" y="579232"/>
                </a:cubicBezTo>
                <a:cubicBezTo>
                  <a:pt x="1053928" y="595990"/>
                  <a:pt x="1054572" y="604369"/>
                  <a:pt x="1062306" y="604369"/>
                </a:cubicBezTo>
                <a:cubicBezTo>
                  <a:pt x="1063595" y="604369"/>
                  <a:pt x="1066174" y="603724"/>
                  <a:pt x="1070041" y="602435"/>
                </a:cubicBezTo>
                <a:lnTo>
                  <a:pt x="1191856" y="559897"/>
                </a:lnTo>
                <a:cubicBezTo>
                  <a:pt x="1262754" y="535405"/>
                  <a:pt x="1306259" y="516069"/>
                  <a:pt x="1322372" y="501889"/>
                </a:cubicBezTo>
                <a:cubicBezTo>
                  <a:pt x="1338485" y="487710"/>
                  <a:pt x="1371678" y="481909"/>
                  <a:pt x="1421951" y="484487"/>
                </a:cubicBezTo>
                <a:cubicBezTo>
                  <a:pt x="1525075" y="489644"/>
                  <a:pt x="1583727" y="511557"/>
                  <a:pt x="1597906" y="550229"/>
                </a:cubicBezTo>
                <a:cubicBezTo>
                  <a:pt x="1605641" y="570854"/>
                  <a:pt x="1604030" y="584711"/>
                  <a:pt x="1593073" y="591801"/>
                </a:cubicBezTo>
                <a:cubicBezTo>
                  <a:pt x="1582116" y="598890"/>
                  <a:pt x="1548278" y="607592"/>
                  <a:pt x="1491560" y="617904"/>
                </a:cubicBezTo>
                <a:cubicBezTo>
                  <a:pt x="1433553" y="628216"/>
                  <a:pt x="1364266" y="644330"/>
                  <a:pt x="1283701" y="666243"/>
                </a:cubicBezTo>
                <a:cubicBezTo>
                  <a:pt x="1203135" y="688157"/>
                  <a:pt x="1153184" y="699114"/>
                  <a:pt x="1133849" y="699114"/>
                </a:cubicBezTo>
                <a:cubicBezTo>
                  <a:pt x="1114513" y="699114"/>
                  <a:pt x="1081964" y="709427"/>
                  <a:pt x="1036203" y="730051"/>
                </a:cubicBezTo>
                <a:cubicBezTo>
                  <a:pt x="990442" y="750676"/>
                  <a:pt x="958216" y="763889"/>
                  <a:pt x="939524" y="769690"/>
                </a:cubicBezTo>
                <a:cubicBezTo>
                  <a:pt x="920833" y="775490"/>
                  <a:pt x="879261" y="820607"/>
                  <a:pt x="814809" y="905040"/>
                </a:cubicBezTo>
                <a:cubicBezTo>
                  <a:pt x="750356" y="989473"/>
                  <a:pt x="700083" y="1047158"/>
                  <a:pt x="663990" y="1078095"/>
                </a:cubicBezTo>
                <a:cubicBezTo>
                  <a:pt x="639498" y="1098720"/>
                  <a:pt x="620807" y="1111288"/>
                  <a:pt x="607916" y="1115800"/>
                </a:cubicBezTo>
                <a:cubicBezTo>
                  <a:pt x="595026" y="1120311"/>
                  <a:pt x="573112" y="1120634"/>
                  <a:pt x="542175" y="1116766"/>
                </a:cubicBezTo>
                <a:cubicBezTo>
                  <a:pt x="509948" y="1111610"/>
                  <a:pt x="489968" y="1110966"/>
                  <a:pt x="482234" y="1114833"/>
                </a:cubicBezTo>
                <a:cubicBezTo>
                  <a:pt x="474500" y="1118700"/>
                  <a:pt x="464187" y="1133524"/>
                  <a:pt x="451297" y="1159305"/>
                </a:cubicBezTo>
                <a:cubicBezTo>
                  <a:pt x="434539" y="1191531"/>
                  <a:pt x="415526" y="1222146"/>
                  <a:pt x="394256" y="1251150"/>
                </a:cubicBezTo>
                <a:cubicBezTo>
                  <a:pt x="372987" y="1280154"/>
                  <a:pt x="359130" y="1306257"/>
                  <a:pt x="352684" y="1329460"/>
                </a:cubicBezTo>
                <a:cubicBezTo>
                  <a:pt x="346239" y="1359108"/>
                  <a:pt x="334960" y="1376510"/>
                  <a:pt x="318847" y="1381666"/>
                </a:cubicBezTo>
                <a:cubicBezTo>
                  <a:pt x="302734" y="1386822"/>
                  <a:pt x="284365" y="1379088"/>
                  <a:pt x="263740" y="1358463"/>
                </a:cubicBezTo>
                <a:cubicBezTo>
                  <a:pt x="240537" y="1333971"/>
                  <a:pt x="223779" y="1304968"/>
                  <a:pt x="213467" y="1271452"/>
                </a:cubicBezTo>
                <a:cubicBezTo>
                  <a:pt x="203155" y="1237937"/>
                  <a:pt x="203155" y="1210223"/>
                  <a:pt x="213467" y="1188309"/>
                </a:cubicBezTo>
                <a:cubicBezTo>
                  <a:pt x="226358" y="1161239"/>
                  <a:pt x="237314" y="1127079"/>
                  <a:pt x="246338" y="1085829"/>
                </a:cubicBezTo>
                <a:cubicBezTo>
                  <a:pt x="255361" y="1044580"/>
                  <a:pt x="256006" y="1020732"/>
                  <a:pt x="248271" y="1014287"/>
                </a:cubicBezTo>
                <a:cubicBezTo>
                  <a:pt x="239248" y="1005264"/>
                  <a:pt x="215723" y="1012031"/>
                  <a:pt x="177696" y="1034589"/>
                </a:cubicBezTo>
                <a:cubicBezTo>
                  <a:pt x="139669" y="1057148"/>
                  <a:pt x="104542" y="1069716"/>
                  <a:pt x="72316" y="1072294"/>
                </a:cubicBezTo>
                <a:cubicBezTo>
                  <a:pt x="55558" y="1073583"/>
                  <a:pt x="42990" y="1071972"/>
                  <a:pt x="34611" y="1067460"/>
                </a:cubicBezTo>
                <a:cubicBezTo>
                  <a:pt x="26232" y="1062949"/>
                  <a:pt x="18176" y="1052314"/>
                  <a:pt x="10442" y="1035556"/>
                </a:cubicBezTo>
                <a:cubicBezTo>
                  <a:pt x="-1160" y="1012353"/>
                  <a:pt x="-3093" y="993340"/>
                  <a:pt x="4641" y="978516"/>
                </a:cubicBezTo>
                <a:cubicBezTo>
                  <a:pt x="12375" y="963692"/>
                  <a:pt x="27199" y="957569"/>
                  <a:pt x="49113" y="960147"/>
                </a:cubicBezTo>
                <a:cubicBezTo>
                  <a:pt x="64582" y="962725"/>
                  <a:pt x="102931" y="945645"/>
                  <a:pt x="164161" y="908907"/>
                </a:cubicBezTo>
                <a:cubicBezTo>
                  <a:pt x="225391" y="872169"/>
                  <a:pt x="268896" y="838976"/>
                  <a:pt x="294677" y="809328"/>
                </a:cubicBezTo>
                <a:cubicBezTo>
                  <a:pt x="316591" y="788703"/>
                  <a:pt x="348817" y="778391"/>
                  <a:pt x="391356" y="778391"/>
                </a:cubicBezTo>
                <a:cubicBezTo>
                  <a:pt x="426160" y="778391"/>
                  <a:pt x="446785" y="781613"/>
                  <a:pt x="453230" y="788059"/>
                </a:cubicBezTo>
                <a:cubicBezTo>
                  <a:pt x="459676" y="794504"/>
                  <a:pt x="460965" y="816418"/>
                  <a:pt x="457097" y="853800"/>
                </a:cubicBezTo>
                <a:cubicBezTo>
                  <a:pt x="454519" y="895050"/>
                  <a:pt x="470632" y="893116"/>
                  <a:pt x="505437" y="848000"/>
                </a:cubicBezTo>
                <a:cubicBezTo>
                  <a:pt x="510593" y="838976"/>
                  <a:pt x="517038" y="828664"/>
                  <a:pt x="524772" y="817062"/>
                </a:cubicBezTo>
                <a:cubicBezTo>
                  <a:pt x="547976" y="780969"/>
                  <a:pt x="562800" y="762278"/>
                  <a:pt x="569245" y="760989"/>
                </a:cubicBezTo>
                <a:cubicBezTo>
                  <a:pt x="573112" y="760989"/>
                  <a:pt x="576979" y="765500"/>
                  <a:pt x="580846" y="774524"/>
                </a:cubicBezTo>
                <a:cubicBezTo>
                  <a:pt x="589870" y="789992"/>
                  <a:pt x="595348" y="799015"/>
                  <a:pt x="597282" y="801594"/>
                </a:cubicBezTo>
                <a:cubicBezTo>
                  <a:pt x="599215" y="804172"/>
                  <a:pt x="641432" y="785480"/>
                  <a:pt x="723931" y="745520"/>
                </a:cubicBezTo>
                <a:cubicBezTo>
                  <a:pt x="780649" y="718450"/>
                  <a:pt x="818676" y="697503"/>
                  <a:pt x="838012" y="682679"/>
                </a:cubicBezTo>
                <a:cubicBezTo>
                  <a:pt x="857347" y="667855"/>
                  <a:pt x="879906" y="643040"/>
                  <a:pt x="905687" y="608236"/>
                </a:cubicBezTo>
                <a:cubicBezTo>
                  <a:pt x="961116" y="527026"/>
                  <a:pt x="1010744" y="430992"/>
                  <a:pt x="1054572" y="320133"/>
                </a:cubicBezTo>
                <a:cubicBezTo>
                  <a:pt x="1061017" y="300798"/>
                  <a:pt x="1058439" y="288552"/>
                  <a:pt x="1046838" y="283395"/>
                </a:cubicBezTo>
                <a:cubicBezTo>
                  <a:pt x="1035236" y="278239"/>
                  <a:pt x="1015256" y="280173"/>
                  <a:pt x="986897" y="289196"/>
                </a:cubicBezTo>
                <a:cubicBezTo>
                  <a:pt x="959827" y="299509"/>
                  <a:pt x="930823" y="302087"/>
                  <a:pt x="899886" y="296931"/>
                </a:cubicBezTo>
                <a:cubicBezTo>
                  <a:pt x="839301" y="284040"/>
                  <a:pt x="838656" y="242790"/>
                  <a:pt x="897952" y="173182"/>
                </a:cubicBezTo>
                <a:cubicBezTo>
                  <a:pt x="926312" y="139666"/>
                  <a:pt x="951448" y="102284"/>
                  <a:pt x="973362" y="61035"/>
                </a:cubicBezTo>
                <a:cubicBezTo>
                  <a:pt x="991408" y="26230"/>
                  <a:pt x="1004621" y="6572"/>
                  <a:pt x="1013000" y="2060"/>
                </a:cubicBezTo>
                <a:cubicBezTo>
                  <a:pt x="1015095" y="933"/>
                  <a:pt x="1017572" y="268"/>
                  <a:pt x="1020432" y="66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26" name="香香25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9681" y="2809070"/>
            <a:ext cx="919205" cy="91920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2444515-4168-F61B-810A-F7D2A1087B00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7691" y="1772698"/>
            <a:ext cx="919205" cy="919205"/>
          </a:xfrm>
          <a:custGeom>
            <a:avLst/>
            <a:gdLst>
              <a:gd name="connsiteX0" fmla="*/ 0 w 919205"/>
              <a:gd name="connsiteY0" fmla="*/ 0 h 919205"/>
              <a:gd name="connsiteX1" fmla="*/ 919205 w 919205"/>
              <a:gd name="connsiteY1" fmla="*/ 0 h 919205"/>
              <a:gd name="connsiteX2" fmla="*/ 919205 w 919205"/>
              <a:gd name="connsiteY2" fmla="*/ 919205 h 919205"/>
              <a:gd name="connsiteX3" fmla="*/ 0 w 919205"/>
              <a:gd name="connsiteY3" fmla="*/ 919205 h 91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9205" h="919205">
                <a:moveTo>
                  <a:pt x="0" y="0"/>
                </a:moveTo>
                <a:lnTo>
                  <a:pt x="919205" y="0"/>
                </a:lnTo>
                <a:lnTo>
                  <a:pt x="919205" y="919205"/>
                </a:lnTo>
                <a:lnTo>
                  <a:pt x="0" y="919205"/>
                </a:lnTo>
                <a:close/>
              </a:path>
            </a:pathLst>
          </a:custGeom>
        </p:spPr>
      </p:pic>
      <p:pic>
        <p:nvPicPr>
          <p:cNvPr id="32" name="香香27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1394" y="2192594"/>
            <a:ext cx="615085" cy="615085"/>
          </a:xfrm>
          <a:prstGeom prst="rect">
            <a:avLst/>
          </a:prstGeom>
        </p:spPr>
      </p:pic>
      <p:sp>
        <p:nvSpPr>
          <p:cNvPr id="51" name="香香28"/>
          <p:cNvSpPr/>
          <p:nvPr/>
        </p:nvSpPr>
        <p:spPr>
          <a:xfrm rot="16200000" flipH="1">
            <a:off x="8889029" y="2069792"/>
            <a:ext cx="130944" cy="2392161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3" name="香香29"/>
          <p:cNvSpPr/>
          <p:nvPr/>
        </p:nvSpPr>
        <p:spPr>
          <a:xfrm rot="16200000" flipH="1">
            <a:off x="4699069" y="716479"/>
            <a:ext cx="208396" cy="2816335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4" name="香香30"/>
          <p:cNvSpPr txBox="1"/>
          <p:nvPr/>
        </p:nvSpPr>
        <p:spPr>
          <a:xfrm>
            <a:off x="3349028" y="1804535"/>
            <a:ext cx="1722479" cy="460982"/>
          </a:xfrm>
          <a:prstGeom prst="rect">
            <a:avLst/>
          </a:prstGeom>
          <a:noFill/>
          <a:effectLst/>
        </p:spPr>
        <p:txBody>
          <a:bodyPr wrap="square" lIns="90764" tIns="45382" rIns="90764" bIns="45382" rtlCol="0">
            <a:spAutoFit/>
          </a:bodyPr>
          <a:lstStyle>
            <a:defPPr>
              <a:defRPr lang="zh-CN"/>
            </a:defPPr>
            <a:lvl1pPr>
              <a:defRPr sz="2400" b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algn="ctr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Part-03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5" name="香香31"/>
          <p:cNvSpPr/>
          <p:nvPr/>
        </p:nvSpPr>
        <p:spPr>
          <a:xfrm rot="5400000">
            <a:off x="8589548" y="923062"/>
            <a:ext cx="254633" cy="2870640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7" name="香香32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5958" y="2954175"/>
            <a:ext cx="919205" cy="91920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952A020-6D88-CA92-05C2-5F37A4B15485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04075" y="2341476"/>
            <a:ext cx="1145882" cy="1145882"/>
          </a:xfrm>
          <a:custGeom>
            <a:avLst/>
            <a:gdLst>
              <a:gd name="connsiteX0" fmla="*/ 0 w 1145882"/>
              <a:gd name="connsiteY0" fmla="*/ 0 h 1145882"/>
              <a:gd name="connsiteX1" fmla="*/ 1145882 w 1145882"/>
              <a:gd name="connsiteY1" fmla="*/ 0 h 1145882"/>
              <a:gd name="connsiteX2" fmla="*/ 1145882 w 1145882"/>
              <a:gd name="connsiteY2" fmla="*/ 1145882 h 1145882"/>
              <a:gd name="connsiteX3" fmla="*/ 0 w 1145882"/>
              <a:gd name="connsiteY3" fmla="*/ 1145882 h 114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82" h="1145882">
                <a:moveTo>
                  <a:pt x="0" y="0"/>
                </a:moveTo>
                <a:lnTo>
                  <a:pt x="1145882" y="0"/>
                </a:lnTo>
                <a:lnTo>
                  <a:pt x="1145882" y="1145882"/>
                </a:lnTo>
                <a:lnTo>
                  <a:pt x="0" y="1145882"/>
                </a:lnTo>
                <a:close/>
              </a:path>
            </a:pathLst>
          </a:cu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286E1733-2B69-E06C-2A63-A0195D715070}"/>
              </a:ext>
            </a:extLst>
          </p:cNvPr>
          <p:cNvGrpSpPr/>
          <p:nvPr/>
        </p:nvGrpSpPr>
        <p:grpSpPr>
          <a:xfrm>
            <a:off x="8958591" y="276752"/>
            <a:ext cx="2945860" cy="602141"/>
            <a:chOff x="8958591" y="276752"/>
            <a:chExt cx="2945860" cy="602141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97F0C3A-CBD2-AD09-FB45-315F7964CA0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958591" y="423061"/>
              <a:ext cx="378104" cy="393650"/>
            </a:xfrm>
            <a:custGeom>
              <a:avLst/>
              <a:gdLst/>
              <a:ahLst/>
              <a:cxnLst/>
              <a:rect l="l" t="t" r="r" b="b"/>
              <a:pathLst>
                <a:path w="378104" h="393650">
                  <a:moveTo>
                    <a:pt x="86411" y="320040"/>
                  </a:moveTo>
                  <a:cubicBezTo>
                    <a:pt x="69342" y="328270"/>
                    <a:pt x="55778" y="336957"/>
                    <a:pt x="45720" y="346101"/>
                  </a:cubicBezTo>
                  <a:cubicBezTo>
                    <a:pt x="65532" y="342443"/>
                    <a:pt x="79095" y="336347"/>
                    <a:pt x="86411" y="327813"/>
                  </a:cubicBezTo>
                  <a:close/>
                  <a:moveTo>
                    <a:pt x="86868" y="268834"/>
                  </a:moveTo>
                  <a:cubicBezTo>
                    <a:pt x="74371" y="275844"/>
                    <a:pt x="63703" y="282855"/>
                    <a:pt x="54864" y="289865"/>
                  </a:cubicBezTo>
                  <a:cubicBezTo>
                    <a:pt x="63093" y="289560"/>
                    <a:pt x="73914" y="286817"/>
                    <a:pt x="87325" y="281636"/>
                  </a:cubicBezTo>
                  <a:close/>
                  <a:moveTo>
                    <a:pt x="326898" y="174193"/>
                  </a:moveTo>
                  <a:cubicBezTo>
                    <a:pt x="310743" y="178156"/>
                    <a:pt x="294741" y="183338"/>
                    <a:pt x="278892" y="189738"/>
                  </a:cubicBezTo>
                  <a:lnTo>
                    <a:pt x="240030" y="282550"/>
                  </a:lnTo>
                  <a:cubicBezTo>
                    <a:pt x="246735" y="294742"/>
                    <a:pt x="256184" y="307391"/>
                    <a:pt x="268376" y="320497"/>
                  </a:cubicBezTo>
                  <a:cubicBezTo>
                    <a:pt x="296723" y="288189"/>
                    <a:pt x="316230" y="239421"/>
                    <a:pt x="326898" y="174193"/>
                  </a:cubicBezTo>
                  <a:close/>
                  <a:moveTo>
                    <a:pt x="79095" y="154534"/>
                  </a:moveTo>
                  <a:cubicBezTo>
                    <a:pt x="69037" y="157277"/>
                    <a:pt x="59893" y="160478"/>
                    <a:pt x="51663" y="164135"/>
                  </a:cubicBezTo>
                  <a:lnTo>
                    <a:pt x="59893" y="189738"/>
                  </a:lnTo>
                  <a:cubicBezTo>
                    <a:pt x="72695" y="184862"/>
                    <a:pt x="82296" y="181356"/>
                    <a:pt x="88697" y="179223"/>
                  </a:cubicBezTo>
                  <a:cubicBezTo>
                    <a:pt x="84734" y="166421"/>
                    <a:pt x="81534" y="158192"/>
                    <a:pt x="79095" y="154534"/>
                  </a:cubicBezTo>
                  <a:close/>
                  <a:moveTo>
                    <a:pt x="140360" y="144018"/>
                  </a:moveTo>
                  <a:lnTo>
                    <a:pt x="114300" y="148133"/>
                  </a:lnTo>
                  <a:cubicBezTo>
                    <a:pt x="118567" y="152705"/>
                    <a:pt x="121310" y="157734"/>
                    <a:pt x="122529" y="163221"/>
                  </a:cubicBezTo>
                  <a:close/>
                  <a:moveTo>
                    <a:pt x="111099" y="101042"/>
                  </a:moveTo>
                  <a:cubicBezTo>
                    <a:pt x="100736" y="102870"/>
                    <a:pt x="92811" y="104547"/>
                    <a:pt x="87325" y="106071"/>
                  </a:cubicBezTo>
                  <a:cubicBezTo>
                    <a:pt x="86715" y="110948"/>
                    <a:pt x="86411" y="114300"/>
                    <a:pt x="86411" y="116129"/>
                  </a:cubicBezTo>
                  <a:lnTo>
                    <a:pt x="85039" y="128474"/>
                  </a:lnTo>
                  <a:lnTo>
                    <a:pt x="96469" y="125730"/>
                  </a:lnTo>
                  <a:cubicBezTo>
                    <a:pt x="101651" y="118720"/>
                    <a:pt x="106527" y="110490"/>
                    <a:pt x="111099" y="101042"/>
                  </a:cubicBezTo>
                  <a:close/>
                  <a:moveTo>
                    <a:pt x="272948" y="60351"/>
                  </a:moveTo>
                  <a:cubicBezTo>
                    <a:pt x="275691" y="60351"/>
                    <a:pt x="283159" y="65532"/>
                    <a:pt x="295351" y="75896"/>
                  </a:cubicBezTo>
                  <a:cubicBezTo>
                    <a:pt x="305105" y="85649"/>
                    <a:pt x="309981" y="96165"/>
                    <a:pt x="309981" y="107442"/>
                  </a:cubicBezTo>
                  <a:cubicBezTo>
                    <a:pt x="309981" y="115672"/>
                    <a:pt x="307238" y="122378"/>
                    <a:pt x="301752" y="127559"/>
                  </a:cubicBezTo>
                  <a:lnTo>
                    <a:pt x="292608" y="151333"/>
                  </a:lnTo>
                  <a:lnTo>
                    <a:pt x="309524" y="147219"/>
                  </a:lnTo>
                  <a:cubicBezTo>
                    <a:pt x="311658" y="146609"/>
                    <a:pt x="314172" y="145923"/>
                    <a:pt x="317068" y="145161"/>
                  </a:cubicBezTo>
                  <a:cubicBezTo>
                    <a:pt x="319964" y="144399"/>
                    <a:pt x="323240" y="143561"/>
                    <a:pt x="326898" y="142647"/>
                  </a:cubicBezTo>
                  <a:cubicBezTo>
                    <a:pt x="330555" y="138380"/>
                    <a:pt x="336194" y="136246"/>
                    <a:pt x="343814" y="136246"/>
                  </a:cubicBezTo>
                  <a:cubicBezTo>
                    <a:pt x="349910" y="136246"/>
                    <a:pt x="357073" y="141732"/>
                    <a:pt x="365303" y="152705"/>
                  </a:cubicBezTo>
                  <a:cubicBezTo>
                    <a:pt x="373837" y="163373"/>
                    <a:pt x="378104" y="174193"/>
                    <a:pt x="378104" y="185166"/>
                  </a:cubicBezTo>
                  <a:cubicBezTo>
                    <a:pt x="378104" y="193091"/>
                    <a:pt x="374142" y="198730"/>
                    <a:pt x="366217" y="202083"/>
                  </a:cubicBezTo>
                  <a:cubicBezTo>
                    <a:pt x="350063" y="274625"/>
                    <a:pt x="329184" y="328727"/>
                    <a:pt x="303581" y="364389"/>
                  </a:cubicBezTo>
                  <a:cubicBezTo>
                    <a:pt x="283769" y="383286"/>
                    <a:pt x="267309" y="392735"/>
                    <a:pt x="254203" y="392735"/>
                  </a:cubicBezTo>
                  <a:cubicBezTo>
                    <a:pt x="245973" y="392735"/>
                    <a:pt x="241859" y="384658"/>
                    <a:pt x="241859" y="368503"/>
                  </a:cubicBezTo>
                  <a:cubicBezTo>
                    <a:pt x="235763" y="354787"/>
                    <a:pt x="230124" y="335433"/>
                    <a:pt x="224942" y="310439"/>
                  </a:cubicBezTo>
                  <a:cubicBezTo>
                    <a:pt x="206959" y="338481"/>
                    <a:pt x="186233" y="357836"/>
                    <a:pt x="162763" y="368503"/>
                  </a:cubicBezTo>
                  <a:cubicBezTo>
                    <a:pt x="149657" y="373380"/>
                    <a:pt x="140817" y="375819"/>
                    <a:pt x="136245" y="375819"/>
                  </a:cubicBezTo>
                  <a:cubicBezTo>
                    <a:pt x="131673" y="375819"/>
                    <a:pt x="129387" y="374295"/>
                    <a:pt x="129387" y="371247"/>
                  </a:cubicBezTo>
                  <a:cubicBezTo>
                    <a:pt x="129387" y="367284"/>
                    <a:pt x="133502" y="363322"/>
                    <a:pt x="141732" y="359360"/>
                  </a:cubicBezTo>
                  <a:cubicBezTo>
                    <a:pt x="179527" y="327660"/>
                    <a:pt x="210007" y="278587"/>
                    <a:pt x="233172" y="212141"/>
                  </a:cubicBezTo>
                  <a:cubicBezTo>
                    <a:pt x="224942" y="215189"/>
                    <a:pt x="218999" y="216713"/>
                    <a:pt x="215341" y="216713"/>
                  </a:cubicBezTo>
                  <a:cubicBezTo>
                    <a:pt x="208635" y="216713"/>
                    <a:pt x="202235" y="212293"/>
                    <a:pt x="196139" y="203454"/>
                  </a:cubicBezTo>
                  <a:cubicBezTo>
                    <a:pt x="188214" y="190957"/>
                    <a:pt x="184251" y="181966"/>
                    <a:pt x="184251" y="176480"/>
                  </a:cubicBezTo>
                  <a:cubicBezTo>
                    <a:pt x="184251" y="172822"/>
                    <a:pt x="185318" y="169469"/>
                    <a:pt x="187452" y="166421"/>
                  </a:cubicBezTo>
                  <a:cubicBezTo>
                    <a:pt x="189585" y="163373"/>
                    <a:pt x="191719" y="161849"/>
                    <a:pt x="193853" y="161849"/>
                  </a:cubicBezTo>
                  <a:cubicBezTo>
                    <a:pt x="195377" y="161849"/>
                    <a:pt x="199034" y="164592"/>
                    <a:pt x="204825" y="170079"/>
                  </a:cubicBezTo>
                  <a:cubicBezTo>
                    <a:pt x="219456" y="166116"/>
                    <a:pt x="234391" y="162459"/>
                    <a:pt x="249631" y="159106"/>
                  </a:cubicBezTo>
                  <a:cubicBezTo>
                    <a:pt x="255422" y="139599"/>
                    <a:pt x="260147" y="118568"/>
                    <a:pt x="263804" y="96012"/>
                  </a:cubicBezTo>
                  <a:cubicBezTo>
                    <a:pt x="253441" y="89916"/>
                    <a:pt x="248259" y="83515"/>
                    <a:pt x="248259" y="76810"/>
                  </a:cubicBezTo>
                  <a:cubicBezTo>
                    <a:pt x="248259" y="67971"/>
                    <a:pt x="256489" y="62484"/>
                    <a:pt x="272948" y="60351"/>
                  </a:cubicBezTo>
                  <a:close/>
                  <a:moveTo>
                    <a:pt x="135331" y="0"/>
                  </a:moveTo>
                  <a:cubicBezTo>
                    <a:pt x="139293" y="0"/>
                    <a:pt x="147218" y="2896"/>
                    <a:pt x="159105" y="8687"/>
                  </a:cubicBezTo>
                  <a:cubicBezTo>
                    <a:pt x="170078" y="14174"/>
                    <a:pt x="175565" y="21032"/>
                    <a:pt x="175565" y="29261"/>
                  </a:cubicBezTo>
                  <a:cubicBezTo>
                    <a:pt x="175565" y="31395"/>
                    <a:pt x="172212" y="38557"/>
                    <a:pt x="165506" y="50750"/>
                  </a:cubicBezTo>
                  <a:cubicBezTo>
                    <a:pt x="170688" y="49226"/>
                    <a:pt x="174193" y="48463"/>
                    <a:pt x="176022" y="48463"/>
                  </a:cubicBezTo>
                  <a:cubicBezTo>
                    <a:pt x="180594" y="48463"/>
                    <a:pt x="186690" y="50445"/>
                    <a:pt x="194310" y="54407"/>
                  </a:cubicBezTo>
                  <a:cubicBezTo>
                    <a:pt x="202235" y="60503"/>
                    <a:pt x="206197" y="66904"/>
                    <a:pt x="206197" y="73609"/>
                  </a:cubicBezTo>
                  <a:cubicBezTo>
                    <a:pt x="206197" y="84278"/>
                    <a:pt x="200711" y="89916"/>
                    <a:pt x="189738" y="90526"/>
                  </a:cubicBezTo>
                  <a:cubicBezTo>
                    <a:pt x="177241" y="90831"/>
                    <a:pt x="161544" y="92202"/>
                    <a:pt x="142646" y="94641"/>
                  </a:cubicBezTo>
                  <a:cubicBezTo>
                    <a:pt x="137769" y="101651"/>
                    <a:pt x="130454" y="111100"/>
                    <a:pt x="120701" y="122987"/>
                  </a:cubicBezTo>
                  <a:lnTo>
                    <a:pt x="141275" y="119330"/>
                  </a:lnTo>
                  <a:cubicBezTo>
                    <a:pt x="148285" y="114757"/>
                    <a:pt x="154991" y="112472"/>
                    <a:pt x="161391" y="112472"/>
                  </a:cubicBezTo>
                  <a:cubicBezTo>
                    <a:pt x="164135" y="112472"/>
                    <a:pt x="168859" y="115520"/>
                    <a:pt x="175565" y="121615"/>
                  </a:cubicBezTo>
                  <a:cubicBezTo>
                    <a:pt x="183489" y="128016"/>
                    <a:pt x="187452" y="134569"/>
                    <a:pt x="187452" y="141275"/>
                  </a:cubicBezTo>
                  <a:cubicBezTo>
                    <a:pt x="187452" y="147981"/>
                    <a:pt x="185318" y="153467"/>
                    <a:pt x="181051" y="157734"/>
                  </a:cubicBezTo>
                  <a:lnTo>
                    <a:pt x="161849" y="176480"/>
                  </a:lnTo>
                  <a:cubicBezTo>
                    <a:pt x="163677" y="178308"/>
                    <a:pt x="164592" y="181661"/>
                    <a:pt x="164592" y="186538"/>
                  </a:cubicBezTo>
                  <a:cubicBezTo>
                    <a:pt x="164592" y="191110"/>
                    <a:pt x="161087" y="193853"/>
                    <a:pt x="154076" y="194768"/>
                  </a:cubicBezTo>
                  <a:cubicBezTo>
                    <a:pt x="140055" y="196901"/>
                    <a:pt x="128016" y="198273"/>
                    <a:pt x="117957" y="198882"/>
                  </a:cubicBezTo>
                  <a:lnTo>
                    <a:pt x="117500" y="218999"/>
                  </a:lnTo>
                  <a:cubicBezTo>
                    <a:pt x="122377" y="217170"/>
                    <a:pt x="127101" y="216256"/>
                    <a:pt x="131673" y="216256"/>
                  </a:cubicBezTo>
                  <a:cubicBezTo>
                    <a:pt x="134721" y="216256"/>
                    <a:pt x="138989" y="217627"/>
                    <a:pt x="144475" y="220371"/>
                  </a:cubicBezTo>
                  <a:cubicBezTo>
                    <a:pt x="151181" y="224028"/>
                    <a:pt x="154533" y="228296"/>
                    <a:pt x="154533" y="233172"/>
                  </a:cubicBezTo>
                  <a:cubicBezTo>
                    <a:pt x="154533" y="239573"/>
                    <a:pt x="148742" y="244602"/>
                    <a:pt x="137160" y="248260"/>
                  </a:cubicBezTo>
                  <a:cubicBezTo>
                    <a:pt x="132283" y="250089"/>
                    <a:pt x="124815" y="252070"/>
                    <a:pt x="114757" y="254203"/>
                  </a:cubicBezTo>
                  <a:lnTo>
                    <a:pt x="114757" y="271577"/>
                  </a:lnTo>
                  <a:cubicBezTo>
                    <a:pt x="120243" y="268834"/>
                    <a:pt x="124663" y="267462"/>
                    <a:pt x="128016" y="267462"/>
                  </a:cubicBezTo>
                  <a:cubicBezTo>
                    <a:pt x="140208" y="270510"/>
                    <a:pt x="146304" y="275692"/>
                    <a:pt x="146304" y="283007"/>
                  </a:cubicBezTo>
                  <a:cubicBezTo>
                    <a:pt x="146304" y="288798"/>
                    <a:pt x="143408" y="292761"/>
                    <a:pt x="137617" y="294894"/>
                  </a:cubicBezTo>
                  <a:cubicBezTo>
                    <a:pt x="125425" y="299771"/>
                    <a:pt x="117500" y="303124"/>
                    <a:pt x="113843" y="304953"/>
                  </a:cubicBezTo>
                  <a:lnTo>
                    <a:pt x="113385" y="321412"/>
                  </a:lnTo>
                  <a:cubicBezTo>
                    <a:pt x="126187" y="315926"/>
                    <a:pt x="137769" y="308458"/>
                    <a:pt x="148133" y="299009"/>
                  </a:cubicBezTo>
                  <a:cubicBezTo>
                    <a:pt x="157277" y="287732"/>
                    <a:pt x="165659" y="273558"/>
                    <a:pt x="173279" y="256490"/>
                  </a:cubicBezTo>
                  <a:cubicBezTo>
                    <a:pt x="172669" y="280264"/>
                    <a:pt x="166573" y="302057"/>
                    <a:pt x="154991" y="321869"/>
                  </a:cubicBezTo>
                  <a:cubicBezTo>
                    <a:pt x="138836" y="338938"/>
                    <a:pt x="113385" y="355702"/>
                    <a:pt x="78638" y="372161"/>
                  </a:cubicBezTo>
                  <a:cubicBezTo>
                    <a:pt x="51511" y="386487"/>
                    <a:pt x="34899" y="393650"/>
                    <a:pt x="28803" y="393650"/>
                  </a:cubicBezTo>
                  <a:cubicBezTo>
                    <a:pt x="22098" y="393650"/>
                    <a:pt x="17069" y="385420"/>
                    <a:pt x="13716" y="368961"/>
                  </a:cubicBezTo>
                  <a:cubicBezTo>
                    <a:pt x="13716" y="359817"/>
                    <a:pt x="17526" y="353263"/>
                    <a:pt x="25146" y="349301"/>
                  </a:cubicBezTo>
                  <a:cubicBezTo>
                    <a:pt x="42215" y="339243"/>
                    <a:pt x="56083" y="328879"/>
                    <a:pt x="66751" y="318212"/>
                  </a:cubicBezTo>
                  <a:cubicBezTo>
                    <a:pt x="63093" y="319126"/>
                    <a:pt x="59436" y="319583"/>
                    <a:pt x="55778" y="319583"/>
                  </a:cubicBezTo>
                  <a:cubicBezTo>
                    <a:pt x="42367" y="317145"/>
                    <a:pt x="35661" y="313030"/>
                    <a:pt x="35661" y="307239"/>
                  </a:cubicBezTo>
                  <a:cubicBezTo>
                    <a:pt x="35661" y="298095"/>
                    <a:pt x="40995" y="290018"/>
                    <a:pt x="51663" y="283007"/>
                  </a:cubicBezTo>
                  <a:cubicBezTo>
                    <a:pt x="57759" y="278435"/>
                    <a:pt x="65989" y="271882"/>
                    <a:pt x="76352" y="263348"/>
                  </a:cubicBezTo>
                  <a:cubicBezTo>
                    <a:pt x="57759" y="263348"/>
                    <a:pt x="44805" y="260604"/>
                    <a:pt x="37490" y="255118"/>
                  </a:cubicBezTo>
                  <a:cubicBezTo>
                    <a:pt x="33223" y="250851"/>
                    <a:pt x="31089" y="247345"/>
                    <a:pt x="31089" y="244602"/>
                  </a:cubicBezTo>
                  <a:cubicBezTo>
                    <a:pt x="31089" y="240030"/>
                    <a:pt x="32766" y="237744"/>
                    <a:pt x="36119" y="237744"/>
                  </a:cubicBezTo>
                  <a:cubicBezTo>
                    <a:pt x="39471" y="237744"/>
                    <a:pt x="43891" y="238506"/>
                    <a:pt x="49377" y="240030"/>
                  </a:cubicBezTo>
                  <a:lnTo>
                    <a:pt x="87325" y="228600"/>
                  </a:lnTo>
                  <a:lnTo>
                    <a:pt x="87325" y="207112"/>
                  </a:lnTo>
                  <a:lnTo>
                    <a:pt x="66751" y="214427"/>
                  </a:lnTo>
                  <a:cubicBezTo>
                    <a:pt x="64922" y="222352"/>
                    <a:pt x="61722" y="226314"/>
                    <a:pt x="57150" y="226314"/>
                  </a:cubicBezTo>
                  <a:cubicBezTo>
                    <a:pt x="42824" y="226314"/>
                    <a:pt x="32156" y="215799"/>
                    <a:pt x="25146" y="194768"/>
                  </a:cubicBezTo>
                  <a:cubicBezTo>
                    <a:pt x="19659" y="179223"/>
                    <a:pt x="16916" y="167945"/>
                    <a:pt x="16916" y="160935"/>
                  </a:cubicBezTo>
                  <a:cubicBezTo>
                    <a:pt x="16916" y="153620"/>
                    <a:pt x="17678" y="146609"/>
                    <a:pt x="19202" y="139903"/>
                  </a:cubicBezTo>
                  <a:cubicBezTo>
                    <a:pt x="20117" y="135027"/>
                    <a:pt x="22098" y="132588"/>
                    <a:pt x="25146" y="132588"/>
                  </a:cubicBezTo>
                  <a:cubicBezTo>
                    <a:pt x="28803" y="132588"/>
                    <a:pt x="35509" y="138837"/>
                    <a:pt x="45263" y="151333"/>
                  </a:cubicBezTo>
                  <a:cubicBezTo>
                    <a:pt x="51663" y="146457"/>
                    <a:pt x="58521" y="141427"/>
                    <a:pt x="65837" y="136246"/>
                  </a:cubicBezTo>
                  <a:cubicBezTo>
                    <a:pt x="60045" y="130150"/>
                    <a:pt x="56083" y="123902"/>
                    <a:pt x="53949" y="117501"/>
                  </a:cubicBezTo>
                  <a:cubicBezTo>
                    <a:pt x="45110" y="119939"/>
                    <a:pt x="38862" y="121158"/>
                    <a:pt x="35204" y="121158"/>
                  </a:cubicBezTo>
                  <a:cubicBezTo>
                    <a:pt x="28803" y="121158"/>
                    <a:pt x="22555" y="118720"/>
                    <a:pt x="16459" y="113843"/>
                  </a:cubicBezTo>
                  <a:cubicBezTo>
                    <a:pt x="5486" y="105918"/>
                    <a:pt x="0" y="98451"/>
                    <a:pt x="0" y="91440"/>
                  </a:cubicBezTo>
                  <a:cubicBezTo>
                    <a:pt x="0" y="86259"/>
                    <a:pt x="1371" y="83668"/>
                    <a:pt x="4115" y="83668"/>
                  </a:cubicBezTo>
                  <a:cubicBezTo>
                    <a:pt x="7467" y="83668"/>
                    <a:pt x="13259" y="85649"/>
                    <a:pt x="21488" y="89612"/>
                  </a:cubicBezTo>
                  <a:cubicBezTo>
                    <a:pt x="35509" y="86563"/>
                    <a:pt x="46025" y="84125"/>
                    <a:pt x="53035" y="82296"/>
                  </a:cubicBezTo>
                  <a:cubicBezTo>
                    <a:pt x="51816" y="75286"/>
                    <a:pt x="49987" y="67666"/>
                    <a:pt x="47549" y="59436"/>
                  </a:cubicBezTo>
                  <a:cubicBezTo>
                    <a:pt x="40843" y="47244"/>
                    <a:pt x="37490" y="38100"/>
                    <a:pt x="37490" y="32004"/>
                  </a:cubicBezTo>
                  <a:cubicBezTo>
                    <a:pt x="37490" y="24384"/>
                    <a:pt x="40081" y="20574"/>
                    <a:pt x="45263" y="20574"/>
                  </a:cubicBezTo>
                  <a:cubicBezTo>
                    <a:pt x="47396" y="20574"/>
                    <a:pt x="49530" y="22860"/>
                    <a:pt x="51663" y="27432"/>
                  </a:cubicBezTo>
                  <a:cubicBezTo>
                    <a:pt x="53492" y="29871"/>
                    <a:pt x="60198" y="35662"/>
                    <a:pt x="71780" y="44806"/>
                  </a:cubicBezTo>
                  <a:cubicBezTo>
                    <a:pt x="74219" y="46635"/>
                    <a:pt x="78181" y="56388"/>
                    <a:pt x="83667" y="74067"/>
                  </a:cubicBezTo>
                  <a:lnTo>
                    <a:pt x="98298" y="41606"/>
                  </a:lnTo>
                  <a:lnTo>
                    <a:pt x="94183" y="73609"/>
                  </a:lnTo>
                  <a:lnTo>
                    <a:pt x="124358" y="68123"/>
                  </a:lnTo>
                  <a:cubicBezTo>
                    <a:pt x="128930" y="54712"/>
                    <a:pt x="131978" y="41606"/>
                    <a:pt x="133502" y="28804"/>
                  </a:cubicBezTo>
                  <a:cubicBezTo>
                    <a:pt x="121005" y="28804"/>
                    <a:pt x="114757" y="26975"/>
                    <a:pt x="114757" y="23317"/>
                  </a:cubicBezTo>
                  <a:cubicBezTo>
                    <a:pt x="114757" y="21489"/>
                    <a:pt x="117348" y="17374"/>
                    <a:pt x="122529" y="10973"/>
                  </a:cubicBezTo>
                  <a:cubicBezTo>
                    <a:pt x="128625" y="3658"/>
                    <a:pt x="132893" y="0"/>
                    <a:pt x="13533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5A53A1E-5666-187B-6515-61AAA047CD3B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9345476" y="480771"/>
              <a:ext cx="168249" cy="194082"/>
            </a:xfrm>
            <a:custGeom>
              <a:avLst/>
              <a:gdLst/>
              <a:ahLst/>
              <a:cxnLst/>
              <a:rect l="l" t="t" r="r" b="b"/>
              <a:pathLst>
                <a:path w="168249" h="194082">
                  <a:moveTo>
                    <a:pt x="24003" y="141732"/>
                  </a:moveTo>
                  <a:cubicBezTo>
                    <a:pt x="27813" y="141732"/>
                    <a:pt x="29718" y="143866"/>
                    <a:pt x="29718" y="148133"/>
                  </a:cubicBezTo>
                  <a:cubicBezTo>
                    <a:pt x="28499" y="156515"/>
                    <a:pt x="27508" y="166421"/>
                    <a:pt x="26746" y="177851"/>
                  </a:cubicBezTo>
                  <a:cubicBezTo>
                    <a:pt x="26594" y="182728"/>
                    <a:pt x="25641" y="186424"/>
                    <a:pt x="23889" y="188938"/>
                  </a:cubicBezTo>
                  <a:cubicBezTo>
                    <a:pt x="22136" y="191453"/>
                    <a:pt x="19583" y="192710"/>
                    <a:pt x="16230" y="192710"/>
                  </a:cubicBezTo>
                  <a:cubicBezTo>
                    <a:pt x="12268" y="192710"/>
                    <a:pt x="8458" y="190348"/>
                    <a:pt x="4800" y="185624"/>
                  </a:cubicBezTo>
                  <a:cubicBezTo>
                    <a:pt x="1600" y="181966"/>
                    <a:pt x="0" y="178308"/>
                    <a:pt x="0" y="174651"/>
                  </a:cubicBezTo>
                  <a:cubicBezTo>
                    <a:pt x="0" y="167183"/>
                    <a:pt x="5791" y="157658"/>
                    <a:pt x="17373" y="146076"/>
                  </a:cubicBezTo>
                  <a:cubicBezTo>
                    <a:pt x="20269" y="143180"/>
                    <a:pt x="22479" y="141732"/>
                    <a:pt x="24003" y="141732"/>
                  </a:cubicBezTo>
                  <a:close/>
                  <a:moveTo>
                    <a:pt x="130759" y="121844"/>
                  </a:moveTo>
                  <a:cubicBezTo>
                    <a:pt x="135941" y="121844"/>
                    <a:pt x="144246" y="123901"/>
                    <a:pt x="155676" y="128016"/>
                  </a:cubicBezTo>
                  <a:cubicBezTo>
                    <a:pt x="164058" y="131826"/>
                    <a:pt x="168249" y="137922"/>
                    <a:pt x="168249" y="146304"/>
                  </a:cubicBezTo>
                  <a:cubicBezTo>
                    <a:pt x="168249" y="152248"/>
                    <a:pt x="165735" y="155220"/>
                    <a:pt x="160706" y="155220"/>
                  </a:cubicBezTo>
                  <a:cubicBezTo>
                    <a:pt x="158877" y="155220"/>
                    <a:pt x="155753" y="153924"/>
                    <a:pt x="151333" y="151334"/>
                  </a:cubicBezTo>
                  <a:cubicBezTo>
                    <a:pt x="141275" y="151334"/>
                    <a:pt x="133197" y="150114"/>
                    <a:pt x="127101" y="147676"/>
                  </a:cubicBezTo>
                  <a:cubicBezTo>
                    <a:pt x="131064" y="146914"/>
                    <a:pt x="135255" y="145542"/>
                    <a:pt x="139674" y="143561"/>
                  </a:cubicBezTo>
                  <a:cubicBezTo>
                    <a:pt x="131292" y="136246"/>
                    <a:pt x="124053" y="132588"/>
                    <a:pt x="117957" y="132588"/>
                  </a:cubicBezTo>
                  <a:cubicBezTo>
                    <a:pt x="113843" y="132588"/>
                    <a:pt x="109271" y="135027"/>
                    <a:pt x="104241" y="139903"/>
                  </a:cubicBezTo>
                  <a:cubicBezTo>
                    <a:pt x="118415" y="144780"/>
                    <a:pt x="133578" y="154534"/>
                    <a:pt x="149733" y="169164"/>
                  </a:cubicBezTo>
                  <a:cubicBezTo>
                    <a:pt x="156591" y="172822"/>
                    <a:pt x="160020" y="176403"/>
                    <a:pt x="160020" y="179909"/>
                  </a:cubicBezTo>
                  <a:cubicBezTo>
                    <a:pt x="160020" y="183871"/>
                    <a:pt x="157277" y="187224"/>
                    <a:pt x="151790" y="189967"/>
                  </a:cubicBezTo>
                  <a:cubicBezTo>
                    <a:pt x="144170" y="192558"/>
                    <a:pt x="134721" y="193929"/>
                    <a:pt x="123444" y="194082"/>
                  </a:cubicBezTo>
                  <a:cubicBezTo>
                    <a:pt x="89001" y="194082"/>
                    <a:pt x="62408" y="180366"/>
                    <a:pt x="43662" y="152934"/>
                  </a:cubicBezTo>
                  <a:cubicBezTo>
                    <a:pt x="39090" y="145161"/>
                    <a:pt x="36804" y="139903"/>
                    <a:pt x="36804" y="137160"/>
                  </a:cubicBezTo>
                  <a:cubicBezTo>
                    <a:pt x="36804" y="134570"/>
                    <a:pt x="38709" y="133274"/>
                    <a:pt x="42519" y="133274"/>
                  </a:cubicBezTo>
                  <a:cubicBezTo>
                    <a:pt x="44653" y="133274"/>
                    <a:pt x="46406" y="134874"/>
                    <a:pt x="47777" y="138075"/>
                  </a:cubicBezTo>
                  <a:cubicBezTo>
                    <a:pt x="63932" y="160630"/>
                    <a:pt x="84506" y="171907"/>
                    <a:pt x="109499" y="171907"/>
                  </a:cubicBezTo>
                  <a:cubicBezTo>
                    <a:pt x="112090" y="171907"/>
                    <a:pt x="114757" y="171298"/>
                    <a:pt x="117500" y="170079"/>
                  </a:cubicBezTo>
                  <a:cubicBezTo>
                    <a:pt x="113385" y="160173"/>
                    <a:pt x="106908" y="152172"/>
                    <a:pt x="98069" y="146076"/>
                  </a:cubicBezTo>
                  <a:cubicBezTo>
                    <a:pt x="93954" y="150038"/>
                    <a:pt x="90449" y="152019"/>
                    <a:pt x="87554" y="152019"/>
                  </a:cubicBezTo>
                  <a:cubicBezTo>
                    <a:pt x="82067" y="152019"/>
                    <a:pt x="77267" y="150876"/>
                    <a:pt x="73152" y="148590"/>
                  </a:cubicBezTo>
                  <a:cubicBezTo>
                    <a:pt x="69951" y="146609"/>
                    <a:pt x="67513" y="144628"/>
                    <a:pt x="65837" y="142647"/>
                  </a:cubicBezTo>
                  <a:cubicBezTo>
                    <a:pt x="64160" y="140666"/>
                    <a:pt x="63322" y="138913"/>
                    <a:pt x="63322" y="137389"/>
                  </a:cubicBezTo>
                  <a:cubicBezTo>
                    <a:pt x="63322" y="133274"/>
                    <a:pt x="65608" y="131217"/>
                    <a:pt x="70180" y="131217"/>
                  </a:cubicBezTo>
                  <a:cubicBezTo>
                    <a:pt x="72618" y="131217"/>
                    <a:pt x="74523" y="131522"/>
                    <a:pt x="75895" y="132131"/>
                  </a:cubicBezTo>
                  <a:cubicBezTo>
                    <a:pt x="82296" y="133960"/>
                    <a:pt x="87020" y="135179"/>
                    <a:pt x="90068" y="135789"/>
                  </a:cubicBezTo>
                  <a:cubicBezTo>
                    <a:pt x="95707" y="134112"/>
                    <a:pt x="103251" y="130988"/>
                    <a:pt x="112700" y="126416"/>
                  </a:cubicBezTo>
                  <a:cubicBezTo>
                    <a:pt x="118338" y="123368"/>
                    <a:pt x="124358" y="121844"/>
                    <a:pt x="130759" y="121844"/>
                  </a:cubicBezTo>
                  <a:close/>
                  <a:moveTo>
                    <a:pt x="47091" y="85040"/>
                  </a:moveTo>
                  <a:cubicBezTo>
                    <a:pt x="46482" y="90678"/>
                    <a:pt x="46177" y="96927"/>
                    <a:pt x="46177" y="103785"/>
                  </a:cubicBezTo>
                  <a:cubicBezTo>
                    <a:pt x="50444" y="102718"/>
                    <a:pt x="55550" y="100965"/>
                    <a:pt x="61493" y="98527"/>
                  </a:cubicBezTo>
                  <a:cubicBezTo>
                    <a:pt x="67437" y="96089"/>
                    <a:pt x="72237" y="93726"/>
                    <a:pt x="75895" y="91440"/>
                  </a:cubicBezTo>
                  <a:cubicBezTo>
                    <a:pt x="68275" y="89002"/>
                    <a:pt x="58674" y="86868"/>
                    <a:pt x="47091" y="85040"/>
                  </a:cubicBezTo>
                  <a:close/>
                  <a:moveTo>
                    <a:pt x="80238" y="62865"/>
                  </a:moveTo>
                  <a:lnTo>
                    <a:pt x="49149" y="67666"/>
                  </a:lnTo>
                  <a:lnTo>
                    <a:pt x="47320" y="80239"/>
                  </a:lnTo>
                  <a:lnTo>
                    <a:pt x="51435" y="80467"/>
                  </a:lnTo>
                  <a:cubicBezTo>
                    <a:pt x="61950" y="77877"/>
                    <a:pt x="73838" y="73076"/>
                    <a:pt x="87096" y="66066"/>
                  </a:cubicBezTo>
                  <a:close/>
                  <a:moveTo>
                    <a:pt x="102641" y="54636"/>
                  </a:moveTo>
                  <a:lnTo>
                    <a:pt x="94640" y="63780"/>
                  </a:lnTo>
                  <a:lnTo>
                    <a:pt x="106527" y="58293"/>
                  </a:lnTo>
                  <a:close/>
                  <a:moveTo>
                    <a:pt x="64465" y="39548"/>
                  </a:moveTo>
                  <a:lnTo>
                    <a:pt x="55778" y="41377"/>
                  </a:lnTo>
                  <a:lnTo>
                    <a:pt x="53264" y="49835"/>
                  </a:lnTo>
                  <a:close/>
                  <a:moveTo>
                    <a:pt x="85725" y="36348"/>
                  </a:moveTo>
                  <a:cubicBezTo>
                    <a:pt x="81153" y="36653"/>
                    <a:pt x="69951" y="43206"/>
                    <a:pt x="52121" y="56007"/>
                  </a:cubicBezTo>
                  <a:lnTo>
                    <a:pt x="69494" y="52807"/>
                  </a:lnTo>
                  <a:cubicBezTo>
                    <a:pt x="72085" y="49911"/>
                    <a:pt x="74600" y="48464"/>
                    <a:pt x="77038" y="48464"/>
                  </a:cubicBezTo>
                  <a:cubicBezTo>
                    <a:pt x="78867" y="48464"/>
                    <a:pt x="80543" y="48616"/>
                    <a:pt x="82067" y="48921"/>
                  </a:cubicBezTo>
                  <a:close/>
                  <a:moveTo>
                    <a:pt x="90525" y="13716"/>
                  </a:moveTo>
                  <a:cubicBezTo>
                    <a:pt x="84429" y="14326"/>
                    <a:pt x="75285" y="15774"/>
                    <a:pt x="63093" y="18060"/>
                  </a:cubicBezTo>
                  <a:lnTo>
                    <a:pt x="53264" y="19889"/>
                  </a:lnTo>
                  <a:cubicBezTo>
                    <a:pt x="55550" y="21412"/>
                    <a:pt x="56845" y="25299"/>
                    <a:pt x="57150" y="31547"/>
                  </a:cubicBezTo>
                  <a:cubicBezTo>
                    <a:pt x="60198" y="31242"/>
                    <a:pt x="62789" y="30709"/>
                    <a:pt x="64922" y="29947"/>
                  </a:cubicBezTo>
                  <a:cubicBezTo>
                    <a:pt x="71323" y="27051"/>
                    <a:pt x="79248" y="25604"/>
                    <a:pt x="88697" y="25604"/>
                  </a:cubicBezTo>
                  <a:close/>
                  <a:moveTo>
                    <a:pt x="98526" y="0"/>
                  </a:moveTo>
                  <a:cubicBezTo>
                    <a:pt x="102489" y="0"/>
                    <a:pt x="107518" y="2439"/>
                    <a:pt x="113614" y="7316"/>
                  </a:cubicBezTo>
                  <a:cubicBezTo>
                    <a:pt x="118796" y="11278"/>
                    <a:pt x="121386" y="14478"/>
                    <a:pt x="121386" y="16917"/>
                  </a:cubicBezTo>
                  <a:cubicBezTo>
                    <a:pt x="121386" y="19203"/>
                    <a:pt x="120091" y="21641"/>
                    <a:pt x="117500" y="24232"/>
                  </a:cubicBezTo>
                  <a:cubicBezTo>
                    <a:pt x="114300" y="32004"/>
                    <a:pt x="110261" y="40158"/>
                    <a:pt x="105384" y="48692"/>
                  </a:cubicBezTo>
                  <a:cubicBezTo>
                    <a:pt x="109804" y="48692"/>
                    <a:pt x="113538" y="49454"/>
                    <a:pt x="116586" y="50978"/>
                  </a:cubicBezTo>
                  <a:cubicBezTo>
                    <a:pt x="122529" y="54788"/>
                    <a:pt x="125501" y="58827"/>
                    <a:pt x="125501" y="63094"/>
                  </a:cubicBezTo>
                  <a:cubicBezTo>
                    <a:pt x="125501" y="67056"/>
                    <a:pt x="116967" y="70943"/>
                    <a:pt x="99898" y="74752"/>
                  </a:cubicBezTo>
                  <a:lnTo>
                    <a:pt x="89154" y="78182"/>
                  </a:lnTo>
                  <a:lnTo>
                    <a:pt x="81153" y="80467"/>
                  </a:lnTo>
                  <a:lnTo>
                    <a:pt x="86639" y="80467"/>
                  </a:lnTo>
                  <a:lnTo>
                    <a:pt x="96240" y="81382"/>
                  </a:lnTo>
                  <a:cubicBezTo>
                    <a:pt x="107061" y="82601"/>
                    <a:pt x="114986" y="84354"/>
                    <a:pt x="120015" y="86640"/>
                  </a:cubicBezTo>
                  <a:cubicBezTo>
                    <a:pt x="129921" y="93803"/>
                    <a:pt x="134874" y="100279"/>
                    <a:pt x="134874" y="106071"/>
                  </a:cubicBezTo>
                  <a:cubicBezTo>
                    <a:pt x="134874" y="111252"/>
                    <a:pt x="131216" y="113843"/>
                    <a:pt x="123901" y="113843"/>
                  </a:cubicBezTo>
                  <a:cubicBezTo>
                    <a:pt x="121005" y="113843"/>
                    <a:pt x="116357" y="112852"/>
                    <a:pt x="109956" y="110871"/>
                  </a:cubicBezTo>
                  <a:cubicBezTo>
                    <a:pt x="98679" y="110567"/>
                    <a:pt x="90144" y="110185"/>
                    <a:pt x="84353" y="109728"/>
                  </a:cubicBezTo>
                  <a:cubicBezTo>
                    <a:pt x="89382" y="108052"/>
                    <a:pt x="94031" y="106071"/>
                    <a:pt x="98298" y="103785"/>
                  </a:cubicBezTo>
                  <a:cubicBezTo>
                    <a:pt x="94793" y="101651"/>
                    <a:pt x="90602" y="99518"/>
                    <a:pt x="85725" y="97384"/>
                  </a:cubicBezTo>
                  <a:cubicBezTo>
                    <a:pt x="76886" y="107137"/>
                    <a:pt x="64998" y="115900"/>
                    <a:pt x="50063" y="123673"/>
                  </a:cubicBezTo>
                  <a:cubicBezTo>
                    <a:pt x="48539" y="125197"/>
                    <a:pt x="46825" y="126416"/>
                    <a:pt x="44920" y="127331"/>
                  </a:cubicBezTo>
                  <a:cubicBezTo>
                    <a:pt x="43015" y="128245"/>
                    <a:pt x="41148" y="128702"/>
                    <a:pt x="39319" y="128702"/>
                  </a:cubicBezTo>
                  <a:cubicBezTo>
                    <a:pt x="36271" y="128702"/>
                    <a:pt x="33833" y="127331"/>
                    <a:pt x="32004" y="124587"/>
                  </a:cubicBezTo>
                  <a:cubicBezTo>
                    <a:pt x="27432" y="117882"/>
                    <a:pt x="25146" y="112472"/>
                    <a:pt x="25146" y="108357"/>
                  </a:cubicBezTo>
                  <a:cubicBezTo>
                    <a:pt x="25146" y="106985"/>
                    <a:pt x="25832" y="105537"/>
                    <a:pt x="27203" y="104013"/>
                  </a:cubicBezTo>
                  <a:cubicBezTo>
                    <a:pt x="29032" y="86335"/>
                    <a:pt x="30556" y="60198"/>
                    <a:pt x="31775" y="25604"/>
                  </a:cubicBezTo>
                  <a:lnTo>
                    <a:pt x="27660" y="19889"/>
                  </a:lnTo>
                  <a:cubicBezTo>
                    <a:pt x="26898" y="19279"/>
                    <a:pt x="26022" y="18631"/>
                    <a:pt x="25031" y="17945"/>
                  </a:cubicBezTo>
                  <a:cubicBezTo>
                    <a:pt x="24041" y="17260"/>
                    <a:pt x="23546" y="16612"/>
                    <a:pt x="23546" y="16002"/>
                  </a:cubicBezTo>
                  <a:cubicBezTo>
                    <a:pt x="23546" y="15545"/>
                    <a:pt x="23774" y="15088"/>
                    <a:pt x="24231" y="14631"/>
                  </a:cubicBezTo>
                  <a:cubicBezTo>
                    <a:pt x="24384" y="13564"/>
                    <a:pt x="25108" y="12688"/>
                    <a:pt x="26403" y="12002"/>
                  </a:cubicBezTo>
                  <a:cubicBezTo>
                    <a:pt x="27699" y="11316"/>
                    <a:pt x="29108" y="10973"/>
                    <a:pt x="30632" y="10973"/>
                  </a:cubicBezTo>
                  <a:cubicBezTo>
                    <a:pt x="33375" y="10973"/>
                    <a:pt x="37185" y="11659"/>
                    <a:pt x="42062" y="13031"/>
                  </a:cubicBezTo>
                  <a:cubicBezTo>
                    <a:pt x="51968" y="9830"/>
                    <a:pt x="66218" y="6706"/>
                    <a:pt x="84810" y="3658"/>
                  </a:cubicBezTo>
                  <a:cubicBezTo>
                    <a:pt x="89992" y="1219"/>
                    <a:pt x="94564" y="0"/>
                    <a:pt x="98526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A4AE0FE-3DA8-0E54-C68B-2621E0BD12D4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9538529" y="475832"/>
              <a:ext cx="246888" cy="260299"/>
            </a:xfrm>
            <a:custGeom>
              <a:avLst/>
              <a:gdLst/>
              <a:ahLst/>
              <a:cxnLst/>
              <a:rect l="l" t="t" r="r" b="b"/>
              <a:pathLst>
                <a:path w="246888" h="260299">
                  <a:moveTo>
                    <a:pt x="66447" y="170383"/>
                  </a:moveTo>
                  <a:cubicBezTo>
                    <a:pt x="58725" y="177292"/>
                    <a:pt x="50699" y="184302"/>
                    <a:pt x="42367" y="191414"/>
                  </a:cubicBezTo>
                  <a:cubicBezTo>
                    <a:pt x="47041" y="200355"/>
                    <a:pt x="55169" y="207365"/>
                    <a:pt x="66751" y="212445"/>
                  </a:cubicBezTo>
                  <a:cubicBezTo>
                    <a:pt x="66548" y="197612"/>
                    <a:pt x="66447" y="183591"/>
                    <a:pt x="66447" y="170383"/>
                  </a:cubicBezTo>
                  <a:close/>
                  <a:moveTo>
                    <a:pt x="66142" y="125882"/>
                  </a:moveTo>
                  <a:lnTo>
                    <a:pt x="48768" y="153314"/>
                  </a:lnTo>
                  <a:cubicBezTo>
                    <a:pt x="54864" y="149453"/>
                    <a:pt x="60655" y="145186"/>
                    <a:pt x="66142" y="140512"/>
                  </a:cubicBezTo>
                  <a:close/>
                  <a:moveTo>
                    <a:pt x="68885" y="1219"/>
                  </a:moveTo>
                  <a:cubicBezTo>
                    <a:pt x="74168" y="1219"/>
                    <a:pt x="79350" y="3556"/>
                    <a:pt x="84430" y="8229"/>
                  </a:cubicBezTo>
                  <a:cubicBezTo>
                    <a:pt x="94590" y="17576"/>
                    <a:pt x="99670" y="24079"/>
                    <a:pt x="99670" y="27736"/>
                  </a:cubicBezTo>
                  <a:cubicBezTo>
                    <a:pt x="99670" y="31800"/>
                    <a:pt x="97638" y="40335"/>
                    <a:pt x="93574" y="53339"/>
                  </a:cubicBezTo>
                  <a:cubicBezTo>
                    <a:pt x="107188" y="58623"/>
                    <a:pt x="113995" y="64617"/>
                    <a:pt x="113995" y="71323"/>
                  </a:cubicBezTo>
                  <a:cubicBezTo>
                    <a:pt x="113995" y="78028"/>
                    <a:pt x="112065" y="82702"/>
                    <a:pt x="108204" y="85344"/>
                  </a:cubicBezTo>
                  <a:cubicBezTo>
                    <a:pt x="101092" y="90220"/>
                    <a:pt x="94488" y="93979"/>
                    <a:pt x="88392" y="96621"/>
                  </a:cubicBezTo>
                  <a:lnTo>
                    <a:pt x="86259" y="124358"/>
                  </a:lnTo>
                  <a:cubicBezTo>
                    <a:pt x="100483" y="111353"/>
                    <a:pt x="112370" y="96113"/>
                    <a:pt x="121920" y="78638"/>
                  </a:cubicBezTo>
                  <a:cubicBezTo>
                    <a:pt x="117856" y="100787"/>
                    <a:pt x="105969" y="124256"/>
                    <a:pt x="86259" y="149047"/>
                  </a:cubicBezTo>
                  <a:cubicBezTo>
                    <a:pt x="86665" y="170179"/>
                    <a:pt x="87681" y="191820"/>
                    <a:pt x="89307" y="213969"/>
                  </a:cubicBezTo>
                  <a:cubicBezTo>
                    <a:pt x="89307" y="227583"/>
                    <a:pt x="86970" y="239471"/>
                    <a:pt x="82296" y="249631"/>
                  </a:cubicBezTo>
                  <a:cubicBezTo>
                    <a:pt x="79858" y="254508"/>
                    <a:pt x="75895" y="256946"/>
                    <a:pt x="70409" y="256946"/>
                  </a:cubicBezTo>
                  <a:cubicBezTo>
                    <a:pt x="65126" y="256946"/>
                    <a:pt x="61468" y="250342"/>
                    <a:pt x="59436" y="237134"/>
                  </a:cubicBezTo>
                  <a:cubicBezTo>
                    <a:pt x="49886" y="221691"/>
                    <a:pt x="42875" y="207568"/>
                    <a:pt x="38405" y="194767"/>
                  </a:cubicBezTo>
                  <a:cubicBezTo>
                    <a:pt x="26823" y="205536"/>
                    <a:pt x="19101" y="210921"/>
                    <a:pt x="15240" y="210921"/>
                  </a:cubicBezTo>
                  <a:cubicBezTo>
                    <a:pt x="8128" y="210921"/>
                    <a:pt x="4572" y="205739"/>
                    <a:pt x="4572" y="195376"/>
                  </a:cubicBezTo>
                  <a:cubicBezTo>
                    <a:pt x="4572" y="184403"/>
                    <a:pt x="5995" y="177800"/>
                    <a:pt x="8839" y="175564"/>
                  </a:cubicBezTo>
                  <a:lnTo>
                    <a:pt x="15240" y="170383"/>
                  </a:lnTo>
                  <a:cubicBezTo>
                    <a:pt x="30277" y="150063"/>
                    <a:pt x="44196" y="129032"/>
                    <a:pt x="56998" y="107289"/>
                  </a:cubicBezTo>
                  <a:cubicBezTo>
                    <a:pt x="41555" y="111353"/>
                    <a:pt x="32411" y="113487"/>
                    <a:pt x="29566" y="113690"/>
                  </a:cubicBezTo>
                  <a:cubicBezTo>
                    <a:pt x="24283" y="113690"/>
                    <a:pt x="15951" y="110235"/>
                    <a:pt x="4572" y="103327"/>
                  </a:cubicBezTo>
                  <a:cubicBezTo>
                    <a:pt x="1524" y="101295"/>
                    <a:pt x="0" y="98552"/>
                    <a:pt x="0" y="95097"/>
                  </a:cubicBezTo>
                  <a:cubicBezTo>
                    <a:pt x="0" y="90423"/>
                    <a:pt x="1423" y="88087"/>
                    <a:pt x="4267" y="88087"/>
                  </a:cubicBezTo>
                  <a:lnTo>
                    <a:pt x="13716" y="90220"/>
                  </a:lnTo>
                  <a:cubicBezTo>
                    <a:pt x="33223" y="83718"/>
                    <a:pt x="51105" y="75387"/>
                    <a:pt x="67361" y="65227"/>
                  </a:cubicBezTo>
                  <a:cubicBezTo>
                    <a:pt x="67767" y="50393"/>
                    <a:pt x="68072" y="36169"/>
                    <a:pt x="68275" y="22555"/>
                  </a:cubicBezTo>
                  <a:cubicBezTo>
                    <a:pt x="61367" y="16865"/>
                    <a:pt x="57912" y="12395"/>
                    <a:pt x="57912" y="9144"/>
                  </a:cubicBezTo>
                  <a:cubicBezTo>
                    <a:pt x="57912" y="5283"/>
                    <a:pt x="61570" y="2641"/>
                    <a:pt x="68885" y="1219"/>
                  </a:cubicBezTo>
                  <a:close/>
                  <a:moveTo>
                    <a:pt x="150571" y="0"/>
                  </a:moveTo>
                  <a:cubicBezTo>
                    <a:pt x="155245" y="0"/>
                    <a:pt x="161646" y="3454"/>
                    <a:pt x="169774" y="10363"/>
                  </a:cubicBezTo>
                  <a:cubicBezTo>
                    <a:pt x="180543" y="19507"/>
                    <a:pt x="185928" y="27533"/>
                    <a:pt x="185928" y="34442"/>
                  </a:cubicBezTo>
                  <a:cubicBezTo>
                    <a:pt x="185928" y="38506"/>
                    <a:pt x="184709" y="42265"/>
                    <a:pt x="182271" y="45720"/>
                  </a:cubicBezTo>
                  <a:cubicBezTo>
                    <a:pt x="178613" y="62992"/>
                    <a:pt x="175768" y="80365"/>
                    <a:pt x="173736" y="97840"/>
                  </a:cubicBezTo>
                  <a:cubicBezTo>
                    <a:pt x="204013" y="101295"/>
                    <a:pt x="223825" y="107492"/>
                    <a:pt x="233172" y="116433"/>
                  </a:cubicBezTo>
                  <a:cubicBezTo>
                    <a:pt x="242316" y="126796"/>
                    <a:pt x="246888" y="137464"/>
                    <a:pt x="246888" y="148437"/>
                  </a:cubicBezTo>
                  <a:cubicBezTo>
                    <a:pt x="246482" y="161442"/>
                    <a:pt x="241808" y="167944"/>
                    <a:pt x="232867" y="167944"/>
                  </a:cubicBezTo>
                  <a:cubicBezTo>
                    <a:pt x="231445" y="167944"/>
                    <a:pt x="227889" y="166217"/>
                    <a:pt x="222199" y="162763"/>
                  </a:cubicBezTo>
                  <a:cubicBezTo>
                    <a:pt x="207163" y="162763"/>
                    <a:pt x="194869" y="161950"/>
                    <a:pt x="185319" y="160324"/>
                  </a:cubicBezTo>
                  <a:cubicBezTo>
                    <a:pt x="193650" y="156260"/>
                    <a:pt x="201371" y="151485"/>
                    <a:pt x="208483" y="145999"/>
                  </a:cubicBezTo>
                  <a:cubicBezTo>
                    <a:pt x="194259" y="131165"/>
                    <a:pt x="182677" y="121208"/>
                    <a:pt x="173736" y="116128"/>
                  </a:cubicBezTo>
                  <a:cubicBezTo>
                    <a:pt x="173533" y="144576"/>
                    <a:pt x="173431" y="165099"/>
                    <a:pt x="173431" y="177698"/>
                  </a:cubicBezTo>
                  <a:cubicBezTo>
                    <a:pt x="173431" y="193548"/>
                    <a:pt x="174041" y="213969"/>
                    <a:pt x="175260" y="238963"/>
                  </a:cubicBezTo>
                  <a:cubicBezTo>
                    <a:pt x="175260" y="253187"/>
                    <a:pt x="171095" y="260299"/>
                    <a:pt x="162763" y="260299"/>
                  </a:cubicBezTo>
                  <a:cubicBezTo>
                    <a:pt x="154026" y="260299"/>
                    <a:pt x="148235" y="256844"/>
                    <a:pt x="145390" y="249936"/>
                  </a:cubicBezTo>
                  <a:cubicBezTo>
                    <a:pt x="140513" y="239572"/>
                    <a:pt x="138075" y="231140"/>
                    <a:pt x="138075" y="224637"/>
                  </a:cubicBezTo>
                  <a:cubicBezTo>
                    <a:pt x="138075" y="220167"/>
                    <a:pt x="140107" y="214985"/>
                    <a:pt x="144171" y="209092"/>
                  </a:cubicBezTo>
                  <a:cubicBezTo>
                    <a:pt x="147625" y="175768"/>
                    <a:pt x="149352" y="141935"/>
                    <a:pt x="149352" y="107594"/>
                  </a:cubicBezTo>
                  <a:cubicBezTo>
                    <a:pt x="149352" y="73050"/>
                    <a:pt x="148539" y="46024"/>
                    <a:pt x="146914" y="26517"/>
                  </a:cubicBezTo>
                  <a:cubicBezTo>
                    <a:pt x="139599" y="17576"/>
                    <a:pt x="135941" y="11176"/>
                    <a:pt x="135941" y="7315"/>
                  </a:cubicBezTo>
                  <a:cubicBezTo>
                    <a:pt x="135941" y="3860"/>
                    <a:pt x="140818" y="1422"/>
                    <a:pt x="15057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3691FF3-0E8B-9590-7403-0AC8312A90F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9822020" y="390733"/>
              <a:ext cx="428397" cy="413309"/>
            </a:xfrm>
            <a:custGeom>
              <a:avLst/>
              <a:gdLst/>
              <a:ahLst/>
              <a:cxnLst/>
              <a:rect l="l" t="t" r="r" b="b"/>
              <a:pathLst>
                <a:path w="428397" h="413309">
                  <a:moveTo>
                    <a:pt x="225857" y="236830"/>
                  </a:moveTo>
                  <a:cubicBezTo>
                    <a:pt x="221590" y="236830"/>
                    <a:pt x="209398" y="241707"/>
                    <a:pt x="189281" y="251460"/>
                  </a:cubicBezTo>
                  <a:lnTo>
                    <a:pt x="182880" y="286665"/>
                  </a:lnTo>
                  <a:cubicBezTo>
                    <a:pt x="191415" y="294285"/>
                    <a:pt x="200863" y="300076"/>
                    <a:pt x="211227" y="304039"/>
                  </a:cubicBezTo>
                  <a:cubicBezTo>
                    <a:pt x="224333" y="277521"/>
                    <a:pt x="230886" y="256337"/>
                    <a:pt x="230886" y="240488"/>
                  </a:cubicBezTo>
                  <a:cubicBezTo>
                    <a:pt x="230886" y="238049"/>
                    <a:pt x="229210" y="236830"/>
                    <a:pt x="225857" y="236830"/>
                  </a:cubicBezTo>
                  <a:close/>
                  <a:moveTo>
                    <a:pt x="256032" y="186081"/>
                  </a:moveTo>
                  <a:lnTo>
                    <a:pt x="228143" y="208027"/>
                  </a:lnTo>
                  <a:lnTo>
                    <a:pt x="238201" y="206655"/>
                  </a:lnTo>
                  <a:cubicBezTo>
                    <a:pt x="251003" y="206655"/>
                    <a:pt x="260299" y="210312"/>
                    <a:pt x="266091" y="217628"/>
                  </a:cubicBezTo>
                  <a:cubicBezTo>
                    <a:pt x="263652" y="210617"/>
                    <a:pt x="260299" y="200102"/>
                    <a:pt x="256032" y="186081"/>
                  </a:cubicBezTo>
                  <a:close/>
                  <a:moveTo>
                    <a:pt x="247803" y="158649"/>
                  </a:moveTo>
                  <a:cubicBezTo>
                    <a:pt x="215799" y="167488"/>
                    <a:pt x="198273" y="171908"/>
                    <a:pt x="195225" y="171908"/>
                  </a:cubicBezTo>
                  <a:cubicBezTo>
                    <a:pt x="189129" y="171908"/>
                    <a:pt x="183337" y="171451"/>
                    <a:pt x="177851" y="170536"/>
                  </a:cubicBezTo>
                  <a:cubicBezTo>
                    <a:pt x="184252" y="177547"/>
                    <a:pt x="188214" y="184100"/>
                    <a:pt x="189738" y="190196"/>
                  </a:cubicBezTo>
                  <a:cubicBezTo>
                    <a:pt x="191262" y="195682"/>
                    <a:pt x="192024" y="204978"/>
                    <a:pt x="192024" y="218085"/>
                  </a:cubicBezTo>
                  <a:cubicBezTo>
                    <a:pt x="195377" y="214427"/>
                    <a:pt x="200101" y="210922"/>
                    <a:pt x="206197" y="207569"/>
                  </a:cubicBezTo>
                  <a:lnTo>
                    <a:pt x="248717" y="164593"/>
                  </a:lnTo>
                  <a:close/>
                  <a:moveTo>
                    <a:pt x="341529" y="46178"/>
                  </a:moveTo>
                  <a:cubicBezTo>
                    <a:pt x="354940" y="46178"/>
                    <a:pt x="367284" y="50445"/>
                    <a:pt x="378562" y="58979"/>
                  </a:cubicBezTo>
                  <a:cubicBezTo>
                    <a:pt x="385877" y="65380"/>
                    <a:pt x="389535" y="73915"/>
                    <a:pt x="389535" y="84583"/>
                  </a:cubicBezTo>
                  <a:cubicBezTo>
                    <a:pt x="389535" y="100127"/>
                    <a:pt x="382677" y="107900"/>
                    <a:pt x="368961" y="107900"/>
                  </a:cubicBezTo>
                  <a:cubicBezTo>
                    <a:pt x="363169" y="107900"/>
                    <a:pt x="351739" y="100127"/>
                    <a:pt x="334671" y="84583"/>
                  </a:cubicBezTo>
                  <a:cubicBezTo>
                    <a:pt x="317297" y="76658"/>
                    <a:pt x="308610" y="68733"/>
                    <a:pt x="308610" y="60808"/>
                  </a:cubicBezTo>
                  <a:cubicBezTo>
                    <a:pt x="308610" y="56236"/>
                    <a:pt x="314097" y="52426"/>
                    <a:pt x="325069" y="49378"/>
                  </a:cubicBezTo>
                  <a:cubicBezTo>
                    <a:pt x="332689" y="47245"/>
                    <a:pt x="338176" y="46178"/>
                    <a:pt x="341529" y="46178"/>
                  </a:cubicBezTo>
                  <a:close/>
                  <a:moveTo>
                    <a:pt x="102413" y="42977"/>
                  </a:moveTo>
                  <a:cubicBezTo>
                    <a:pt x="120091" y="42977"/>
                    <a:pt x="132131" y="45568"/>
                    <a:pt x="138532" y="50750"/>
                  </a:cubicBezTo>
                  <a:cubicBezTo>
                    <a:pt x="149505" y="58979"/>
                    <a:pt x="154991" y="66599"/>
                    <a:pt x="154991" y="73610"/>
                  </a:cubicBezTo>
                  <a:cubicBezTo>
                    <a:pt x="154991" y="93422"/>
                    <a:pt x="149505" y="103328"/>
                    <a:pt x="138532" y="103328"/>
                  </a:cubicBezTo>
                  <a:cubicBezTo>
                    <a:pt x="134265" y="103328"/>
                    <a:pt x="129997" y="102870"/>
                    <a:pt x="125730" y="101956"/>
                  </a:cubicBezTo>
                  <a:lnTo>
                    <a:pt x="73152" y="108357"/>
                  </a:lnTo>
                  <a:lnTo>
                    <a:pt x="110643" y="86411"/>
                  </a:lnTo>
                  <a:cubicBezTo>
                    <a:pt x="112776" y="85192"/>
                    <a:pt x="113843" y="83820"/>
                    <a:pt x="113843" y="82297"/>
                  </a:cubicBezTo>
                  <a:cubicBezTo>
                    <a:pt x="113843" y="78639"/>
                    <a:pt x="107442" y="73915"/>
                    <a:pt x="94641" y="68123"/>
                  </a:cubicBezTo>
                  <a:cubicBezTo>
                    <a:pt x="82449" y="65075"/>
                    <a:pt x="76353" y="60656"/>
                    <a:pt x="76353" y="54864"/>
                  </a:cubicBezTo>
                  <a:cubicBezTo>
                    <a:pt x="76353" y="46940"/>
                    <a:pt x="85039" y="42977"/>
                    <a:pt x="102413" y="42977"/>
                  </a:cubicBezTo>
                  <a:close/>
                  <a:moveTo>
                    <a:pt x="227229" y="0"/>
                  </a:moveTo>
                  <a:cubicBezTo>
                    <a:pt x="234239" y="0"/>
                    <a:pt x="244297" y="4725"/>
                    <a:pt x="257404" y="14174"/>
                  </a:cubicBezTo>
                  <a:cubicBezTo>
                    <a:pt x="275692" y="29109"/>
                    <a:pt x="284836" y="42063"/>
                    <a:pt x="284836" y="53036"/>
                  </a:cubicBezTo>
                  <a:cubicBezTo>
                    <a:pt x="284836" y="54864"/>
                    <a:pt x="284074" y="62942"/>
                    <a:pt x="282550" y="77267"/>
                  </a:cubicBezTo>
                  <a:cubicBezTo>
                    <a:pt x="282245" y="81839"/>
                    <a:pt x="282093" y="92964"/>
                    <a:pt x="282093" y="110643"/>
                  </a:cubicBezTo>
                  <a:cubicBezTo>
                    <a:pt x="300685" y="100889"/>
                    <a:pt x="314249" y="96012"/>
                    <a:pt x="322783" y="96012"/>
                  </a:cubicBezTo>
                  <a:cubicBezTo>
                    <a:pt x="329794" y="96012"/>
                    <a:pt x="336347" y="97536"/>
                    <a:pt x="342443" y="100585"/>
                  </a:cubicBezTo>
                  <a:cubicBezTo>
                    <a:pt x="347320" y="103633"/>
                    <a:pt x="349758" y="107747"/>
                    <a:pt x="349758" y="112929"/>
                  </a:cubicBezTo>
                  <a:cubicBezTo>
                    <a:pt x="349758" y="118111"/>
                    <a:pt x="343967" y="123749"/>
                    <a:pt x="332385" y="129845"/>
                  </a:cubicBezTo>
                  <a:cubicBezTo>
                    <a:pt x="315011" y="137770"/>
                    <a:pt x="299771" y="149048"/>
                    <a:pt x="286665" y="163678"/>
                  </a:cubicBezTo>
                  <a:cubicBezTo>
                    <a:pt x="293675" y="192634"/>
                    <a:pt x="302514" y="220218"/>
                    <a:pt x="313182" y="246431"/>
                  </a:cubicBezTo>
                  <a:cubicBezTo>
                    <a:pt x="317754" y="234239"/>
                    <a:pt x="321259" y="220828"/>
                    <a:pt x="323698" y="206198"/>
                  </a:cubicBezTo>
                  <a:cubicBezTo>
                    <a:pt x="319126" y="196444"/>
                    <a:pt x="316840" y="189434"/>
                    <a:pt x="316840" y="185166"/>
                  </a:cubicBezTo>
                  <a:cubicBezTo>
                    <a:pt x="316840" y="181204"/>
                    <a:pt x="322936" y="178766"/>
                    <a:pt x="335128" y="177851"/>
                  </a:cubicBezTo>
                  <a:cubicBezTo>
                    <a:pt x="339700" y="177851"/>
                    <a:pt x="345643" y="182728"/>
                    <a:pt x="352959" y="192482"/>
                  </a:cubicBezTo>
                  <a:cubicBezTo>
                    <a:pt x="359359" y="201930"/>
                    <a:pt x="362560" y="208484"/>
                    <a:pt x="362560" y="212141"/>
                  </a:cubicBezTo>
                  <a:cubicBezTo>
                    <a:pt x="362560" y="217628"/>
                    <a:pt x="352044" y="240488"/>
                    <a:pt x="331013" y="280721"/>
                  </a:cubicBezTo>
                  <a:cubicBezTo>
                    <a:pt x="343205" y="301143"/>
                    <a:pt x="358445" y="317297"/>
                    <a:pt x="376733" y="329185"/>
                  </a:cubicBezTo>
                  <a:cubicBezTo>
                    <a:pt x="379171" y="313640"/>
                    <a:pt x="380391" y="300838"/>
                    <a:pt x="380391" y="290780"/>
                  </a:cubicBezTo>
                  <a:cubicBezTo>
                    <a:pt x="379171" y="264567"/>
                    <a:pt x="377343" y="241250"/>
                    <a:pt x="374904" y="220828"/>
                  </a:cubicBezTo>
                  <a:cubicBezTo>
                    <a:pt x="402336" y="266243"/>
                    <a:pt x="418186" y="316688"/>
                    <a:pt x="422453" y="372161"/>
                  </a:cubicBezTo>
                  <a:cubicBezTo>
                    <a:pt x="426415" y="381000"/>
                    <a:pt x="428397" y="387554"/>
                    <a:pt x="428397" y="391821"/>
                  </a:cubicBezTo>
                  <a:cubicBezTo>
                    <a:pt x="428397" y="406147"/>
                    <a:pt x="420472" y="413309"/>
                    <a:pt x="404622" y="413309"/>
                  </a:cubicBezTo>
                  <a:cubicBezTo>
                    <a:pt x="392430" y="413309"/>
                    <a:pt x="376428" y="403860"/>
                    <a:pt x="356616" y="384963"/>
                  </a:cubicBezTo>
                  <a:cubicBezTo>
                    <a:pt x="339243" y="365760"/>
                    <a:pt x="323545" y="344272"/>
                    <a:pt x="309525" y="320498"/>
                  </a:cubicBezTo>
                  <a:cubicBezTo>
                    <a:pt x="293675" y="342748"/>
                    <a:pt x="279959" y="353873"/>
                    <a:pt x="268377" y="353873"/>
                  </a:cubicBezTo>
                  <a:cubicBezTo>
                    <a:pt x="260757" y="353873"/>
                    <a:pt x="256947" y="350825"/>
                    <a:pt x="256947" y="344729"/>
                  </a:cubicBezTo>
                  <a:cubicBezTo>
                    <a:pt x="256947" y="340767"/>
                    <a:pt x="258623" y="334671"/>
                    <a:pt x="261976" y="326441"/>
                  </a:cubicBezTo>
                  <a:cubicBezTo>
                    <a:pt x="261976" y="311811"/>
                    <a:pt x="263195" y="299619"/>
                    <a:pt x="265633" y="289865"/>
                  </a:cubicBezTo>
                  <a:cubicBezTo>
                    <a:pt x="269596" y="297485"/>
                    <a:pt x="274320" y="303581"/>
                    <a:pt x="279807" y="308153"/>
                  </a:cubicBezTo>
                  <a:cubicBezTo>
                    <a:pt x="286512" y="298400"/>
                    <a:pt x="290932" y="291847"/>
                    <a:pt x="293065" y="288494"/>
                  </a:cubicBezTo>
                  <a:cubicBezTo>
                    <a:pt x="286360" y="273559"/>
                    <a:pt x="279502" y="256642"/>
                    <a:pt x="272491" y="237745"/>
                  </a:cubicBezTo>
                  <a:cubicBezTo>
                    <a:pt x="259995" y="283160"/>
                    <a:pt x="251155" y="312116"/>
                    <a:pt x="245974" y="324612"/>
                  </a:cubicBezTo>
                  <a:cubicBezTo>
                    <a:pt x="243535" y="331623"/>
                    <a:pt x="236982" y="339548"/>
                    <a:pt x="226314" y="348387"/>
                  </a:cubicBezTo>
                  <a:cubicBezTo>
                    <a:pt x="217780" y="355702"/>
                    <a:pt x="211379" y="359360"/>
                    <a:pt x="207112" y="359360"/>
                  </a:cubicBezTo>
                  <a:cubicBezTo>
                    <a:pt x="198273" y="359360"/>
                    <a:pt x="193548" y="352654"/>
                    <a:pt x="192939" y="339243"/>
                  </a:cubicBezTo>
                  <a:cubicBezTo>
                    <a:pt x="187757" y="328575"/>
                    <a:pt x="183033" y="317297"/>
                    <a:pt x="178765" y="305410"/>
                  </a:cubicBezTo>
                  <a:cubicBezTo>
                    <a:pt x="167488" y="347472"/>
                    <a:pt x="156363" y="368504"/>
                    <a:pt x="145390" y="368504"/>
                  </a:cubicBezTo>
                  <a:cubicBezTo>
                    <a:pt x="136551" y="368504"/>
                    <a:pt x="129693" y="357378"/>
                    <a:pt x="124816" y="335128"/>
                  </a:cubicBezTo>
                  <a:lnTo>
                    <a:pt x="122987" y="304953"/>
                  </a:lnTo>
                  <a:lnTo>
                    <a:pt x="106528" y="347930"/>
                  </a:lnTo>
                  <a:cubicBezTo>
                    <a:pt x="107747" y="362865"/>
                    <a:pt x="102870" y="370333"/>
                    <a:pt x="91897" y="370333"/>
                  </a:cubicBezTo>
                  <a:cubicBezTo>
                    <a:pt x="87630" y="370333"/>
                    <a:pt x="83515" y="369647"/>
                    <a:pt x="79553" y="368275"/>
                  </a:cubicBezTo>
                  <a:cubicBezTo>
                    <a:pt x="75591" y="366903"/>
                    <a:pt x="72543" y="364694"/>
                    <a:pt x="70409" y="361646"/>
                  </a:cubicBezTo>
                  <a:cubicBezTo>
                    <a:pt x="66751" y="355854"/>
                    <a:pt x="64008" y="351282"/>
                    <a:pt x="62179" y="347930"/>
                  </a:cubicBezTo>
                  <a:cubicBezTo>
                    <a:pt x="60351" y="344577"/>
                    <a:pt x="58522" y="340157"/>
                    <a:pt x="56693" y="334671"/>
                  </a:cubicBezTo>
                  <a:cubicBezTo>
                    <a:pt x="53645" y="325527"/>
                    <a:pt x="52121" y="315773"/>
                    <a:pt x="52121" y="305410"/>
                  </a:cubicBezTo>
                  <a:cubicBezTo>
                    <a:pt x="52121" y="285903"/>
                    <a:pt x="56541" y="262281"/>
                    <a:pt x="65380" y="234544"/>
                  </a:cubicBezTo>
                  <a:cubicBezTo>
                    <a:pt x="70561" y="217171"/>
                    <a:pt x="73152" y="202388"/>
                    <a:pt x="73152" y="190196"/>
                  </a:cubicBezTo>
                  <a:cubicBezTo>
                    <a:pt x="73152" y="183185"/>
                    <a:pt x="71628" y="179680"/>
                    <a:pt x="68580" y="179680"/>
                  </a:cubicBezTo>
                  <a:cubicBezTo>
                    <a:pt x="66751" y="179680"/>
                    <a:pt x="62637" y="181814"/>
                    <a:pt x="56236" y="186081"/>
                  </a:cubicBezTo>
                  <a:cubicBezTo>
                    <a:pt x="52578" y="188824"/>
                    <a:pt x="48463" y="191567"/>
                    <a:pt x="43891" y="194311"/>
                  </a:cubicBezTo>
                  <a:lnTo>
                    <a:pt x="34747" y="201169"/>
                  </a:lnTo>
                  <a:cubicBezTo>
                    <a:pt x="32919" y="202997"/>
                    <a:pt x="31471" y="204140"/>
                    <a:pt x="30404" y="204598"/>
                  </a:cubicBezTo>
                  <a:cubicBezTo>
                    <a:pt x="29337" y="205055"/>
                    <a:pt x="27432" y="205283"/>
                    <a:pt x="24689" y="205283"/>
                  </a:cubicBezTo>
                  <a:cubicBezTo>
                    <a:pt x="18288" y="205283"/>
                    <a:pt x="12573" y="203531"/>
                    <a:pt x="7544" y="200026"/>
                  </a:cubicBezTo>
                  <a:cubicBezTo>
                    <a:pt x="2515" y="196520"/>
                    <a:pt x="0" y="192634"/>
                    <a:pt x="0" y="188367"/>
                  </a:cubicBezTo>
                  <a:cubicBezTo>
                    <a:pt x="0" y="185319"/>
                    <a:pt x="1219" y="183033"/>
                    <a:pt x="3658" y="181509"/>
                  </a:cubicBezTo>
                  <a:cubicBezTo>
                    <a:pt x="8839" y="179375"/>
                    <a:pt x="13030" y="177699"/>
                    <a:pt x="16231" y="176480"/>
                  </a:cubicBezTo>
                  <a:cubicBezTo>
                    <a:pt x="19431" y="175260"/>
                    <a:pt x="21946" y="174346"/>
                    <a:pt x="23775" y="173736"/>
                  </a:cubicBezTo>
                  <a:cubicBezTo>
                    <a:pt x="38100" y="168555"/>
                    <a:pt x="52273" y="162306"/>
                    <a:pt x="66294" y="154991"/>
                  </a:cubicBezTo>
                  <a:cubicBezTo>
                    <a:pt x="68733" y="153772"/>
                    <a:pt x="71247" y="152400"/>
                    <a:pt x="73838" y="150877"/>
                  </a:cubicBezTo>
                  <a:cubicBezTo>
                    <a:pt x="76429" y="149353"/>
                    <a:pt x="78486" y="148362"/>
                    <a:pt x="80010" y="147905"/>
                  </a:cubicBezTo>
                  <a:cubicBezTo>
                    <a:pt x="81534" y="147448"/>
                    <a:pt x="83668" y="147219"/>
                    <a:pt x="86411" y="147219"/>
                  </a:cubicBezTo>
                  <a:cubicBezTo>
                    <a:pt x="92507" y="147219"/>
                    <a:pt x="101194" y="150419"/>
                    <a:pt x="112471" y="156820"/>
                  </a:cubicBezTo>
                  <a:cubicBezTo>
                    <a:pt x="122835" y="162002"/>
                    <a:pt x="128016" y="168555"/>
                    <a:pt x="128016" y="176480"/>
                  </a:cubicBezTo>
                  <a:cubicBezTo>
                    <a:pt x="128016" y="179223"/>
                    <a:pt x="125883" y="183490"/>
                    <a:pt x="121615" y="189281"/>
                  </a:cubicBezTo>
                  <a:lnTo>
                    <a:pt x="116586" y="197054"/>
                  </a:lnTo>
                  <a:lnTo>
                    <a:pt x="108814" y="209398"/>
                  </a:lnTo>
                  <a:lnTo>
                    <a:pt x="103785" y="217628"/>
                  </a:lnTo>
                  <a:cubicBezTo>
                    <a:pt x="94031" y="237135"/>
                    <a:pt x="87021" y="268072"/>
                    <a:pt x="82753" y="310439"/>
                  </a:cubicBezTo>
                  <a:lnTo>
                    <a:pt x="103327" y="283922"/>
                  </a:lnTo>
                  <a:cubicBezTo>
                    <a:pt x="113995" y="270815"/>
                    <a:pt x="122606" y="259538"/>
                    <a:pt x="129159" y="250089"/>
                  </a:cubicBezTo>
                  <a:cubicBezTo>
                    <a:pt x="135712" y="240640"/>
                    <a:pt x="141732" y="230277"/>
                    <a:pt x="147219" y="218999"/>
                  </a:cubicBezTo>
                  <a:cubicBezTo>
                    <a:pt x="143256" y="244603"/>
                    <a:pt x="136398" y="269901"/>
                    <a:pt x="126645" y="294894"/>
                  </a:cubicBezTo>
                  <a:lnTo>
                    <a:pt x="134874" y="315469"/>
                  </a:lnTo>
                  <a:cubicBezTo>
                    <a:pt x="151333" y="269748"/>
                    <a:pt x="160173" y="224638"/>
                    <a:pt x="161392" y="180137"/>
                  </a:cubicBezTo>
                  <a:cubicBezTo>
                    <a:pt x="154381" y="175870"/>
                    <a:pt x="150876" y="172975"/>
                    <a:pt x="150876" y="171451"/>
                  </a:cubicBezTo>
                  <a:cubicBezTo>
                    <a:pt x="150876" y="169927"/>
                    <a:pt x="151943" y="168098"/>
                    <a:pt x="154077" y="165964"/>
                  </a:cubicBezTo>
                  <a:cubicBezTo>
                    <a:pt x="155296" y="163830"/>
                    <a:pt x="157734" y="162764"/>
                    <a:pt x="161392" y="162764"/>
                  </a:cubicBezTo>
                  <a:cubicBezTo>
                    <a:pt x="164745" y="162764"/>
                    <a:pt x="168555" y="163830"/>
                    <a:pt x="172822" y="165964"/>
                  </a:cubicBezTo>
                  <a:cubicBezTo>
                    <a:pt x="179223" y="158649"/>
                    <a:pt x="186690" y="153467"/>
                    <a:pt x="195225" y="150419"/>
                  </a:cubicBezTo>
                  <a:cubicBezTo>
                    <a:pt x="212598" y="144323"/>
                    <a:pt x="227991" y="137923"/>
                    <a:pt x="241402" y="131217"/>
                  </a:cubicBezTo>
                  <a:lnTo>
                    <a:pt x="220828" y="37034"/>
                  </a:lnTo>
                  <a:cubicBezTo>
                    <a:pt x="205283" y="27280"/>
                    <a:pt x="197511" y="19203"/>
                    <a:pt x="197511" y="12802"/>
                  </a:cubicBezTo>
                  <a:cubicBezTo>
                    <a:pt x="197511" y="7621"/>
                    <a:pt x="207417" y="3353"/>
                    <a:pt x="227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354DA7F-50B3-5F9B-A380-47E8C4AA79EC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0605108" y="455470"/>
              <a:ext cx="347472" cy="410566"/>
            </a:xfrm>
            <a:custGeom>
              <a:avLst/>
              <a:gdLst/>
              <a:ahLst/>
              <a:cxnLst/>
              <a:rect l="l" t="t" r="r" b="b"/>
              <a:pathLst>
                <a:path w="347472" h="410566">
                  <a:moveTo>
                    <a:pt x="167793" y="143104"/>
                  </a:moveTo>
                  <a:lnTo>
                    <a:pt x="175565" y="167792"/>
                  </a:lnTo>
                  <a:cubicBezTo>
                    <a:pt x="182880" y="160782"/>
                    <a:pt x="191110" y="153162"/>
                    <a:pt x="200254" y="144932"/>
                  </a:cubicBezTo>
                  <a:cubicBezTo>
                    <a:pt x="195987" y="145542"/>
                    <a:pt x="191415" y="145847"/>
                    <a:pt x="186538" y="145847"/>
                  </a:cubicBezTo>
                  <a:cubicBezTo>
                    <a:pt x="182271" y="145847"/>
                    <a:pt x="176022" y="144932"/>
                    <a:pt x="167793" y="143104"/>
                  </a:cubicBezTo>
                  <a:close/>
                  <a:moveTo>
                    <a:pt x="275692" y="94640"/>
                  </a:moveTo>
                  <a:cubicBezTo>
                    <a:pt x="233020" y="103785"/>
                    <a:pt x="208636" y="108356"/>
                    <a:pt x="202540" y="108356"/>
                  </a:cubicBezTo>
                  <a:cubicBezTo>
                    <a:pt x="198882" y="108356"/>
                    <a:pt x="193701" y="108052"/>
                    <a:pt x="186995" y="107442"/>
                  </a:cubicBezTo>
                  <a:lnTo>
                    <a:pt x="175565" y="128016"/>
                  </a:lnTo>
                  <a:cubicBezTo>
                    <a:pt x="187148" y="126187"/>
                    <a:pt x="201626" y="123901"/>
                    <a:pt x="218999" y="121158"/>
                  </a:cubicBezTo>
                  <a:cubicBezTo>
                    <a:pt x="226924" y="119329"/>
                    <a:pt x="232106" y="118415"/>
                    <a:pt x="234544" y="118415"/>
                  </a:cubicBezTo>
                  <a:cubicBezTo>
                    <a:pt x="249174" y="118415"/>
                    <a:pt x="256490" y="121920"/>
                    <a:pt x="256490" y="128931"/>
                  </a:cubicBezTo>
                  <a:cubicBezTo>
                    <a:pt x="256490" y="133807"/>
                    <a:pt x="246279" y="139141"/>
                    <a:pt x="225857" y="144932"/>
                  </a:cubicBezTo>
                  <a:cubicBezTo>
                    <a:pt x="208788" y="152248"/>
                    <a:pt x="196749" y="160325"/>
                    <a:pt x="189738" y="169164"/>
                  </a:cubicBezTo>
                  <a:cubicBezTo>
                    <a:pt x="200102" y="169164"/>
                    <a:pt x="209398" y="167640"/>
                    <a:pt x="217628" y="164592"/>
                  </a:cubicBezTo>
                  <a:cubicBezTo>
                    <a:pt x="225857" y="160630"/>
                    <a:pt x="231191" y="158649"/>
                    <a:pt x="233630" y="158649"/>
                  </a:cubicBezTo>
                  <a:cubicBezTo>
                    <a:pt x="236068" y="158649"/>
                    <a:pt x="239421" y="160020"/>
                    <a:pt x="243688" y="162763"/>
                  </a:cubicBezTo>
                  <a:cubicBezTo>
                    <a:pt x="258014" y="143256"/>
                    <a:pt x="268682" y="120549"/>
                    <a:pt x="275692" y="94640"/>
                  </a:cubicBezTo>
                  <a:close/>
                  <a:moveTo>
                    <a:pt x="252832" y="0"/>
                  </a:moveTo>
                  <a:cubicBezTo>
                    <a:pt x="263195" y="0"/>
                    <a:pt x="273558" y="3353"/>
                    <a:pt x="283922" y="10058"/>
                  </a:cubicBezTo>
                  <a:cubicBezTo>
                    <a:pt x="290322" y="15240"/>
                    <a:pt x="293523" y="21489"/>
                    <a:pt x="293523" y="28804"/>
                  </a:cubicBezTo>
                  <a:cubicBezTo>
                    <a:pt x="293523" y="38253"/>
                    <a:pt x="288036" y="43891"/>
                    <a:pt x="277064" y="45720"/>
                  </a:cubicBezTo>
                  <a:cubicBezTo>
                    <a:pt x="272187" y="46939"/>
                    <a:pt x="263652" y="48920"/>
                    <a:pt x="251460" y="51664"/>
                  </a:cubicBezTo>
                  <a:cubicBezTo>
                    <a:pt x="233172" y="60503"/>
                    <a:pt x="217018" y="72238"/>
                    <a:pt x="202997" y="86868"/>
                  </a:cubicBezTo>
                  <a:cubicBezTo>
                    <a:pt x="213056" y="83515"/>
                    <a:pt x="235916" y="78334"/>
                    <a:pt x="271577" y="71323"/>
                  </a:cubicBezTo>
                  <a:cubicBezTo>
                    <a:pt x="281636" y="65532"/>
                    <a:pt x="289560" y="62637"/>
                    <a:pt x="295352" y="62637"/>
                  </a:cubicBezTo>
                  <a:cubicBezTo>
                    <a:pt x="302057" y="62637"/>
                    <a:pt x="309982" y="67208"/>
                    <a:pt x="319126" y="76352"/>
                  </a:cubicBezTo>
                  <a:cubicBezTo>
                    <a:pt x="327660" y="85192"/>
                    <a:pt x="331928" y="92964"/>
                    <a:pt x="331928" y="99670"/>
                  </a:cubicBezTo>
                  <a:cubicBezTo>
                    <a:pt x="331928" y="104851"/>
                    <a:pt x="329184" y="110033"/>
                    <a:pt x="323698" y="115215"/>
                  </a:cubicBezTo>
                  <a:cubicBezTo>
                    <a:pt x="303581" y="150267"/>
                    <a:pt x="288036" y="172517"/>
                    <a:pt x="277064" y="181966"/>
                  </a:cubicBezTo>
                  <a:cubicBezTo>
                    <a:pt x="270968" y="187147"/>
                    <a:pt x="264567" y="189738"/>
                    <a:pt x="257861" y="189738"/>
                  </a:cubicBezTo>
                  <a:cubicBezTo>
                    <a:pt x="255423" y="189738"/>
                    <a:pt x="251918" y="187452"/>
                    <a:pt x="247346" y="182880"/>
                  </a:cubicBezTo>
                  <a:cubicBezTo>
                    <a:pt x="241859" y="185928"/>
                    <a:pt x="236525" y="189128"/>
                    <a:pt x="231344" y="192481"/>
                  </a:cubicBezTo>
                  <a:cubicBezTo>
                    <a:pt x="222200" y="197968"/>
                    <a:pt x="215189" y="202844"/>
                    <a:pt x="210312" y="207112"/>
                  </a:cubicBezTo>
                  <a:cubicBezTo>
                    <a:pt x="214580" y="206502"/>
                    <a:pt x="219152" y="205588"/>
                    <a:pt x="224028" y="204368"/>
                  </a:cubicBezTo>
                  <a:cubicBezTo>
                    <a:pt x="233172" y="198882"/>
                    <a:pt x="239726" y="196139"/>
                    <a:pt x="243688" y="196139"/>
                  </a:cubicBezTo>
                  <a:cubicBezTo>
                    <a:pt x="247041" y="196139"/>
                    <a:pt x="252222" y="200406"/>
                    <a:pt x="259233" y="208941"/>
                  </a:cubicBezTo>
                  <a:cubicBezTo>
                    <a:pt x="264719" y="217170"/>
                    <a:pt x="267462" y="223266"/>
                    <a:pt x="267462" y="227228"/>
                  </a:cubicBezTo>
                  <a:cubicBezTo>
                    <a:pt x="267462" y="231496"/>
                    <a:pt x="263805" y="235306"/>
                    <a:pt x="256490" y="238659"/>
                  </a:cubicBezTo>
                  <a:cubicBezTo>
                    <a:pt x="242164" y="248107"/>
                    <a:pt x="231039" y="255575"/>
                    <a:pt x="223114" y="261061"/>
                  </a:cubicBezTo>
                  <a:cubicBezTo>
                    <a:pt x="226467" y="263804"/>
                    <a:pt x="229362" y="266395"/>
                    <a:pt x="231801" y="268834"/>
                  </a:cubicBezTo>
                  <a:cubicBezTo>
                    <a:pt x="244602" y="267310"/>
                    <a:pt x="260757" y="265481"/>
                    <a:pt x="280264" y="263347"/>
                  </a:cubicBezTo>
                  <a:cubicBezTo>
                    <a:pt x="292151" y="259080"/>
                    <a:pt x="299924" y="256947"/>
                    <a:pt x="303581" y="256947"/>
                  </a:cubicBezTo>
                  <a:cubicBezTo>
                    <a:pt x="311811" y="256947"/>
                    <a:pt x="323546" y="261214"/>
                    <a:pt x="338786" y="269748"/>
                  </a:cubicBezTo>
                  <a:cubicBezTo>
                    <a:pt x="344577" y="273710"/>
                    <a:pt x="347472" y="279807"/>
                    <a:pt x="347472" y="288036"/>
                  </a:cubicBezTo>
                  <a:cubicBezTo>
                    <a:pt x="347472" y="298704"/>
                    <a:pt x="341224" y="304038"/>
                    <a:pt x="328727" y="304038"/>
                  </a:cubicBezTo>
                  <a:cubicBezTo>
                    <a:pt x="319888" y="304038"/>
                    <a:pt x="292913" y="302362"/>
                    <a:pt x="247803" y="299009"/>
                  </a:cubicBezTo>
                  <a:cubicBezTo>
                    <a:pt x="250241" y="313335"/>
                    <a:pt x="251460" y="323545"/>
                    <a:pt x="251460" y="329641"/>
                  </a:cubicBezTo>
                  <a:cubicBezTo>
                    <a:pt x="251460" y="355549"/>
                    <a:pt x="247346" y="375209"/>
                    <a:pt x="239116" y="388620"/>
                  </a:cubicBezTo>
                  <a:cubicBezTo>
                    <a:pt x="229362" y="403250"/>
                    <a:pt x="219761" y="410566"/>
                    <a:pt x="210312" y="410566"/>
                  </a:cubicBezTo>
                  <a:cubicBezTo>
                    <a:pt x="205131" y="410566"/>
                    <a:pt x="199949" y="405232"/>
                    <a:pt x="194768" y="394564"/>
                  </a:cubicBezTo>
                  <a:cubicBezTo>
                    <a:pt x="160630" y="375971"/>
                    <a:pt x="135179" y="354330"/>
                    <a:pt x="118415" y="329641"/>
                  </a:cubicBezTo>
                  <a:cubicBezTo>
                    <a:pt x="137618" y="341224"/>
                    <a:pt x="155448" y="347777"/>
                    <a:pt x="171908" y="349301"/>
                  </a:cubicBezTo>
                  <a:cubicBezTo>
                    <a:pt x="177394" y="349911"/>
                    <a:pt x="188672" y="350215"/>
                    <a:pt x="205740" y="350215"/>
                  </a:cubicBezTo>
                  <a:cubicBezTo>
                    <a:pt x="210312" y="342900"/>
                    <a:pt x="212598" y="326136"/>
                    <a:pt x="212598" y="299923"/>
                  </a:cubicBezTo>
                  <a:cubicBezTo>
                    <a:pt x="194310" y="301447"/>
                    <a:pt x="177546" y="304343"/>
                    <a:pt x="162306" y="308610"/>
                  </a:cubicBezTo>
                  <a:cubicBezTo>
                    <a:pt x="151943" y="311049"/>
                    <a:pt x="145695" y="312268"/>
                    <a:pt x="143561" y="312268"/>
                  </a:cubicBezTo>
                  <a:cubicBezTo>
                    <a:pt x="137770" y="312268"/>
                    <a:pt x="129540" y="312420"/>
                    <a:pt x="118872" y="312725"/>
                  </a:cubicBezTo>
                  <a:cubicBezTo>
                    <a:pt x="111862" y="314554"/>
                    <a:pt x="106985" y="315468"/>
                    <a:pt x="104242" y="315468"/>
                  </a:cubicBezTo>
                  <a:cubicBezTo>
                    <a:pt x="100889" y="315468"/>
                    <a:pt x="99213" y="313487"/>
                    <a:pt x="99213" y="309525"/>
                  </a:cubicBezTo>
                  <a:cubicBezTo>
                    <a:pt x="99213" y="303124"/>
                    <a:pt x="109881" y="296113"/>
                    <a:pt x="131217" y="288493"/>
                  </a:cubicBezTo>
                  <a:cubicBezTo>
                    <a:pt x="149810" y="283616"/>
                    <a:pt x="172212" y="278892"/>
                    <a:pt x="198425" y="274320"/>
                  </a:cubicBezTo>
                  <a:cubicBezTo>
                    <a:pt x="191720" y="268834"/>
                    <a:pt x="188367" y="263957"/>
                    <a:pt x="188367" y="259690"/>
                  </a:cubicBezTo>
                  <a:cubicBezTo>
                    <a:pt x="188367" y="251155"/>
                    <a:pt x="190348" y="245516"/>
                    <a:pt x="194310" y="242773"/>
                  </a:cubicBezTo>
                  <a:cubicBezTo>
                    <a:pt x="197054" y="242468"/>
                    <a:pt x="199949" y="242316"/>
                    <a:pt x="202997" y="242316"/>
                  </a:cubicBezTo>
                  <a:cubicBezTo>
                    <a:pt x="208179" y="237744"/>
                    <a:pt x="212141" y="233325"/>
                    <a:pt x="214884" y="229057"/>
                  </a:cubicBezTo>
                  <a:cubicBezTo>
                    <a:pt x="208788" y="229667"/>
                    <a:pt x="198578" y="233020"/>
                    <a:pt x="184252" y="239116"/>
                  </a:cubicBezTo>
                  <a:cubicBezTo>
                    <a:pt x="167183" y="248565"/>
                    <a:pt x="156210" y="253289"/>
                    <a:pt x="151334" y="253289"/>
                  </a:cubicBezTo>
                  <a:cubicBezTo>
                    <a:pt x="144323" y="253289"/>
                    <a:pt x="140818" y="248869"/>
                    <a:pt x="140818" y="240030"/>
                  </a:cubicBezTo>
                  <a:cubicBezTo>
                    <a:pt x="140818" y="232715"/>
                    <a:pt x="143409" y="226467"/>
                    <a:pt x="148590" y="221285"/>
                  </a:cubicBezTo>
                  <a:cubicBezTo>
                    <a:pt x="151638" y="218847"/>
                    <a:pt x="158649" y="216256"/>
                    <a:pt x="169622" y="213513"/>
                  </a:cubicBezTo>
                  <a:cubicBezTo>
                    <a:pt x="182423" y="206502"/>
                    <a:pt x="192939" y="198425"/>
                    <a:pt x="201168" y="189281"/>
                  </a:cubicBezTo>
                  <a:cubicBezTo>
                    <a:pt x="194463" y="190805"/>
                    <a:pt x="187452" y="192634"/>
                    <a:pt x="180137" y="194767"/>
                  </a:cubicBezTo>
                  <a:cubicBezTo>
                    <a:pt x="179528" y="198730"/>
                    <a:pt x="177242" y="200711"/>
                    <a:pt x="173279" y="200711"/>
                  </a:cubicBezTo>
                  <a:cubicBezTo>
                    <a:pt x="168402" y="200711"/>
                    <a:pt x="165050" y="199797"/>
                    <a:pt x="163221" y="197968"/>
                  </a:cubicBezTo>
                  <a:cubicBezTo>
                    <a:pt x="156515" y="191262"/>
                    <a:pt x="151791" y="183642"/>
                    <a:pt x="149048" y="175108"/>
                  </a:cubicBezTo>
                  <a:cubicBezTo>
                    <a:pt x="129540" y="204673"/>
                    <a:pt x="103023" y="246431"/>
                    <a:pt x="69495" y="300380"/>
                  </a:cubicBezTo>
                  <a:cubicBezTo>
                    <a:pt x="46330" y="331775"/>
                    <a:pt x="28194" y="347472"/>
                    <a:pt x="15088" y="347472"/>
                  </a:cubicBezTo>
                  <a:cubicBezTo>
                    <a:pt x="5030" y="347472"/>
                    <a:pt x="0" y="344119"/>
                    <a:pt x="0" y="337414"/>
                  </a:cubicBezTo>
                  <a:cubicBezTo>
                    <a:pt x="0" y="331013"/>
                    <a:pt x="1829" y="324307"/>
                    <a:pt x="5487" y="317297"/>
                  </a:cubicBezTo>
                  <a:cubicBezTo>
                    <a:pt x="5487" y="297485"/>
                    <a:pt x="7163" y="277216"/>
                    <a:pt x="10516" y="256489"/>
                  </a:cubicBezTo>
                  <a:cubicBezTo>
                    <a:pt x="14478" y="272949"/>
                    <a:pt x="20117" y="284074"/>
                    <a:pt x="27432" y="289865"/>
                  </a:cubicBezTo>
                  <a:cubicBezTo>
                    <a:pt x="66447" y="236525"/>
                    <a:pt x="103937" y="181661"/>
                    <a:pt x="139904" y="125273"/>
                  </a:cubicBezTo>
                  <a:cubicBezTo>
                    <a:pt x="140208" y="107899"/>
                    <a:pt x="141732" y="99213"/>
                    <a:pt x="144476" y="99213"/>
                  </a:cubicBezTo>
                  <a:cubicBezTo>
                    <a:pt x="146609" y="99213"/>
                    <a:pt x="149200" y="101803"/>
                    <a:pt x="152248" y="106985"/>
                  </a:cubicBezTo>
                  <a:cubicBezTo>
                    <a:pt x="162002" y="93879"/>
                    <a:pt x="172517" y="80772"/>
                    <a:pt x="183795" y="67666"/>
                  </a:cubicBezTo>
                  <a:cubicBezTo>
                    <a:pt x="157277" y="72543"/>
                    <a:pt x="140666" y="74981"/>
                    <a:pt x="133960" y="74981"/>
                  </a:cubicBezTo>
                  <a:cubicBezTo>
                    <a:pt x="120244" y="74981"/>
                    <a:pt x="108662" y="70866"/>
                    <a:pt x="99213" y="62637"/>
                  </a:cubicBezTo>
                  <a:cubicBezTo>
                    <a:pt x="86716" y="52578"/>
                    <a:pt x="80468" y="45263"/>
                    <a:pt x="80468" y="40691"/>
                  </a:cubicBezTo>
                  <a:cubicBezTo>
                    <a:pt x="80468" y="36119"/>
                    <a:pt x="82296" y="33833"/>
                    <a:pt x="85954" y="33833"/>
                  </a:cubicBezTo>
                  <a:cubicBezTo>
                    <a:pt x="88697" y="33833"/>
                    <a:pt x="94641" y="35357"/>
                    <a:pt x="103785" y="38405"/>
                  </a:cubicBezTo>
                  <a:cubicBezTo>
                    <a:pt x="140666" y="33833"/>
                    <a:pt x="182118" y="25756"/>
                    <a:pt x="228143" y="14173"/>
                  </a:cubicBezTo>
                  <a:cubicBezTo>
                    <a:pt x="238811" y="4725"/>
                    <a:pt x="247041" y="0"/>
                    <a:pt x="25283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FD78362-2425-5DE4-E6AF-C578047297E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1017110" y="516598"/>
              <a:ext cx="165278" cy="206655"/>
            </a:xfrm>
            <a:custGeom>
              <a:avLst/>
              <a:gdLst/>
              <a:ahLst/>
              <a:cxnLst/>
              <a:rect l="l" t="t" r="r" b="b"/>
              <a:pathLst>
                <a:path w="165278" h="206655">
                  <a:moveTo>
                    <a:pt x="144704" y="40463"/>
                  </a:moveTo>
                  <a:cubicBezTo>
                    <a:pt x="148819" y="40463"/>
                    <a:pt x="152477" y="42291"/>
                    <a:pt x="155677" y="45949"/>
                  </a:cubicBezTo>
                  <a:cubicBezTo>
                    <a:pt x="162078" y="53874"/>
                    <a:pt x="165278" y="60808"/>
                    <a:pt x="165278" y="66751"/>
                  </a:cubicBezTo>
                  <a:cubicBezTo>
                    <a:pt x="165278" y="70866"/>
                    <a:pt x="162002" y="72924"/>
                    <a:pt x="155448" y="72924"/>
                  </a:cubicBezTo>
                  <a:cubicBezTo>
                    <a:pt x="147371" y="77496"/>
                    <a:pt x="139294" y="80544"/>
                    <a:pt x="131217" y="82068"/>
                  </a:cubicBezTo>
                  <a:cubicBezTo>
                    <a:pt x="129083" y="82525"/>
                    <a:pt x="124664" y="82754"/>
                    <a:pt x="117958" y="82754"/>
                  </a:cubicBezTo>
                  <a:cubicBezTo>
                    <a:pt x="118263" y="83820"/>
                    <a:pt x="118415" y="84735"/>
                    <a:pt x="118415" y="85497"/>
                  </a:cubicBezTo>
                  <a:cubicBezTo>
                    <a:pt x="118415" y="89154"/>
                    <a:pt x="115291" y="91440"/>
                    <a:pt x="109043" y="92355"/>
                  </a:cubicBezTo>
                  <a:cubicBezTo>
                    <a:pt x="100813" y="99518"/>
                    <a:pt x="93041" y="105309"/>
                    <a:pt x="85725" y="109728"/>
                  </a:cubicBezTo>
                  <a:cubicBezTo>
                    <a:pt x="89383" y="112776"/>
                    <a:pt x="92355" y="116205"/>
                    <a:pt x="94641" y="120015"/>
                  </a:cubicBezTo>
                  <a:cubicBezTo>
                    <a:pt x="102566" y="118796"/>
                    <a:pt x="110567" y="117729"/>
                    <a:pt x="118644" y="116815"/>
                  </a:cubicBezTo>
                  <a:cubicBezTo>
                    <a:pt x="123063" y="115748"/>
                    <a:pt x="126035" y="115215"/>
                    <a:pt x="127559" y="115215"/>
                  </a:cubicBezTo>
                  <a:cubicBezTo>
                    <a:pt x="130912" y="115215"/>
                    <a:pt x="135941" y="116891"/>
                    <a:pt x="142647" y="120244"/>
                  </a:cubicBezTo>
                  <a:cubicBezTo>
                    <a:pt x="148286" y="124054"/>
                    <a:pt x="151105" y="128169"/>
                    <a:pt x="151105" y="132588"/>
                  </a:cubicBezTo>
                  <a:cubicBezTo>
                    <a:pt x="151105" y="137618"/>
                    <a:pt x="147524" y="140132"/>
                    <a:pt x="140361" y="140132"/>
                  </a:cubicBezTo>
                  <a:cubicBezTo>
                    <a:pt x="127407" y="138608"/>
                    <a:pt x="113919" y="137618"/>
                    <a:pt x="99899" y="137160"/>
                  </a:cubicBezTo>
                  <a:cubicBezTo>
                    <a:pt x="100965" y="144323"/>
                    <a:pt x="101499" y="150800"/>
                    <a:pt x="101499" y="156591"/>
                  </a:cubicBezTo>
                  <a:cubicBezTo>
                    <a:pt x="101499" y="174575"/>
                    <a:pt x="97765" y="188976"/>
                    <a:pt x="90297" y="199797"/>
                  </a:cubicBezTo>
                  <a:cubicBezTo>
                    <a:pt x="86183" y="204369"/>
                    <a:pt x="81687" y="206655"/>
                    <a:pt x="76810" y="206655"/>
                  </a:cubicBezTo>
                  <a:cubicBezTo>
                    <a:pt x="73610" y="206655"/>
                    <a:pt x="71400" y="203835"/>
                    <a:pt x="70181" y="198197"/>
                  </a:cubicBezTo>
                  <a:cubicBezTo>
                    <a:pt x="51131" y="187833"/>
                    <a:pt x="37338" y="174651"/>
                    <a:pt x="28804" y="158649"/>
                  </a:cubicBezTo>
                  <a:cubicBezTo>
                    <a:pt x="43434" y="168707"/>
                    <a:pt x="56084" y="173736"/>
                    <a:pt x="66752" y="173736"/>
                  </a:cubicBezTo>
                  <a:cubicBezTo>
                    <a:pt x="72238" y="173736"/>
                    <a:pt x="76200" y="173279"/>
                    <a:pt x="78639" y="172365"/>
                  </a:cubicBezTo>
                  <a:cubicBezTo>
                    <a:pt x="80620" y="163678"/>
                    <a:pt x="81611" y="152248"/>
                    <a:pt x="81611" y="138075"/>
                  </a:cubicBezTo>
                  <a:cubicBezTo>
                    <a:pt x="62865" y="140818"/>
                    <a:pt x="43739" y="144476"/>
                    <a:pt x="24232" y="149048"/>
                  </a:cubicBezTo>
                  <a:cubicBezTo>
                    <a:pt x="21489" y="149048"/>
                    <a:pt x="20117" y="147828"/>
                    <a:pt x="20117" y="145390"/>
                  </a:cubicBezTo>
                  <a:cubicBezTo>
                    <a:pt x="20117" y="143409"/>
                    <a:pt x="21565" y="141275"/>
                    <a:pt x="24461" y="138989"/>
                  </a:cubicBezTo>
                  <a:cubicBezTo>
                    <a:pt x="37567" y="132588"/>
                    <a:pt x="55626" y="127178"/>
                    <a:pt x="78639" y="122758"/>
                  </a:cubicBezTo>
                  <a:lnTo>
                    <a:pt x="77267" y="120473"/>
                  </a:lnTo>
                  <a:cubicBezTo>
                    <a:pt x="70866" y="120473"/>
                    <a:pt x="67666" y="118567"/>
                    <a:pt x="67666" y="114757"/>
                  </a:cubicBezTo>
                  <a:cubicBezTo>
                    <a:pt x="67666" y="108661"/>
                    <a:pt x="68352" y="105385"/>
                    <a:pt x="69723" y="104928"/>
                  </a:cubicBezTo>
                  <a:lnTo>
                    <a:pt x="75210" y="102870"/>
                  </a:lnTo>
                  <a:cubicBezTo>
                    <a:pt x="82525" y="97689"/>
                    <a:pt x="88011" y="91212"/>
                    <a:pt x="91669" y="83439"/>
                  </a:cubicBezTo>
                  <a:cubicBezTo>
                    <a:pt x="83592" y="86640"/>
                    <a:pt x="71781" y="92583"/>
                    <a:pt x="56236" y="101270"/>
                  </a:cubicBezTo>
                  <a:cubicBezTo>
                    <a:pt x="51969" y="104013"/>
                    <a:pt x="48311" y="105385"/>
                    <a:pt x="45263" y="105385"/>
                  </a:cubicBezTo>
                  <a:cubicBezTo>
                    <a:pt x="42977" y="105385"/>
                    <a:pt x="41453" y="104547"/>
                    <a:pt x="40691" y="102870"/>
                  </a:cubicBezTo>
                  <a:cubicBezTo>
                    <a:pt x="38862" y="97841"/>
                    <a:pt x="37948" y="93650"/>
                    <a:pt x="37948" y="90297"/>
                  </a:cubicBezTo>
                  <a:cubicBezTo>
                    <a:pt x="37948" y="88469"/>
                    <a:pt x="39320" y="86182"/>
                    <a:pt x="42063" y="83439"/>
                  </a:cubicBezTo>
                  <a:cubicBezTo>
                    <a:pt x="44958" y="80391"/>
                    <a:pt x="47473" y="78867"/>
                    <a:pt x="49607" y="78867"/>
                  </a:cubicBezTo>
                  <a:cubicBezTo>
                    <a:pt x="50673" y="78867"/>
                    <a:pt x="51512" y="80772"/>
                    <a:pt x="52121" y="84582"/>
                  </a:cubicBezTo>
                  <a:cubicBezTo>
                    <a:pt x="66142" y="80163"/>
                    <a:pt x="80315" y="75972"/>
                    <a:pt x="94641" y="72009"/>
                  </a:cubicBezTo>
                  <a:cubicBezTo>
                    <a:pt x="98908" y="67894"/>
                    <a:pt x="102108" y="65837"/>
                    <a:pt x="104242" y="65837"/>
                  </a:cubicBezTo>
                  <a:cubicBezTo>
                    <a:pt x="106985" y="65837"/>
                    <a:pt x="110033" y="67971"/>
                    <a:pt x="113386" y="72238"/>
                  </a:cubicBezTo>
                  <a:cubicBezTo>
                    <a:pt x="122225" y="67209"/>
                    <a:pt x="129007" y="61875"/>
                    <a:pt x="133731" y="56236"/>
                  </a:cubicBezTo>
                  <a:cubicBezTo>
                    <a:pt x="113615" y="56236"/>
                    <a:pt x="99899" y="56922"/>
                    <a:pt x="92583" y="58293"/>
                  </a:cubicBezTo>
                  <a:cubicBezTo>
                    <a:pt x="64237" y="63932"/>
                    <a:pt x="42901" y="72238"/>
                    <a:pt x="28575" y="83211"/>
                  </a:cubicBezTo>
                  <a:cubicBezTo>
                    <a:pt x="22022" y="101194"/>
                    <a:pt x="16460" y="110185"/>
                    <a:pt x="11888" y="110185"/>
                  </a:cubicBezTo>
                  <a:cubicBezTo>
                    <a:pt x="5030" y="110185"/>
                    <a:pt x="1067" y="104851"/>
                    <a:pt x="0" y="94184"/>
                  </a:cubicBezTo>
                  <a:cubicBezTo>
                    <a:pt x="0" y="89459"/>
                    <a:pt x="1448" y="85039"/>
                    <a:pt x="4344" y="80925"/>
                  </a:cubicBezTo>
                  <a:cubicBezTo>
                    <a:pt x="10745" y="71476"/>
                    <a:pt x="14859" y="64161"/>
                    <a:pt x="16688" y="58979"/>
                  </a:cubicBezTo>
                  <a:cubicBezTo>
                    <a:pt x="18517" y="50445"/>
                    <a:pt x="19965" y="46178"/>
                    <a:pt x="21032" y="46178"/>
                  </a:cubicBezTo>
                  <a:cubicBezTo>
                    <a:pt x="25299" y="46178"/>
                    <a:pt x="27966" y="51816"/>
                    <a:pt x="29033" y="63094"/>
                  </a:cubicBezTo>
                  <a:cubicBezTo>
                    <a:pt x="64085" y="50749"/>
                    <a:pt x="99594" y="43891"/>
                    <a:pt x="135560" y="42520"/>
                  </a:cubicBezTo>
                  <a:cubicBezTo>
                    <a:pt x="139370" y="41148"/>
                    <a:pt x="142418" y="40463"/>
                    <a:pt x="144704" y="40463"/>
                  </a:cubicBezTo>
                  <a:close/>
                  <a:moveTo>
                    <a:pt x="58293" y="7544"/>
                  </a:moveTo>
                  <a:cubicBezTo>
                    <a:pt x="56922" y="15012"/>
                    <a:pt x="55855" y="23394"/>
                    <a:pt x="55093" y="32690"/>
                  </a:cubicBezTo>
                  <a:cubicBezTo>
                    <a:pt x="56160" y="34824"/>
                    <a:pt x="56693" y="36881"/>
                    <a:pt x="56693" y="38862"/>
                  </a:cubicBezTo>
                  <a:cubicBezTo>
                    <a:pt x="56693" y="43891"/>
                    <a:pt x="53340" y="47016"/>
                    <a:pt x="46635" y="48235"/>
                  </a:cubicBezTo>
                  <a:cubicBezTo>
                    <a:pt x="42672" y="48235"/>
                    <a:pt x="37719" y="45035"/>
                    <a:pt x="31776" y="38634"/>
                  </a:cubicBezTo>
                  <a:cubicBezTo>
                    <a:pt x="29642" y="35891"/>
                    <a:pt x="28575" y="31776"/>
                    <a:pt x="28575" y="26289"/>
                  </a:cubicBezTo>
                  <a:cubicBezTo>
                    <a:pt x="29947" y="15774"/>
                    <a:pt x="32157" y="10516"/>
                    <a:pt x="35205" y="10516"/>
                  </a:cubicBezTo>
                  <a:cubicBezTo>
                    <a:pt x="36729" y="10516"/>
                    <a:pt x="38024" y="11964"/>
                    <a:pt x="39091" y="14859"/>
                  </a:cubicBezTo>
                  <a:cubicBezTo>
                    <a:pt x="41529" y="19431"/>
                    <a:pt x="44273" y="22632"/>
                    <a:pt x="47321" y="24460"/>
                  </a:cubicBezTo>
                  <a:cubicBezTo>
                    <a:pt x="51740" y="17755"/>
                    <a:pt x="55398" y="12116"/>
                    <a:pt x="58293" y="7544"/>
                  </a:cubicBezTo>
                  <a:close/>
                  <a:moveTo>
                    <a:pt x="117272" y="0"/>
                  </a:moveTo>
                  <a:cubicBezTo>
                    <a:pt x="120777" y="0"/>
                    <a:pt x="125502" y="1524"/>
                    <a:pt x="131445" y="4572"/>
                  </a:cubicBezTo>
                  <a:cubicBezTo>
                    <a:pt x="138151" y="9602"/>
                    <a:pt x="141504" y="14326"/>
                    <a:pt x="141504" y="18745"/>
                  </a:cubicBezTo>
                  <a:cubicBezTo>
                    <a:pt x="141504" y="22098"/>
                    <a:pt x="138608" y="24156"/>
                    <a:pt x="132817" y="24918"/>
                  </a:cubicBezTo>
                  <a:cubicBezTo>
                    <a:pt x="121082" y="31166"/>
                    <a:pt x="110719" y="36272"/>
                    <a:pt x="101727" y="40234"/>
                  </a:cubicBezTo>
                  <a:cubicBezTo>
                    <a:pt x="97003" y="41910"/>
                    <a:pt x="86716" y="43130"/>
                    <a:pt x="70866" y="43891"/>
                  </a:cubicBezTo>
                  <a:cubicBezTo>
                    <a:pt x="88392" y="35357"/>
                    <a:pt x="103251" y="24232"/>
                    <a:pt x="115443" y="10516"/>
                  </a:cubicBezTo>
                  <a:cubicBezTo>
                    <a:pt x="113615" y="8687"/>
                    <a:pt x="111633" y="7773"/>
                    <a:pt x="109500" y="7773"/>
                  </a:cubicBezTo>
                  <a:cubicBezTo>
                    <a:pt x="103099" y="7773"/>
                    <a:pt x="96698" y="12726"/>
                    <a:pt x="90297" y="22632"/>
                  </a:cubicBezTo>
                  <a:cubicBezTo>
                    <a:pt x="89078" y="31166"/>
                    <a:pt x="86183" y="35433"/>
                    <a:pt x="81611" y="35433"/>
                  </a:cubicBezTo>
                  <a:cubicBezTo>
                    <a:pt x="76734" y="35433"/>
                    <a:pt x="71552" y="31928"/>
                    <a:pt x="66066" y="24918"/>
                  </a:cubicBezTo>
                  <a:cubicBezTo>
                    <a:pt x="63780" y="21565"/>
                    <a:pt x="62484" y="15545"/>
                    <a:pt x="62180" y="6858"/>
                  </a:cubicBezTo>
                  <a:cubicBezTo>
                    <a:pt x="62180" y="4877"/>
                    <a:pt x="62865" y="3887"/>
                    <a:pt x="64237" y="3887"/>
                  </a:cubicBezTo>
                  <a:cubicBezTo>
                    <a:pt x="68657" y="3887"/>
                    <a:pt x="74524" y="7544"/>
                    <a:pt x="81839" y="14859"/>
                  </a:cubicBezTo>
                  <a:cubicBezTo>
                    <a:pt x="87630" y="12573"/>
                    <a:pt x="94336" y="9297"/>
                    <a:pt x="101956" y="5030"/>
                  </a:cubicBezTo>
                  <a:cubicBezTo>
                    <a:pt x="108357" y="1677"/>
                    <a:pt x="113462" y="0"/>
                    <a:pt x="11727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1486C56-5A6B-19A2-4EF8-FF6D44BC62A5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1211919" y="514477"/>
              <a:ext cx="244755" cy="261213"/>
            </a:xfrm>
            <a:custGeom>
              <a:avLst/>
              <a:gdLst/>
              <a:ahLst/>
              <a:cxnLst/>
              <a:rect l="l" t="t" r="r" b="b"/>
              <a:pathLst>
                <a:path w="244755" h="261213">
                  <a:moveTo>
                    <a:pt x="32614" y="211226"/>
                  </a:moveTo>
                  <a:cubicBezTo>
                    <a:pt x="29363" y="214681"/>
                    <a:pt x="25400" y="218440"/>
                    <a:pt x="20727" y="222504"/>
                  </a:cubicBezTo>
                  <a:cubicBezTo>
                    <a:pt x="27636" y="220065"/>
                    <a:pt x="33630" y="217525"/>
                    <a:pt x="38710" y="214884"/>
                  </a:cubicBezTo>
                  <a:close/>
                  <a:moveTo>
                    <a:pt x="49073" y="195377"/>
                  </a:moveTo>
                  <a:lnTo>
                    <a:pt x="39929" y="203911"/>
                  </a:lnTo>
                  <a:lnTo>
                    <a:pt x="49378" y="207874"/>
                  </a:lnTo>
                  <a:close/>
                  <a:moveTo>
                    <a:pt x="47244" y="176784"/>
                  </a:moveTo>
                  <a:cubicBezTo>
                    <a:pt x="39116" y="180645"/>
                    <a:pt x="31395" y="185928"/>
                    <a:pt x="24080" y="192634"/>
                  </a:cubicBezTo>
                  <a:cubicBezTo>
                    <a:pt x="26721" y="195072"/>
                    <a:pt x="29464" y="197206"/>
                    <a:pt x="32309" y="199034"/>
                  </a:cubicBezTo>
                  <a:cubicBezTo>
                    <a:pt x="37186" y="192329"/>
                    <a:pt x="42164" y="184912"/>
                    <a:pt x="47244" y="176784"/>
                  </a:cubicBezTo>
                  <a:close/>
                  <a:moveTo>
                    <a:pt x="84430" y="12497"/>
                  </a:moveTo>
                  <a:cubicBezTo>
                    <a:pt x="89104" y="12497"/>
                    <a:pt x="93676" y="14732"/>
                    <a:pt x="98146" y="19202"/>
                  </a:cubicBezTo>
                  <a:cubicBezTo>
                    <a:pt x="103226" y="24079"/>
                    <a:pt x="105766" y="30073"/>
                    <a:pt x="105766" y="37186"/>
                  </a:cubicBezTo>
                  <a:cubicBezTo>
                    <a:pt x="105766" y="42469"/>
                    <a:pt x="101194" y="47752"/>
                    <a:pt x="92050" y="53035"/>
                  </a:cubicBezTo>
                  <a:cubicBezTo>
                    <a:pt x="70511" y="70510"/>
                    <a:pt x="50394" y="92049"/>
                    <a:pt x="31700" y="117653"/>
                  </a:cubicBezTo>
                  <a:lnTo>
                    <a:pt x="42063" y="114300"/>
                  </a:lnTo>
                  <a:cubicBezTo>
                    <a:pt x="53239" y="110845"/>
                    <a:pt x="61468" y="107798"/>
                    <a:pt x="66752" y="105156"/>
                  </a:cubicBezTo>
                  <a:cubicBezTo>
                    <a:pt x="66142" y="103327"/>
                    <a:pt x="65837" y="101702"/>
                    <a:pt x="65837" y="100279"/>
                  </a:cubicBezTo>
                  <a:cubicBezTo>
                    <a:pt x="65837" y="98247"/>
                    <a:pt x="66447" y="96571"/>
                    <a:pt x="67666" y="95250"/>
                  </a:cubicBezTo>
                  <a:cubicBezTo>
                    <a:pt x="68885" y="93929"/>
                    <a:pt x="70104" y="93269"/>
                    <a:pt x="71324" y="93269"/>
                  </a:cubicBezTo>
                  <a:cubicBezTo>
                    <a:pt x="74778" y="93269"/>
                    <a:pt x="78842" y="94183"/>
                    <a:pt x="83516" y="96012"/>
                  </a:cubicBezTo>
                  <a:cubicBezTo>
                    <a:pt x="86767" y="97638"/>
                    <a:pt x="90170" y="100482"/>
                    <a:pt x="93726" y="104546"/>
                  </a:cubicBezTo>
                  <a:cubicBezTo>
                    <a:pt x="97282" y="108610"/>
                    <a:pt x="98756" y="111861"/>
                    <a:pt x="98146" y="114300"/>
                  </a:cubicBezTo>
                  <a:cubicBezTo>
                    <a:pt x="95301" y="124866"/>
                    <a:pt x="92863" y="130149"/>
                    <a:pt x="90831" y="130149"/>
                  </a:cubicBezTo>
                  <a:cubicBezTo>
                    <a:pt x="90221" y="130149"/>
                    <a:pt x="89510" y="129743"/>
                    <a:pt x="88697" y="128930"/>
                  </a:cubicBezTo>
                  <a:cubicBezTo>
                    <a:pt x="87884" y="128118"/>
                    <a:pt x="86970" y="126797"/>
                    <a:pt x="85954" y="124968"/>
                  </a:cubicBezTo>
                  <a:cubicBezTo>
                    <a:pt x="84938" y="123139"/>
                    <a:pt x="84227" y="121920"/>
                    <a:pt x="83820" y="121310"/>
                  </a:cubicBezTo>
                  <a:cubicBezTo>
                    <a:pt x="81382" y="121920"/>
                    <a:pt x="79452" y="123292"/>
                    <a:pt x="78029" y="125425"/>
                  </a:cubicBezTo>
                  <a:cubicBezTo>
                    <a:pt x="76607" y="127559"/>
                    <a:pt x="75438" y="130404"/>
                    <a:pt x="74524" y="133959"/>
                  </a:cubicBezTo>
                  <a:cubicBezTo>
                    <a:pt x="73610" y="137515"/>
                    <a:pt x="72848" y="140208"/>
                    <a:pt x="72238" y="142037"/>
                  </a:cubicBezTo>
                  <a:cubicBezTo>
                    <a:pt x="80366" y="146304"/>
                    <a:pt x="84430" y="150165"/>
                    <a:pt x="84430" y="153619"/>
                  </a:cubicBezTo>
                  <a:cubicBezTo>
                    <a:pt x="84430" y="157886"/>
                    <a:pt x="82398" y="161747"/>
                    <a:pt x="78334" y="165201"/>
                  </a:cubicBezTo>
                  <a:cubicBezTo>
                    <a:pt x="75896" y="167030"/>
                    <a:pt x="73864" y="168554"/>
                    <a:pt x="72238" y="169774"/>
                  </a:cubicBezTo>
                  <a:cubicBezTo>
                    <a:pt x="70612" y="170993"/>
                    <a:pt x="69393" y="172009"/>
                    <a:pt x="68580" y="172822"/>
                  </a:cubicBezTo>
                  <a:cubicBezTo>
                    <a:pt x="67768" y="177902"/>
                    <a:pt x="67361" y="184810"/>
                    <a:pt x="67361" y="193548"/>
                  </a:cubicBezTo>
                  <a:cubicBezTo>
                    <a:pt x="74270" y="187045"/>
                    <a:pt x="80671" y="180238"/>
                    <a:pt x="86564" y="173126"/>
                  </a:cubicBezTo>
                  <a:cubicBezTo>
                    <a:pt x="89408" y="169062"/>
                    <a:pt x="93777" y="161747"/>
                    <a:pt x="99670" y="151181"/>
                  </a:cubicBezTo>
                  <a:cubicBezTo>
                    <a:pt x="93574" y="178613"/>
                    <a:pt x="88494" y="195986"/>
                    <a:pt x="84430" y="203301"/>
                  </a:cubicBezTo>
                  <a:cubicBezTo>
                    <a:pt x="73051" y="218745"/>
                    <a:pt x="52934" y="234696"/>
                    <a:pt x="24080" y="251155"/>
                  </a:cubicBezTo>
                  <a:cubicBezTo>
                    <a:pt x="19000" y="255422"/>
                    <a:pt x="14631" y="257556"/>
                    <a:pt x="10973" y="257556"/>
                  </a:cubicBezTo>
                  <a:cubicBezTo>
                    <a:pt x="5487" y="257556"/>
                    <a:pt x="2032" y="250749"/>
                    <a:pt x="610" y="237134"/>
                  </a:cubicBezTo>
                  <a:cubicBezTo>
                    <a:pt x="610" y="230226"/>
                    <a:pt x="1728" y="226162"/>
                    <a:pt x="3963" y="224942"/>
                  </a:cubicBezTo>
                  <a:lnTo>
                    <a:pt x="14326" y="219456"/>
                  </a:lnTo>
                  <a:cubicBezTo>
                    <a:pt x="18187" y="215798"/>
                    <a:pt x="22251" y="211328"/>
                    <a:pt x="26518" y="206045"/>
                  </a:cubicBezTo>
                  <a:cubicBezTo>
                    <a:pt x="16155" y="196698"/>
                    <a:pt x="10973" y="188874"/>
                    <a:pt x="10973" y="182575"/>
                  </a:cubicBezTo>
                  <a:cubicBezTo>
                    <a:pt x="10973" y="176886"/>
                    <a:pt x="13818" y="171806"/>
                    <a:pt x="19508" y="167335"/>
                  </a:cubicBezTo>
                  <a:cubicBezTo>
                    <a:pt x="27839" y="160833"/>
                    <a:pt x="39015" y="154229"/>
                    <a:pt x="53036" y="147523"/>
                  </a:cubicBezTo>
                  <a:lnTo>
                    <a:pt x="55779" y="129235"/>
                  </a:lnTo>
                  <a:cubicBezTo>
                    <a:pt x="48464" y="132080"/>
                    <a:pt x="40132" y="136754"/>
                    <a:pt x="30785" y="143256"/>
                  </a:cubicBezTo>
                  <a:cubicBezTo>
                    <a:pt x="21844" y="149758"/>
                    <a:pt x="14732" y="153010"/>
                    <a:pt x="9449" y="153010"/>
                  </a:cubicBezTo>
                  <a:cubicBezTo>
                    <a:pt x="3150" y="153010"/>
                    <a:pt x="0" y="149250"/>
                    <a:pt x="0" y="141732"/>
                  </a:cubicBezTo>
                  <a:cubicBezTo>
                    <a:pt x="0" y="132182"/>
                    <a:pt x="1728" y="125679"/>
                    <a:pt x="5182" y="122225"/>
                  </a:cubicBezTo>
                  <a:cubicBezTo>
                    <a:pt x="6808" y="120599"/>
                    <a:pt x="9348" y="118770"/>
                    <a:pt x="12802" y="116738"/>
                  </a:cubicBezTo>
                  <a:cubicBezTo>
                    <a:pt x="27026" y="94590"/>
                    <a:pt x="39116" y="77318"/>
                    <a:pt x="49073" y="64922"/>
                  </a:cubicBezTo>
                  <a:cubicBezTo>
                    <a:pt x="44806" y="65735"/>
                    <a:pt x="40539" y="66142"/>
                    <a:pt x="36272" y="66142"/>
                  </a:cubicBezTo>
                  <a:cubicBezTo>
                    <a:pt x="31801" y="66142"/>
                    <a:pt x="23978" y="62484"/>
                    <a:pt x="12802" y="55169"/>
                  </a:cubicBezTo>
                  <a:cubicBezTo>
                    <a:pt x="9957" y="52933"/>
                    <a:pt x="8535" y="50698"/>
                    <a:pt x="8535" y="48463"/>
                  </a:cubicBezTo>
                  <a:cubicBezTo>
                    <a:pt x="8535" y="43383"/>
                    <a:pt x="9957" y="40843"/>
                    <a:pt x="12802" y="40843"/>
                  </a:cubicBezTo>
                  <a:lnTo>
                    <a:pt x="17984" y="42977"/>
                  </a:lnTo>
                  <a:cubicBezTo>
                    <a:pt x="33630" y="39522"/>
                    <a:pt x="50394" y="32817"/>
                    <a:pt x="68276" y="22860"/>
                  </a:cubicBezTo>
                  <a:cubicBezTo>
                    <a:pt x="75184" y="15951"/>
                    <a:pt x="80569" y="12497"/>
                    <a:pt x="84430" y="12497"/>
                  </a:cubicBezTo>
                  <a:close/>
                  <a:moveTo>
                    <a:pt x="154229" y="0"/>
                  </a:moveTo>
                  <a:cubicBezTo>
                    <a:pt x="158496" y="0"/>
                    <a:pt x="162052" y="1422"/>
                    <a:pt x="164897" y="4267"/>
                  </a:cubicBezTo>
                  <a:cubicBezTo>
                    <a:pt x="176276" y="15037"/>
                    <a:pt x="181966" y="24486"/>
                    <a:pt x="181966" y="32613"/>
                  </a:cubicBezTo>
                  <a:cubicBezTo>
                    <a:pt x="181966" y="43180"/>
                    <a:pt x="168453" y="63805"/>
                    <a:pt x="141428" y="94488"/>
                  </a:cubicBezTo>
                  <a:cubicBezTo>
                    <a:pt x="157074" y="89205"/>
                    <a:pt x="171501" y="82601"/>
                    <a:pt x="184709" y="74676"/>
                  </a:cubicBezTo>
                  <a:cubicBezTo>
                    <a:pt x="191821" y="64516"/>
                    <a:pt x="197409" y="59436"/>
                    <a:pt x="201473" y="59436"/>
                  </a:cubicBezTo>
                  <a:cubicBezTo>
                    <a:pt x="220574" y="61265"/>
                    <a:pt x="230124" y="68478"/>
                    <a:pt x="230124" y="81077"/>
                  </a:cubicBezTo>
                  <a:cubicBezTo>
                    <a:pt x="230124" y="88392"/>
                    <a:pt x="224638" y="93472"/>
                    <a:pt x="213665" y="96317"/>
                  </a:cubicBezTo>
                  <a:lnTo>
                    <a:pt x="179832" y="104851"/>
                  </a:lnTo>
                  <a:cubicBezTo>
                    <a:pt x="189383" y="116637"/>
                    <a:pt x="194158" y="124561"/>
                    <a:pt x="194158" y="128626"/>
                  </a:cubicBezTo>
                  <a:cubicBezTo>
                    <a:pt x="194158" y="135331"/>
                    <a:pt x="188570" y="150571"/>
                    <a:pt x="177394" y="174346"/>
                  </a:cubicBezTo>
                  <a:cubicBezTo>
                    <a:pt x="204420" y="187960"/>
                    <a:pt x="220676" y="198018"/>
                    <a:pt x="226162" y="204521"/>
                  </a:cubicBezTo>
                  <a:cubicBezTo>
                    <a:pt x="238557" y="219964"/>
                    <a:pt x="244755" y="233375"/>
                    <a:pt x="244755" y="244754"/>
                  </a:cubicBezTo>
                  <a:cubicBezTo>
                    <a:pt x="244755" y="255727"/>
                    <a:pt x="240183" y="261213"/>
                    <a:pt x="231039" y="261213"/>
                  </a:cubicBezTo>
                  <a:cubicBezTo>
                    <a:pt x="225146" y="261213"/>
                    <a:pt x="216815" y="256438"/>
                    <a:pt x="206045" y="246888"/>
                  </a:cubicBezTo>
                  <a:cubicBezTo>
                    <a:pt x="191821" y="233274"/>
                    <a:pt x="177089" y="219456"/>
                    <a:pt x="161849" y="205435"/>
                  </a:cubicBezTo>
                  <a:cubicBezTo>
                    <a:pt x="144374" y="230226"/>
                    <a:pt x="121209" y="242925"/>
                    <a:pt x="92355" y="243535"/>
                  </a:cubicBezTo>
                  <a:cubicBezTo>
                    <a:pt x="83008" y="243535"/>
                    <a:pt x="78334" y="241909"/>
                    <a:pt x="78334" y="238658"/>
                  </a:cubicBezTo>
                  <a:cubicBezTo>
                    <a:pt x="78334" y="236626"/>
                    <a:pt x="79655" y="235204"/>
                    <a:pt x="82296" y="234391"/>
                  </a:cubicBezTo>
                  <a:cubicBezTo>
                    <a:pt x="107290" y="227889"/>
                    <a:pt x="126492" y="212649"/>
                    <a:pt x="139904" y="188671"/>
                  </a:cubicBezTo>
                  <a:cubicBezTo>
                    <a:pt x="130353" y="181559"/>
                    <a:pt x="120092" y="174752"/>
                    <a:pt x="109119" y="168249"/>
                  </a:cubicBezTo>
                  <a:cubicBezTo>
                    <a:pt x="105461" y="166014"/>
                    <a:pt x="103632" y="163982"/>
                    <a:pt x="103632" y="162153"/>
                  </a:cubicBezTo>
                  <a:cubicBezTo>
                    <a:pt x="103632" y="158293"/>
                    <a:pt x="106680" y="156362"/>
                    <a:pt x="112776" y="156362"/>
                  </a:cubicBezTo>
                  <a:cubicBezTo>
                    <a:pt x="121717" y="156566"/>
                    <a:pt x="134925" y="159207"/>
                    <a:pt x="152400" y="164287"/>
                  </a:cubicBezTo>
                  <a:cubicBezTo>
                    <a:pt x="158293" y="152298"/>
                    <a:pt x="163272" y="139192"/>
                    <a:pt x="167336" y="124968"/>
                  </a:cubicBezTo>
                  <a:cubicBezTo>
                    <a:pt x="164288" y="119685"/>
                    <a:pt x="162764" y="114910"/>
                    <a:pt x="162764" y="110642"/>
                  </a:cubicBezTo>
                  <a:cubicBezTo>
                    <a:pt x="150978" y="114300"/>
                    <a:pt x="137872" y="119177"/>
                    <a:pt x="123444" y="125273"/>
                  </a:cubicBezTo>
                  <a:cubicBezTo>
                    <a:pt x="117348" y="128118"/>
                    <a:pt x="113386" y="129540"/>
                    <a:pt x="111557" y="129540"/>
                  </a:cubicBezTo>
                  <a:cubicBezTo>
                    <a:pt x="107696" y="129540"/>
                    <a:pt x="105766" y="125069"/>
                    <a:pt x="105766" y="116129"/>
                  </a:cubicBezTo>
                  <a:cubicBezTo>
                    <a:pt x="105766" y="107188"/>
                    <a:pt x="107900" y="101092"/>
                    <a:pt x="112167" y="97841"/>
                  </a:cubicBezTo>
                  <a:lnTo>
                    <a:pt x="121311" y="90525"/>
                  </a:lnTo>
                  <a:cubicBezTo>
                    <a:pt x="132893" y="66548"/>
                    <a:pt x="142545" y="42570"/>
                    <a:pt x="150267" y="18593"/>
                  </a:cubicBezTo>
                  <a:cubicBezTo>
                    <a:pt x="144780" y="13106"/>
                    <a:pt x="142037" y="8941"/>
                    <a:pt x="142037" y="6096"/>
                  </a:cubicBezTo>
                  <a:cubicBezTo>
                    <a:pt x="142037" y="2642"/>
                    <a:pt x="146101" y="610"/>
                    <a:pt x="154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D3D42957-F0D6-A047-5978-2067293E9AD3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1521775" y="431361"/>
              <a:ext cx="382676" cy="421539"/>
            </a:xfrm>
            <a:custGeom>
              <a:avLst/>
              <a:gdLst/>
              <a:ahLst/>
              <a:cxnLst/>
              <a:rect l="l" t="t" r="r" b="b"/>
              <a:pathLst>
                <a:path w="382676" h="421539">
                  <a:moveTo>
                    <a:pt x="112471" y="319583"/>
                  </a:moveTo>
                  <a:lnTo>
                    <a:pt x="94640" y="340614"/>
                  </a:lnTo>
                  <a:cubicBezTo>
                    <a:pt x="100431" y="346405"/>
                    <a:pt x="106375" y="349758"/>
                    <a:pt x="112471" y="350673"/>
                  </a:cubicBezTo>
                  <a:close/>
                  <a:moveTo>
                    <a:pt x="112014" y="256946"/>
                  </a:moveTo>
                  <a:lnTo>
                    <a:pt x="103327" y="272949"/>
                  </a:lnTo>
                  <a:cubicBezTo>
                    <a:pt x="95402" y="286360"/>
                    <a:pt x="86715" y="301904"/>
                    <a:pt x="77266" y="319583"/>
                  </a:cubicBezTo>
                  <a:cubicBezTo>
                    <a:pt x="93116" y="305867"/>
                    <a:pt x="104851" y="294589"/>
                    <a:pt x="112471" y="285750"/>
                  </a:cubicBezTo>
                  <a:close/>
                  <a:moveTo>
                    <a:pt x="112471" y="202540"/>
                  </a:moveTo>
                  <a:cubicBezTo>
                    <a:pt x="100888" y="210769"/>
                    <a:pt x="90068" y="220218"/>
                    <a:pt x="80010" y="230886"/>
                  </a:cubicBezTo>
                  <a:cubicBezTo>
                    <a:pt x="91897" y="226619"/>
                    <a:pt x="103174" y="221133"/>
                    <a:pt x="113842" y="214427"/>
                  </a:cubicBezTo>
                  <a:lnTo>
                    <a:pt x="113842" y="208483"/>
                  </a:lnTo>
                  <a:close/>
                  <a:moveTo>
                    <a:pt x="126187" y="0"/>
                  </a:moveTo>
                  <a:cubicBezTo>
                    <a:pt x="134721" y="0"/>
                    <a:pt x="142646" y="4572"/>
                    <a:pt x="149961" y="13716"/>
                  </a:cubicBezTo>
                  <a:cubicBezTo>
                    <a:pt x="154228" y="18898"/>
                    <a:pt x="156362" y="28651"/>
                    <a:pt x="156362" y="42977"/>
                  </a:cubicBezTo>
                  <a:cubicBezTo>
                    <a:pt x="159715" y="42063"/>
                    <a:pt x="163525" y="41605"/>
                    <a:pt x="167792" y="41605"/>
                  </a:cubicBezTo>
                  <a:cubicBezTo>
                    <a:pt x="180898" y="43434"/>
                    <a:pt x="187452" y="50445"/>
                    <a:pt x="187452" y="62637"/>
                  </a:cubicBezTo>
                  <a:cubicBezTo>
                    <a:pt x="187452" y="69952"/>
                    <a:pt x="182422" y="75438"/>
                    <a:pt x="172364" y="79096"/>
                  </a:cubicBezTo>
                  <a:cubicBezTo>
                    <a:pt x="158953" y="83363"/>
                    <a:pt x="146151" y="87021"/>
                    <a:pt x="133959" y="90069"/>
                  </a:cubicBezTo>
                  <a:lnTo>
                    <a:pt x="123901" y="102413"/>
                  </a:lnTo>
                  <a:cubicBezTo>
                    <a:pt x="135483" y="97536"/>
                    <a:pt x="144170" y="95098"/>
                    <a:pt x="149961" y="95098"/>
                  </a:cubicBezTo>
                  <a:cubicBezTo>
                    <a:pt x="153924" y="95098"/>
                    <a:pt x="159562" y="96774"/>
                    <a:pt x="166878" y="100127"/>
                  </a:cubicBezTo>
                  <a:cubicBezTo>
                    <a:pt x="173888" y="105309"/>
                    <a:pt x="177393" y="110185"/>
                    <a:pt x="177393" y="114757"/>
                  </a:cubicBezTo>
                  <a:cubicBezTo>
                    <a:pt x="177393" y="117196"/>
                    <a:pt x="176326" y="119253"/>
                    <a:pt x="174193" y="120930"/>
                  </a:cubicBezTo>
                  <a:cubicBezTo>
                    <a:pt x="172059" y="122606"/>
                    <a:pt x="169011" y="123749"/>
                    <a:pt x="165049" y="124358"/>
                  </a:cubicBezTo>
                  <a:lnTo>
                    <a:pt x="124358" y="158191"/>
                  </a:lnTo>
                  <a:lnTo>
                    <a:pt x="150876" y="145847"/>
                  </a:lnTo>
                  <a:cubicBezTo>
                    <a:pt x="160020" y="138227"/>
                    <a:pt x="166116" y="134417"/>
                    <a:pt x="169164" y="134417"/>
                  </a:cubicBezTo>
                  <a:cubicBezTo>
                    <a:pt x="173126" y="134417"/>
                    <a:pt x="178612" y="136703"/>
                    <a:pt x="185623" y="141275"/>
                  </a:cubicBezTo>
                  <a:cubicBezTo>
                    <a:pt x="188671" y="143713"/>
                    <a:pt x="190347" y="147066"/>
                    <a:pt x="190652" y="151333"/>
                  </a:cubicBezTo>
                  <a:cubicBezTo>
                    <a:pt x="192786" y="148285"/>
                    <a:pt x="197053" y="146761"/>
                    <a:pt x="203454" y="146761"/>
                  </a:cubicBezTo>
                  <a:cubicBezTo>
                    <a:pt x="225704" y="115062"/>
                    <a:pt x="244906" y="81229"/>
                    <a:pt x="261061" y="45263"/>
                  </a:cubicBezTo>
                  <a:cubicBezTo>
                    <a:pt x="254660" y="40691"/>
                    <a:pt x="251460" y="35967"/>
                    <a:pt x="251460" y="31090"/>
                  </a:cubicBezTo>
                  <a:cubicBezTo>
                    <a:pt x="251460" y="24079"/>
                    <a:pt x="257251" y="20574"/>
                    <a:pt x="268833" y="20574"/>
                  </a:cubicBezTo>
                  <a:cubicBezTo>
                    <a:pt x="274015" y="20574"/>
                    <a:pt x="282092" y="25298"/>
                    <a:pt x="293065" y="34747"/>
                  </a:cubicBezTo>
                  <a:cubicBezTo>
                    <a:pt x="304647" y="47244"/>
                    <a:pt x="310438" y="58827"/>
                    <a:pt x="310438" y="69494"/>
                  </a:cubicBezTo>
                  <a:cubicBezTo>
                    <a:pt x="310438" y="75591"/>
                    <a:pt x="305562" y="83363"/>
                    <a:pt x="295808" y="92812"/>
                  </a:cubicBezTo>
                  <a:cubicBezTo>
                    <a:pt x="270814" y="121463"/>
                    <a:pt x="242468" y="143561"/>
                    <a:pt x="210769" y="159106"/>
                  </a:cubicBezTo>
                  <a:cubicBezTo>
                    <a:pt x="219303" y="165506"/>
                    <a:pt x="225704" y="173431"/>
                    <a:pt x="229971" y="182880"/>
                  </a:cubicBezTo>
                  <a:cubicBezTo>
                    <a:pt x="258013" y="163373"/>
                    <a:pt x="286816" y="147218"/>
                    <a:pt x="316382" y="134417"/>
                  </a:cubicBezTo>
                  <a:cubicBezTo>
                    <a:pt x="325831" y="121615"/>
                    <a:pt x="334670" y="115215"/>
                    <a:pt x="342900" y="115215"/>
                  </a:cubicBezTo>
                  <a:cubicBezTo>
                    <a:pt x="369417" y="120701"/>
                    <a:pt x="382676" y="132131"/>
                    <a:pt x="382676" y="149505"/>
                  </a:cubicBezTo>
                  <a:cubicBezTo>
                    <a:pt x="382676" y="161087"/>
                    <a:pt x="375208" y="167488"/>
                    <a:pt x="360273" y="168707"/>
                  </a:cubicBezTo>
                  <a:cubicBezTo>
                    <a:pt x="340766" y="170536"/>
                    <a:pt x="323697" y="174041"/>
                    <a:pt x="309067" y="179222"/>
                  </a:cubicBezTo>
                  <a:cubicBezTo>
                    <a:pt x="318516" y="184709"/>
                    <a:pt x="324612" y="190195"/>
                    <a:pt x="327355" y="195682"/>
                  </a:cubicBezTo>
                  <a:cubicBezTo>
                    <a:pt x="329488" y="201168"/>
                    <a:pt x="330555" y="236830"/>
                    <a:pt x="330555" y="302667"/>
                  </a:cubicBezTo>
                  <a:cubicBezTo>
                    <a:pt x="330555" y="350825"/>
                    <a:pt x="318058" y="390449"/>
                    <a:pt x="293065" y="421539"/>
                  </a:cubicBezTo>
                  <a:cubicBezTo>
                    <a:pt x="286969" y="394107"/>
                    <a:pt x="283921" y="370942"/>
                    <a:pt x="283921" y="352044"/>
                  </a:cubicBezTo>
                  <a:cubicBezTo>
                    <a:pt x="283921" y="351434"/>
                    <a:pt x="284530" y="318211"/>
                    <a:pt x="285750" y="252375"/>
                  </a:cubicBezTo>
                  <a:lnTo>
                    <a:pt x="287121" y="201625"/>
                  </a:lnTo>
                  <a:cubicBezTo>
                    <a:pt x="282549" y="198882"/>
                    <a:pt x="279501" y="194463"/>
                    <a:pt x="277977" y="188367"/>
                  </a:cubicBezTo>
                  <a:cubicBezTo>
                    <a:pt x="261213" y="192634"/>
                    <a:pt x="248259" y="197815"/>
                    <a:pt x="239115" y="203911"/>
                  </a:cubicBezTo>
                  <a:cubicBezTo>
                    <a:pt x="239115" y="234087"/>
                    <a:pt x="236982" y="265024"/>
                    <a:pt x="232714" y="296723"/>
                  </a:cubicBezTo>
                  <a:cubicBezTo>
                    <a:pt x="229362" y="320192"/>
                    <a:pt x="222808" y="331927"/>
                    <a:pt x="213055" y="331927"/>
                  </a:cubicBezTo>
                  <a:cubicBezTo>
                    <a:pt x="204825" y="331927"/>
                    <a:pt x="198424" y="326441"/>
                    <a:pt x="193852" y="315468"/>
                  </a:cubicBezTo>
                  <a:cubicBezTo>
                    <a:pt x="189890" y="306629"/>
                    <a:pt x="187909" y="296266"/>
                    <a:pt x="187909" y="284379"/>
                  </a:cubicBezTo>
                  <a:cubicBezTo>
                    <a:pt x="187909" y="276149"/>
                    <a:pt x="191109" y="269139"/>
                    <a:pt x="197510" y="263347"/>
                  </a:cubicBezTo>
                  <a:cubicBezTo>
                    <a:pt x="203606" y="237134"/>
                    <a:pt x="206654" y="213512"/>
                    <a:pt x="206654" y="192481"/>
                  </a:cubicBezTo>
                  <a:cubicBezTo>
                    <a:pt x="202082" y="183642"/>
                    <a:pt x="197205" y="175870"/>
                    <a:pt x="192024" y="169164"/>
                  </a:cubicBezTo>
                  <a:cubicBezTo>
                    <a:pt x="190195" y="166726"/>
                    <a:pt x="189280" y="163982"/>
                    <a:pt x="189280" y="160934"/>
                  </a:cubicBezTo>
                  <a:cubicBezTo>
                    <a:pt x="187147" y="163982"/>
                    <a:pt x="183794" y="166726"/>
                    <a:pt x="179222" y="169164"/>
                  </a:cubicBezTo>
                  <a:cubicBezTo>
                    <a:pt x="161239" y="176479"/>
                    <a:pt x="147218" y="182880"/>
                    <a:pt x="137160" y="188367"/>
                  </a:cubicBezTo>
                  <a:cubicBezTo>
                    <a:pt x="140512" y="189281"/>
                    <a:pt x="142189" y="191262"/>
                    <a:pt x="142189" y="194310"/>
                  </a:cubicBezTo>
                  <a:cubicBezTo>
                    <a:pt x="162001" y="194920"/>
                    <a:pt x="171907" y="202540"/>
                    <a:pt x="171907" y="217170"/>
                  </a:cubicBezTo>
                  <a:cubicBezTo>
                    <a:pt x="171907" y="223876"/>
                    <a:pt x="161391" y="230429"/>
                    <a:pt x="140360" y="236830"/>
                  </a:cubicBezTo>
                  <a:lnTo>
                    <a:pt x="140360" y="258775"/>
                  </a:lnTo>
                  <a:lnTo>
                    <a:pt x="160934" y="234087"/>
                  </a:lnTo>
                  <a:cubicBezTo>
                    <a:pt x="156667" y="251155"/>
                    <a:pt x="149809" y="267157"/>
                    <a:pt x="140360" y="282092"/>
                  </a:cubicBezTo>
                  <a:lnTo>
                    <a:pt x="141274" y="360274"/>
                  </a:lnTo>
                  <a:cubicBezTo>
                    <a:pt x="141274" y="371246"/>
                    <a:pt x="138684" y="381457"/>
                    <a:pt x="133502" y="390906"/>
                  </a:cubicBezTo>
                  <a:cubicBezTo>
                    <a:pt x="128320" y="399745"/>
                    <a:pt x="122834" y="404165"/>
                    <a:pt x="117043" y="404165"/>
                  </a:cubicBezTo>
                  <a:cubicBezTo>
                    <a:pt x="111252" y="404165"/>
                    <a:pt x="107746" y="396697"/>
                    <a:pt x="106527" y="381762"/>
                  </a:cubicBezTo>
                  <a:cubicBezTo>
                    <a:pt x="101041" y="372009"/>
                    <a:pt x="95402" y="360274"/>
                    <a:pt x="89611" y="346558"/>
                  </a:cubicBezTo>
                  <a:cubicBezTo>
                    <a:pt x="74371" y="363931"/>
                    <a:pt x="63855" y="372618"/>
                    <a:pt x="58064" y="372618"/>
                  </a:cubicBezTo>
                  <a:cubicBezTo>
                    <a:pt x="49225" y="372618"/>
                    <a:pt x="44348" y="363017"/>
                    <a:pt x="43434" y="343815"/>
                  </a:cubicBezTo>
                  <a:cubicBezTo>
                    <a:pt x="43434" y="330708"/>
                    <a:pt x="47548" y="320040"/>
                    <a:pt x="55778" y="311810"/>
                  </a:cubicBezTo>
                  <a:cubicBezTo>
                    <a:pt x="65836" y="295046"/>
                    <a:pt x="75895" y="277825"/>
                    <a:pt x="85953" y="260147"/>
                  </a:cubicBezTo>
                  <a:cubicBezTo>
                    <a:pt x="67970" y="269900"/>
                    <a:pt x="56388" y="274777"/>
                    <a:pt x="51206" y="274777"/>
                  </a:cubicBezTo>
                  <a:cubicBezTo>
                    <a:pt x="47548" y="274777"/>
                    <a:pt x="42672" y="271729"/>
                    <a:pt x="36576" y="265633"/>
                  </a:cubicBezTo>
                  <a:cubicBezTo>
                    <a:pt x="33528" y="262585"/>
                    <a:pt x="32004" y="259537"/>
                    <a:pt x="32004" y="256489"/>
                  </a:cubicBezTo>
                  <a:cubicBezTo>
                    <a:pt x="32004" y="250088"/>
                    <a:pt x="35661" y="245516"/>
                    <a:pt x="42976" y="242773"/>
                  </a:cubicBezTo>
                  <a:cubicBezTo>
                    <a:pt x="60045" y="233629"/>
                    <a:pt x="70408" y="224485"/>
                    <a:pt x="74066" y="215341"/>
                  </a:cubicBezTo>
                  <a:cubicBezTo>
                    <a:pt x="56692" y="222047"/>
                    <a:pt x="44805" y="225400"/>
                    <a:pt x="38404" y="225400"/>
                  </a:cubicBezTo>
                  <a:cubicBezTo>
                    <a:pt x="32004" y="225400"/>
                    <a:pt x="24231" y="222961"/>
                    <a:pt x="15087" y="218085"/>
                  </a:cubicBezTo>
                  <a:cubicBezTo>
                    <a:pt x="5029" y="212293"/>
                    <a:pt x="0" y="206807"/>
                    <a:pt x="0" y="201625"/>
                  </a:cubicBezTo>
                  <a:cubicBezTo>
                    <a:pt x="0" y="195225"/>
                    <a:pt x="2438" y="192024"/>
                    <a:pt x="7315" y="192024"/>
                  </a:cubicBezTo>
                  <a:cubicBezTo>
                    <a:pt x="10668" y="192024"/>
                    <a:pt x="15544" y="192481"/>
                    <a:pt x="21945" y="193396"/>
                  </a:cubicBezTo>
                  <a:cubicBezTo>
                    <a:pt x="50596" y="185166"/>
                    <a:pt x="73761" y="175717"/>
                    <a:pt x="91440" y="165049"/>
                  </a:cubicBezTo>
                  <a:cubicBezTo>
                    <a:pt x="107289" y="152857"/>
                    <a:pt x="122682" y="134874"/>
                    <a:pt x="137617" y="111100"/>
                  </a:cubicBezTo>
                  <a:cubicBezTo>
                    <a:pt x="124206" y="115367"/>
                    <a:pt x="109880" y="127559"/>
                    <a:pt x="94640" y="147676"/>
                  </a:cubicBezTo>
                  <a:cubicBezTo>
                    <a:pt x="85496" y="162001"/>
                    <a:pt x="77419" y="169164"/>
                    <a:pt x="70408" y="169164"/>
                  </a:cubicBezTo>
                  <a:cubicBezTo>
                    <a:pt x="64008" y="169164"/>
                    <a:pt x="60807" y="165964"/>
                    <a:pt x="60807" y="159563"/>
                  </a:cubicBezTo>
                  <a:cubicBezTo>
                    <a:pt x="60807" y="150114"/>
                    <a:pt x="62026" y="142037"/>
                    <a:pt x="64465" y="135331"/>
                  </a:cubicBezTo>
                  <a:cubicBezTo>
                    <a:pt x="66903" y="130455"/>
                    <a:pt x="71628" y="126645"/>
                    <a:pt x="78638" y="123901"/>
                  </a:cubicBezTo>
                  <a:cubicBezTo>
                    <a:pt x="84124" y="120244"/>
                    <a:pt x="88849" y="113691"/>
                    <a:pt x="92811" y="104242"/>
                  </a:cubicBezTo>
                  <a:cubicBezTo>
                    <a:pt x="87325" y="106680"/>
                    <a:pt x="82143" y="107899"/>
                    <a:pt x="77266" y="107899"/>
                  </a:cubicBezTo>
                  <a:cubicBezTo>
                    <a:pt x="72999" y="107899"/>
                    <a:pt x="65836" y="105766"/>
                    <a:pt x="55778" y="101499"/>
                  </a:cubicBezTo>
                  <a:cubicBezTo>
                    <a:pt x="48158" y="96622"/>
                    <a:pt x="44348" y="91440"/>
                    <a:pt x="44348" y="85954"/>
                  </a:cubicBezTo>
                  <a:cubicBezTo>
                    <a:pt x="44348" y="81991"/>
                    <a:pt x="46634" y="80010"/>
                    <a:pt x="51206" y="80010"/>
                  </a:cubicBezTo>
                  <a:cubicBezTo>
                    <a:pt x="54254" y="80010"/>
                    <a:pt x="57454" y="80620"/>
                    <a:pt x="60807" y="81839"/>
                  </a:cubicBezTo>
                  <a:cubicBezTo>
                    <a:pt x="94945" y="73304"/>
                    <a:pt x="121462" y="65227"/>
                    <a:pt x="140360" y="57607"/>
                  </a:cubicBezTo>
                  <a:lnTo>
                    <a:pt x="130302" y="54407"/>
                  </a:lnTo>
                  <a:cubicBezTo>
                    <a:pt x="112318" y="58369"/>
                    <a:pt x="93726" y="61570"/>
                    <a:pt x="74523" y="64008"/>
                  </a:cubicBezTo>
                  <a:cubicBezTo>
                    <a:pt x="83667" y="59131"/>
                    <a:pt x="96316" y="51207"/>
                    <a:pt x="112471" y="40234"/>
                  </a:cubicBezTo>
                  <a:lnTo>
                    <a:pt x="96926" y="29718"/>
                  </a:lnTo>
                  <a:cubicBezTo>
                    <a:pt x="92049" y="27585"/>
                    <a:pt x="89611" y="25146"/>
                    <a:pt x="89611" y="22403"/>
                  </a:cubicBezTo>
                  <a:cubicBezTo>
                    <a:pt x="89611" y="11125"/>
                    <a:pt x="101803" y="3658"/>
                    <a:pt x="126187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8C7BDF69-1A54-6096-F52C-94A5E107E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089219" y="350496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50E8CA9D-A8E8-0EB8-A0A1-04560898E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774607" y="27675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7" name="图片 66">
              <a:extLst>
                <a:ext uri="{FF2B5EF4-FFF2-40B4-BE49-F238E27FC236}">
                  <a16:creationId xmlns:a16="http://schemas.microsoft.com/office/drawing/2014/main" id="{A66F057D-4014-85CD-3813-D2DBE52ED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49492" y="38086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B5860EB7-4E16-88BD-E429-DFEE0CA800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0949548">
              <a:off x="9724842" y="378690"/>
              <a:ext cx="517000" cy="500203"/>
            </a:xfrm>
            <a:custGeom>
              <a:avLst/>
              <a:gdLst>
                <a:gd name="connsiteX0" fmla="*/ 517000 w 517000"/>
                <a:gd name="connsiteY0" fmla="*/ 0 h 500203"/>
                <a:gd name="connsiteX1" fmla="*/ 517000 w 517000"/>
                <a:gd name="connsiteY1" fmla="*/ 500203 h 500203"/>
                <a:gd name="connsiteX2" fmla="*/ 0 w 517000"/>
                <a:gd name="connsiteY2" fmla="*/ 500203 h 500203"/>
                <a:gd name="connsiteX3" fmla="*/ 0 w 517000"/>
                <a:gd name="connsiteY3" fmla="*/ 0 h 5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000" h="500203">
                  <a:moveTo>
                    <a:pt x="517000" y="0"/>
                  </a:moveTo>
                  <a:lnTo>
                    <a:pt x="517000" y="500203"/>
                  </a:lnTo>
                  <a:lnTo>
                    <a:pt x="0" y="500203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60251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香香6"/>
          <p:cNvSpPr txBox="1"/>
          <p:nvPr/>
        </p:nvSpPr>
        <p:spPr>
          <a:xfrm>
            <a:off x="6800685" y="3176403"/>
            <a:ext cx="4248315" cy="109767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单击此处输入你的正文，文字是您思想的提炼，为了最终演示发布的良好效果，请尽量言简意赅的阐述观点；单击此处输入你的正文，文字是您思想的提炼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4" name="香香7"/>
          <p:cNvSpPr txBox="1"/>
          <p:nvPr>
            <p:custDataLst>
              <p:tags r:id="rId1"/>
            </p:custDataLst>
          </p:nvPr>
        </p:nvSpPr>
        <p:spPr>
          <a:xfrm>
            <a:off x="6721518" y="2321622"/>
            <a:ext cx="3564251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cs typeface="OPPOSans B" panose="00020600040101010101" pitchFamily="18" charset="-122"/>
                <a:sym typeface="Arial" panose="020B0604020202020204" pitchFamily="34" charset="0"/>
              </a:rPr>
              <a:t>输入关键词标题</a:t>
            </a:r>
          </a:p>
        </p:txBody>
      </p:sp>
      <p:grpSp>
        <p:nvGrpSpPr>
          <p:cNvPr id="62" name="香香8"/>
          <p:cNvGrpSpPr/>
          <p:nvPr/>
        </p:nvGrpSpPr>
        <p:grpSpPr>
          <a:xfrm flipH="1">
            <a:off x="3572840" y="4953924"/>
            <a:ext cx="7238745" cy="999750"/>
            <a:chOff x="3572840" y="4953924"/>
            <a:chExt cx="7238745" cy="999750"/>
          </a:xfrm>
        </p:grpSpPr>
        <p:sp>
          <p:nvSpPr>
            <p:cNvPr id="28" name="香香8-1"/>
            <p:cNvSpPr/>
            <p:nvPr/>
          </p:nvSpPr>
          <p:spPr>
            <a:xfrm>
              <a:off x="3685948" y="4953924"/>
              <a:ext cx="7125637" cy="897639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775" h="1251114">
                  <a:moveTo>
                    <a:pt x="0" y="180975"/>
                  </a:moveTo>
                  <a:cubicBezTo>
                    <a:pt x="634206" y="134937"/>
                    <a:pt x="1268412" y="88900"/>
                    <a:pt x="1905000" y="266700"/>
                  </a:cubicBezTo>
                  <a:cubicBezTo>
                    <a:pt x="2541588" y="444500"/>
                    <a:pt x="3071812" y="1190625"/>
                    <a:pt x="3819525" y="1247775"/>
                  </a:cubicBezTo>
                  <a:cubicBezTo>
                    <a:pt x="4567238" y="1304925"/>
                    <a:pt x="6391275" y="609600"/>
                    <a:pt x="6391275" y="609600"/>
                  </a:cubicBezTo>
                  <a:lnTo>
                    <a:pt x="8867775" y="0"/>
                  </a:lnTo>
                </a:path>
              </a:pathLst>
            </a:custGeom>
            <a:noFill/>
            <a:ln w="11684">
              <a:gradFill flip="none" rotWithShape="1">
                <a:gsLst>
                  <a:gs pos="58700">
                    <a:schemeClr val="accent1"/>
                  </a:gs>
                  <a:gs pos="15000">
                    <a:schemeClr val="accent2">
                      <a:alpha val="0"/>
                    </a:schemeClr>
                  </a:gs>
                  <a:gs pos="93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香香8-2"/>
            <p:cNvSpPr/>
            <p:nvPr/>
          </p:nvSpPr>
          <p:spPr>
            <a:xfrm>
              <a:off x="3572840" y="5056035"/>
              <a:ext cx="7125637" cy="897639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775" h="1251114">
                  <a:moveTo>
                    <a:pt x="0" y="180975"/>
                  </a:moveTo>
                  <a:cubicBezTo>
                    <a:pt x="634206" y="134937"/>
                    <a:pt x="1268412" y="88900"/>
                    <a:pt x="1905000" y="266700"/>
                  </a:cubicBezTo>
                  <a:cubicBezTo>
                    <a:pt x="2541588" y="444500"/>
                    <a:pt x="3071812" y="1190625"/>
                    <a:pt x="3819525" y="1247775"/>
                  </a:cubicBezTo>
                  <a:cubicBezTo>
                    <a:pt x="4567238" y="1304925"/>
                    <a:pt x="6391275" y="609600"/>
                    <a:pt x="6391275" y="609600"/>
                  </a:cubicBezTo>
                  <a:lnTo>
                    <a:pt x="8867775" y="0"/>
                  </a:lnTo>
                </a:path>
              </a:pathLst>
            </a:custGeom>
            <a:noFill/>
            <a:ln w="11684">
              <a:gradFill flip="none" rotWithShape="1">
                <a:gsLst>
                  <a:gs pos="58700">
                    <a:schemeClr val="accent1">
                      <a:lumMod val="20000"/>
                      <a:lumOff val="80000"/>
                    </a:schemeClr>
                  </a:gs>
                  <a:gs pos="2000">
                    <a:schemeClr val="accent2">
                      <a:alpha val="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香香9"/>
          <p:cNvSpPr/>
          <p:nvPr>
            <p:custDataLst>
              <p:tags r:id="rId2"/>
            </p:custDataLst>
          </p:nvPr>
        </p:nvSpPr>
        <p:spPr>
          <a:xfrm rot="5400000">
            <a:off x="7818625" y="580985"/>
            <a:ext cx="515519" cy="4158633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perspectiveLeft">
              <a:rot lat="0" lon="2400000" rev="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 sz="1655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1" name="香香10"/>
          <p:cNvSpPr/>
          <p:nvPr/>
        </p:nvSpPr>
        <p:spPr>
          <a:xfrm>
            <a:off x="10127729" y="1723202"/>
            <a:ext cx="887815" cy="8941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32" name="香香11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6593" y="5128156"/>
            <a:ext cx="502069" cy="537677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21" name="香香12"/>
          <p:cNvSpPr/>
          <p:nvPr/>
        </p:nvSpPr>
        <p:spPr>
          <a:xfrm>
            <a:off x="10621673" y="5218320"/>
            <a:ext cx="897227" cy="89763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19" name="香香17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85" y="2202319"/>
            <a:ext cx="4980053" cy="3323644"/>
          </a:xfrm>
          <a:prstGeom prst="rect">
            <a:avLst/>
          </a:pr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</p:pic>
      <p:pic>
        <p:nvPicPr>
          <p:cNvPr id="22" name="香香18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567736">
            <a:off x="-2659308" y="1754246"/>
            <a:ext cx="12265173" cy="7042103"/>
          </a:xfrm>
          <a:custGeom>
            <a:avLst/>
            <a:gdLst>
              <a:gd name="connsiteX0" fmla="*/ 0 w 12265173"/>
              <a:gd name="connsiteY0" fmla="*/ 2009826 h 7042103"/>
              <a:gd name="connsiteX1" fmla="*/ 2170749 w 12265173"/>
              <a:gd name="connsiteY1" fmla="*/ 0 h 7042103"/>
              <a:gd name="connsiteX2" fmla="*/ 12265173 w 12265173"/>
              <a:gd name="connsiteY2" fmla="*/ 0 h 7042103"/>
              <a:gd name="connsiteX3" fmla="*/ 4659222 w 12265173"/>
              <a:gd name="connsiteY3" fmla="*/ 7042103 h 7042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65173" h="7042103">
                <a:moveTo>
                  <a:pt x="0" y="2009826"/>
                </a:moveTo>
                <a:lnTo>
                  <a:pt x="2170749" y="0"/>
                </a:lnTo>
                <a:lnTo>
                  <a:pt x="12265173" y="0"/>
                </a:lnTo>
                <a:lnTo>
                  <a:pt x="4659222" y="7042103"/>
                </a:lnTo>
                <a:close/>
              </a:path>
            </a:pathLst>
          </a:custGeom>
        </p:spPr>
      </p:pic>
      <p:sp>
        <p:nvSpPr>
          <p:cNvPr id="64" name="香香19"/>
          <p:cNvSpPr txBox="1"/>
          <p:nvPr/>
        </p:nvSpPr>
        <p:spPr>
          <a:xfrm>
            <a:off x="6800685" y="4236327"/>
            <a:ext cx="4248315" cy="109767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单击此处输入你的正文，文字是您思想的提炼，为了最终演示发布的良好效果，请尽量言简意赅的阐述观点；单击此处输入你的正文，文字是您思想的提炼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1AF42E8-C454-7265-52F3-5E891A74B38B}"/>
              </a:ext>
            </a:extLst>
          </p:cNvPr>
          <p:cNvGrpSpPr/>
          <p:nvPr/>
        </p:nvGrpSpPr>
        <p:grpSpPr>
          <a:xfrm>
            <a:off x="408690" y="241821"/>
            <a:ext cx="11326110" cy="1639646"/>
            <a:chOff x="408690" y="241821"/>
            <a:chExt cx="11326110" cy="1639646"/>
          </a:xfrm>
        </p:grpSpPr>
        <p:pic>
          <p:nvPicPr>
            <p:cNvPr id="40" name="香香2" descr="图片包含 户外, 山, 天空, 树&#10;&#10;自动生成的说明"/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7888144" flipH="1">
              <a:off x="9043452" y="496765"/>
              <a:ext cx="1523103" cy="1246301"/>
            </a:xfrm>
            <a:custGeom>
              <a:avLst/>
              <a:gdLst>
                <a:gd name="connsiteX0" fmla="*/ 0 w 1523103"/>
                <a:gd name="connsiteY0" fmla="*/ 0 h 1246301"/>
                <a:gd name="connsiteX1" fmla="*/ 112686 w 1523103"/>
                <a:gd name="connsiteY1" fmla="*/ 1246301 h 1246301"/>
                <a:gd name="connsiteX2" fmla="*/ 1523103 w 1523103"/>
                <a:gd name="connsiteY2" fmla="*/ 1246301 h 1246301"/>
                <a:gd name="connsiteX3" fmla="*/ 1523103 w 1523103"/>
                <a:gd name="connsiteY3" fmla="*/ 0 h 12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103" h="1246301">
                  <a:moveTo>
                    <a:pt x="0" y="0"/>
                  </a:moveTo>
                  <a:lnTo>
                    <a:pt x="112686" y="1246301"/>
                  </a:lnTo>
                  <a:lnTo>
                    <a:pt x="1523103" y="1246301"/>
                  </a:lnTo>
                  <a:lnTo>
                    <a:pt x="1523103" y="0"/>
                  </a:lnTo>
                  <a:close/>
                </a:path>
              </a:pathLst>
            </a:custGeom>
          </p:spPr>
        </p:pic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642F85C-5068-7444-166F-6219D233804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271156" y="694397"/>
              <a:ext cx="503804" cy="592433"/>
            </a:xfrm>
            <a:custGeom>
              <a:avLst/>
              <a:gdLst/>
              <a:ahLst/>
              <a:cxnLst/>
              <a:rect l="l" t="t" r="r" b="b"/>
              <a:pathLst>
                <a:path w="503804" h="592433">
                  <a:moveTo>
                    <a:pt x="289772" y="52237"/>
                  </a:moveTo>
                  <a:cubicBezTo>
                    <a:pt x="298859" y="50951"/>
                    <a:pt x="314375" y="55452"/>
                    <a:pt x="336321" y="65739"/>
                  </a:cubicBezTo>
                  <a:cubicBezTo>
                    <a:pt x="345465" y="69854"/>
                    <a:pt x="351408" y="73397"/>
                    <a:pt x="354152" y="76369"/>
                  </a:cubicBezTo>
                  <a:cubicBezTo>
                    <a:pt x="356895" y="79341"/>
                    <a:pt x="358038" y="83112"/>
                    <a:pt x="357580" y="87684"/>
                  </a:cubicBezTo>
                  <a:cubicBezTo>
                    <a:pt x="356666" y="94085"/>
                    <a:pt x="354494" y="98886"/>
                    <a:pt x="351065" y="102086"/>
                  </a:cubicBezTo>
                  <a:cubicBezTo>
                    <a:pt x="347636" y="105287"/>
                    <a:pt x="342264" y="107801"/>
                    <a:pt x="334949" y="109630"/>
                  </a:cubicBezTo>
                  <a:cubicBezTo>
                    <a:pt x="287400" y="118774"/>
                    <a:pt x="257454" y="126547"/>
                    <a:pt x="245109" y="132947"/>
                  </a:cubicBezTo>
                  <a:cubicBezTo>
                    <a:pt x="236423" y="137519"/>
                    <a:pt x="229564" y="139805"/>
                    <a:pt x="224535" y="139805"/>
                  </a:cubicBezTo>
                  <a:cubicBezTo>
                    <a:pt x="218592" y="139805"/>
                    <a:pt x="209219" y="144492"/>
                    <a:pt x="196418" y="153864"/>
                  </a:cubicBezTo>
                  <a:cubicBezTo>
                    <a:pt x="183616" y="163237"/>
                    <a:pt x="174701" y="172266"/>
                    <a:pt x="169671" y="180953"/>
                  </a:cubicBezTo>
                  <a:cubicBezTo>
                    <a:pt x="162356" y="191469"/>
                    <a:pt x="159156" y="197412"/>
                    <a:pt x="160070" y="198784"/>
                  </a:cubicBezTo>
                  <a:cubicBezTo>
                    <a:pt x="160985" y="200156"/>
                    <a:pt x="169900" y="197641"/>
                    <a:pt x="186816" y="191240"/>
                  </a:cubicBezTo>
                  <a:cubicBezTo>
                    <a:pt x="211505" y="181639"/>
                    <a:pt x="229564" y="176153"/>
                    <a:pt x="240995" y="174781"/>
                  </a:cubicBezTo>
                  <a:cubicBezTo>
                    <a:pt x="252425" y="173409"/>
                    <a:pt x="265226" y="174781"/>
                    <a:pt x="279399" y="178896"/>
                  </a:cubicBezTo>
                  <a:cubicBezTo>
                    <a:pt x="290372" y="182554"/>
                    <a:pt x="297344" y="185525"/>
                    <a:pt x="300316" y="187811"/>
                  </a:cubicBezTo>
                  <a:cubicBezTo>
                    <a:pt x="303288" y="190097"/>
                    <a:pt x="304774" y="193526"/>
                    <a:pt x="304774" y="198098"/>
                  </a:cubicBezTo>
                  <a:cubicBezTo>
                    <a:pt x="304774" y="206328"/>
                    <a:pt x="300659" y="212043"/>
                    <a:pt x="292429" y="215243"/>
                  </a:cubicBezTo>
                  <a:cubicBezTo>
                    <a:pt x="284200" y="218444"/>
                    <a:pt x="278942" y="219130"/>
                    <a:pt x="276656" y="217301"/>
                  </a:cubicBezTo>
                  <a:cubicBezTo>
                    <a:pt x="270255" y="213643"/>
                    <a:pt x="256882" y="220272"/>
                    <a:pt x="236537" y="237189"/>
                  </a:cubicBezTo>
                  <a:cubicBezTo>
                    <a:pt x="216191" y="254105"/>
                    <a:pt x="206019" y="266907"/>
                    <a:pt x="206019" y="275594"/>
                  </a:cubicBezTo>
                  <a:cubicBezTo>
                    <a:pt x="206019" y="281080"/>
                    <a:pt x="212648" y="286567"/>
                    <a:pt x="225907" y="292053"/>
                  </a:cubicBezTo>
                  <a:cubicBezTo>
                    <a:pt x="237794" y="297997"/>
                    <a:pt x="244652" y="304397"/>
                    <a:pt x="246481" y="311255"/>
                  </a:cubicBezTo>
                  <a:cubicBezTo>
                    <a:pt x="248310" y="318113"/>
                    <a:pt x="245795" y="328400"/>
                    <a:pt x="238937" y="342116"/>
                  </a:cubicBezTo>
                  <a:cubicBezTo>
                    <a:pt x="232536" y="355375"/>
                    <a:pt x="229907" y="362576"/>
                    <a:pt x="231050" y="363719"/>
                  </a:cubicBezTo>
                  <a:cubicBezTo>
                    <a:pt x="232193" y="364862"/>
                    <a:pt x="236423" y="363833"/>
                    <a:pt x="243738" y="360633"/>
                  </a:cubicBezTo>
                  <a:cubicBezTo>
                    <a:pt x="297230" y="338687"/>
                    <a:pt x="330606" y="328858"/>
                    <a:pt x="343865" y="331144"/>
                  </a:cubicBezTo>
                  <a:cubicBezTo>
                    <a:pt x="359866" y="333430"/>
                    <a:pt x="363753" y="340288"/>
                    <a:pt x="355523" y="351718"/>
                  </a:cubicBezTo>
                  <a:cubicBezTo>
                    <a:pt x="351866" y="357204"/>
                    <a:pt x="344779" y="364748"/>
                    <a:pt x="334263" y="374349"/>
                  </a:cubicBezTo>
                  <a:cubicBezTo>
                    <a:pt x="316890" y="391265"/>
                    <a:pt x="306031" y="406124"/>
                    <a:pt x="301688" y="418926"/>
                  </a:cubicBezTo>
                  <a:cubicBezTo>
                    <a:pt x="297344" y="431727"/>
                    <a:pt x="291058" y="443958"/>
                    <a:pt x="282828" y="455616"/>
                  </a:cubicBezTo>
                  <a:cubicBezTo>
                    <a:pt x="274599" y="467275"/>
                    <a:pt x="269798" y="480648"/>
                    <a:pt x="268427" y="495736"/>
                  </a:cubicBezTo>
                  <a:cubicBezTo>
                    <a:pt x="267055" y="506251"/>
                    <a:pt x="267055" y="513223"/>
                    <a:pt x="268427" y="516652"/>
                  </a:cubicBezTo>
                  <a:cubicBezTo>
                    <a:pt x="269798" y="520081"/>
                    <a:pt x="273684" y="523853"/>
                    <a:pt x="280085" y="527968"/>
                  </a:cubicBezTo>
                  <a:cubicBezTo>
                    <a:pt x="298373" y="541684"/>
                    <a:pt x="326720" y="548542"/>
                    <a:pt x="365124" y="548542"/>
                  </a:cubicBezTo>
                  <a:cubicBezTo>
                    <a:pt x="405815" y="548542"/>
                    <a:pt x="432333" y="541456"/>
                    <a:pt x="444677" y="527282"/>
                  </a:cubicBezTo>
                  <a:cubicBezTo>
                    <a:pt x="449706" y="522710"/>
                    <a:pt x="455879" y="508309"/>
                    <a:pt x="463194" y="484077"/>
                  </a:cubicBezTo>
                  <a:cubicBezTo>
                    <a:pt x="470509" y="459845"/>
                    <a:pt x="474167" y="442700"/>
                    <a:pt x="474167" y="432642"/>
                  </a:cubicBezTo>
                  <a:cubicBezTo>
                    <a:pt x="474167" y="425327"/>
                    <a:pt x="474852" y="421669"/>
                    <a:pt x="476224" y="421669"/>
                  </a:cubicBezTo>
                  <a:cubicBezTo>
                    <a:pt x="479882" y="421669"/>
                    <a:pt x="482853" y="429442"/>
                    <a:pt x="485139" y="444986"/>
                  </a:cubicBezTo>
                  <a:cubicBezTo>
                    <a:pt x="486968" y="460531"/>
                    <a:pt x="491083" y="477905"/>
                    <a:pt x="497484" y="497107"/>
                  </a:cubicBezTo>
                  <a:cubicBezTo>
                    <a:pt x="508457" y="531854"/>
                    <a:pt x="505142" y="556429"/>
                    <a:pt x="487539" y="570831"/>
                  </a:cubicBezTo>
                  <a:cubicBezTo>
                    <a:pt x="469937" y="585232"/>
                    <a:pt x="434847" y="592433"/>
                    <a:pt x="382269" y="592433"/>
                  </a:cubicBezTo>
                  <a:cubicBezTo>
                    <a:pt x="353009" y="592433"/>
                    <a:pt x="326491" y="589462"/>
                    <a:pt x="302717" y="583518"/>
                  </a:cubicBezTo>
                  <a:cubicBezTo>
                    <a:pt x="278942" y="577574"/>
                    <a:pt x="262712" y="570031"/>
                    <a:pt x="254025" y="560887"/>
                  </a:cubicBezTo>
                  <a:cubicBezTo>
                    <a:pt x="241223" y="547628"/>
                    <a:pt x="234594" y="531169"/>
                    <a:pt x="234137" y="511509"/>
                  </a:cubicBezTo>
                  <a:cubicBezTo>
                    <a:pt x="233679" y="491849"/>
                    <a:pt x="239394" y="471275"/>
                    <a:pt x="251282" y="449787"/>
                  </a:cubicBezTo>
                  <a:cubicBezTo>
                    <a:pt x="277342" y="402695"/>
                    <a:pt x="289458" y="377321"/>
                    <a:pt x="287629" y="373663"/>
                  </a:cubicBezTo>
                  <a:cubicBezTo>
                    <a:pt x="285800" y="370920"/>
                    <a:pt x="277685" y="372749"/>
                    <a:pt x="263283" y="379150"/>
                  </a:cubicBezTo>
                  <a:cubicBezTo>
                    <a:pt x="248881" y="385550"/>
                    <a:pt x="235737" y="392866"/>
                    <a:pt x="223850" y="401095"/>
                  </a:cubicBezTo>
                  <a:cubicBezTo>
                    <a:pt x="208305" y="412982"/>
                    <a:pt x="188645" y="435842"/>
                    <a:pt x="164871" y="469675"/>
                  </a:cubicBezTo>
                  <a:cubicBezTo>
                    <a:pt x="147954" y="494364"/>
                    <a:pt x="128866" y="518596"/>
                    <a:pt x="107606" y="542370"/>
                  </a:cubicBezTo>
                  <a:cubicBezTo>
                    <a:pt x="86346" y="566144"/>
                    <a:pt x="70688" y="580546"/>
                    <a:pt x="60629" y="585575"/>
                  </a:cubicBezTo>
                  <a:cubicBezTo>
                    <a:pt x="53771" y="589233"/>
                    <a:pt x="43484" y="590833"/>
                    <a:pt x="29768" y="590376"/>
                  </a:cubicBezTo>
                  <a:cubicBezTo>
                    <a:pt x="16052" y="589919"/>
                    <a:pt x="7365" y="587633"/>
                    <a:pt x="3708" y="583518"/>
                  </a:cubicBezTo>
                  <a:cubicBezTo>
                    <a:pt x="-864" y="577574"/>
                    <a:pt x="-1207" y="572202"/>
                    <a:pt x="2679" y="567402"/>
                  </a:cubicBezTo>
                  <a:cubicBezTo>
                    <a:pt x="6565" y="562601"/>
                    <a:pt x="13766" y="559972"/>
                    <a:pt x="24282" y="559515"/>
                  </a:cubicBezTo>
                  <a:cubicBezTo>
                    <a:pt x="35255" y="559515"/>
                    <a:pt x="44856" y="555743"/>
                    <a:pt x="53085" y="548199"/>
                  </a:cubicBezTo>
                  <a:cubicBezTo>
                    <a:pt x="61315" y="540655"/>
                    <a:pt x="74116" y="523853"/>
                    <a:pt x="91490" y="497793"/>
                  </a:cubicBezTo>
                  <a:cubicBezTo>
                    <a:pt x="115722" y="462131"/>
                    <a:pt x="123723" y="444072"/>
                    <a:pt x="115493" y="443615"/>
                  </a:cubicBezTo>
                  <a:cubicBezTo>
                    <a:pt x="114121" y="443615"/>
                    <a:pt x="112979" y="443843"/>
                    <a:pt x="112064" y="444300"/>
                  </a:cubicBezTo>
                  <a:cubicBezTo>
                    <a:pt x="99262" y="447501"/>
                    <a:pt x="88290" y="446929"/>
                    <a:pt x="79146" y="442586"/>
                  </a:cubicBezTo>
                  <a:cubicBezTo>
                    <a:pt x="70002" y="438243"/>
                    <a:pt x="65430" y="431270"/>
                    <a:pt x="65430" y="421669"/>
                  </a:cubicBezTo>
                  <a:cubicBezTo>
                    <a:pt x="65430" y="418469"/>
                    <a:pt x="67030" y="416526"/>
                    <a:pt x="70230" y="415840"/>
                  </a:cubicBezTo>
                  <a:cubicBezTo>
                    <a:pt x="73431" y="415154"/>
                    <a:pt x="80060" y="414811"/>
                    <a:pt x="90119" y="414811"/>
                  </a:cubicBezTo>
                  <a:cubicBezTo>
                    <a:pt x="106121" y="414811"/>
                    <a:pt x="120751" y="412525"/>
                    <a:pt x="134010" y="407953"/>
                  </a:cubicBezTo>
                  <a:cubicBezTo>
                    <a:pt x="142697" y="405667"/>
                    <a:pt x="149097" y="402238"/>
                    <a:pt x="153212" y="397666"/>
                  </a:cubicBezTo>
                  <a:cubicBezTo>
                    <a:pt x="157327" y="393094"/>
                    <a:pt x="163042" y="383721"/>
                    <a:pt x="170357" y="369548"/>
                  </a:cubicBezTo>
                  <a:cubicBezTo>
                    <a:pt x="179958" y="351718"/>
                    <a:pt x="185216" y="339716"/>
                    <a:pt x="186131" y="333544"/>
                  </a:cubicBezTo>
                  <a:cubicBezTo>
                    <a:pt x="187045" y="327372"/>
                    <a:pt x="185216" y="319714"/>
                    <a:pt x="180644" y="310570"/>
                  </a:cubicBezTo>
                  <a:cubicBezTo>
                    <a:pt x="175158" y="300511"/>
                    <a:pt x="172986" y="291939"/>
                    <a:pt x="174129" y="284852"/>
                  </a:cubicBezTo>
                  <a:cubicBezTo>
                    <a:pt x="175272" y="277765"/>
                    <a:pt x="180644" y="267364"/>
                    <a:pt x="190245" y="253648"/>
                  </a:cubicBezTo>
                  <a:cubicBezTo>
                    <a:pt x="201218" y="237189"/>
                    <a:pt x="204647" y="228959"/>
                    <a:pt x="200532" y="228959"/>
                  </a:cubicBezTo>
                  <a:cubicBezTo>
                    <a:pt x="193217" y="228959"/>
                    <a:pt x="175615" y="239018"/>
                    <a:pt x="147726" y="259135"/>
                  </a:cubicBezTo>
                  <a:cubicBezTo>
                    <a:pt x="139496" y="265078"/>
                    <a:pt x="133095" y="266678"/>
                    <a:pt x="128523" y="263935"/>
                  </a:cubicBezTo>
                  <a:cubicBezTo>
                    <a:pt x="123951" y="261192"/>
                    <a:pt x="120065" y="254105"/>
                    <a:pt x="116865" y="242675"/>
                  </a:cubicBezTo>
                  <a:cubicBezTo>
                    <a:pt x="113207" y="228959"/>
                    <a:pt x="112979" y="217758"/>
                    <a:pt x="116179" y="209071"/>
                  </a:cubicBezTo>
                  <a:cubicBezTo>
                    <a:pt x="119379" y="200384"/>
                    <a:pt x="128295" y="188726"/>
                    <a:pt x="142925" y="174095"/>
                  </a:cubicBezTo>
                  <a:cubicBezTo>
                    <a:pt x="159842" y="156264"/>
                    <a:pt x="167614" y="146663"/>
                    <a:pt x="166242" y="145292"/>
                  </a:cubicBezTo>
                  <a:cubicBezTo>
                    <a:pt x="161213" y="140263"/>
                    <a:pt x="135153" y="160379"/>
                    <a:pt x="88061" y="205642"/>
                  </a:cubicBezTo>
                  <a:cubicBezTo>
                    <a:pt x="56057" y="237189"/>
                    <a:pt x="38226" y="252505"/>
                    <a:pt x="34569" y="251591"/>
                  </a:cubicBezTo>
                  <a:cubicBezTo>
                    <a:pt x="31826" y="250219"/>
                    <a:pt x="28397" y="241761"/>
                    <a:pt x="24282" y="226216"/>
                  </a:cubicBezTo>
                  <a:cubicBezTo>
                    <a:pt x="20167" y="210671"/>
                    <a:pt x="18110" y="198327"/>
                    <a:pt x="18110" y="189183"/>
                  </a:cubicBezTo>
                  <a:cubicBezTo>
                    <a:pt x="18110" y="182325"/>
                    <a:pt x="20624" y="176839"/>
                    <a:pt x="25653" y="172724"/>
                  </a:cubicBezTo>
                  <a:cubicBezTo>
                    <a:pt x="30683" y="168609"/>
                    <a:pt x="37312" y="158093"/>
                    <a:pt x="45542" y="141177"/>
                  </a:cubicBezTo>
                  <a:cubicBezTo>
                    <a:pt x="53771" y="124260"/>
                    <a:pt x="59600" y="116374"/>
                    <a:pt x="63029" y="117517"/>
                  </a:cubicBezTo>
                  <a:cubicBezTo>
                    <a:pt x="66458" y="118660"/>
                    <a:pt x="68516" y="125861"/>
                    <a:pt x="69202" y="139120"/>
                  </a:cubicBezTo>
                  <a:cubicBezTo>
                    <a:pt x="69887" y="152378"/>
                    <a:pt x="71830" y="159008"/>
                    <a:pt x="75031" y="159008"/>
                  </a:cubicBezTo>
                  <a:cubicBezTo>
                    <a:pt x="78231" y="159008"/>
                    <a:pt x="84746" y="156379"/>
                    <a:pt x="94576" y="151121"/>
                  </a:cubicBezTo>
                  <a:cubicBezTo>
                    <a:pt x="104406" y="145863"/>
                    <a:pt x="110235" y="142091"/>
                    <a:pt x="112064" y="139805"/>
                  </a:cubicBezTo>
                  <a:cubicBezTo>
                    <a:pt x="116179" y="134776"/>
                    <a:pt x="133553" y="124260"/>
                    <a:pt x="164185" y="108259"/>
                  </a:cubicBezTo>
                  <a:cubicBezTo>
                    <a:pt x="194817" y="92257"/>
                    <a:pt x="218592" y="81055"/>
                    <a:pt x="235508" y="74654"/>
                  </a:cubicBezTo>
                  <a:cubicBezTo>
                    <a:pt x="263397" y="65053"/>
                    <a:pt x="279171" y="58652"/>
                    <a:pt x="282828" y="55452"/>
                  </a:cubicBezTo>
                  <a:cubicBezTo>
                    <a:pt x="284429" y="53737"/>
                    <a:pt x="286743" y="52666"/>
                    <a:pt x="289772" y="52237"/>
                  </a:cubicBezTo>
                  <a:close/>
                  <a:moveTo>
                    <a:pt x="199161" y="31"/>
                  </a:moveTo>
                  <a:cubicBezTo>
                    <a:pt x="200532" y="174"/>
                    <a:pt x="202132" y="817"/>
                    <a:pt x="203961" y="1960"/>
                  </a:cubicBezTo>
                  <a:cubicBezTo>
                    <a:pt x="208076" y="4245"/>
                    <a:pt x="212877" y="8132"/>
                    <a:pt x="218363" y="13618"/>
                  </a:cubicBezTo>
                  <a:cubicBezTo>
                    <a:pt x="228879" y="23677"/>
                    <a:pt x="234137" y="33278"/>
                    <a:pt x="234137" y="42422"/>
                  </a:cubicBezTo>
                  <a:cubicBezTo>
                    <a:pt x="234137" y="51109"/>
                    <a:pt x="230708" y="56938"/>
                    <a:pt x="223850" y="59910"/>
                  </a:cubicBezTo>
                  <a:cubicBezTo>
                    <a:pt x="216991" y="62881"/>
                    <a:pt x="206247" y="63224"/>
                    <a:pt x="191617" y="60938"/>
                  </a:cubicBezTo>
                  <a:lnTo>
                    <a:pt x="166928" y="58195"/>
                  </a:lnTo>
                  <a:lnTo>
                    <a:pt x="180644" y="42422"/>
                  </a:lnTo>
                  <a:cubicBezTo>
                    <a:pt x="188874" y="31906"/>
                    <a:pt x="192989" y="21848"/>
                    <a:pt x="192989" y="12247"/>
                  </a:cubicBezTo>
                  <a:cubicBezTo>
                    <a:pt x="192989" y="3674"/>
                    <a:pt x="195046" y="-398"/>
                    <a:pt x="199161" y="31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5B7DCE7-1750-D978-BAD6-119B137CDD22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500690" y="687784"/>
              <a:ext cx="740057" cy="669190"/>
            </a:xfrm>
            <a:custGeom>
              <a:avLst/>
              <a:gdLst/>
              <a:ahLst/>
              <a:cxnLst/>
              <a:rect l="l" t="t" r="r" b="b"/>
              <a:pathLst>
                <a:path w="740057" h="669190">
                  <a:moveTo>
                    <a:pt x="511342" y="184200"/>
                  </a:moveTo>
                  <a:cubicBezTo>
                    <a:pt x="504403" y="183019"/>
                    <a:pt x="493995" y="194092"/>
                    <a:pt x="480117" y="217419"/>
                  </a:cubicBezTo>
                  <a:cubicBezTo>
                    <a:pt x="470668" y="232183"/>
                    <a:pt x="467420" y="245765"/>
                    <a:pt x="470373" y="258167"/>
                  </a:cubicBezTo>
                  <a:cubicBezTo>
                    <a:pt x="472144" y="267025"/>
                    <a:pt x="474359" y="272340"/>
                    <a:pt x="477016" y="274112"/>
                  </a:cubicBezTo>
                  <a:cubicBezTo>
                    <a:pt x="479674" y="275883"/>
                    <a:pt x="485137" y="275588"/>
                    <a:pt x="493404" y="273226"/>
                  </a:cubicBezTo>
                  <a:cubicBezTo>
                    <a:pt x="505215" y="271454"/>
                    <a:pt x="512892" y="267468"/>
                    <a:pt x="516436" y="261267"/>
                  </a:cubicBezTo>
                  <a:cubicBezTo>
                    <a:pt x="519979" y="255066"/>
                    <a:pt x="521751" y="242813"/>
                    <a:pt x="521751" y="224506"/>
                  </a:cubicBezTo>
                  <a:cubicBezTo>
                    <a:pt x="521751" y="198817"/>
                    <a:pt x="518281" y="185382"/>
                    <a:pt x="511342" y="184200"/>
                  </a:cubicBezTo>
                  <a:close/>
                  <a:moveTo>
                    <a:pt x="546194" y="32"/>
                  </a:moveTo>
                  <a:cubicBezTo>
                    <a:pt x="557654" y="420"/>
                    <a:pt x="568699" y="4378"/>
                    <a:pt x="579329" y="11907"/>
                  </a:cubicBezTo>
                  <a:cubicBezTo>
                    <a:pt x="589959" y="18404"/>
                    <a:pt x="594683" y="26228"/>
                    <a:pt x="593503" y="35382"/>
                  </a:cubicBezTo>
                  <a:cubicBezTo>
                    <a:pt x="592321" y="44535"/>
                    <a:pt x="585235" y="60037"/>
                    <a:pt x="572243" y="81888"/>
                  </a:cubicBezTo>
                  <a:lnTo>
                    <a:pt x="550097" y="118207"/>
                  </a:lnTo>
                  <a:lnTo>
                    <a:pt x="562498" y="131494"/>
                  </a:lnTo>
                  <a:cubicBezTo>
                    <a:pt x="576672" y="148029"/>
                    <a:pt x="584349" y="172832"/>
                    <a:pt x="585530" y="205903"/>
                  </a:cubicBezTo>
                  <a:cubicBezTo>
                    <a:pt x="586121" y="218895"/>
                    <a:pt x="588630" y="226277"/>
                    <a:pt x="593059" y="228049"/>
                  </a:cubicBezTo>
                  <a:cubicBezTo>
                    <a:pt x="597489" y="229820"/>
                    <a:pt x="614172" y="229525"/>
                    <a:pt x="643109" y="227163"/>
                  </a:cubicBezTo>
                  <a:cubicBezTo>
                    <a:pt x="654920" y="226572"/>
                    <a:pt x="672489" y="228344"/>
                    <a:pt x="695815" y="232478"/>
                  </a:cubicBezTo>
                  <a:cubicBezTo>
                    <a:pt x="719142" y="236612"/>
                    <a:pt x="732282" y="240746"/>
                    <a:pt x="735234" y="244879"/>
                  </a:cubicBezTo>
                  <a:cubicBezTo>
                    <a:pt x="739368" y="249013"/>
                    <a:pt x="740845" y="256395"/>
                    <a:pt x="739664" y="267025"/>
                  </a:cubicBezTo>
                  <a:lnTo>
                    <a:pt x="736120" y="283856"/>
                  </a:lnTo>
                  <a:lnTo>
                    <a:pt x="667912" y="284742"/>
                  </a:lnTo>
                  <a:cubicBezTo>
                    <a:pt x="636022" y="284742"/>
                    <a:pt x="616091" y="285627"/>
                    <a:pt x="608119" y="287399"/>
                  </a:cubicBezTo>
                  <a:cubicBezTo>
                    <a:pt x="600146" y="289171"/>
                    <a:pt x="593798" y="293009"/>
                    <a:pt x="589073" y="298915"/>
                  </a:cubicBezTo>
                  <a:cubicBezTo>
                    <a:pt x="581987" y="307183"/>
                    <a:pt x="576819" y="325637"/>
                    <a:pt x="573571" y="354279"/>
                  </a:cubicBezTo>
                  <a:cubicBezTo>
                    <a:pt x="570323" y="382921"/>
                    <a:pt x="567518" y="436808"/>
                    <a:pt x="565156" y="515942"/>
                  </a:cubicBezTo>
                  <a:cubicBezTo>
                    <a:pt x="563975" y="550194"/>
                    <a:pt x="562646" y="576769"/>
                    <a:pt x="561170" y="595666"/>
                  </a:cubicBezTo>
                  <a:cubicBezTo>
                    <a:pt x="559694" y="614564"/>
                    <a:pt x="557774" y="629918"/>
                    <a:pt x="555412" y="641729"/>
                  </a:cubicBezTo>
                  <a:cubicBezTo>
                    <a:pt x="553050" y="653540"/>
                    <a:pt x="550392" y="661070"/>
                    <a:pt x="547439" y="664318"/>
                  </a:cubicBezTo>
                  <a:cubicBezTo>
                    <a:pt x="544487" y="667566"/>
                    <a:pt x="540353" y="669190"/>
                    <a:pt x="535038" y="669190"/>
                  </a:cubicBezTo>
                  <a:cubicBezTo>
                    <a:pt x="526180" y="669190"/>
                    <a:pt x="519536" y="666089"/>
                    <a:pt x="515107" y="659889"/>
                  </a:cubicBezTo>
                  <a:cubicBezTo>
                    <a:pt x="510678" y="653688"/>
                    <a:pt x="510530" y="647044"/>
                    <a:pt x="514664" y="639957"/>
                  </a:cubicBezTo>
                  <a:cubicBezTo>
                    <a:pt x="518798" y="633461"/>
                    <a:pt x="519241" y="582231"/>
                    <a:pt x="515993" y="486267"/>
                  </a:cubicBezTo>
                  <a:cubicBezTo>
                    <a:pt x="512745" y="390302"/>
                    <a:pt x="510382" y="341582"/>
                    <a:pt x="508906" y="340106"/>
                  </a:cubicBezTo>
                  <a:cubicBezTo>
                    <a:pt x="507430" y="338629"/>
                    <a:pt x="500196" y="341730"/>
                    <a:pt x="487203" y="349407"/>
                  </a:cubicBezTo>
                  <a:cubicBezTo>
                    <a:pt x="474211" y="357084"/>
                    <a:pt x="457676" y="381592"/>
                    <a:pt x="437597" y="422930"/>
                  </a:cubicBezTo>
                  <a:cubicBezTo>
                    <a:pt x="417519" y="464269"/>
                    <a:pt x="402755" y="489367"/>
                    <a:pt x="393306" y="498225"/>
                  </a:cubicBezTo>
                  <a:cubicBezTo>
                    <a:pt x="382676" y="507674"/>
                    <a:pt x="367617" y="517418"/>
                    <a:pt x="348129" y="527458"/>
                  </a:cubicBezTo>
                  <a:cubicBezTo>
                    <a:pt x="328641" y="537497"/>
                    <a:pt x="316535" y="541631"/>
                    <a:pt x="311810" y="539859"/>
                  </a:cubicBezTo>
                  <a:cubicBezTo>
                    <a:pt x="305905" y="538088"/>
                    <a:pt x="303099" y="530263"/>
                    <a:pt x="303395" y="516385"/>
                  </a:cubicBezTo>
                  <a:cubicBezTo>
                    <a:pt x="303690" y="502507"/>
                    <a:pt x="306790" y="492910"/>
                    <a:pt x="312696" y="487596"/>
                  </a:cubicBezTo>
                  <a:cubicBezTo>
                    <a:pt x="320373" y="481690"/>
                    <a:pt x="333070" y="464859"/>
                    <a:pt x="350786" y="437103"/>
                  </a:cubicBezTo>
                  <a:cubicBezTo>
                    <a:pt x="368503" y="409348"/>
                    <a:pt x="376328" y="394436"/>
                    <a:pt x="374261" y="392369"/>
                  </a:cubicBezTo>
                  <a:cubicBezTo>
                    <a:pt x="372194" y="390302"/>
                    <a:pt x="364664" y="392812"/>
                    <a:pt x="351672" y="399899"/>
                  </a:cubicBezTo>
                  <a:cubicBezTo>
                    <a:pt x="344586" y="402852"/>
                    <a:pt x="336613" y="405214"/>
                    <a:pt x="327755" y="406985"/>
                  </a:cubicBezTo>
                  <a:cubicBezTo>
                    <a:pt x="318897" y="408757"/>
                    <a:pt x="311663" y="409348"/>
                    <a:pt x="306052" y="408757"/>
                  </a:cubicBezTo>
                  <a:cubicBezTo>
                    <a:pt x="300442" y="408167"/>
                    <a:pt x="297637" y="406395"/>
                    <a:pt x="297637" y="403442"/>
                  </a:cubicBezTo>
                  <a:cubicBezTo>
                    <a:pt x="297637" y="394584"/>
                    <a:pt x="294979" y="393698"/>
                    <a:pt x="289664" y="400785"/>
                  </a:cubicBezTo>
                  <a:cubicBezTo>
                    <a:pt x="286121" y="404919"/>
                    <a:pt x="282873" y="411415"/>
                    <a:pt x="279920" y="420273"/>
                  </a:cubicBezTo>
                  <a:cubicBezTo>
                    <a:pt x="273424" y="438580"/>
                    <a:pt x="267076" y="451424"/>
                    <a:pt x="260875" y="458806"/>
                  </a:cubicBezTo>
                  <a:cubicBezTo>
                    <a:pt x="254674" y="466188"/>
                    <a:pt x="247440" y="469879"/>
                    <a:pt x="239172" y="469879"/>
                  </a:cubicBezTo>
                  <a:cubicBezTo>
                    <a:pt x="233267" y="469879"/>
                    <a:pt x="228395" y="467812"/>
                    <a:pt x="224556" y="463678"/>
                  </a:cubicBezTo>
                  <a:cubicBezTo>
                    <a:pt x="220718" y="459544"/>
                    <a:pt x="216141" y="451867"/>
                    <a:pt x="210826" y="440647"/>
                  </a:cubicBezTo>
                  <a:lnTo>
                    <a:pt x="197539" y="409643"/>
                  </a:lnTo>
                  <a:lnTo>
                    <a:pt x="185137" y="435332"/>
                  </a:lnTo>
                  <a:cubicBezTo>
                    <a:pt x="175688" y="454229"/>
                    <a:pt x="166240" y="463088"/>
                    <a:pt x="156791" y="461907"/>
                  </a:cubicBezTo>
                  <a:cubicBezTo>
                    <a:pt x="147342" y="460726"/>
                    <a:pt x="135531" y="449210"/>
                    <a:pt x="121358" y="427359"/>
                  </a:cubicBezTo>
                  <a:lnTo>
                    <a:pt x="110728" y="413186"/>
                  </a:lnTo>
                  <a:lnTo>
                    <a:pt x="94783" y="430903"/>
                  </a:lnTo>
                  <a:cubicBezTo>
                    <a:pt x="82972" y="442714"/>
                    <a:pt x="68504" y="460135"/>
                    <a:pt x="51378" y="483166"/>
                  </a:cubicBezTo>
                  <a:cubicBezTo>
                    <a:pt x="17126" y="526867"/>
                    <a:pt x="0" y="529525"/>
                    <a:pt x="0" y="491139"/>
                  </a:cubicBezTo>
                  <a:cubicBezTo>
                    <a:pt x="0" y="474013"/>
                    <a:pt x="5315" y="460430"/>
                    <a:pt x="15944" y="450391"/>
                  </a:cubicBezTo>
                  <a:cubicBezTo>
                    <a:pt x="38385" y="430312"/>
                    <a:pt x="63631" y="397537"/>
                    <a:pt x="91683" y="352064"/>
                  </a:cubicBezTo>
                  <a:cubicBezTo>
                    <a:pt x="119734" y="306592"/>
                    <a:pt x="133759" y="275883"/>
                    <a:pt x="133759" y="259938"/>
                  </a:cubicBezTo>
                  <a:cubicBezTo>
                    <a:pt x="133759" y="249899"/>
                    <a:pt x="137598" y="243846"/>
                    <a:pt x="145275" y="241779"/>
                  </a:cubicBezTo>
                  <a:cubicBezTo>
                    <a:pt x="152952" y="239712"/>
                    <a:pt x="161958" y="225096"/>
                    <a:pt x="172293" y="197931"/>
                  </a:cubicBezTo>
                  <a:cubicBezTo>
                    <a:pt x="182627" y="170765"/>
                    <a:pt x="192814" y="145372"/>
                    <a:pt x="202853" y="121750"/>
                  </a:cubicBezTo>
                  <a:cubicBezTo>
                    <a:pt x="220570" y="78640"/>
                    <a:pt x="226180" y="57084"/>
                    <a:pt x="219684" y="57084"/>
                  </a:cubicBezTo>
                  <a:cubicBezTo>
                    <a:pt x="216141" y="57084"/>
                    <a:pt x="200787" y="69486"/>
                    <a:pt x="173621" y="94289"/>
                  </a:cubicBezTo>
                  <a:cubicBezTo>
                    <a:pt x="151771" y="113777"/>
                    <a:pt x="133169" y="126770"/>
                    <a:pt x="117814" y="133265"/>
                  </a:cubicBezTo>
                  <a:cubicBezTo>
                    <a:pt x="102460" y="139762"/>
                    <a:pt x="87696" y="140943"/>
                    <a:pt x="73523" y="136809"/>
                  </a:cubicBezTo>
                  <a:cubicBezTo>
                    <a:pt x="45767" y="128541"/>
                    <a:pt x="31594" y="119683"/>
                    <a:pt x="31003" y="110234"/>
                  </a:cubicBezTo>
                  <a:cubicBezTo>
                    <a:pt x="29823" y="104919"/>
                    <a:pt x="36614" y="101966"/>
                    <a:pt x="51378" y="101376"/>
                  </a:cubicBezTo>
                  <a:cubicBezTo>
                    <a:pt x="66141" y="100785"/>
                    <a:pt x="81643" y="96651"/>
                    <a:pt x="97883" y="88974"/>
                  </a:cubicBezTo>
                  <a:cubicBezTo>
                    <a:pt x="114124" y="81297"/>
                    <a:pt x="139369" y="65943"/>
                    <a:pt x="173621" y="42911"/>
                  </a:cubicBezTo>
                  <a:cubicBezTo>
                    <a:pt x="204330" y="22242"/>
                    <a:pt x="227509" y="9693"/>
                    <a:pt x="243159" y="5264"/>
                  </a:cubicBezTo>
                  <a:cubicBezTo>
                    <a:pt x="258808" y="835"/>
                    <a:pt x="270767" y="3344"/>
                    <a:pt x="279034" y="12793"/>
                  </a:cubicBezTo>
                  <a:cubicBezTo>
                    <a:pt x="284940" y="19289"/>
                    <a:pt x="285826" y="31100"/>
                    <a:pt x="281692" y="48226"/>
                  </a:cubicBezTo>
                  <a:cubicBezTo>
                    <a:pt x="277558" y="65352"/>
                    <a:pt x="267519" y="91041"/>
                    <a:pt x="251574" y="125293"/>
                  </a:cubicBezTo>
                  <a:cubicBezTo>
                    <a:pt x="235039" y="161907"/>
                    <a:pt x="220275" y="198226"/>
                    <a:pt x="207283" y="234250"/>
                  </a:cubicBezTo>
                  <a:cubicBezTo>
                    <a:pt x="194291" y="270273"/>
                    <a:pt x="188385" y="290499"/>
                    <a:pt x="189566" y="294929"/>
                  </a:cubicBezTo>
                  <a:cubicBezTo>
                    <a:pt x="190747" y="299358"/>
                    <a:pt x="199015" y="293895"/>
                    <a:pt x="214369" y="278541"/>
                  </a:cubicBezTo>
                  <a:cubicBezTo>
                    <a:pt x="224999" y="267320"/>
                    <a:pt x="233119" y="260824"/>
                    <a:pt x="238730" y="259053"/>
                  </a:cubicBezTo>
                  <a:cubicBezTo>
                    <a:pt x="244340" y="257281"/>
                    <a:pt x="256889" y="256395"/>
                    <a:pt x="276377" y="256395"/>
                  </a:cubicBezTo>
                  <a:lnTo>
                    <a:pt x="314467" y="256395"/>
                  </a:lnTo>
                  <a:lnTo>
                    <a:pt x="331298" y="225391"/>
                  </a:lnTo>
                  <a:cubicBezTo>
                    <a:pt x="344290" y="199407"/>
                    <a:pt x="352263" y="186415"/>
                    <a:pt x="355215" y="186415"/>
                  </a:cubicBezTo>
                  <a:cubicBezTo>
                    <a:pt x="356987" y="185824"/>
                    <a:pt x="357873" y="187891"/>
                    <a:pt x="357873" y="192616"/>
                  </a:cubicBezTo>
                  <a:cubicBezTo>
                    <a:pt x="357873" y="197931"/>
                    <a:pt x="354034" y="213580"/>
                    <a:pt x="346357" y="239565"/>
                  </a:cubicBezTo>
                  <a:cubicBezTo>
                    <a:pt x="338680" y="265549"/>
                    <a:pt x="331298" y="288580"/>
                    <a:pt x="324212" y="308659"/>
                  </a:cubicBezTo>
                  <a:cubicBezTo>
                    <a:pt x="316535" y="328147"/>
                    <a:pt x="315649" y="337301"/>
                    <a:pt x="321554" y="336119"/>
                  </a:cubicBezTo>
                  <a:cubicBezTo>
                    <a:pt x="323916" y="336119"/>
                    <a:pt x="327164" y="333167"/>
                    <a:pt x="331298" y="327261"/>
                  </a:cubicBezTo>
                  <a:cubicBezTo>
                    <a:pt x="337204" y="318994"/>
                    <a:pt x="349015" y="303639"/>
                    <a:pt x="366731" y="281198"/>
                  </a:cubicBezTo>
                  <a:cubicBezTo>
                    <a:pt x="379723" y="265253"/>
                    <a:pt x="387400" y="254181"/>
                    <a:pt x="389763" y="247980"/>
                  </a:cubicBezTo>
                  <a:cubicBezTo>
                    <a:pt x="392125" y="241779"/>
                    <a:pt x="392125" y="231297"/>
                    <a:pt x="389763" y="216533"/>
                  </a:cubicBezTo>
                  <a:cubicBezTo>
                    <a:pt x="387991" y="199407"/>
                    <a:pt x="388139" y="189663"/>
                    <a:pt x="390206" y="187301"/>
                  </a:cubicBezTo>
                  <a:cubicBezTo>
                    <a:pt x="392272" y="184939"/>
                    <a:pt x="398326" y="187006"/>
                    <a:pt x="408365" y="193502"/>
                  </a:cubicBezTo>
                  <a:cubicBezTo>
                    <a:pt x="416042" y="198226"/>
                    <a:pt x="421505" y="199850"/>
                    <a:pt x="424753" y="198374"/>
                  </a:cubicBezTo>
                  <a:cubicBezTo>
                    <a:pt x="428001" y="196897"/>
                    <a:pt x="435235" y="189958"/>
                    <a:pt x="446456" y="177557"/>
                  </a:cubicBezTo>
                  <a:cubicBezTo>
                    <a:pt x="458266" y="163384"/>
                    <a:pt x="472735" y="142567"/>
                    <a:pt x="489861" y="115106"/>
                  </a:cubicBezTo>
                  <a:cubicBezTo>
                    <a:pt x="506987" y="87645"/>
                    <a:pt x="514369" y="72734"/>
                    <a:pt x="512006" y="70372"/>
                  </a:cubicBezTo>
                  <a:cubicBezTo>
                    <a:pt x="510826" y="69191"/>
                    <a:pt x="501376" y="73029"/>
                    <a:pt x="483660" y="81888"/>
                  </a:cubicBezTo>
                  <a:cubicBezTo>
                    <a:pt x="468306" y="90746"/>
                    <a:pt x="450146" y="96209"/>
                    <a:pt x="429182" y="98275"/>
                  </a:cubicBezTo>
                  <a:cubicBezTo>
                    <a:pt x="408217" y="100342"/>
                    <a:pt x="394192" y="98718"/>
                    <a:pt x="387105" y="93403"/>
                  </a:cubicBezTo>
                  <a:cubicBezTo>
                    <a:pt x="380609" y="87498"/>
                    <a:pt x="376180" y="78935"/>
                    <a:pt x="373818" y="67714"/>
                  </a:cubicBezTo>
                  <a:cubicBezTo>
                    <a:pt x="372046" y="59447"/>
                    <a:pt x="371603" y="54575"/>
                    <a:pt x="372489" y="53098"/>
                  </a:cubicBezTo>
                  <a:cubicBezTo>
                    <a:pt x="373375" y="51622"/>
                    <a:pt x="377361" y="52065"/>
                    <a:pt x="384448" y="54427"/>
                  </a:cubicBezTo>
                  <a:cubicBezTo>
                    <a:pt x="394487" y="56199"/>
                    <a:pt x="420176" y="47340"/>
                    <a:pt x="461514" y="27852"/>
                  </a:cubicBezTo>
                  <a:cubicBezTo>
                    <a:pt x="494585" y="12498"/>
                    <a:pt x="518946" y="3492"/>
                    <a:pt x="534595" y="835"/>
                  </a:cubicBezTo>
                  <a:cubicBezTo>
                    <a:pt x="538508" y="170"/>
                    <a:pt x="542374" y="-97"/>
                    <a:pt x="546194" y="3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BF3B7E9-5C85-EF88-493A-DE1203A1B4BB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2776082" y="787637"/>
              <a:ext cx="536809" cy="481298"/>
            </a:xfrm>
            <a:custGeom>
              <a:avLst/>
              <a:gdLst/>
              <a:ahLst/>
              <a:cxnLst/>
              <a:rect l="l" t="t" r="r" b="b"/>
              <a:pathLst>
                <a:path w="536809" h="481298">
                  <a:moveTo>
                    <a:pt x="368060" y="259178"/>
                  </a:moveTo>
                  <a:cubicBezTo>
                    <a:pt x="365107" y="259325"/>
                    <a:pt x="361712" y="261023"/>
                    <a:pt x="357873" y="264271"/>
                  </a:cubicBezTo>
                  <a:cubicBezTo>
                    <a:pt x="351967" y="268995"/>
                    <a:pt x="341633" y="279035"/>
                    <a:pt x="326869" y="294389"/>
                  </a:cubicBezTo>
                  <a:lnTo>
                    <a:pt x="275491" y="347539"/>
                  </a:lnTo>
                  <a:cubicBezTo>
                    <a:pt x="260727" y="359940"/>
                    <a:pt x="255265" y="373375"/>
                    <a:pt x="259103" y="387844"/>
                  </a:cubicBezTo>
                  <a:cubicBezTo>
                    <a:pt x="262942" y="402312"/>
                    <a:pt x="274015" y="412204"/>
                    <a:pt x="292322" y="417519"/>
                  </a:cubicBezTo>
                  <a:cubicBezTo>
                    <a:pt x="299408" y="419290"/>
                    <a:pt x="310924" y="416928"/>
                    <a:pt x="326869" y="410432"/>
                  </a:cubicBezTo>
                  <a:cubicBezTo>
                    <a:pt x="342814" y="403936"/>
                    <a:pt x="353739" y="397145"/>
                    <a:pt x="359645" y="390058"/>
                  </a:cubicBezTo>
                  <a:cubicBezTo>
                    <a:pt x="363778" y="385334"/>
                    <a:pt x="368207" y="364074"/>
                    <a:pt x="372932" y="326279"/>
                  </a:cubicBezTo>
                  <a:cubicBezTo>
                    <a:pt x="377656" y="288484"/>
                    <a:pt x="378542" y="267519"/>
                    <a:pt x="375589" y="263385"/>
                  </a:cubicBezTo>
                  <a:cubicBezTo>
                    <a:pt x="373522" y="260432"/>
                    <a:pt x="371013" y="259030"/>
                    <a:pt x="368060" y="259178"/>
                  </a:cubicBezTo>
                  <a:close/>
                  <a:moveTo>
                    <a:pt x="199532" y="295"/>
                  </a:moveTo>
                  <a:cubicBezTo>
                    <a:pt x="202632" y="-295"/>
                    <a:pt x="206101" y="0"/>
                    <a:pt x="209940" y="1181"/>
                  </a:cubicBezTo>
                  <a:cubicBezTo>
                    <a:pt x="217617" y="3543"/>
                    <a:pt x="222046" y="8268"/>
                    <a:pt x="223228" y="15354"/>
                  </a:cubicBezTo>
                  <a:cubicBezTo>
                    <a:pt x="224999" y="23031"/>
                    <a:pt x="229724" y="28051"/>
                    <a:pt x="237401" y="30413"/>
                  </a:cubicBezTo>
                  <a:cubicBezTo>
                    <a:pt x="245078" y="32776"/>
                    <a:pt x="257184" y="38090"/>
                    <a:pt x="273720" y="46358"/>
                  </a:cubicBezTo>
                  <a:cubicBezTo>
                    <a:pt x="314467" y="64075"/>
                    <a:pt x="340156" y="59646"/>
                    <a:pt x="350786" y="33071"/>
                  </a:cubicBezTo>
                  <a:cubicBezTo>
                    <a:pt x="351967" y="27756"/>
                    <a:pt x="362450" y="22441"/>
                    <a:pt x="382233" y="17126"/>
                  </a:cubicBezTo>
                  <a:cubicBezTo>
                    <a:pt x="402016" y="11811"/>
                    <a:pt x="419585" y="9153"/>
                    <a:pt x="434940" y="9153"/>
                  </a:cubicBezTo>
                  <a:cubicBezTo>
                    <a:pt x="445570" y="9153"/>
                    <a:pt x="460481" y="11663"/>
                    <a:pt x="479674" y="16683"/>
                  </a:cubicBezTo>
                  <a:cubicBezTo>
                    <a:pt x="498867" y="21703"/>
                    <a:pt x="513483" y="26870"/>
                    <a:pt x="523522" y="32185"/>
                  </a:cubicBezTo>
                  <a:cubicBezTo>
                    <a:pt x="532380" y="36909"/>
                    <a:pt x="536809" y="45177"/>
                    <a:pt x="536809" y="56988"/>
                  </a:cubicBezTo>
                  <a:cubicBezTo>
                    <a:pt x="536809" y="64075"/>
                    <a:pt x="535481" y="69094"/>
                    <a:pt x="532823" y="72047"/>
                  </a:cubicBezTo>
                  <a:cubicBezTo>
                    <a:pt x="530166" y="75000"/>
                    <a:pt x="523817" y="77067"/>
                    <a:pt x="513778" y="78248"/>
                  </a:cubicBezTo>
                  <a:cubicBezTo>
                    <a:pt x="496062" y="81791"/>
                    <a:pt x="474654" y="87697"/>
                    <a:pt x="449556" y="95964"/>
                  </a:cubicBezTo>
                  <a:cubicBezTo>
                    <a:pt x="424457" y="104232"/>
                    <a:pt x="409546" y="110728"/>
                    <a:pt x="404822" y="115453"/>
                  </a:cubicBezTo>
                  <a:cubicBezTo>
                    <a:pt x="400688" y="118996"/>
                    <a:pt x="399211" y="123868"/>
                    <a:pt x="400392" y="130069"/>
                  </a:cubicBezTo>
                  <a:cubicBezTo>
                    <a:pt x="401574" y="136269"/>
                    <a:pt x="406889" y="148818"/>
                    <a:pt x="416337" y="167716"/>
                  </a:cubicBezTo>
                  <a:cubicBezTo>
                    <a:pt x="439369" y="212598"/>
                    <a:pt x="452508" y="244931"/>
                    <a:pt x="455756" y="264714"/>
                  </a:cubicBezTo>
                  <a:cubicBezTo>
                    <a:pt x="459005" y="284497"/>
                    <a:pt x="456790" y="316830"/>
                    <a:pt x="449113" y="361712"/>
                  </a:cubicBezTo>
                  <a:cubicBezTo>
                    <a:pt x="440255" y="411909"/>
                    <a:pt x="428148" y="446751"/>
                    <a:pt x="412794" y="466239"/>
                  </a:cubicBezTo>
                  <a:cubicBezTo>
                    <a:pt x="408660" y="471554"/>
                    <a:pt x="402312" y="475097"/>
                    <a:pt x="393749" y="476869"/>
                  </a:cubicBezTo>
                  <a:cubicBezTo>
                    <a:pt x="385186" y="478641"/>
                    <a:pt x="367322" y="479822"/>
                    <a:pt x="340156" y="480412"/>
                  </a:cubicBezTo>
                  <a:cubicBezTo>
                    <a:pt x="308857" y="481593"/>
                    <a:pt x="289664" y="481593"/>
                    <a:pt x="282578" y="480412"/>
                  </a:cubicBezTo>
                  <a:cubicBezTo>
                    <a:pt x="275491" y="479231"/>
                    <a:pt x="266928" y="473916"/>
                    <a:pt x="256889" y="464468"/>
                  </a:cubicBezTo>
                  <a:cubicBezTo>
                    <a:pt x="242125" y="451475"/>
                    <a:pt x="232086" y="438779"/>
                    <a:pt x="226771" y="426377"/>
                  </a:cubicBezTo>
                  <a:cubicBezTo>
                    <a:pt x="223818" y="419290"/>
                    <a:pt x="221161" y="414861"/>
                    <a:pt x="218798" y="413090"/>
                  </a:cubicBezTo>
                  <a:cubicBezTo>
                    <a:pt x="216436" y="411318"/>
                    <a:pt x="212302" y="411023"/>
                    <a:pt x="206397" y="412204"/>
                  </a:cubicBezTo>
                  <a:cubicBezTo>
                    <a:pt x="198719" y="415157"/>
                    <a:pt x="193700" y="417814"/>
                    <a:pt x="191338" y="420176"/>
                  </a:cubicBezTo>
                  <a:cubicBezTo>
                    <a:pt x="187204" y="424901"/>
                    <a:pt x="164911" y="436269"/>
                    <a:pt x="124458" y="454281"/>
                  </a:cubicBezTo>
                  <a:cubicBezTo>
                    <a:pt x="84005" y="472292"/>
                    <a:pt x="60531" y="481298"/>
                    <a:pt x="54035" y="481298"/>
                  </a:cubicBezTo>
                  <a:cubicBezTo>
                    <a:pt x="52854" y="481298"/>
                    <a:pt x="52263" y="478493"/>
                    <a:pt x="52263" y="472883"/>
                  </a:cubicBezTo>
                  <a:cubicBezTo>
                    <a:pt x="52263" y="467273"/>
                    <a:pt x="65551" y="451771"/>
                    <a:pt x="92125" y="426377"/>
                  </a:cubicBezTo>
                  <a:cubicBezTo>
                    <a:pt x="113976" y="403936"/>
                    <a:pt x="139517" y="376180"/>
                    <a:pt x="168749" y="343109"/>
                  </a:cubicBezTo>
                  <a:cubicBezTo>
                    <a:pt x="197982" y="310039"/>
                    <a:pt x="215550" y="287598"/>
                    <a:pt x="221456" y="275787"/>
                  </a:cubicBezTo>
                  <a:cubicBezTo>
                    <a:pt x="226771" y="265747"/>
                    <a:pt x="239172" y="245374"/>
                    <a:pt x="258661" y="214665"/>
                  </a:cubicBezTo>
                  <a:cubicBezTo>
                    <a:pt x="280511" y="181594"/>
                    <a:pt x="289221" y="164025"/>
                    <a:pt x="284792" y="161958"/>
                  </a:cubicBezTo>
                  <a:cubicBezTo>
                    <a:pt x="280363" y="159891"/>
                    <a:pt x="256889" y="169783"/>
                    <a:pt x="214369" y="191633"/>
                  </a:cubicBezTo>
                  <a:cubicBezTo>
                    <a:pt x="173621" y="211712"/>
                    <a:pt x="141289" y="223671"/>
                    <a:pt x="117371" y="227509"/>
                  </a:cubicBezTo>
                  <a:cubicBezTo>
                    <a:pt x="93454" y="231348"/>
                    <a:pt x="67618" y="228543"/>
                    <a:pt x="39862" y="219094"/>
                  </a:cubicBezTo>
                  <a:cubicBezTo>
                    <a:pt x="13287" y="209645"/>
                    <a:pt x="0" y="202116"/>
                    <a:pt x="0" y="196505"/>
                  </a:cubicBezTo>
                  <a:cubicBezTo>
                    <a:pt x="0" y="190895"/>
                    <a:pt x="8120" y="185728"/>
                    <a:pt x="24360" y="181004"/>
                  </a:cubicBezTo>
                  <a:cubicBezTo>
                    <a:pt x="40600" y="176279"/>
                    <a:pt x="66436" y="165649"/>
                    <a:pt x="101869" y="149114"/>
                  </a:cubicBezTo>
                  <a:lnTo>
                    <a:pt x="185137" y="111909"/>
                  </a:lnTo>
                  <a:cubicBezTo>
                    <a:pt x="205216" y="103051"/>
                    <a:pt x="215255" y="96850"/>
                    <a:pt x="215255" y="93307"/>
                  </a:cubicBezTo>
                  <a:cubicBezTo>
                    <a:pt x="215255" y="89763"/>
                    <a:pt x="210531" y="78543"/>
                    <a:pt x="201082" y="59646"/>
                  </a:cubicBezTo>
                  <a:cubicBezTo>
                    <a:pt x="192814" y="44291"/>
                    <a:pt x="187942" y="32480"/>
                    <a:pt x="186466" y="24213"/>
                  </a:cubicBezTo>
                  <a:cubicBezTo>
                    <a:pt x="184989" y="15945"/>
                    <a:pt x="186613" y="9449"/>
                    <a:pt x="191338" y="4724"/>
                  </a:cubicBezTo>
                  <a:cubicBezTo>
                    <a:pt x="193700" y="2362"/>
                    <a:pt x="196431" y="886"/>
                    <a:pt x="199532" y="29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03DF16-C971-7204-6AAB-0CB14C242BE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377071" y="760804"/>
              <a:ext cx="457874" cy="536448"/>
            </a:xfrm>
            <a:custGeom>
              <a:avLst/>
              <a:gdLst/>
              <a:ahLst/>
              <a:cxnLst/>
              <a:rect l="l" t="t" r="r" b="b"/>
              <a:pathLst>
                <a:path w="457874" h="536448">
                  <a:moveTo>
                    <a:pt x="44400" y="78486"/>
                  </a:moveTo>
                  <a:cubicBezTo>
                    <a:pt x="47448" y="78486"/>
                    <a:pt x="55830" y="81788"/>
                    <a:pt x="69546" y="88392"/>
                  </a:cubicBezTo>
                  <a:cubicBezTo>
                    <a:pt x="87834" y="96520"/>
                    <a:pt x="97486" y="107188"/>
                    <a:pt x="98502" y="120396"/>
                  </a:cubicBezTo>
                  <a:cubicBezTo>
                    <a:pt x="99518" y="133604"/>
                    <a:pt x="91644" y="144780"/>
                    <a:pt x="74880" y="153924"/>
                  </a:cubicBezTo>
                  <a:cubicBezTo>
                    <a:pt x="60656" y="161544"/>
                    <a:pt x="50496" y="168402"/>
                    <a:pt x="44400" y="174498"/>
                  </a:cubicBezTo>
                  <a:cubicBezTo>
                    <a:pt x="38304" y="180594"/>
                    <a:pt x="35256" y="181864"/>
                    <a:pt x="35256" y="178308"/>
                  </a:cubicBezTo>
                  <a:cubicBezTo>
                    <a:pt x="35256" y="174752"/>
                    <a:pt x="37288" y="170942"/>
                    <a:pt x="41352" y="166878"/>
                  </a:cubicBezTo>
                  <a:cubicBezTo>
                    <a:pt x="44908" y="163322"/>
                    <a:pt x="47067" y="152527"/>
                    <a:pt x="47829" y="134493"/>
                  </a:cubicBezTo>
                  <a:cubicBezTo>
                    <a:pt x="48591" y="116459"/>
                    <a:pt x="47448" y="102362"/>
                    <a:pt x="44400" y="92202"/>
                  </a:cubicBezTo>
                  <a:cubicBezTo>
                    <a:pt x="41352" y="83058"/>
                    <a:pt x="41352" y="78486"/>
                    <a:pt x="44400" y="78486"/>
                  </a:cubicBezTo>
                  <a:close/>
                  <a:moveTo>
                    <a:pt x="267285" y="191"/>
                  </a:moveTo>
                  <a:cubicBezTo>
                    <a:pt x="275921" y="826"/>
                    <a:pt x="285700" y="3048"/>
                    <a:pt x="296622" y="6858"/>
                  </a:cubicBezTo>
                  <a:cubicBezTo>
                    <a:pt x="307290" y="10414"/>
                    <a:pt x="315926" y="17653"/>
                    <a:pt x="322530" y="28575"/>
                  </a:cubicBezTo>
                  <a:cubicBezTo>
                    <a:pt x="329134" y="39497"/>
                    <a:pt x="330912" y="49530"/>
                    <a:pt x="327864" y="58674"/>
                  </a:cubicBezTo>
                  <a:cubicBezTo>
                    <a:pt x="321260" y="77978"/>
                    <a:pt x="319101" y="89281"/>
                    <a:pt x="321387" y="92583"/>
                  </a:cubicBezTo>
                  <a:cubicBezTo>
                    <a:pt x="323673" y="95885"/>
                    <a:pt x="335992" y="98806"/>
                    <a:pt x="358344" y="101346"/>
                  </a:cubicBezTo>
                  <a:cubicBezTo>
                    <a:pt x="378156" y="102870"/>
                    <a:pt x="392126" y="105664"/>
                    <a:pt x="400254" y="109728"/>
                  </a:cubicBezTo>
                  <a:cubicBezTo>
                    <a:pt x="408382" y="113792"/>
                    <a:pt x="414224" y="120396"/>
                    <a:pt x="417780" y="129540"/>
                  </a:cubicBezTo>
                  <a:cubicBezTo>
                    <a:pt x="419304" y="135128"/>
                    <a:pt x="418288" y="140716"/>
                    <a:pt x="414732" y="146304"/>
                  </a:cubicBezTo>
                  <a:cubicBezTo>
                    <a:pt x="411176" y="151892"/>
                    <a:pt x="405588" y="155702"/>
                    <a:pt x="397968" y="157734"/>
                  </a:cubicBezTo>
                  <a:cubicBezTo>
                    <a:pt x="389332" y="159766"/>
                    <a:pt x="370536" y="168148"/>
                    <a:pt x="341580" y="182880"/>
                  </a:cubicBezTo>
                  <a:cubicBezTo>
                    <a:pt x="319736" y="193548"/>
                    <a:pt x="306401" y="201041"/>
                    <a:pt x="301575" y="205359"/>
                  </a:cubicBezTo>
                  <a:cubicBezTo>
                    <a:pt x="296749" y="209677"/>
                    <a:pt x="292304" y="218186"/>
                    <a:pt x="288240" y="230886"/>
                  </a:cubicBezTo>
                  <a:cubicBezTo>
                    <a:pt x="282144" y="248666"/>
                    <a:pt x="278334" y="259842"/>
                    <a:pt x="276810" y="264414"/>
                  </a:cubicBezTo>
                  <a:cubicBezTo>
                    <a:pt x="275286" y="267462"/>
                    <a:pt x="278080" y="269240"/>
                    <a:pt x="285192" y="269748"/>
                  </a:cubicBezTo>
                  <a:cubicBezTo>
                    <a:pt x="289256" y="270256"/>
                    <a:pt x="294336" y="270510"/>
                    <a:pt x="300432" y="270510"/>
                  </a:cubicBezTo>
                  <a:cubicBezTo>
                    <a:pt x="316180" y="270510"/>
                    <a:pt x="330531" y="273177"/>
                    <a:pt x="343485" y="278511"/>
                  </a:cubicBezTo>
                  <a:cubicBezTo>
                    <a:pt x="356439" y="283845"/>
                    <a:pt x="364948" y="289814"/>
                    <a:pt x="369012" y="296418"/>
                  </a:cubicBezTo>
                  <a:cubicBezTo>
                    <a:pt x="371552" y="301498"/>
                    <a:pt x="371552" y="307340"/>
                    <a:pt x="369012" y="313944"/>
                  </a:cubicBezTo>
                  <a:cubicBezTo>
                    <a:pt x="366472" y="320548"/>
                    <a:pt x="359614" y="332994"/>
                    <a:pt x="348438" y="351282"/>
                  </a:cubicBezTo>
                  <a:cubicBezTo>
                    <a:pt x="330658" y="380238"/>
                    <a:pt x="319990" y="395986"/>
                    <a:pt x="316434" y="398526"/>
                  </a:cubicBezTo>
                  <a:cubicBezTo>
                    <a:pt x="304242" y="406146"/>
                    <a:pt x="310846" y="412750"/>
                    <a:pt x="336246" y="418338"/>
                  </a:cubicBezTo>
                  <a:cubicBezTo>
                    <a:pt x="338278" y="418846"/>
                    <a:pt x="340818" y="419608"/>
                    <a:pt x="343866" y="420624"/>
                  </a:cubicBezTo>
                  <a:cubicBezTo>
                    <a:pt x="365710" y="424688"/>
                    <a:pt x="377140" y="425958"/>
                    <a:pt x="378156" y="424434"/>
                  </a:cubicBezTo>
                  <a:cubicBezTo>
                    <a:pt x="378664" y="423926"/>
                    <a:pt x="377648" y="418973"/>
                    <a:pt x="375108" y="409575"/>
                  </a:cubicBezTo>
                  <a:cubicBezTo>
                    <a:pt x="372568" y="400177"/>
                    <a:pt x="369774" y="391668"/>
                    <a:pt x="366726" y="384048"/>
                  </a:cubicBezTo>
                  <a:cubicBezTo>
                    <a:pt x="363678" y="377444"/>
                    <a:pt x="367742" y="373634"/>
                    <a:pt x="378918" y="372618"/>
                  </a:cubicBezTo>
                  <a:cubicBezTo>
                    <a:pt x="387554" y="372110"/>
                    <a:pt x="398222" y="373888"/>
                    <a:pt x="410922" y="377952"/>
                  </a:cubicBezTo>
                  <a:cubicBezTo>
                    <a:pt x="431242" y="384556"/>
                    <a:pt x="445212" y="393319"/>
                    <a:pt x="452832" y="404241"/>
                  </a:cubicBezTo>
                  <a:cubicBezTo>
                    <a:pt x="460452" y="415163"/>
                    <a:pt x="459436" y="424180"/>
                    <a:pt x="449784" y="431292"/>
                  </a:cubicBezTo>
                  <a:cubicBezTo>
                    <a:pt x="444704" y="436372"/>
                    <a:pt x="442164" y="440690"/>
                    <a:pt x="442164" y="444246"/>
                  </a:cubicBezTo>
                  <a:cubicBezTo>
                    <a:pt x="442164" y="450342"/>
                    <a:pt x="438481" y="455930"/>
                    <a:pt x="431115" y="461010"/>
                  </a:cubicBezTo>
                  <a:cubicBezTo>
                    <a:pt x="423749" y="466090"/>
                    <a:pt x="415748" y="468630"/>
                    <a:pt x="407112" y="468630"/>
                  </a:cubicBezTo>
                  <a:cubicBezTo>
                    <a:pt x="395428" y="468630"/>
                    <a:pt x="387046" y="471043"/>
                    <a:pt x="381966" y="475869"/>
                  </a:cubicBezTo>
                  <a:cubicBezTo>
                    <a:pt x="376886" y="480695"/>
                    <a:pt x="365202" y="484378"/>
                    <a:pt x="346914" y="486918"/>
                  </a:cubicBezTo>
                  <a:cubicBezTo>
                    <a:pt x="328626" y="489458"/>
                    <a:pt x="301448" y="496570"/>
                    <a:pt x="265380" y="508254"/>
                  </a:cubicBezTo>
                  <a:cubicBezTo>
                    <a:pt x="240996" y="515366"/>
                    <a:pt x="224740" y="519557"/>
                    <a:pt x="216612" y="520827"/>
                  </a:cubicBezTo>
                  <a:cubicBezTo>
                    <a:pt x="208484" y="522097"/>
                    <a:pt x="200864" y="521462"/>
                    <a:pt x="193752" y="518922"/>
                  </a:cubicBezTo>
                  <a:cubicBezTo>
                    <a:pt x="175464" y="511810"/>
                    <a:pt x="165685" y="497205"/>
                    <a:pt x="164415" y="475107"/>
                  </a:cubicBezTo>
                  <a:cubicBezTo>
                    <a:pt x="163145" y="453009"/>
                    <a:pt x="171654" y="437896"/>
                    <a:pt x="189942" y="429768"/>
                  </a:cubicBezTo>
                  <a:cubicBezTo>
                    <a:pt x="201118" y="424688"/>
                    <a:pt x="209246" y="422148"/>
                    <a:pt x="214326" y="422148"/>
                  </a:cubicBezTo>
                  <a:cubicBezTo>
                    <a:pt x="221946" y="422148"/>
                    <a:pt x="239726" y="405384"/>
                    <a:pt x="267666" y="371856"/>
                  </a:cubicBezTo>
                  <a:cubicBezTo>
                    <a:pt x="280366" y="356108"/>
                    <a:pt x="283922" y="347726"/>
                    <a:pt x="278334" y="346710"/>
                  </a:cubicBezTo>
                  <a:cubicBezTo>
                    <a:pt x="276302" y="346202"/>
                    <a:pt x="273762" y="346710"/>
                    <a:pt x="270714" y="348234"/>
                  </a:cubicBezTo>
                  <a:cubicBezTo>
                    <a:pt x="263602" y="351790"/>
                    <a:pt x="254204" y="353568"/>
                    <a:pt x="242520" y="353568"/>
                  </a:cubicBezTo>
                  <a:cubicBezTo>
                    <a:pt x="234900" y="353568"/>
                    <a:pt x="229312" y="352679"/>
                    <a:pt x="225756" y="350901"/>
                  </a:cubicBezTo>
                  <a:cubicBezTo>
                    <a:pt x="222200" y="349123"/>
                    <a:pt x="218898" y="345186"/>
                    <a:pt x="215850" y="339090"/>
                  </a:cubicBezTo>
                  <a:cubicBezTo>
                    <a:pt x="210262" y="328422"/>
                    <a:pt x="207468" y="316103"/>
                    <a:pt x="207468" y="302133"/>
                  </a:cubicBezTo>
                  <a:cubicBezTo>
                    <a:pt x="207468" y="288163"/>
                    <a:pt x="205436" y="281178"/>
                    <a:pt x="201372" y="281178"/>
                  </a:cubicBezTo>
                  <a:cubicBezTo>
                    <a:pt x="197308" y="281178"/>
                    <a:pt x="184354" y="286766"/>
                    <a:pt x="162510" y="297942"/>
                  </a:cubicBezTo>
                  <a:cubicBezTo>
                    <a:pt x="148286" y="305054"/>
                    <a:pt x="138761" y="311023"/>
                    <a:pt x="133935" y="315849"/>
                  </a:cubicBezTo>
                  <a:cubicBezTo>
                    <a:pt x="129109" y="320675"/>
                    <a:pt x="124664" y="328422"/>
                    <a:pt x="120600" y="339090"/>
                  </a:cubicBezTo>
                  <a:cubicBezTo>
                    <a:pt x="114504" y="353822"/>
                    <a:pt x="111202" y="362204"/>
                    <a:pt x="110694" y="364236"/>
                  </a:cubicBezTo>
                  <a:cubicBezTo>
                    <a:pt x="109170" y="373380"/>
                    <a:pt x="103074" y="392176"/>
                    <a:pt x="92406" y="420624"/>
                  </a:cubicBezTo>
                  <a:cubicBezTo>
                    <a:pt x="81738" y="449072"/>
                    <a:pt x="74118" y="467360"/>
                    <a:pt x="69546" y="475488"/>
                  </a:cubicBezTo>
                  <a:cubicBezTo>
                    <a:pt x="61418" y="490220"/>
                    <a:pt x="55322" y="503936"/>
                    <a:pt x="51258" y="516636"/>
                  </a:cubicBezTo>
                  <a:cubicBezTo>
                    <a:pt x="48718" y="524256"/>
                    <a:pt x="46178" y="529463"/>
                    <a:pt x="43638" y="532257"/>
                  </a:cubicBezTo>
                  <a:cubicBezTo>
                    <a:pt x="41098" y="535051"/>
                    <a:pt x="37542" y="536448"/>
                    <a:pt x="32970" y="536448"/>
                  </a:cubicBezTo>
                  <a:cubicBezTo>
                    <a:pt x="24842" y="536448"/>
                    <a:pt x="19254" y="534416"/>
                    <a:pt x="16206" y="530352"/>
                  </a:cubicBezTo>
                  <a:cubicBezTo>
                    <a:pt x="11126" y="523748"/>
                    <a:pt x="7316" y="513715"/>
                    <a:pt x="4776" y="500253"/>
                  </a:cubicBezTo>
                  <a:cubicBezTo>
                    <a:pt x="2236" y="486791"/>
                    <a:pt x="1982" y="474980"/>
                    <a:pt x="4014" y="464820"/>
                  </a:cubicBezTo>
                  <a:cubicBezTo>
                    <a:pt x="7570" y="452120"/>
                    <a:pt x="10872" y="430276"/>
                    <a:pt x="13920" y="399288"/>
                  </a:cubicBezTo>
                  <a:cubicBezTo>
                    <a:pt x="15952" y="378460"/>
                    <a:pt x="16714" y="364236"/>
                    <a:pt x="16206" y="356616"/>
                  </a:cubicBezTo>
                  <a:cubicBezTo>
                    <a:pt x="15698" y="348996"/>
                    <a:pt x="13158" y="339852"/>
                    <a:pt x="8586" y="329184"/>
                  </a:cubicBezTo>
                  <a:cubicBezTo>
                    <a:pt x="1982" y="313436"/>
                    <a:pt x="-812" y="303784"/>
                    <a:pt x="204" y="300228"/>
                  </a:cubicBezTo>
                  <a:cubicBezTo>
                    <a:pt x="712" y="299720"/>
                    <a:pt x="2236" y="299847"/>
                    <a:pt x="4776" y="300609"/>
                  </a:cubicBezTo>
                  <a:cubicBezTo>
                    <a:pt x="7316" y="301371"/>
                    <a:pt x="10618" y="302895"/>
                    <a:pt x="14682" y="305181"/>
                  </a:cubicBezTo>
                  <a:cubicBezTo>
                    <a:pt x="18746" y="307467"/>
                    <a:pt x="23064" y="310134"/>
                    <a:pt x="27636" y="313182"/>
                  </a:cubicBezTo>
                  <a:cubicBezTo>
                    <a:pt x="42876" y="323850"/>
                    <a:pt x="51512" y="333502"/>
                    <a:pt x="53544" y="342138"/>
                  </a:cubicBezTo>
                  <a:cubicBezTo>
                    <a:pt x="55576" y="350774"/>
                    <a:pt x="53036" y="366522"/>
                    <a:pt x="45924" y="389382"/>
                  </a:cubicBezTo>
                  <a:cubicBezTo>
                    <a:pt x="34748" y="424942"/>
                    <a:pt x="32716" y="442722"/>
                    <a:pt x="39828" y="442722"/>
                  </a:cubicBezTo>
                  <a:cubicBezTo>
                    <a:pt x="42876" y="442722"/>
                    <a:pt x="50242" y="432308"/>
                    <a:pt x="61926" y="411480"/>
                  </a:cubicBezTo>
                  <a:cubicBezTo>
                    <a:pt x="73610" y="390652"/>
                    <a:pt x="83770" y="368554"/>
                    <a:pt x="92406" y="345186"/>
                  </a:cubicBezTo>
                  <a:lnTo>
                    <a:pt x="109932" y="301752"/>
                  </a:lnTo>
                  <a:lnTo>
                    <a:pt x="100026" y="281940"/>
                  </a:lnTo>
                  <a:cubicBezTo>
                    <a:pt x="94946" y="269240"/>
                    <a:pt x="93041" y="260223"/>
                    <a:pt x="94311" y="254889"/>
                  </a:cubicBezTo>
                  <a:cubicBezTo>
                    <a:pt x="95581" y="249555"/>
                    <a:pt x="100534" y="246888"/>
                    <a:pt x="109170" y="246888"/>
                  </a:cubicBezTo>
                  <a:cubicBezTo>
                    <a:pt x="118314" y="246888"/>
                    <a:pt x="143333" y="233680"/>
                    <a:pt x="184227" y="207264"/>
                  </a:cubicBezTo>
                  <a:cubicBezTo>
                    <a:pt x="225121" y="180848"/>
                    <a:pt x="247092" y="163830"/>
                    <a:pt x="250140" y="156210"/>
                  </a:cubicBezTo>
                  <a:cubicBezTo>
                    <a:pt x="253188" y="148590"/>
                    <a:pt x="256744" y="128524"/>
                    <a:pt x="260808" y="96012"/>
                  </a:cubicBezTo>
                  <a:lnTo>
                    <a:pt x="266904" y="47244"/>
                  </a:lnTo>
                  <a:lnTo>
                    <a:pt x="253188" y="32766"/>
                  </a:lnTo>
                  <a:cubicBezTo>
                    <a:pt x="238456" y="16510"/>
                    <a:pt x="235662" y="6604"/>
                    <a:pt x="244806" y="3048"/>
                  </a:cubicBezTo>
                  <a:cubicBezTo>
                    <a:pt x="251156" y="508"/>
                    <a:pt x="258649" y="-444"/>
                    <a:pt x="267285" y="191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A893039-F081-D167-1530-42741F4E8C62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3859775" y="662522"/>
              <a:ext cx="704690" cy="717108"/>
            </a:xfrm>
            <a:custGeom>
              <a:avLst/>
              <a:gdLst/>
              <a:ahLst/>
              <a:cxnLst/>
              <a:rect l="l" t="t" r="r" b="b"/>
              <a:pathLst>
                <a:path w="704690" h="717108">
                  <a:moveTo>
                    <a:pt x="455315" y="400566"/>
                  </a:moveTo>
                  <a:cubicBezTo>
                    <a:pt x="461220" y="400862"/>
                    <a:pt x="465058" y="404553"/>
                    <a:pt x="466830" y="411639"/>
                  </a:cubicBezTo>
                  <a:cubicBezTo>
                    <a:pt x="468011" y="416954"/>
                    <a:pt x="461663" y="427437"/>
                    <a:pt x="447785" y="443086"/>
                  </a:cubicBezTo>
                  <a:cubicBezTo>
                    <a:pt x="433907" y="458736"/>
                    <a:pt x="421358" y="469513"/>
                    <a:pt x="410137" y="475419"/>
                  </a:cubicBezTo>
                  <a:cubicBezTo>
                    <a:pt x="406594" y="477190"/>
                    <a:pt x="404379" y="478814"/>
                    <a:pt x="403493" y="480291"/>
                  </a:cubicBezTo>
                  <a:cubicBezTo>
                    <a:pt x="402608" y="481767"/>
                    <a:pt x="403051" y="483243"/>
                    <a:pt x="404823" y="484720"/>
                  </a:cubicBezTo>
                  <a:cubicBezTo>
                    <a:pt x="406594" y="486196"/>
                    <a:pt x="410432" y="488116"/>
                    <a:pt x="416338" y="490478"/>
                  </a:cubicBezTo>
                  <a:cubicBezTo>
                    <a:pt x="428739" y="496974"/>
                    <a:pt x="448228" y="502584"/>
                    <a:pt x="474802" y="507308"/>
                  </a:cubicBezTo>
                  <a:cubicBezTo>
                    <a:pt x="505511" y="513214"/>
                    <a:pt x="526771" y="518529"/>
                    <a:pt x="538582" y="523253"/>
                  </a:cubicBezTo>
                  <a:cubicBezTo>
                    <a:pt x="550393" y="527978"/>
                    <a:pt x="561318" y="536245"/>
                    <a:pt x="571357" y="548056"/>
                  </a:cubicBezTo>
                  <a:cubicBezTo>
                    <a:pt x="589074" y="568135"/>
                    <a:pt x="593650" y="585556"/>
                    <a:pt x="585087" y="600320"/>
                  </a:cubicBezTo>
                  <a:cubicBezTo>
                    <a:pt x="576525" y="615084"/>
                    <a:pt x="553345" y="630438"/>
                    <a:pt x="515550" y="646383"/>
                  </a:cubicBezTo>
                  <a:cubicBezTo>
                    <a:pt x="494291" y="655241"/>
                    <a:pt x="477755" y="660704"/>
                    <a:pt x="465944" y="662771"/>
                  </a:cubicBezTo>
                  <a:cubicBezTo>
                    <a:pt x="454133" y="664838"/>
                    <a:pt x="434054" y="665871"/>
                    <a:pt x="405708" y="665871"/>
                  </a:cubicBezTo>
                  <a:cubicBezTo>
                    <a:pt x="363188" y="665871"/>
                    <a:pt x="337204" y="663952"/>
                    <a:pt x="327755" y="660113"/>
                  </a:cubicBezTo>
                  <a:cubicBezTo>
                    <a:pt x="318307" y="656275"/>
                    <a:pt x="298818" y="651107"/>
                    <a:pt x="269291" y="644611"/>
                  </a:cubicBezTo>
                  <a:cubicBezTo>
                    <a:pt x="248622" y="639887"/>
                    <a:pt x="233415" y="635015"/>
                    <a:pt x="223671" y="629995"/>
                  </a:cubicBezTo>
                  <a:cubicBezTo>
                    <a:pt x="213927" y="624975"/>
                    <a:pt x="199606" y="614198"/>
                    <a:pt x="180709" y="597663"/>
                  </a:cubicBezTo>
                  <a:cubicBezTo>
                    <a:pt x="152362" y="573450"/>
                    <a:pt x="137303" y="559277"/>
                    <a:pt x="135531" y="555143"/>
                  </a:cubicBezTo>
                  <a:cubicBezTo>
                    <a:pt x="133760" y="548647"/>
                    <a:pt x="149409" y="552190"/>
                    <a:pt x="182480" y="565773"/>
                  </a:cubicBezTo>
                  <a:cubicBezTo>
                    <a:pt x="196063" y="571678"/>
                    <a:pt x="207283" y="574631"/>
                    <a:pt x="216141" y="574631"/>
                  </a:cubicBezTo>
                  <a:cubicBezTo>
                    <a:pt x="225000" y="574631"/>
                    <a:pt x="244783" y="579946"/>
                    <a:pt x="275492" y="590576"/>
                  </a:cubicBezTo>
                  <a:cubicBezTo>
                    <a:pt x="294389" y="596481"/>
                    <a:pt x="309301" y="600172"/>
                    <a:pt x="320226" y="601649"/>
                  </a:cubicBezTo>
                  <a:cubicBezTo>
                    <a:pt x="331151" y="603125"/>
                    <a:pt x="346062" y="603273"/>
                    <a:pt x="364960" y="602092"/>
                  </a:cubicBezTo>
                  <a:cubicBezTo>
                    <a:pt x="387401" y="599729"/>
                    <a:pt x="408218" y="595743"/>
                    <a:pt x="427411" y="590133"/>
                  </a:cubicBezTo>
                  <a:cubicBezTo>
                    <a:pt x="446604" y="584523"/>
                    <a:pt x="456200" y="579356"/>
                    <a:pt x="456200" y="574631"/>
                  </a:cubicBezTo>
                  <a:cubicBezTo>
                    <a:pt x="456200" y="570497"/>
                    <a:pt x="444389" y="559277"/>
                    <a:pt x="420767" y="540970"/>
                  </a:cubicBezTo>
                  <a:cubicBezTo>
                    <a:pt x="405413" y="528568"/>
                    <a:pt x="391682" y="519710"/>
                    <a:pt x="379576" y="514395"/>
                  </a:cubicBezTo>
                  <a:cubicBezTo>
                    <a:pt x="367470" y="509080"/>
                    <a:pt x="350492" y="503765"/>
                    <a:pt x="328641" y="498450"/>
                  </a:cubicBezTo>
                  <a:cubicBezTo>
                    <a:pt x="318602" y="496678"/>
                    <a:pt x="309006" y="488706"/>
                    <a:pt x="299852" y="474533"/>
                  </a:cubicBezTo>
                  <a:cubicBezTo>
                    <a:pt x="290698" y="460360"/>
                    <a:pt x="287598" y="448549"/>
                    <a:pt x="290551" y="439100"/>
                  </a:cubicBezTo>
                  <a:cubicBezTo>
                    <a:pt x="291732" y="432013"/>
                    <a:pt x="295571" y="427584"/>
                    <a:pt x="302066" y="425813"/>
                  </a:cubicBezTo>
                  <a:cubicBezTo>
                    <a:pt x="308563" y="424041"/>
                    <a:pt x="326279" y="422860"/>
                    <a:pt x="355217" y="422269"/>
                  </a:cubicBezTo>
                  <a:cubicBezTo>
                    <a:pt x="397736" y="421088"/>
                    <a:pt x="423720" y="416659"/>
                    <a:pt x="433169" y="408982"/>
                  </a:cubicBezTo>
                  <a:cubicBezTo>
                    <a:pt x="442027" y="403076"/>
                    <a:pt x="449409" y="400271"/>
                    <a:pt x="455315" y="400566"/>
                  </a:cubicBezTo>
                  <a:close/>
                  <a:moveTo>
                    <a:pt x="578444" y="351403"/>
                  </a:moveTo>
                  <a:cubicBezTo>
                    <a:pt x="586121" y="350813"/>
                    <a:pt x="605166" y="357752"/>
                    <a:pt x="635580" y="372220"/>
                  </a:cubicBezTo>
                  <a:cubicBezTo>
                    <a:pt x="665993" y="386689"/>
                    <a:pt x="684743" y="397761"/>
                    <a:pt x="691830" y="405439"/>
                  </a:cubicBezTo>
                  <a:cubicBezTo>
                    <a:pt x="700097" y="414297"/>
                    <a:pt x="704379" y="424336"/>
                    <a:pt x="704674" y="435557"/>
                  </a:cubicBezTo>
                  <a:cubicBezTo>
                    <a:pt x="704970" y="446777"/>
                    <a:pt x="701278" y="455635"/>
                    <a:pt x="693601" y="462131"/>
                  </a:cubicBezTo>
                  <a:cubicBezTo>
                    <a:pt x="688286" y="466856"/>
                    <a:pt x="683709" y="469366"/>
                    <a:pt x="679871" y="469661"/>
                  </a:cubicBezTo>
                  <a:cubicBezTo>
                    <a:pt x="676033" y="469956"/>
                    <a:pt x="670275" y="468627"/>
                    <a:pt x="662597" y="465675"/>
                  </a:cubicBezTo>
                  <a:cubicBezTo>
                    <a:pt x="649605" y="459769"/>
                    <a:pt x="632774" y="448992"/>
                    <a:pt x="612105" y="433342"/>
                  </a:cubicBezTo>
                  <a:cubicBezTo>
                    <a:pt x="591436" y="417692"/>
                    <a:pt x="575935" y="408687"/>
                    <a:pt x="565599" y="406324"/>
                  </a:cubicBezTo>
                  <a:cubicBezTo>
                    <a:pt x="555265" y="403962"/>
                    <a:pt x="544192" y="399828"/>
                    <a:pt x="532381" y="393923"/>
                  </a:cubicBezTo>
                  <a:cubicBezTo>
                    <a:pt x="522932" y="389198"/>
                    <a:pt x="519094" y="384917"/>
                    <a:pt x="520865" y="381078"/>
                  </a:cubicBezTo>
                  <a:cubicBezTo>
                    <a:pt x="522637" y="377240"/>
                    <a:pt x="531790" y="370891"/>
                    <a:pt x="548326" y="362033"/>
                  </a:cubicBezTo>
                  <a:cubicBezTo>
                    <a:pt x="561908" y="354946"/>
                    <a:pt x="571948" y="351403"/>
                    <a:pt x="578444" y="351403"/>
                  </a:cubicBezTo>
                  <a:close/>
                  <a:moveTo>
                    <a:pt x="238287" y="254848"/>
                  </a:moveTo>
                  <a:cubicBezTo>
                    <a:pt x="234744" y="255439"/>
                    <a:pt x="223819" y="258687"/>
                    <a:pt x="205512" y="264592"/>
                  </a:cubicBezTo>
                  <a:cubicBezTo>
                    <a:pt x="186614" y="270498"/>
                    <a:pt x="177165" y="275665"/>
                    <a:pt x="177165" y="280094"/>
                  </a:cubicBezTo>
                  <a:cubicBezTo>
                    <a:pt x="177165" y="284523"/>
                    <a:pt x="183366" y="292643"/>
                    <a:pt x="195768" y="304454"/>
                  </a:cubicBezTo>
                  <a:cubicBezTo>
                    <a:pt x="202854" y="311541"/>
                    <a:pt x="208169" y="315675"/>
                    <a:pt x="211712" y="316856"/>
                  </a:cubicBezTo>
                  <a:cubicBezTo>
                    <a:pt x="215256" y="318037"/>
                    <a:pt x="219094" y="316856"/>
                    <a:pt x="223228" y="313313"/>
                  </a:cubicBezTo>
                  <a:cubicBezTo>
                    <a:pt x="229724" y="307998"/>
                    <a:pt x="235925" y="298697"/>
                    <a:pt x="241831" y="285409"/>
                  </a:cubicBezTo>
                  <a:cubicBezTo>
                    <a:pt x="247736" y="272122"/>
                    <a:pt x="249212" y="263411"/>
                    <a:pt x="246260" y="259277"/>
                  </a:cubicBezTo>
                  <a:cubicBezTo>
                    <a:pt x="244488" y="255734"/>
                    <a:pt x="241831" y="254258"/>
                    <a:pt x="238287" y="254848"/>
                  </a:cubicBezTo>
                  <a:close/>
                  <a:moveTo>
                    <a:pt x="404823" y="60853"/>
                  </a:moveTo>
                  <a:cubicBezTo>
                    <a:pt x="393602" y="60262"/>
                    <a:pt x="384301" y="61591"/>
                    <a:pt x="376919" y="64839"/>
                  </a:cubicBezTo>
                  <a:cubicBezTo>
                    <a:pt x="369537" y="68087"/>
                    <a:pt x="354035" y="77978"/>
                    <a:pt x="330413" y="94514"/>
                  </a:cubicBezTo>
                  <a:cubicBezTo>
                    <a:pt x="305019" y="112230"/>
                    <a:pt x="292323" y="123451"/>
                    <a:pt x="292323" y="128175"/>
                  </a:cubicBezTo>
                  <a:cubicBezTo>
                    <a:pt x="292323" y="136443"/>
                    <a:pt x="297194" y="144268"/>
                    <a:pt x="306939" y="151650"/>
                  </a:cubicBezTo>
                  <a:cubicBezTo>
                    <a:pt x="316683" y="159031"/>
                    <a:pt x="327165" y="162722"/>
                    <a:pt x="338385" y="162722"/>
                  </a:cubicBezTo>
                  <a:cubicBezTo>
                    <a:pt x="353149" y="162722"/>
                    <a:pt x="363484" y="164199"/>
                    <a:pt x="369389" y="167152"/>
                  </a:cubicBezTo>
                  <a:cubicBezTo>
                    <a:pt x="375295" y="170104"/>
                    <a:pt x="378247" y="175715"/>
                    <a:pt x="378247" y="183982"/>
                  </a:cubicBezTo>
                  <a:cubicBezTo>
                    <a:pt x="378247" y="189297"/>
                    <a:pt x="377066" y="193431"/>
                    <a:pt x="374704" y="196384"/>
                  </a:cubicBezTo>
                  <a:cubicBezTo>
                    <a:pt x="372342" y="199336"/>
                    <a:pt x="367618" y="201404"/>
                    <a:pt x="360531" y="202585"/>
                  </a:cubicBezTo>
                  <a:cubicBezTo>
                    <a:pt x="349901" y="204356"/>
                    <a:pt x="341929" y="206423"/>
                    <a:pt x="336614" y="208785"/>
                  </a:cubicBezTo>
                  <a:cubicBezTo>
                    <a:pt x="330708" y="210557"/>
                    <a:pt x="324950" y="218972"/>
                    <a:pt x="319340" y="234031"/>
                  </a:cubicBezTo>
                  <a:cubicBezTo>
                    <a:pt x="313730" y="249090"/>
                    <a:pt x="310925" y="263707"/>
                    <a:pt x="310925" y="277880"/>
                  </a:cubicBezTo>
                  <a:cubicBezTo>
                    <a:pt x="310925" y="287919"/>
                    <a:pt x="311811" y="294563"/>
                    <a:pt x="313582" y="297811"/>
                  </a:cubicBezTo>
                  <a:cubicBezTo>
                    <a:pt x="315354" y="301059"/>
                    <a:pt x="319193" y="302683"/>
                    <a:pt x="325098" y="302683"/>
                  </a:cubicBezTo>
                  <a:cubicBezTo>
                    <a:pt x="335137" y="302683"/>
                    <a:pt x="343553" y="297515"/>
                    <a:pt x="350344" y="287181"/>
                  </a:cubicBezTo>
                  <a:cubicBezTo>
                    <a:pt x="357135" y="276846"/>
                    <a:pt x="367618" y="254258"/>
                    <a:pt x="381791" y="219415"/>
                  </a:cubicBezTo>
                  <a:cubicBezTo>
                    <a:pt x="406594" y="159179"/>
                    <a:pt x="419881" y="113707"/>
                    <a:pt x="421653" y="82998"/>
                  </a:cubicBezTo>
                  <a:cubicBezTo>
                    <a:pt x="422243" y="73549"/>
                    <a:pt x="421800" y="67644"/>
                    <a:pt x="420324" y="65282"/>
                  </a:cubicBezTo>
                  <a:cubicBezTo>
                    <a:pt x="418848" y="62920"/>
                    <a:pt x="413680" y="61443"/>
                    <a:pt x="404823" y="60853"/>
                  </a:cubicBezTo>
                  <a:close/>
                  <a:moveTo>
                    <a:pt x="411466" y="174"/>
                  </a:moveTo>
                  <a:cubicBezTo>
                    <a:pt x="423572" y="-712"/>
                    <a:pt x="440255" y="1798"/>
                    <a:pt x="461515" y="7703"/>
                  </a:cubicBezTo>
                  <a:cubicBezTo>
                    <a:pt x="479822" y="13018"/>
                    <a:pt x="492519" y="20105"/>
                    <a:pt x="499605" y="28963"/>
                  </a:cubicBezTo>
                  <a:cubicBezTo>
                    <a:pt x="506692" y="37821"/>
                    <a:pt x="511712" y="52290"/>
                    <a:pt x="514664" y="72368"/>
                  </a:cubicBezTo>
                  <a:cubicBezTo>
                    <a:pt x="517027" y="88904"/>
                    <a:pt x="513040" y="114002"/>
                    <a:pt x="502706" y="147663"/>
                  </a:cubicBezTo>
                  <a:cubicBezTo>
                    <a:pt x="492371" y="181325"/>
                    <a:pt x="477755" y="217348"/>
                    <a:pt x="458857" y="255734"/>
                  </a:cubicBezTo>
                  <a:cubicBezTo>
                    <a:pt x="441732" y="288214"/>
                    <a:pt x="427706" y="311098"/>
                    <a:pt x="416781" y="324385"/>
                  </a:cubicBezTo>
                  <a:cubicBezTo>
                    <a:pt x="405856" y="337673"/>
                    <a:pt x="393306" y="346679"/>
                    <a:pt x="379133" y="351403"/>
                  </a:cubicBezTo>
                  <a:cubicBezTo>
                    <a:pt x="364369" y="356128"/>
                    <a:pt x="349310" y="363214"/>
                    <a:pt x="333956" y="372663"/>
                  </a:cubicBezTo>
                  <a:cubicBezTo>
                    <a:pt x="318602" y="382112"/>
                    <a:pt x="302362" y="390232"/>
                    <a:pt x="285236" y="397023"/>
                  </a:cubicBezTo>
                  <a:cubicBezTo>
                    <a:pt x="268110" y="403815"/>
                    <a:pt x="252460" y="411344"/>
                    <a:pt x="238287" y="419612"/>
                  </a:cubicBezTo>
                  <a:lnTo>
                    <a:pt x="189567" y="445301"/>
                  </a:lnTo>
                  <a:cubicBezTo>
                    <a:pt x="157087" y="461245"/>
                    <a:pt x="128445" y="487230"/>
                    <a:pt x="103642" y="523253"/>
                  </a:cubicBezTo>
                  <a:cubicBezTo>
                    <a:pt x="93012" y="539789"/>
                    <a:pt x="83268" y="565773"/>
                    <a:pt x="74410" y="601206"/>
                  </a:cubicBezTo>
                  <a:cubicBezTo>
                    <a:pt x="65551" y="636639"/>
                    <a:pt x="62599" y="663214"/>
                    <a:pt x="65551" y="680930"/>
                  </a:cubicBezTo>
                  <a:cubicBezTo>
                    <a:pt x="66732" y="692741"/>
                    <a:pt x="66732" y="700566"/>
                    <a:pt x="65551" y="704404"/>
                  </a:cubicBezTo>
                  <a:cubicBezTo>
                    <a:pt x="64370" y="708243"/>
                    <a:pt x="61122" y="711639"/>
                    <a:pt x="55807" y="714591"/>
                  </a:cubicBezTo>
                  <a:cubicBezTo>
                    <a:pt x="44587" y="719906"/>
                    <a:pt x="34695" y="716806"/>
                    <a:pt x="26132" y="705290"/>
                  </a:cubicBezTo>
                  <a:cubicBezTo>
                    <a:pt x="17569" y="693775"/>
                    <a:pt x="11220" y="675615"/>
                    <a:pt x="7087" y="650812"/>
                  </a:cubicBezTo>
                  <a:lnTo>
                    <a:pt x="0" y="610064"/>
                  </a:lnTo>
                  <a:lnTo>
                    <a:pt x="22146" y="591462"/>
                  </a:lnTo>
                  <a:cubicBezTo>
                    <a:pt x="37500" y="579060"/>
                    <a:pt x="53297" y="562525"/>
                    <a:pt x="69538" y="541856"/>
                  </a:cubicBezTo>
                  <a:cubicBezTo>
                    <a:pt x="85778" y="521186"/>
                    <a:pt x="103051" y="500812"/>
                    <a:pt x="121358" y="480734"/>
                  </a:cubicBezTo>
                  <a:lnTo>
                    <a:pt x="148819" y="450616"/>
                  </a:lnTo>
                  <a:lnTo>
                    <a:pt x="130217" y="446186"/>
                  </a:lnTo>
                  <a:cubicBezTo>
                    <a:pt x="109547" y="440281"/>
                    <a:pt x="99213" y="427289"/>
                    <a:pt x="99213" y="407210"/>
                  </a:cubicBezTo>
                  <a:cubicBezTo>
                    <a:pt x="99213" y="398352"/>
                    <a:pt x="108219" y="388460"/>
                    <a:pt x="126230" y="377535"/>
                  </a:cubicBezTo>
                  <a:cubicBezTo>
                    <a:pt x="144242" y="366610"/>
                    <a:pt x="153248" y="358785"/>
                    <a:pt x="153248" y="354061"/>
                  </a:cubicBezTo>
                  <a:cubicBezTo>
                    <a:pt x="153248" y="349336"/>
                    <a:pt x="147343" y="341364"/>
                    <a:pt x="135531" y="330143"/>
                  </a:cubicBezTo>
                  <a:cubicBezTo>
                    <a:pt x="121358" y="315380"/>
                    <a:pt x="110876" y="294858"/>
                    <a:pt x="104085" y="268579"/>
                  </a:cubicBezTo>
                  <a:cubicBezTo>
                    <a:pt x="97293" y="242299"/>
                    <a:pt x="97146" y="220596"/>
                    <a:pt x="103642" y="203470"/>
                  </a:cubicBezTo>
                  <a:cubicBezTo>
                    <a:pt x="107776" y="194022"/>
                    <a:pt x="112057" y="180734"/>
                    <a:pt x="116486" y="163608"/>
                  </a:cubicBezTo>
                  <a:cubicBezTo>
                    <a:pt x="120915" y="146482"/>
                    <a:pt x="124754" y="137919"/>
                    <a:pt x="128002" y="137919"/>
                  </a:cubicBezTo>
                  <a:cubicBezTo>
                    <a:pt x="131250" y="137919"/>
                    <a:pt x="138780" y="154159"/>
                    <a:pt x="150591" y="186640"/>
                  </a:cubicBezTo>
                  <a:cubicBezTo>
                    <a:pt x="162401" y="219120"/>
                    <a:pt x="169931" y="235360"/>
                    <a:pt x="173179" y="235360"/>
                  </a:cubicBezTo>
                  <a:cubicBezTo>
                    <a:pt x="176427" y="235360"/>
                    <a:pt x="192520" y="226797"/>
                    <a:pt x="221457" y="209671"/>
                  </a:cubicBezTo>
                  <a:cubicBezTo>
                    <a:pt x="240944" y="197860"/>
                    <a:pt x="252756" y="189740"/>
                    <a:pt x="256890" y="185311"/>
                  </a:cubicBezTo>
                  <a:cubicBezTo>
                    <a:pt x="261023" y="180882"/>
                    <a:pt x="262204" y="174238"/>
                    <a:pt x="260433" y="165380"/>
                  </a:cubicBezTo>
                  <a:cubicBezTo>
                    <a:pt x="259842" y="158293"/>
                    <a:pt x="258514" y="153421"/>
                    <a:pt x="256447" y="150764"/>
                  </a:cubicBezTo>
                  <a:cubicBezTo>
                    <a:pt x="254380" y="148106"/>
                    <a:pt x="250393" y="146187"/>
                    <a:pt x="244488" y="145006"/>
                  </a:cubicBezTo>
                  <a:cubicBezTo>
                    <a:pt x="210827" y="142053"/>
                    <a:pt x="188681" y="135852"/>
                    <a:pt x="178051" y="126404"/>
                  </a:cubicBezTo>
                  <a:cubicBezTo>
                    <a:pt x="172736" y="121679"/>
                    <a:pt x="169045" y="117398"/>
                    <a:pt x="166978" y="113559"/>
                  </a:cubicBezTo>
                  <a:cubicBezTo>
                    <a:pt x="164911" y="109721"/>
                    <a:pt x="164764" y="106768"/>
                    <a:pt x="166535" y="104701"/>
                  </a:cubicBezTo>
                  <a:cubicBezTo>
                    <a:pt x="168307" y="102634"/>
                    <a:pt x="171850" y="101601"/>
                    <a:pt x="177165" y="101601"/>
                  </a:cubicBezTo>
                  <a:cubicBezTo>
                    <a:pt x="193701" y="101601"/>
                    <a:pt x="225295" y="85951"/>
                    <a:pt x="271949" y="54652"/>
                  </a:cubicBezTo>
                  <a:cubicBezTo>
                    <a:pt x="293208" y="41069"/>
                    <a:pt x="319783" y="28668"/>
                    <a:pt x="351673" y="17447"/>
                  </a:cubicBezTo>
                  <a:cubicBezTo>
                    <a:pt x="379429" y="6817"/>
                    <a:pt x="399360" y="1059"/>
                    <a:pt x="411466" y="174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4BDDCCF-F94D-ED7A-FDB4-49D7A5DB8016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533269" y="695433"/>
              <a:ext cx="734245" cy="669613"/>
            </a:xfrm>
            <a:custGeom>
              <a:avLst/>
              <a:gdLst/>
              <a:ahLst/>
              <a:cxnLst/>
              <a:rect l="l" t="t" r="r" b="b"/>
              <a:pathLst>
                <a:path w="734245" h="669613">
                  <a:moveTo>
                    <a:pt x="540487" y="478182"/>
                  </a:moveTo>
                  <a:cubicBezTo>
                    <a:pt x="539158" y="477739"/>
                    <a:pt x="537165" y="478551"/>
                    <a:pt x="534507" y="480618"/>
                  </a:cubicBezTo>
                  <a:cubicBezTo>
                    <a:pt x="532736" y="482390"/>
                    <a:pt x="529488" y="485342"/>
                    <a:pt x="524763" y="489476"/>
                  </a:cubicBezTo>
                  <a:cubicBezTo>
                    <a:pt x="499370" y="508964"/>
                    <a:pt x="474862" y="519594"/>
                    <a:pt x="451240" y="521366"/>
                  </a:cubicBezTo>
                  <a:cubicBezTo>
                    <a:pt x="437657" y="523728"/>
                    <a:pt x="430866" y="528157"/>
                    <a:pt x="430866" y="534653"/>
                  </a:cubicBezTo>
                  <a:cubicBezTo>
                    <a:pt x="430866" y="545283"/>
                    <a:pt x="435000" y="551484"/>
                    <a:pt x="443267" y="553256"/>
                  </a:cubicBezTo>
                  <a:cubicBezTo>
                    <a:pt x="451535" y="555027"/>
                    <a:pt x="461870" y="552960"/>
                    <a:pt x="474271" y="547055"/>
                  </a:cubicBezTo>
                  <a:cubicBezTo>
                    <a:pt x="486673" y="541149"/>
                    <a:pt x="501141" y="530372"/>
                    <a:pt x="517677" y="514722"/>
                  </a:cubicBezTo>
                  <a:cubicBezTo>
                    <a:pt x="534212" y="499073"/>
                    <a:pt x="542480" y="488590"/>
                    <a:pt x="542480" y="483275"/>
                  </a:cubicBezTo>
                  <a:cubicBezTo>
                    <a:pt x="542480" y="480323"/>
                    <a:pt x="541815" y="478625"/>
                    <a:pt x="540487" y="478182"/>
                  </a:cubicBezTo>
                  <a:close/>
                  <a:moveTo>
                    <a:pt x="560197" y="405323"/>
                  </a:moveTo>
                  <a:cubicBezTo>
                    <a:pt x="566102" y="404732"/>
                    <a:pt x="578651" y="406947"/>
                    <a:pt x="597844" y="411966"/>
                  </a:cubicBezTo>
                  <a:cubicBezTo>
                    <a:pt x="617037" y="416986"/>
                    <a:pt x="628110" y="420972"/>
                    <a:pt x="631062" y="423925"/>
                  </a:cubicBezTo>
                  <a:cubicBezTo>
                    <a:pt x="639921" y="430421"/>
                    <a:pt x="644940" y="444890"/>
                    <a:pt x="646122" y="467331"/>
                  </a:cubicBezTo>
                  <a:cubicBezTo>
                    <a:pt x="647302" y="489771"/>
                    <a:pt x="644054" y="506602"/>
                    <a:pt x="636377" y="517823"/>
                  </a:cubicBezTo>
                  <a:lnTo>
                    <a:pt x="618661" y="543512"/>
                  </a:lnTo>
                  <a:cubicBezTo>
                    <a:pt x="612165" y="551779"/>
                    <a:pt x="611131" y="558866"/>
                    <a:pt x="615561" y="564771"/>
                  </a:cubicBezTo>
                  <a:cubicBezTo>
                    <a:pt x="619989" y="570677"/>
                    <a:pt x="621909" y="580421"/>
                    <a:pt x="621319" y="594003"/>
                  </a:cubicBezTo>
                  <a:cubicBezTo>
                    <a:pt x="620137" y="603452"/>
                    <a:pt x="618070" y="609358"/>
                    <a:pt x="615117" y="611720"/>
                  </a:cubicBezTo>
                  <a:cubicBezTo>
                    <a:pt x="612165" y="614082"/>
                    <a:pt x="603306" y="615854"/>
                    <a:pt x="588543" y="617035"/>
                  </a:cubicBezTo>
                  <a:cubicBezTo>
                    <a:pt x="573188" y="618807"/>
                    <a:pt x="560197" y="621907"/>
                    <a:pt x="549566" y="626336"/>
                  </a:cubicBezTo>
                  <a:cubicBezTo>
                    <a:pt x="538936" y="630765"/>
                    <a:pt x="525944" y="638885"/>
                    <a:pt x="510590" y="650696"/>
                  </a:cubicBezTo>
                  <a:cubicBezTo>
                    <a:pt x="485196" y="669003"/>
                    <a:pt x="454488" y="674023"/>
                    <a:pt x="418464" y="665755"/>
                  </a:cubicBezTo>
                  <a:cubicBezTo>
                    <a:pt x="401338" y="661622"/>
                    <a:pt x="389380" y="654978"/>
                    <a:pt x="382588" y="645824"/>
                  </a:cubicBezTo>
                  <a:cubicBezTo>
                    <a:pt x="375798" y="636671"/>
                    <a:pt x="372697" y="623088"/>
                    <a:pt x="373288" y="605076"/>
                  </a:cubicBezTo>
                  <a:cubicBezTo>
                    <a:pt x="373878" y="587065"/>
                    <a:pt x="372844" y="568905"/>
                    <a:pt x="370187" y="550598"/>
                  </a:cubicBezTo>
                  <a:cubicBezTo>
                    <a:pt x="367529" y="532291"/>
                    <a:pt x="369153" y="513098"/>
                    <a:pt x="375059" y="493019"/>
                  </a:cubicBezTo>
                  <a:cubicBezTo>
                    <a:pt x="379193" y="478846"/>
                    <a:pt x="382884" y="470136"/>
                    <a:pt x="386132" y="466888"/>
                  </a:cubicBezTo>
                  <a:cubicBezTo>
                    <a:pt x="389380" y="463640"/>
                    <a:pt x="396319" y="461130"/>
                    <a:pt x="406949" y="459358"/>
                  </a:cubicBezTo>
                  <a:cubicBezTo>
                    <a:pt x="422893" y="456996"/>
                    <a:pt x="441053" y="450943"/>
                    <a:pt x="461427" y="441199"/>
                  </a:cubicBezTo>
                  <a:cubicBezTo>
                    <a:pt x="481801" y="431455"/>
                    <a:pt x="502027" y="423039"/>
                    <a:pt x="522106" y="415953"/>
                  </a:cubicBezTo>
                  <a:cubicBezTo>
                    <a:pt x="542185" y="408866"/>
                    <a:pt x="554881" y="405323"/>
                    <a:pt x="560197" y="405323"/>
                  </a:cubicBezTo>
                  <a:close/>
                  <a:moveTo>
                    <a:pt x="118170" y="107686"/>
                  </a:moveTo>
                  <a:cubicBezTo>
                    <a:pt x="112855" y="107686"/>
                    <a:pt x="109607" y="109014"/>
                    <a:pt x="108426" y="111672"/>
                  </a:cubicBezTo>
                  <a:cubicBezTo>
                    <a:pt x="107245" y="114329"/>
                    <a:pt x="107835" y="120382"/>
                    <a:pt x="110197" y="129831"/>
                  </a:cubicBezTo>
                  <a:cubicBezTo>
                    <a:pt x="111969" y="141052"/>
                    <a:pt x="116103" y="154339"/>
                    <a:pt x="122599" y="169693"/>
                  </a:cubicBezTo>
                  <a:cubicBezTo>
                    <a:pt x="129095" y="185048"/>
                    <a:pt x="133819" y="192725"/>
                    <a:pt x="136773" y="192725"/>
                  </a:cubicBezTo>
                  <a:cubicBezTo>
                    <a:pt x="139134" y="192725"/>
                    <a:pt x="144744" y="184605"/>
                    <a:pt x="153603" y="168365"/>
                  </a:cubicBezTo>
                  <a:cubicBezTo>
                    <a:pt x="162461" y="152125"/>
                    <a:pt x="166890" y="141642"/>
                    <a:pt x="166890" y="136918"/>
                  </a:cubicBezTo>
                  <a:cubicBezTo>
                    <a:pt x="166890" y="132193"/>
                    <a:pt x="160837" y="126140"/>
                    <a:pt x="148731" y="118758"/>
                  </a:cubicBezTo>
                  <a:cubicBezTo>
                    <a:pt x="136624" y="111377"/>
                    <a:pt x="126437" y="107686"/>
                    <a:pt x="118170" y="107686"/>
                  </a:cubicBezTo>
                  <a:close/>
                  <a:moveTo>
                    <a:pt x="213285" y="61180"/>
                  </a:moveTo>
                  <a:cubicBezTo>
                    <a:pt x="218379" y="60884"/>
                    <a:pt x="223878" y="61032"/>
                    <a:pt x="229784" y="61623"/>
                  </a:cubicBezTo>
                  <a:cubicBezTo>
                    <a:pt x="256358" y="63394"/>
                    <a:pt x="273484" y="71957"/>
                    <a:pt x="281161" y="87312"/>
                  </a:cubicBezTo>
                  <a:cubicBezTo>
                    <a:pt x="286476" y="98532"/>
                    <a:pt x="282933" y="107390"/>
                    <a:pt x="270532" y="113886"/>
                  </a:cubicBezTo>
                  <a:cubicBezTo>
                    <a:pt x="264626" y="116839"/>
                    <a:pt x="255030" y="126583"/>
                    <a:pt x="241742" y="143119"/>
                  </a:cubicBezTo>
                  <a:cubicBezTo>
                    <a:pt x="228455" y="159654"/>
                    <a:pt x="221811" y="169989"/>
                    <a:pt x="221811" y="174122"/>
                  </a:cubicBezTo>
                  <a:cubicBezTo>
                    <a:pt x="221811" y="177075"/>
                    <a:pt x="230965" y="180914"/>
                    <a:pt x="249272" y="185638"/>
                  </a:cubicBezTo>
                  <a:cubicBezTo>
                    <a:pt x="262264" y="189182"/>
                    <a:pt x="270089" y="192282"/>
                    <a:pt x="272746" y="194939"/>
                  </a:cubicBezTo>
                  <a:cubicBezTo>
                    <a:pt x="275404" y="197597"/>
                    <a:pt x="276142" y="203355"/>
                    <a:pt x="274961" y="212213"/>
                  </a:cubicBezTo>
                  <a:cubicBezTo>
                    <a:pt x="274370" y="221071"/>
                    <a:pt x="272451" y="226829"/>
                    <a:pt x="269203" y="229487"/>
                  </a:cubicBezTo>
                  <a:cubicBezTo>
                    <a:pt x="265955" y="232144"/>
                    <a:pt x="259311" y="234949"/>
                    <a:pt x="249272" y="237902"/>
                  </a:cubicBezTo>
                  <a:cubicBezTo>
                    <a:pt x="233327" y="240855"/>
                    <a:pt x="215167" y="248827"/>
                    <a:pt x="194794" y="261819"/>
                  </a:cubicBezTo>
                  <a:cubicBezTo>
                    <a:pt x="174420" y="274811"/>
                    <a:pt x="160394" y="282784"/>
                    <a:pt x="152717" y="285736"/>
                  </a:cubicBezTo>
                  <a:cubicBezTo>
                    <a:pt x="147992" y="287508"/>
                    <a:pt x="145335" y="287656"/>
                    <a:pt x="144744" y="286179"/>
                  </a:cubicBezTo>
                  <a:cubicBezTo>
                    <a:pt x="144154" y="284703"/>
                    <a:pt x="144449" y="280717"/>
                    <a:pt x="145630" y="274221"/>
                  </a:cubicBezTo>
                  <a:cubicBezTo>
                    <a:pt x="147402" y="267134"/>
                    <a:pt x="147845" y="262853"/>
                    <a:pt x="146959" y="261376"/>
                  </a:cubicBezTo>
                  <a:cubicBezTo>
                    <a:pt x="146073" y="259900"/>
                    <a:pt x="143859" y="259752"/>
                    <a:pt x="140315" y="260933"/>
                  </a:cubicBezTo>
                  <a:cubicBezTo>
                    <a:pt x="132048" y="264477"/>
                    <a:pt x="123485" y="258276"/>
                    <a:pt x="114627" y="242331"/>
                  </a:cubicBezTo>
                  <a:cubicBezTo>
                    <a:pt x="105768" y="226386"/>
                    <a:pt x="99272" y="206455"/>
                    <a:pt x="95138" y="182538"/>
                  </a:cubicBezTo>
                  <a:cubicBezTo>
                    <a:pt x="91004" y="158620"/>
                    <a:pt x="90414" y="138689"/>
                    <a:pt x="93367" y="122745"/>
                  </a:cubicBezTo>
                  <a:cubicBezTo>
                    <a:pt x="95729" y="112705"/>
                    <a:pt x="98091" y="106209"/>
                    <a:pt x="100453" y="103257"/>
                  </a:cubicBezTo>
                  <a:cubicBezTo>
                    <a:pt x="102815" y="100304"/>
                    <a:pt x="106949" y="98532"/>
                    <a:pt x="112855" y="97942"/>
                  </a:cubicBezTo>
                  <a:cubicBezTo>
                    <a:pt x="122894" y="97942"/>
                    <a:pt x="140315" y="91445"/>
                    <a:pt x="165119" y="78453"/>
                  </a:cubicBezTo>
                  <a:cubicBezTo>
                    <a:pt x="179292" y="70776"/>
                    <a:pt x="190660" y="65756"/>
                    <a:pt x="199223" y="63394"/>
                  </a:cubicBezTo>
                  <a:cubicBezTo>
                    <a:pt x="203504" y="62213"/>
                    <a:pt x="208192" y="61475"/>
                    <a:pt x="213285" y="61180"/>
                  </a:cubicBezTo>
                  <a:close/>
                  <a:moveTo>
                    <a:pt x="471946" y="390"/>
                  </a:moveTo>
                  <a:cubicBezTo>
                    <a:pt x="475268" y="1054"/>
                    <a:pt x="479291" y="2568"/>
                    <a:pt x="484015" y="4930"/>
                  </a:cubicBezTo>
                  <a:cubicBezTo>
                    <a:pt x="491102" y="9064"/>
                    <a:pt x="494350" y="14379"/>
                    <a:pt x="493759" y="20875"/>
                  </a:cubicBezTo>
                  <a:cubicBezTo>
                    <a:pt x="493169" y="27371"/>
                    <a:pt x="487559" y="37705"/>
                    <a:pt x="476929" y="51879"/>
                  </a:cubicBezTo>
                  <a:cubicBezTo>
                    <a:pt x="464527" y="69004"/>
                    <a:pt x="458326" y="79191"/>
                    <a:pt x="458326" y="82440"/>
                  </a:cubicBezTo>
                  <a:cubicBezTo>
                    <a:pt x="458326" y="85688"/>
                    <a:pt x="469547" y="88788"/>
                    <a:pt x="491988" y="91741"/>
                  </a:cubicBezTo>
                  <a:cubicBezTo>
                    <a:pt x="520334" y="94694"/>
                    <a:pt x="537903" y="102075"/>
                    <a:pt x="544694" y="113886"/>
                  </a:cubicBezTo>
                  <a:cubicBezTo>
                    <a:pt x="551486" y="125697"/>
                    <a:pt x="548090" y="142823"/>
                    <a:pt x="534507" y="165264"/>
                  </a:cubicBezTo>
                  <a:cubicBezTo>
                    <a:pt x="509705" y="207193"/>
                    <a:pt x="493464" y="240559"/>
                    <a:pt x="485787" y="265362"/>
                  </a:cubicBezTo>
                  <a:cubicBezTo>
                    <a:pt x="482834" y="273040"/>
                    <a:pt x="483130" y="276878"/>
                    <a:pt x="486673" y="276878"/>
                  </a:cubicBezTo>
                  <a:cubicBezTo>
                    <a:pt x="487263" y="276878"/>
                    <a:pt x="488444" y="276583"/>
                    <a:pt x="490216" y="275992"/>
                  </a:cubicBezTo>
                  <a:lnTo>
                    <a:pt x="546024" y="256504"/>
                  </a:lnTo>
                  <a:cubicBezTo>
                    <a:pt x="578503" y="245284"/>
                    <a:pt x="598434" y="236425"/>
                    <a:pt x="605816" y="229929"/>
                  </a:cubicBezTo>
                  <a:cubicBezTo>
                    <a:pt x="613198" y="223433"/>
                    <a:pt x="628405" y="220776"/>
                    <a:pt x="651436" y="221957"/>
                  </a:cubicBezTo>
                  <a:cubicBezTo>
                    <a:pt x="698680" y="224319"/>
                    <a:pt x="725551" y="234359"/>
                    <a:pt x="732046" y="252075"/>
                  </a:cubicBezTo>
                  <a:cubicBezTo>
                    <a:pt x="735590" y="261524"/>
                    <a:pt x="734852" y="267872"/>
                    <a:pt x="729832" y="271120"/>
                  </a:cubicBezTo>
                  <a:cubicBezTo>
                    <a:pt x="724812" y="274368"/>
                    <a:pt x="709310" y="278355"/>
                    <a:pt x="683326" y="283079"/>
                  </a:cubicBezTo>
                  <a:cubicBezTo>
                    <a:pt x="656751" y="287803"/>
                    <a:pt x="625009" y="295185"/>
                    <a:pt x="588100" y="305225"/>
                  </a:cubicBezTo>
                  <a:cubicBezTo>
                    <a:pt x="551191" y="315264"/>
                    <a:pt x="528307" y="320284"/>
                    <a:pt x="519448" y="320284"/>
                  </a:cubicBezTo>
                  <a:cubicBezTo>
                    <a:pt x="510590" y="320284"/>
                    <a:pt x="495679" y="325008"/>
                    <a:pt x="474714" y="334457"/>
                  </a:cubicBezTo>
                  <a:cubicBezTo>
                    <a:pt x="453750" y="343906"/>
                    <a:pt x="438986" y="349959"/>
                    <a:pt x="430423" y="352616"/>
                  </a:cubicBezTo>
                  <a:cubicBezTo>
                    <a:pt x="421860" y="355274"/>
                    <a:pt x="402815" y="375943"/>
                    <a:pt x="373288" y="414624"/>
                  </a:cubicBezTo>
                  <a:cubicBezTo>
                    <a:pt x="343760" y="453305"/>
                    <a:pt x="320728" y="479732"/>
                    <a:pt x="304193" y="493905"/>
                  </a:cubicBezTo>
                  <a:cubicBezTo>
                    <a:pt x="292972" y="503354"/>
                    <a:pt x="284409" y="509112"/>
                    <a:pt x="278504" y="511179"/>
                  </a:cubicBezTo>
                  <a:cubicBezTo>
                    <a:pt x="272599" y="513246"/>
                    <a:pt x="262560" y="513393"/>
                    <a:pt x="248387" y="511622"/>
                  </a:cubicBezTo>
                  <a:cubicBezTo>
                    <a:pt x="233623" y="509260"/>
                    <a:pt x="224469" y="508964"/>
                    <a:pt x="220925" y="510736"/>
                  </a:cubicBezTo>
                  <a:cubicBezTo>
                    <a:pt x="217382" y="512508"/>
                    <a:pt x="212658" y="519299"/>
                    <a:pt x="206752" y="531110"/>
                  </a:cubicBezTo>
                  <a:cubicBezTo>
                    <a:pt x="199075" y="545874"/>
                    <a:pt x="190364" y="559899"/>
                    <a:pt x="180620" y="573187"/>
                  </a:cubicBezTo>
                  <a:cubicBezTo>
                    <a:pt x="170876" y="586474"/>
                    <a:pt x="164528" y="598433"/>
                    <a:pt x="161575" y="609062"/>
                  </a:cubicBezTo>
                  <a:cubicBezTo>
                    <a:pt x="158622" y="622645"/>
                    <a:pt x="153455" y="630618"/>
                    <a:pt x="146073" y="632980"/>
                  </a:cubicBezTo>
                  <a:cubicBezTo>
                    <a:pt x="138691" y="635342"/>
                    <a:pt x="130276" y="631799"/>
                    <a:pt x="120827" y="622350"/>
                  </a:cubicBezTo>
                  <a:cubicBezTo>
                    <a:pt x="110197" y="611129"/>
                    <a:pt x="102520" y="597842"/>
                    <a:pt x="97796" y="582488"/>
                  </a:cubicBezTo>
                  <a:cubicBezTo>
                    <a:pt x="93072" y="567133"/>
                    <a:pt x="93072" y="554437"/>
                    <a:pt x="97796" y="544397"/>
                  </a:cubicBezTo>
                  <a:cubicBezTo>
                    <a:pt x="103701" y="531996"/>
                    <a:pt x="108721" y="516346"/>
                    <a:pt x="112855" y="497449"/>
                  </a:cubicBezTo>
                  <a:cubicBezTo>
                    <a:pt x="116989" y="478551"/>
                    <a:pt x="117284" y="467626"/>
                    <a:pt x="113741" y="464673"/>
                  </a:cubicBezTo>
                  <a:cubicBezTo>
                    <a:pt x="109607" y="460539"/>
                    <a:pt x="98830" y="463640"/>
                    <a:pt x="81408" y="473974"/>
                  </a:cubicBezTo>
                  <a:cubicBezTo>
                    <a:pt x="63987" y="484309"/>
                    <a:pt x="47894" y="490067"/>
                    <a:pt x="33130" y="491248"/>
                  </a:cubicBezTo>
                  <a:cubicBezTo>
                    <a:pt x="25453" y="491838"/>
                    <a:pt x="19695" y="491100"/>
                    <a:pt x="15857" y="489033"/>
                  </a:cubicBezTo>
                  <a:cubicBezTo>
                    <a:pt x="12018" y="486966"/>
                    <a:pt x="8327" y="482094"/>
                    <a:pt x="4784" y="474417"/>
                  </a:cubicBezTo>
                  <a:cubicBezTo>
                    <a:pt x="-531" y="463787"/>
                    <a:pt x="-1417" y="455077"/>
                    <a:pt x="2127" y="448285"/>
                  </a:cubicBezTo>
                  <a:cubicBezTo>
                    <a:pt x="5670" y="441494"/>
                    <a:pt x="12461" y="438689"/>
                    <a:pt x="22501" y="439870"/>
                  </a:cubicBezTo>
                  <a:cubicBezTo>
                    <a:pt x="29587" y="441051"/>
                    <a:pt x="47156" y="433226"/>
                    <a:pt x="75207" y="416396"/>
                  </a:cubicBezTo>
                  <a:cubicBezTo>
                    <a:pt x="103258" y="399565"/>
                    <a:pt x="123189" y="384358"/>
                    <a:pt x="135000" y="370776"/>
                  </a:cubicBezTo>
                  <a:cubicBezTo>
                    <a:pt x="145040" y="361327"/>
                    <a:pt x="159803" y="356602"/>
                    <a:pt x="179292" y="356602"/>
                  </a:cubicBezTo>
                  <a:cubicBezTo>
                    <a:pt x="195236" y="356602"/>
                    <a:pt x="204686" y="358079"/>
                    <a:pt x="207638" y="361032"/>
                  </a:cubicBezTo>
                  <a:cubicBezTo>
                    <a:pt x="210591" y="363984"/>
                    <a:pt x="211181" y="374024"/>
                    <a:pt x="209410" y="391150"/>
                  </a:cubicBezTo>
                  <a:cubicBezTo>
                    <a:pt x="208229" y="410047"/>
                    <a:pt x="215610" y="409161"/>
                    <a:pt x="231555" y="388492"/>
                  </a:cubicBezTo>
                  <a:cubicBezTo>
                    <a:pt x="233917" y="384358"/>
                    <a:pt x="236871" y="379634"/>
                    <a:pt x="240414" y="374319"/>
                  </a:cubicBezTo>
                  <a:cubicBezTo>
                    <a:pt x="251044" y="357784"/>
                    <a:pt x="257835" y="349220"/>
                    <a:pt x="260788" y="348630"/>
                  </a:cubicBezTo>
                  <a:cubicBezTo>
                    <a:pt x="262560" y="348630"/>
                    <a:pt x="264331" y="350697"/>
                    <a:pt x="266102" y="354831"/>
                  </a:cubicBezTo>
                  <a:cubicBezTo>
                    <a:pt x="270236" y="361917"/>
                    <a:pt x="272746" y="366051"/>
                    <a:pt x="273632" y="367232"/>
                  </a:cubicBezTo>
                  <a:cubicBezTo>
                    <a:pt x="274518" y="368413"/>
                    <a:pt x="293858" y="359850"/>
                    <a:pt x="331653" y="341543"/>
                  </a:cubicBezTo>
                  <a:cubicBezTo>
                    <a:pt x="357638" y="329142"/>
                    <a:pt x="375059" y="319545"/>
                    <a:pt x="383917" y="312754"/>
                  </a:cubicBezTo>
                  <a:cubicBezTo>
                    <a:pt x="392775" y="305963"/>
                    <a:pt x="403110" y="294595"/>
                    <a:pt x="414921" y="278650"/>
                  </a:cubicBezTo>
                  <a:cubicBezTo>
                    <a:pt x="440315" y="241445"/>
                    <a:pt x="463051" y="197449"/>
                    <a:pt x="483130" y="146662"/>
                  </a:cubicBezTo>
                  <a:cubicBezTo>
                    <a:pt x="486082" y="137804"/>
                    <a:pt x="484902" y="132193"/>
                    <a:pt x="479586" y="129831"/>
                  </a:cubicBezTo>
                  <a:cubicBezTo>
                    <a:pt x="474271" y="127469"/>
                    <a:pt x="465118" y="128355"/>
                    <a:pt x="452126" y="132489"/>
                  </a:cubicBezTo>
                  <a:cubicBezTo>
                    <a:pt x="439724" y="137213"/>
                    <a:pt x="426437" y="138394"/>
                    <a:pt x="412264" y="136032"/>
                  </a:cubicBezTo>
                  <a:cubicBezTo>
                    <a:pt x="384508" y="130126"/>
                    <a:pt x="384212" y="111229"/>
                    <a:pt x="411378" y="79339"/>
                  </a:cubicBezTo>
                  <a:cubicBezTo>
                    <a:pt x="424370" y="63985"/>
                    <a:pt x="435886" y="46859"/>
                    <a:pt x="445925" y="27961"/>
                  </a:cubicBezTo>
                  <a:cubicBezTo>
                    <a:pt x="454193" y="12017"/>
                    <a:pt x="460246" y="3011"/>
                    <a:pt x="464084" y="944"/>
                  </a:cubicBezTo>
                  <a:cubicBezTo>
                    <a:pt x="466004" y="-90"/>
                    <a:pt x="468624" y="-274"/>
                    <a:pt x="471946" y="39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04E4717-9F4B-95EE-CC56-C261EC822B82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43" name="香香21-8"/>
            <p:cNvPicPr/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50" name="组合 49"/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51" name="香香21-9"/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52" name="香香21-10"/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香香2"/>
          <p:cNvPicPr>
            <a:picLocks noChangeAspect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55158" y="4691129"/>
            <a:ext cx="12247158" cy="2166871"/>
          </a:xfrm>
          <a:custGeom>
            <a:avLst/>
            <a:gdLst>
              <a:gd name="connsiteX0" fmla="*/ 0 w 12165610"/>
              <a:gd name="connsiteY0" fmla="*/ 0 h 2166871"/>
              <a:gd name="connsiteX1" fmla="*/ 12165610 w 12165610"/>
              <a:gd name="connsiteY1" fmla="*/ 0 h 2166871"/>
              <a:gd name="connsiteX2" fmla="*/ 12165610 w 12165610"/>
              <a:gd name="connsiteY2" fmla="*/ 2166871 h 2166871"/>
              <a:gd name="connsiteX3" fmla="*/ 0 w 12165610"/>
              <a:gd name="connsiteY3" fmla="*/ 2166871 h 216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5610" h="2166871">
                <a:moveTo>
                  <a:pt x="0" y="0"/>
                </a:moveTo>
                <a:lnTo>
                  <a:pt x="12165610" y="0"/>
                </a:lnTo>
                <a:lnTo>
                  <a:pt x="12165610" y="2166871"/>
                </a:lnTo>
                <a:lnTo>
                  <a:pt x="0" y="2166871"/>
                </a:lnTo>
                <a:close/>
              </a:path>
            </a:pathLst>
          </a:custGeom>
        </p:spPr>
      </p:pic>
      <p:grpSp>
        <p:nvGrpSpPr>
          <p:cNvPr id="124" name="香香7"/>
          <p:cNvGrpSpPr/>
          <p:nvPr/>
        </p:nvGrpSpPr>
        <p:grpSpPr>
          <a:xfrm rot="20280966">
            <a:off x="1118751" y="3551646"/>
            <a:ext cx="9017379" cy="2025971"/>
            <a:chOff x="1394446" y="3466948"/>
            <a:chExt cx="9008537" cy="1393434"/>
          </a:xfrm>
        </p:grpSpPr>
        <p:sp>
          <p:nvSpPr>
            <p:cNvPr id="125" name="香香7-1"/>
            <p:cNvSpPr/>
            <p:nvPr/>
          </p:nvSpPr>
          <p:spPr>
            <a:xfrm>
              <a:off x="1535208" y="3466948"/>
              <a:ext cx="8867775" cy="1251114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775" h="1251114">
                  <a:moveTo>
                    <a:pt x="0" y="180975"/>
                  </a:moveTo>
                  <a:cubicBezTo>
                    <a:pt x="634206" y="134937"/>
                    <a:pt x="1268412" y="88900"/>
                    <a:pt x="1905000" y="266700"/>
                  </a:cubicBezTo>
                  <a:cubicBezTo>
                    <a:pt x="2541588" y="444500"/>
                    <a:pt x="3071812" y="1190625"/>
                    <a:pt x="3819525" y="1247775"/>
                  </a:cubicBezTo>
                  <a:cubicBezTo>
                    <a:pt x="4567238" y="1304925"/>
                    <a:pt x="6391275" y="609600"/>
                    <a:pt x="6391275" y="609600"/>
                  </a:cubicBezTo>
                  <a:lnTo>
                    <a:pt x="8867775" y="0"/>
                  </a:lnTo>
                </a:path>
              </a:pathLst>
            </a:custGeom>
            <a:noFill/>
            <a:ln w="11684">
              <a:gradFill flip="none" rotWithShape="1">
                <a:gsLst>
                  <a:gs pos="28000">
                    <a:schemeClr val="accent1">
                      <a:alpha val="76000"/>
                    </a:schemeClr>
                  </a:gs>
                  <a:gs pos="0">
                    <a:schemeClr val="accent2">
                      <a:alpha val="0"/>
                    </a:schemeClr>
                  </a:gs>
                  <a:gs pos="66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6" name="香香7-2"/>
            <p:cNvSpPr/>
            <p:nvPr/>
          </p:nvSpPr>
          <p:spPr>
            <a:xfrm>
              <a:off x="1394446" y="3609268"/>
              <a:ext cx="8867775" cy="1251114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775" h="1251114">
                  <a:moveTo>
                    <a:pt x="0" y="180975"/>
                  </a:moveTo>
                  <a:cubicBezTo>
                    <a:pt x="634206" y="134937"/>
                    <a:pt x="1268412" y="88900"/>
                    <a:pt x="1905000" y="266700"/>
                  </a:cubicBezTo>
                  <a:cubicBezTo>
                    <a:pt x="2541588" y="444500"/>
                    <a:pt x="3071812" y="1190625"/>
                    <a:pt x="3819525" y="1247775"/>
                  </a:cubicBezTo>
                  <a:cubicBezTo>
                    <a:pt x="4567238" y="1304925"/>
                    <a:pt x="6391275" y="609600"/>
                    <a:pt x="6391275" y="609600"/>
                  </a:cubicBezTo>
                  <a:lnTo>
                    <a:pt x="8867775" y="0"/>
                  </a:lnTo>
                </a:path>
              </a:pathLst>
            </a:custGeom>
            <a:noFill/>
            <a:ln w="11684">
              <a:gradFill flip="none" rotWithShape="1">
                <a:gsLst>
                  <a:gs pos="43000">
                    <a:schemeClr val="accent1">
                      <a:lumMod val="20000"/>
                      <a:lumOff val="80000"/>
                    </a:schemeClr>
                  </a:gs>
                  <a:gs pos="2000">
                    <a:schemeClr val="accent2">
                      <a:alpha val="0"/>
                    </a:schemeClr>
                  </a:gs>
                  <a:gs pos="69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香香8"/>
          <p:cNvGrpSpPr/>
          <p:nvPr/>
        </p:nvGrpSpPr>
        <p:grpSpPr>
          <a:xfrm rot="21400485">
            <a:off x="687553" y="4578853"/>
            <a:ext cx="1904285" cy="1413388"/>
            <a:chOff x="5604815" y="3255748"/>
            <a:chExt cx="1904285" cy="1413388"/>
          </a:xfrm>
        </p:grpSpPr>
        <p:sp>
          <p:nvSpPr>
            <p:cNvPr id="154" name="香香8-1"/>
            <p:cNvSpPr/>
            <p:nvPr>
              <p:custDataLst>
                <p:tags r:id="rId11"/>
              </p:custDataLst>
            </p:nvPr>
          </p:nvSpPr>
          <p:spPr>
            <a:xfrm flipH="1">
              <a:off x="5604815" y="3255748"/>
              <a:ext cx="1904285" cy="1413388"/>
            </a:xfrm>
            <a:custGeom>
              <a:avLst/>
              <a:gdLst>
                <a:gd name="connsiteX0" fmla="*/ 1523469 w 1904285"/>
                <a:gd name="connsiteY0" fmla="*/ 2419 h 1413388"/>
                <a:gd name="connsiteX1" fmla="*/ 1904285 w 1904285"/>
                <a:gd name="connsiteY1" fmla="*/ 90361 h 1413388"/>
                <a:gd name="connsiteX2" fmla="*/ 1904285 w 1904285"/>
                <a:gd name="connsiteY2" fmla="*/ 1347235 h 1413388"/>
                <a:gd name="connsiteX3" fmla="*/ 1838132 w 1904285"/>
                <a:gd name="connsiteY3" fmla="*/ 1413388 h 1413388"/>
                <a:gd name="connsiteX4" fmla="*/ 0 w 1904285"/>
                <a:gd name="connsiteY4" fmla="*/ 1413388 h 1413388"/>
                <a:gd name="connsiteX5" fmla="*/ 0 w 1904285"/>
                <a:gd name="connsiteY5" fmla="*/ 144078 h 1413388"/>
                <a:gd name="connsiteX6" fmla="*/ 308145 w 1904285"/>
                <a:gd name="connsiteY6" fmla="*/ 104746 h 1413388"/>
                <a:gd name="connsiteX7" fmla="*/ 1523469 w 1904285"/>
                <a:gd name="connsiteY7" fmla="*/ 2419 h 14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4285" h="1413388">
                  <a:moveTo>
                    <a:pt x="1523469" y="2419"/>
                  </a:moveTo>
                  <a:cubicBezTo>
                    <a:pt x="1685587" y="10021"/>
                    <a:pt x="1817513" y="36207"/>
                    <a:pt x="1904285" y="90361"/>
                  </a:cubicBezTo>
                  <a:lnTo>
                    <a:pt x="1904285" y="1347235"/>
                  </a:lnTo>
                  <a:cubicBezTo>
                    <a:pt x="1904285" y="1383770"/>
                    <a:pt x="1874667" y="1413388"/>
                    <a:pt x="1838132" y="1413388"/>
                  </a:cubicBezTo>
                  <a:lnTo>
                    <a:pt x="0" y="1413388"/>
                  </a:lnTo>
                  <a:lnTo>
                    <a:pt x="0" y="144078"/>
                  </a:lnTo>
                  <a:lnTo>
                    <a:pt x="308145" y="104746"/>
                  </a:lnTo>
                  <a:cubicBezTo>
                    <a:pt x="754226" y="46346"/>
                    <a:pt x="1199232" y="-12786"/>
                    <a:pt x="1523469" y="2419"/>
                  </a:cubicBezTo>
                  <a:close/>
                </a:path>
              </a:pathLst>
            </a:cu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rgbClr val="C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5" name="香香8-2"/>
            <p:cNvSpPr/>
            <p:nvPr/>
          </p:nvSpPr>
          <p:spPr>
            <a:xfrm rot="10800000" flipV="1">
              <a:off x="5786956" y="3547054"/>
              <a:ext cx="1540004" cy="2952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00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参考文献</a:t>
              </a:r>
            </a:p>
          </p:txBody>
        </p:sp>
        <p:sp>
          <p:nvSpPr>
            <p:cNvPr id="156" name="香香8-3"/>
            <p:cNvSpPr txBox="1"/>
            <p:nvPr>
              <p:custDataLst>
                <p:tags r:id="rId12"/>
              </p:custDataLst>
            </p:nvPr>
          </p:nvSpPr>
          <p:spPr>
            <a:xfrm>
              <a:off x="5765064" y="3958409"/>
              <a:ext cx="1583787" cy="464807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lIns="0" tIns="0" rIns="0" bIns="0" rtlCol="0" anchor="t">
              <a:spAutoFit/>
            </a:bodyPr>
            <a:lstStyle/>
            <a:p>
              <a:pPr lvl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2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</p:grpSp>
      <p:grpSp>
        <p:nvGrpSpPr>
          <p:cNvPr id="157" name="香香9"/>
          <p:cNvGrpSpPr/>
          <p:nvPr/>
        </p:nvGrpSpPr>
        <p:grpSpPr>
          <a:xfrm rot="21400485">
            <a:off x="2765045" y="4851147"/>
            <a:ext cx="1904285" cy="1413388"/>
            <a:chOff x="5604815" y="3255748"/>
            <a:chExt cx="1904285" cy="1413388"/>
          </a:xfrm>
        </p:grpSpPr>
        <p:sp>
          <p:nvSpPr>
            <p:cNvPr id="158" name="香香9-1"/>
            <p:cNvSpPr/>
            <p:nvPr>
              <p:custDataLst>
                <p:tags r:id="rId9"/>
              </p:custDataLst>
            </p:nvPr>
          </p:nvSpPr>
          <p:spPr>
            <a:xfrm flipH="1">
              <a:off x="5604815" y="3255748"/>
              <a:ext cx="1904285" cy="1413388"/>
            </a:xfrm>
            <a:custGeom>
              <a:avLst/>
              <a:gdLst>
                <a:gd name="connsiteX0" fmla="*/ 1523469 w 1904285"/>
                <a:gd name="connsiteY0" fmla="*/ 2419 h 1413388"/>
                <a:gd name="connsiteX1" fmla="*/ 1904285 w 1904285"/>
                <a:gd name="connsiteY1" fmla="*/ 90361 h 1413388"/>
                <a:gd name="connsiteX2" fmla="*/ 1904285 w 1904285"/>
                <a:gd name="connsiteY2" fmla="*/ 1347235 h 1413388"/>
                <a:gd name="connsiteX3" fmla="*/ 1838132 w 1904285"/>
                <a:gd name="connsiteY3" fmla="*/ 1413388 h 1413388"/>
                <a:gd name="connsiteX4" fmla="*/ 0 w 1904285"/>
                <a:gd name="connsiteY4" fmla="*/ 1413388 h 1413388"/>
                <a:gd name="connsiteX5" fmla="*/ 0 w 1904285"/>
                <a:gd name="connsiteY5" fmla="*/ 144078 h 1413388"/>
                <a:gd name="connsiteX6" fmla="*/ 308145 w 1904285"/>
                <a:gd name="connsiteY6" fmla="*/ 104746 h 1413388"/>
                <a:gd name="connsiteX7" fmla="*/ 1523469 w 1904285"/>
                <a:gd name="connsiteY7" fmla="*/ 2419 h 14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4285" h="1413388">
                  <a:moveTo>
                    <a:pt x="1523469" y="2419"/>
                  </a:moveTo>
                  <a:cubicBezTo>
                    <a:pt x="1685587" y="10021"/>
                    <a:pt x="1817513" y="36207"/>
                    <a:pt x="1904285" y="90361"/>
                  </a:cubicBezTo>
                  <a:lnTo>
                    <a:pt x="1904285" y="1347235"/>
                  </a:lnTo>
                  <a:cubicBezTo>
                    <a:pt x="1904285" y="1383770"/>
                    <a:pt x="1874667" y="1413388"/>
                    <a:pt x="1838132" y="1413388"/>
                  </a:cubicBezTo>
                  <a:lnTo>
                    <a:pt x="0" y="1413388"/>
                  </a:lnTo>
                  <a:lnTo>
                    <a:pt x="0" y="144078"/>
                  </a:lnTo>
                  <a:lnTo>
                    <a:pt x="308145" y="104746"/>
                  </a:lnTo>
                  <a:cubicBezTo>
                    <a:pt x="754226" y="46346"/>
                    <a:pt x="1199232" y="-12786"/>
                    <a:pt x="1523469" y="2419"/>
                  </a:cubicBezTo>
                  <a:close/>
                </a:path>
              </a:pathLst>
            </a:cu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rgbClr val="C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9" name="香香9-2"/>
            <p:cNvSpPr/>
            <p:nvPr/>
          </p:nvSpPr>
          <p:spPr>
            <a:xfrm rot="10800000" flipV="1">
              <a:off x="5786956" y="3547054"/>
              <a:ext cx="1540004" cy="2952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800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参考文献</a:t>
              </a:r>
            </a:p>
          </p:txBody>
        </p:sp>
        <p:sp>
          <p:nvSpPr>
            <p:cNvPr id="160" name="香香9-3"/>
            <p:cNvSpPr txBox="1"/>
            <p:nvPr>
              <p:custDataLst>
                <p:tags r:id="rId10"/>
              </p:custDataLst>
            </p:nvPr>
          </p:nvSpPr>
          <p:spPr>
            <a:xfrm>
              <a:off x="5765064" y="3958409"/>
              <a:ext cx="1583787" cy="464807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lIns="0" tIns="0" rIns="0" bIns="0" rtlCol="0" anchor="t">
              <a:spAutoFit/>
            </a:bodyPr>
            <a:lstStyle/>
            <a:p>
              <a:pPr lvl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2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</p:grpSp>
      <p:sp>
        <p:nvSpPr>
          <p:cNvPr id="2" name="香香10"/>
          <p:cNvSpPr txBox="1"/>
          <p:nvPr/>
        </p:nvSpPr>
        <p:spPr>
          <a:xfrm>
            <a:off x="668817" y="3265630"/>
            <a:ext cx="4248315" cy="109767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单击此处输入你的正文，文字是您思想的提炼，为了最终演示发布的良好效果，请尽量言简意赅的阐述观点；单击此处输入你的正文，文字是您思想的提炼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8" name="香香13"/>
          <p:cNvSpPr/>
          <p:nvPr/>
        </p:nvSpPr>
        <p:spPr>
          <a:xfrm>
            <a:off x="3457474" y="2431143"/>
            <a:ext cx="887815" cy="8941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" name="香香15"/>
          <p:cNvSpPr/>
          <p:nvPr/>
        </p:nvSpPr>
        <p:spPr>
          <a:xfrm>
            <a:off x="6449345" y="1524000"/>
            <a:ext cx="5014633" cy="5014633"/>
          </a:xfrm>
          <a:prstGeom prst="ellipse">
            <a:avLst/>
          </a:pr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4125" tIns="42062" rIns="84125" bIns="42062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55" dirty="0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香香16"/>
          <p:cNvSpPr/>
          <p:nvPr/>
        </p:nvSpPr>
        <p:spPr>
          <a:xfrm>
            <a:off x="7211796" y="2286451"/>
            <a:ext cx="3489731" cy="3489731"/>
          </a:xfrm>
          <a:prstGeom prst="ellipse">
            <a:avLst/>
          </a:prstGeom>
          <a:noFill/>
          <a:ln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8" name="香香17"/>
          <p:cNvSpPr/>
          <p:nvPr/>
        </p:nvSpPr>
        <p:spPr>
          <a:xfrm>
            <a:off x="8526677" y="5245118"/>
            <a:ext cx="859971" cy="859971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254000" dist="1270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rPr>
              <a:t>关键词语</a:t>
            </a:r>
          </a:p>
        </p:txBody>
      </p:sp>
      <p:sp>
        <p:nvSpPr>
          <p:cNvPr id="21" name="香香18"/>
          <p:cNvSpPr/>
          <p:nvPr/>
        </p:nvSpPr>
        <p:spPr>
          <a:xfrm>
            <a:off x="6690693" y="4031317"/>
            <a:ext cx="859971" cy="859971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254000" dist="1270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rPr>
              <a:t>关键词语</a:t>
            </a:r>
          </a:p>
        </p:txBody>
      </p:sp>
      <p:sp>
        <p:nvSpPr>
          <p:cNvPr id="23" name="香香19"/>
          <p:cNvSpPr/>
          <p:nvPr/>
        </p:nvSpPr>
        <p:spPr>
          <a:xfrm>
            <a:off x="10362660" y="4031317"/>
            <a:ext cx="859971" cy="859971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254000" dist="1270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rPr>
              <a:t>关键词语</a:t>
            </a:r>
          </a:p>
        </p:txBody>
      </p:sp>
      <p:sp>
        <p:nvSpPr>
          <p:cNvPr id="25" name="香香20"/>
          <p:cNvSpPr/>
          <p:nvPr/>
        </p:nvSpPr>
        <p:spPr>
          <a:xfrm>
            <a:off x="7087103" y="2426113"/>
            <a:ext cx="859971" cy="859971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254000" dist="1270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rPr>
              <a:t>关键词语</a:t>
            </a:r>
          </a:p>
        </p:txBody>
      </p:sp>
      <p:sp>
        <p:nvSpPr>
          <p:cNvPr id="27" name="香香21"/>
          <p:cNvSpPr/>
          <p:nvPr/>
        </p:nvSpPr>
        <p:spPr>
          <a:xfrm>
            <a:off x="9966250" y="2436109"/>
            <a:ext cx="859971" cy="859971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254000" dist="1270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rPr>
              <a:t>关键词语</a:t>
            </a:r>
          </a:p>
        </p:txBody>
      </p:sp>
      <p:sp>
        <p:nvSpPr>
          <p:cNvPr id="29" name="香香22"/>
          <p:cNvSpPr/>
          <p:nvPr/>
        </p:nvSpPr>
        <p:spPr>
          <a:xfrm>
            <a:off x="7877110" y="2951765"/>
            <a:ext cx="2159103" cy="2159103"/>
          </a:xfrm>
          <a:prstGeom prst="arc">
            <a:avLst>
              <a:gd name="adj1" fmla="val 16386610"/>
              <a:gd name="adj2" fmla="val 4471253"/>
            </a:avLst>
          </a:prstGeom>
          <a:noFill/>
          <a:ln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0" name="香香23"/>
          <p:cNvSpPr/>
          <p:nvPr/>
        </p:nvSpPr>
        <p:spPr>
          <a:xfrm rot="10800000">
            <a:off x="7877110" y="2951765"/>
            <a:ext cx="2159103" cy="2159103"/>
          </a:xfrm>
          <a:prstGeom prst="arc">
            <a:avLst>
              <a:gd name="adj1" fmla="val 16860208"/>
              <a:gd name="adj2" fmla="val 4471253"/>
            </a:avLst>
          </a:prstGeom>
          <a:noFill/>
          <a:ln>
            <a:gradFill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1" name="香香24"/>
          <p:cNvSpPr/>
          <p:nvPr/>
        </p:nvSpPr>
        <p:spPr>
          <a:xfrm>
            <a:off x="7960343" y="3034998"/>
            <a:ext cx="1992635" cy="199263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254000" dist="1270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32" name="香香25"/>
          <p:cNvGrpSpPr/>
          <p:nvPr/>
        </p:nvGrpSpPr>
        <p:grpSpPr>
          <a:xfrm>
            <a:off x="7984629" y="3059614"/>
            <a:ext cx="1944064" cy="1943405"/>
            <a:chOff x="7974615" y="2625452"/>
            <a:chExt cx="1944064" cy="1943405"/>
          </a:xfrm>
        </p:grpSpPr>
        <p:cxnSp>
          <p:nvCxnSpPr>
            <p:cNvPr id="64" name="香香25-1"/>
            <p:cNvCxnSpPr/>
            <p:nvPr/>
          </p:nvCxnSpPr>
          <p:spPr>
            <a:xfrm>
              <a:off x="8946648" y="2625452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香香25-2"/>
            <p:cNvCxnSpPr/>
            <p:nvPr/>
          </p:nvCxnSpPr>
          <p:spPr>
            <a:xfrm rot="21233898">
              <a:off x="8847821" y="2630719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香香25-3"/>
            <p:cNvCxnSpPr/>
            <p:nvPr/>
          </p:nvCxnSpPr>
          <p:spPr>
            <a:xfrm rot="20867797">
              <a:off x="8750115" y="2646461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香香25-4"/>
            <p:cNvCxnSpPr/>
            <p:nvPr/>
          </p:nvCxnSpPr>
          <p:spPr>
            <a:xfrm rot="20501695">
              <a:off x="8654634" y="2672500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香香25-5"/>
            <p:cNvCxnSpPr/>
            <p:nvPr/>
          </p:nvCxnSpPr>
          <p:spPr>
            <a:xfrm rot="20135593">
              <a:off x="8562464" y="2708539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香香25-6"/>
            <p:cNvCxnSpPr/>
            <p:nvPr/>
          </p:nvCxnSpPr>
          <p:spPr>
            <a:xfrm rot="19769492">
              <a:off x="8474646" y="2754172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香香25-7"/>
            <p:cNvCxnSpPr/>
            <p:nvPr/>
          </p:nvCxnSpPr>
          <p:spPr>
            <a:xfrm rot="19403390">
              <a:off x="8392175" y="2808881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香香25-8"/>
            <p:cNvCxnSpPr/>
            <p:nvPr/>
          </p:nvCxnSpPr>
          <p:spPr>
            <a:xfrm rot="19037288">
              <a:off x="8315987" y="2872045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香香25-9"/>
            <p:cNvCxnSpPr/>
            <p:nvPr/>
          </p:nvCxnSpPr>
          <p:spPr>
            <a:xfrm rot="18671186">
              <a:off x="8246945" y="2942951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香香25-10"/>
            <p:cNvCxnSpPr/>
            <p:nvPr/>
          </p:nvCxnSpPr>
          <p:spPr>
            <a:xfrm rot="18305085">
              <a:off x="8185831" y="3020793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香香25-11"/>
            <p:cNvCxnSpPr/>
            <p:nvPr/>
          </p:nvCxnSpPr>
          <p:spPr>
            <a:xfrm rot="17938983">
              <a:off x="8133336" y="3104691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香香25-12"/>
            <p:cNvCxnSpPr/>
            <p:nvPr/>
          </p:nvCxnSpPr>
          <p:spPr>
            <a:xfrm rot="17572881">
              <a:off x="8090058" y="3193693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香香25-13"/>
            <p:cNvCxnSpPr/>
            <p:nvPr/>
          </p:nvCxnSpPr>
          <p:spPr>
            <a:xfrm rot="17206780">
              <a:off x="8056484" y="3286791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香香25-14"/>
            <p:cNvCxnSpPr/>
            <p:nvPr/>
          </p:nvCxnSpPr>
          <p:spPr>
            <a:xfrm rot="16840678">
              <a:off x="8032997" y="3382930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香香25-15"/>
            <p:cNvCxnSpPr/>
            <p:nvPr/>
          </p:nvCxnSpPr>
          <p:spPr>
            <a:xfrm rot="16474576">
              <a:off x="8019862" y="3481021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香香25-16"/>
            <p:cNvCxnSpPr/>
            <p:nvPr/>
          </p:nvCxnSpPr>
          <p:spPr>
            <a:xfrm rot="16108475">
              <a:off x="8017227" y="3579952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香香25-17"/>
            <p:cNvCxnSpPr/>
            <p:nvPr/>
          </p:nvCxnSpPr>
          <p:spPr>
            <a:xfrm rot="15742373">
              <a:off x="8025123" y="3678603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香香25-18"/>
            <p:cNvCxnSpPr/>
            <p:nvPr/>
          </p:nvCxnSpPr>
          <p:spPr>
            <a:xfrm rot="15376271">
              <a:off x="8043461" y="3775857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香香25-19"/>
            <p:cNvCxnSpPr/>
            <p:nvPr/>
          </p:nvCxnSpPr>
          <p:spPr>
            <a:xfrm rot="15010170">
              <a:off x="8072031" y="3870610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香香25-20"/>
            <p:cNvCxnSpPr/>
            <p:nvPr/>
          </p:nvCxnSpPr>
          <p:spPr>
            <a:xfrm rot="14644068">
              <a:off x="8110512" y="3961789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香香25-21"/>
            <p:cNvCxnSpPr/>
            <p:nvPr/>
          </p:nvCxnSpPr>
          <p:spPr>
            <a:xfrm rot="14277966">
              <a:off x="8158467" y="4048361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香香25-22"/>
            <p:cNvCxnSpPr/>
            <p:nvPr/>
          </p:nvCxnSpPr>
          <p:spPr>
            <a:xfrm rot="13911865">
              <a:off x="8215351" y="4129345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香香25-23"/>
            <p:cNvCxnSpPr/>
            <p:nvPr/>
          </p:nvCxnSpPr>
          <p:spPr>
            <a:xfrm rot="13545763">
              <a:off x="8280522" y="4203825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香香25-24"/>
            <p:cNvCxnSpPr/>
            <p:nvPr/>
          </p:nvCxnSpPr>
          <p:spPr>
            <a:xfrm rot="13179661">
              <a:off x="8353240" y="4270956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香香25-25"/>
            <p:cNvCxnSpPr/>
            <p:nvPr/>
          </p:nvCxnSpPr>
          <p:spPr>
            <a:xfrm rot="12813560">
              <a:off x="8432682" y="4329976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香香25-26"/>
            <p:cNvCxnSpPr/>
            <p:nvPr/>
          </p:nvCxnSpPr>
          <p:spPr>
            <a:xfrm rot="12447458">
              <a:off x="8517947" y="4380218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香香25-27"/>
            <p:cNvCxnSpPr/>
            <p:nvPr/>
          </p:nvCxnSpPr>
          <p:spPr>
            <a:xfrm rot="12081356">
              <a:off x="8608069" y="4421112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香香25-28"/>
            <p:cNvCxnSpPr/>
            <p:nvPr/>
          </p:nvCxnSpPr>
          <p:spPr>
            <a:xfrm rot="11715255">
              <a:off x="8702028" y="4452196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香香25-29"/>
            <p:cNvCxnSpPr/>
            <p:nvPr/>
          </p:nvCxnSpPr>
          <p:spPr>
            <a:xfrm rot="11349153">
              <a:off x="8798758" y="4473115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香香25-30"/>
            <p:cNvCxnSpPr/>
            <p:nvPr/>
          </p:nvCxnSpPr>
          <p:spPr>
            <a:xfrm rot="10983051">
              <a:off x="8897164" y="4483635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香香25-31"/>
            <p:cNvCxnSpPr/>
            <p:nvPr/>
          </p:nvCxnSpPr>
          <p:spPr>
            <a:xfrm rot="10616949">
              <a:off x="8996131" y="4483635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香香25-32"/>
            <p:cNvCxnSpPr/>
            <p:nvPr/>
          </p:nvCxnSpPr>
          <p:spPr>
            <a:xfrm rot="10250847">
              <a:off x="9094537" y="4473115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香香25-33"/>
            <p:cNvCxnSpPr/>
            <p:nvPr/>
          </p:nvCxnSpPr>
          <p:spPr>
            <a:xfrm rot="9884745">
              <a:off x="9191267" y="4452196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香香25-34"/>
            <p:cNvCxnSpPr/>
            <p:nvPr/>
          </p:nvCxnSpPr>
          <p:spPr>
            <a:xfrm rot="9518644">
              <a:off x="9285226" y="4421112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香香25-35"/>
            <p:cNvCxnSpPr/>
            <p:nvPr/>
          </p:nvCxnSpPr>
          <p:spPr>
            <a:xfrm rot="9152542">
              <a:off x="9375348" y="4380218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香香25-36"/>
            <p:cNvCxnSpPr/>
            <p:nvPr/>
          </p:nvCxnSpPr>
          <p:spPr>
            <a:xfrm rot="8786440">
              <a:off x="9460613" y="4329976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香香25-37"/>
            <p:cNvCxnSpPr/>
            <p:nvPr/>
          </p:nvCxnSpPr>
          <p:spPr>
            <a:xfrm rot="8420339">
              <a:off x="9540055" y="4270956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香香25-38"/>
            <p:cNvCxnSpPr/>
            <p:nvPr/>
          </p:nvCxnSpPr>
          <p:spPr>
            <a:xfrm rot="8054237">
              <a:off x="9612773" y="4203825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香香25-39"/>
            <p:cNvCxnSpPr/>
            <p:nvPr/>
          </p:nvCxnSpPr>
          <p:spPr>
            <a:xfrm rot="7688135">
              <a:off x="9677944" y="4129345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香香25-40"/>
            <p:cNvCxnSpPr/>
            <p:nvPr/>
          </p:nvCxnSpPr>
          <p:spPr>
            <a:xfrm rot="7322034">
              <a:off x="9734829" y="4048361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香香25-41"/>
            <p:cNvCxnSpPr/>
            <p:nvPr/>
          </p:nvCxnSpPr>
          <p:spPr>
            <a:xfrm rot="6955932">
              <a:off x="9782783" y="3961789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香香25-42"/>
            <p:cNvCxnSpPr/>
            <p:nvPr/>
          </p:nvCxnSpPr>
          <p:spPr>
            <a:xfrm rot="6589830">
              <a:off x="9821264" y="3870610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香香25-43"/>
            <p:cNvCxnSpPr/>
            <p:nvPr/>
          </p:nvCxnSpPr>
          <p:spPr>
            <a:xfrm rot="6223729">
              <a:off x="9849834" y="3775857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香香25-44"/>
            <p:cNvCxnSpPr/>
            <p:nvPr/>
          </p:nvCxnSpPr>
          <p:spPr>
            <a:xfrm rot="5857626">
              <a:off x="9868172" y="3678603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香香25-45"/>
            <p:cNvCxnSpPr/>
            <p:nvPr/>
          </p:nvCxnSpPr>
          <p:spPr>
            <a:xfrm rot="5491525">
              <a:off x="9876068" y="3579952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香香25-46"/>
            <p:cNvCxnSpPr/>
            <p:nvPr/>
          </p:nvCxnSpPr>
          <p:spPr>
            <a:xfrm rot="5125424">
              <a:off x="9873434" y="3481021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香香25-47"/>
            <p:cNvCxnSpPr/>
            <p:nvPr/>
          </p:nvCxnSpPr>
          <p:spPr>
            <a:xfrm rot="4759321">
              <a:off x="9860298" y="3382930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香香25-48"/>
            <p:cNvCxnSpPr/>
            <p:nvPr/>
          </p:nvCxnSpPr>
          <p:spPr>
            <a:xfrm rot="4393220">
              <a:off x="9836811" y="3286791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香香25-49"/>
            <p:cNvCxnSpPr/>
            <p:nvPr/>
          </p:nvCxnSpPr>
          <p:spPr>
            <a:xfrm rot="4027119">
              <a:off x="9803237" y="3193693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香香25-50"/>
            <p:cNvCxnSpPr/>
            <p:nvPr/>
          </p:nvCxnSpPr>
          <p:spPr>
            <a:xfrm rot="3661016">
              <a:off x="9759959" y="3104691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香香25-51"/>
            <p:cNvCxnSpPr/>
            <p:nvPr/>
          </p:nvCxnSpPr>
          <p:spPr>
            <a:xfrm rot="3294915">
              <a:off x="9707464" y="3020793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香香25-52"/>
            <p:cNvCxnSpPr/>
            <p:nvPr/>
          </p:nvCxnSpPr>
          <p:spPr>
            <a:xfrm rot="2928814">
              <a:off x="9646350" y="2942951"/>
              <a:ext cx="0" cy="85223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香香25-53"/>
            <p:cNvCxnSpPr/>
            <p:nvPr/>
          </p:nvCxnSpPr>
          <p:spPr>
            <a:xfrm rot="2562711">
              <a:off x="9577308" y="2872045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香香25-54"/>
            <p:cNvCxnSpPr/>
            <p:nvPr/>
          </p:nvCxnSpPr>
          <p:spPr>
            <a:xfrm rot="2196610">
              <a:off x="9501120" y="2808881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香香25-55"/>
            <p:cNvCxnSpPr/>
            <p:nvPr/>
          </p:nvCxnSpPr>
          <p:spPr>
            <a:xfrm rot="1830509">
              <a:off x="9418649" y="2754172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香香25-56"/>
            <p:cNvCxnSpPr/>
            <p:nvPr/>
          </p:nvCxnSpPr>
          <p:spPr>
            <a:xfrm rot="1464406">
              <a:off x="9330831" y="2708539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香香25-57"/>
            <p:cNvCxnSpPr/>
            <p:nvPr/>
          </p:nvCxnSpPr>
          <p:spPr>
            <a:xfrm rot="1098305">
              <a:off x="9238661" y="2672500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香香25-58"/>
            <p:cNvCxnSpPr/>
            <p:nvPr/>
          </p:nvCxnSpPr>
          <p:spPr>
            <a:xfrm rot="732204">
              <a:off x="9143180" y="2646461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香香25-59"/>
            <p:cNvCxnSpPr/>
            <p:nvPr/>
          </p:nvCxnSpPr>
          <p:spPr>
            <a:xfrm rot="366101">
              <a:off x="9045474" y="2630719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香香25-60"/>
            <p:cNvCxnSpPr/>
            <p:nvPr/>
          </p:nvCxnSpPr>
          <p:spPr>
            <a:xfrm>
              <a:off x="8946648" y="2625452"/>
              <a:ext cx="0" cy="85222"/>
            </a:xfrm>
            <a:prstGeom prst="line">
              <a:avLst/>
            </a:prstGeom>
            <a:ln>
              <a:solidFill>
                <a:schemeClr val="bg1">
                  <a:alpha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香香26"/>
          <p:cNvSpPr txBox="1"/>
          <p:nvPr/>
        </p:nvSpPr>
        <p:spPr>
          <a:xfrm>
            <a:off x="8157593" y="3577752"/>
            <a:ext cx="1598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重点建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设学科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DF3E44E-9BC2-6723-7340-F4B363D01981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737126"/>
            <a:ext cx="12163898" cy="1120874"/>
          </a:xfrm>
          <a:custGeom>
            <a:avLst/>
            <a:gdLst>
              <a:gd name="connsiteX0" fmla="*/ 0 w 12163898"/>
              <a:gd name="connsiteY0" fmla="*/ 0 h 1120874"/>
              <a:gd name="connsiteX1" fmla="*/ 12163898 w 12163898"/>
              <a:gd name="connsiteY1" fmla="*/ 0 h 1120874"/>
              <a:gd name="connsiteX2" fmla="*/ 12163898 w 12163898"/>
              <a:gd name="connsiteY2" fmla="*/ 1120874 h 1120874"/>
              <a:gd name="connsiteX3" fmla="*/ 0 w 12163898"/>
              <a:gd name="connsiteY3" fmla="*/ 1120874 h 1120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898" h="1120874">
                <a:moveTo>
                  <a:pt x="0" y="0"/>
                </a:moveTo>
                <a:lnTo>
                  <a:pt x="12163898" y="0"/>
                </a:lnTo>
                <a:lnTo>
                  <a:pt x="12163898" y="1120874"/>
                </a:lnTo>
                <a:lnTo>
                  <a:pt x="0" y="1120874"/>
                </a:lnTo>
                <a:close/>
              </a:path>
            </a:pathLst>
          </a:custGeom>
        </p:spPr>
      </p:pic>
      <p:sp>
        <p:nvSpPr>
          <p:cNvPr id="167" name="香香12"/>
          <p:cNvSpPr/>
          <p:nvPr>
            <p:custDataLst>
              <p:tags r:id="rId1"/>
            </p:custDataLst>
          </p:nvPr>
        </p:nvSpPr>
        <p:spPr>
          <a:xfrm rot="5400000">
            <a:off x="1103099" y="810360"/>
            <a:ext cx="583236" cy="3458965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perspectiveLeft">
              <a:rot lat="0" lon="2400000" rev="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 sz="1655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6" name="香香11"/>
          <p:cNvSpPr txBox="1"/>
          <p:nvPr/>
        </p:nvSpPr>
        <p:spPr>
          <a:xfrm>
            <a:off x="496485" y="2217156"/>
            <a:ext cx="2627715" cy="481208"/>
          </a:xfrm>
          <a:prstGeom prst="rect">
            <a:avLst/>
          </a:prstGeom>
          <a:gradFill>
            <a:gsLst>
              <a:gs pos="0">
                <a:schemeClr val="accent1">
                  <a:alpha val="2000"/>
                </a:schemeClr>
              </a:gs>
              <a:gs pos="100000">
                <a:schemeClr val="accent1">
                  <a:alpha val="2000"/>
                </a:schemeClr>
              </a:gs>
            </a:gsLst>
            <a:lin ang="2700000" scaled="0"/>
          </a:gradFill>
          <a:effectLst/>
        </p:spPr>
        <p:txBody>
          <a:bodyPr wrap="square" lIns="84125" tIns="42062" rIns="84125" bIns="42062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575" b="0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OPPOSans B" panose="00020600040101010101" pitchFamily="18" charset="-122"/>
                <a:sym typeface="Arial" panose="020B0604020202020204" pitchFamily="34" charset="0"/>
              </a:rPr>
              <a:t>输入关键词标题</a:t>
            </a:r>
          </a:p>
        </p:txBody>
      </p:sp>
      <p:pic>
        <p:nvPicPr>
          <p:cNvPr id="169" name="香香14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3838" y="2710053"/>
            <a:ext cx="502069" cy="537677"/>
          </a:xfrm>
          <a:prstGeom prst="rect">
            <a:avLst/>
          </a:prstGeom>
          <a:effectLst>
            <a:softEdge rad="177800"/>
          </a:effec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4B682DCC-7183-70DA-B7C2-93BA0BF8A02B}"/>
              </a:ext>
            </a:extLst>
          </p:cNvPr>
          <p:cNvGrpSpPr/>
          <p:nvPr/>
        </p:nvGrpSpPr>
        <p:grpSpPr>
          <a:xfrm>
            <a:off x="408690" y="241821"/>
            <a:ext cx="11326110" cy="1639646"/>
            <a:chOff x="408690" y="241821"/>
            <a:chExt cx="11326110" cy="1639646"/>
          </a:xfrm>
        </p:grpSpPr>
        <p:pic>
          <p:nvPicPr>
            <p:cNvPr id="7" name="香香2" descr="图片包含 户外, 山, 天空, 树&#10;&#10;自动生成的说明">
              <a:extLst>
                <a:ext uri="{FF2B5EF4-FFF2-40B4-BE49-F238E27FC236}">
                  <a16:creationId xmlns:a16="http://schemas.microsoft.com/office/drawing/2014/main" id="{BED08E10-4B08-E6A2-19B4-90D07C3BA4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7888144" flipH="1">
              <a:off x="9043452" y="496765"/>
              <a:ext cx="1523103" cy="1246301"/>
            </a:xfrm>
            <a:custGeom>
              <a:avLst/>
              <a:gdLst>
                <a:gd name="connsiteX0" fmla="*/ 0 w 1523103"/>
                <a:gd name="connsiteY0" fmla="*/ 0 h 1246301"/>
                <a:gd name="connsiteX1" fmla="*/ 112686 w 1523103"/>
                <a:gd name="connsiteY1" fmla="*/ 1246301 h 1246301"/>
                <a:gd name="connsiteX2" fmla="*/ 1523103 w 1523103"/>
                <a:gd name="connsiteY2" fmla="*/ 1246301 h 1246301"/>
                <a:gd name="connsiteX3" fmla="*/ 1523103 w 1523103"/>
                <a:gd name="connsiteY3" fmla="*/ 0 h 12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103" h="1246301">
                  <a:moveTo>
                    <a:pt x="0" y="0"/>
                  </a:moveTo>
                  <a:lnTo>
                    <a:pt x="112686" y="1246301"/>
                  </a:lnTo>
                  <a:lnTo>
                    <a:pt x="1523103" y="1246301"/>
                  </a:lnTo>
                  <a:lnTo>
                    <a:pt x="1523103" y="0"/>
                  </a:lnTo>
                  <a:close/>
                </a:path>
              </a:pathLst>
            </a:cu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719F1C1-AA4B-8B7D-8D05-11223D505A8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271156" y="694397"/>
              <a:ext cx="503804" cy="592433"/>
            </a:xfrm>
            <a:custGeom>
              <a:avLst/>
              <a:gdLst/>
              <a:ahLst/>
              <a:cxnLst/>
              <a:rect l="l" t="t" r="r" b="b"/>
              <a:pathLst>
                <a:path w="503804" h="592433">
                  <a:moveTo>
                    <a:pt x="289772" y="52237"/>
                  </a:moveTo>
                  <a:cubicBezTo>
                    <a:pt x="298859" y="50951"/>
                    <a:pt x="314375" y="55452"/>
                    <a:pt x="336321" y="65739"/>
                  </a:cubicBezTo>
                  <a:cubicBezTo>
                    <a:pt x="345465" y="69854"/>
                    <a:pt x="351408" y="73397"/>
                    <a:pt x="354152" y="76369"/>
                  </a:cubicBezTo>
                  <a:cubicBezTo>
                    <a:pt x="356895" y="79341"/>
                    <a:pt x="358038" y="83112"/>
                    <a:pt x="357580" y="87684"/>
                  </a:cubicBezTo>
                  <a:cubicBezTo>
                    <a:pt x="356666" y="94085"/>
                    <a:pt x="354494" y="98886"/>
                    <a:pt x="351065" y="102086"/>
                  </a:cubicBezTo>
                  <a:cubicBezTo>
                    <a:pt x="347636" y="105287"/>
                    <a:pt x="342264" y="107801"/>
                    <a:pt x="334949" y="109630"/>
                  </a:cubicBezTo>
                  <a:cubicBezTo>
                    <a:pt x="287400" y="118774"/>
                    <a:pt x="257454" y="126547"/>
                    <a:pt x="245109" y="132947"/>
                  </a:cubicBezTo>
                  <a:cubicBezTo>
                    <a:pt x="236423" y="137519"/>
                    <a:pt x="229564" y="139805"/>
                    <a:pt x="224535" y="139805"/>
                  </a:cubicBezTo>
                  <a:cubicBezTo>
                    <a:pt x="218592" y="139805"/>
                    <a:pt x="209219" y="144492"/>
                    <a:pt x="196418" y="153864"/>
                  </a:cubicBezTo>
                  <a:cubicBezTo>
                    <a:pt x="183616" y="163237"/>
                    <a:pt x="174701" y="172266"/>
                    <a:pt x="169671" y="180953"/>
                  </a:cubicBezTo>
                  <a:cubicBezTo>
                    <a:pt x="162356" y="191469"/>
                    <a:pt x="159156" y="197412"/>
                    <a:pt x="160070" y="198784"/>
                  </a:cubicBezTo>
                  <a:cubicBezTo>
                    <a:pt x="160985" y="200156"/>
                    <a:pt x="169900" y="197641"/>
                    <a:pt x="186816" y="191240"/>
                  </a:cubicBezTo>
                  <a:cubicBezTo>
                    <a:pt x="211505" y="181639"/>
                    <a:pt x="229564" y="176153"/>
                    <a:pt x="240995" y="174781"/>
                  </a:cubicBezTo>
                  <a:cubicBezTo>
                    <a:pt x="252425" y="173409"/>
                    <a:pt x="265226" y="174781"/>
                    <a:pt x="279399" y="178896"/>
                  </a:cubicBezTo>
                  <a:cubicBezTo>
                    <a:pt x="290372" y="182554"/>
                    <a:pt x="297344" y="185525"/>
                    <a:pt x="300316" y="187811"/>
                  </a:cubicBezTo>
                  <a:cubicBezTo>
                    <a:pt x="303288" y="190097"/>
                    <a:pt x="304774" y="193526"/>
                    <a:pt x="304774" y="198098"/>
                  </a:cubicBezTo>
                  <a:cubicBezTo>
                    <a:pt x="304774" y="206328"/>
                    <a:pt x="300659" y="212043"/>
                    <a:pt x="292429" y="215243"/>
                  </a:cubicBezTo>
                  <a:cubicBezTo>
                    <a:pt x="284200" y="218444"/>
                    <a:pt x="278942" y="219130"/>
                    <a:pt x="276656" y="217301"/>
                  </a:cubicBezTo>
                  <a:cubicBezTo>
                    <a:pt x="270255" y="213643"/>
                    <a:pt x="256882" y="220272"/>
                    <a:pt x="236537" y="237189"/>
                  </a:cubicBezTo>
                  <a:cubicBezTo>
                    <a:pt x="216191" y="254105"/>
                    <a:pt x="206019" y="266907"/>
                    <a:pt x="206019" y="275594"/>
                  </a:cubicBezTo>
                  <a:cubicBezTo>
                    <a:pt x="206019" y="281080"/>
                    <a:pt x="212648" y="286567"/>
                    <a:pt x="225907" y="292053"/>
                  </a:cubicBezTo>
                  <a:cubicBezTo>
                    <a:pt x="237794" y="297997"/>
                    <a:pt x="244652" y="304397"/>
                    <a:pt x="246481" y="311255"/>
                  </a:cubicBezTo>
                  <a:cubicBezTo>
                    <a:pt x="248310" y="318113"/>
                    <a:pt x="245795" y="328400"/>
                    <a:pt x="238937" y="342116"/>
                  </a:cubicBezTo>
                  <a:cubicBezTo>
                    <a:pt x="232536" y="355375"/>
                    <a:pt x="229907" y="362576"/>
                    <a:pt x="231050" y="363719"/>
                  </a:cubicBezTo>
                  <a:cubicBezTo>
                    <a:pt x="232193" y="364862"/>
                    <a:pt x="236423" y="363833"/>
                    <a:pt x="243738" y="360633"/>
                  </a:cubicBezTo>
                  <a:cubicBezTo>
                    <a:pt x="297230" y="338687"/>
                    <a:pt x="330606" y="328858"/>
                    <a:pt x="343865" y="331144"/>
                  </a:cubicBezTo>
                  <a:cubicBezTo>
                    <a:pt x="359866" y="333430"/>
                    <a:pt x="363753" y="340288"/>
                    <a:pt x="355523" y="351718"/>
                  </a:cubicBezTo>
                  <a:cubicBezTo>
                    <a:pt x="351866" y="357204"/>
                    <a:pt x="344779" y="364748"/>
                    <a:pt x="334263" y="374349"/>
                  </a:cubicBezTo>
                  <a:cubicBezTo>
                    <a:pt x="316890" y="391265"/>
                    <a:pt x="306031" y="406124"/>
                    <a:pt x="301688" y="418926"/>
                  </a:cubicBezTo>
                  <a:cubicBezTo>
                    <a:pt x="297344" y="431727"/>
                    <a:pt x="291058" y="443958"/>
                    <a:pt x="282828" y="455616"/>
                  </a:cubicBezTo>
                  <a:cubicBezTo>
                    <a:pt x="274599" y="467275"/>
                    <a:pt x="269798" y="480648"/>
                    <a:pt x="268427" y="495736"/>
                  </a:cubicBezTo>
                  <a:cubicBezTo>
                    <a:pt x="267055" y="506251"/>
                    <a:pt x="267055" y="513223"/>
                    <a:pt x="268427" y="516652"/>
                  </a:cubicBezTo>
                  <a:cubicBezTo>
                    <a:pt x="269798" y="520081"/>
                    <a:pt x="273684" y="523853"/>
                    <a:pt x="280085" y="527968"/>
                  </a:cubicBezTo>
                  <a:cubicBezTo>
                    <a:pt x="298373" y="541684"/>
                    <a:pt x="326720" y="548542"/>
                    <a:pt x="365124" y="548542"/>
                  </a:cubicBezTo>
                  <a:cubicBezTo>
                    <a:pt x="405815" y="548542"/>
                    <a:pt x="432333" y="541456"/>
                    <a:pt x="444677" y="527282"/>
                  </a:cubicBezTo>
                  <a:cubicBezTo>
                    <a:pt x="449706" y="522710"/>
                    <a:pt x="455879" y="508309"/>
                    <a:pt x="463194" y="484077"/>
                  </a:cubicBezTo>
                  <a:cubicBezTo>
                    <a:pt x="470509" y="459845"/>
                    <a:pt x="474167" y="442700"/>
                    <a:pt x="474167" y="432642"/>
                  </a:cubicBezTo>
                  <a:cubicBezTo>
                    <a:pt x="474167" y="425327"/>
                    <a:pt x="474852" y="421669"/>
                    <a:pt x="476224" y="421669"/>
                  </a:cubicBezTo>
                  <a:cubicBezTo>
                    <a:pt x="479882" y="421669"/>
                    <a:pt x="482853" y="429442"/>
                    <a:pt x="485139" y="444986"/>
                  </a:cubicBezTo>
                  <a:cubicBezTo>
                    <a:pt x="486968" y="460531"/>
                    <a:pt x="491083" y="477905"/>
                    <a:pt x="497484" y="497107"/>
                  </a:cubicBezTo>
                  <a:cubicBezTo>
                    <a:pt x="508457" y="531854"/>
                    <a:pt x="505142" y="556429"/>
                    <a:pt x="487539" y="570831"/>
                  </a:cubicBezTo>
                  <a:cubicBezTo>
                    <a:pt x="469937" y="585232"/>
                    <a:pt x="434847" y="592433"/>
                    <a:pt x="382269" y="592433"/>
                  </a:cubicBezTo>
                  <a:cubicBezTo>
                    <a:pt x="353009" y="592433"/>
                    <a:pt x="326491" y="589462"/>
                    <a:pt x="302717" y="583518"/>
                  </a:cubicBezTo>
                  <a:cubicBezTo>
                    <a:pt x="278942" y="577574"/>
                    <a:pt x="262712" y="570031"/>
                    <a:pt x="254025" y="560887"/>
                  </a:cubicBezTo>
                  <a:cubicBezTo>
                    <a:pt x="241223" y="547628"/>
                    <a:pt x="234594" y="531169"/>
                    <a:pt x="234137" y="511509"/>
                  </a:cubicBezTo>
                  <a:cubicBezTo>
                    <a:pt x="233679" y="491849"/>
                    <a:pt x="239394" y="471275"/>
                    <a:pt x="251282" y="449787"/>
                  </a:cubicBezTo>
                  <a:cubicBezTo>
                    <a:pt x="277342" y="402695"/>
                    <a:pt x="289458" y="377321"/>
                    <a:pt x="287629" y="373663"/>
                  </a:cubicBezTo>
                  <a:cubicBezTo>
                    <a:pt x="285800" y="370920"/>
                    <a:pt x="277685" y="372749"/>
                    <a:pt x="263283" y="379150"/>
                  </a:cubicBezTo>
                  <a:cubicBezTo>
                    <a:pt x="248881" y="385550"/>
                    <a:pt x="235737" y="392866"/>
                    <a:pt x="223850" y="401095"/>
                  </a:cubicBezTo>
                  <a:cubicBezTo>
                    <a:pt x="208305" y="412982"/>
                    <a:pt x="188645" y="435842"/>
                    <a:pt x="164871" y="469675"/>
                  </a:cubicBezTo>
                  <a:cubicBezTo>
                    <a:pt x="147954" y="494364"/>
                    <a:pt x="128866" y="518596"/>
                    <a:pt x="107606" y="542370"/>
                  </a:cubicBezTo>
                  <a:cubicBezTo>
                    <a:pt x="86346" y="566144"/>
                    <a:pt x="70688" y="580546"/>
                    <a:pt x="60629" y="585575"/>
                  </a:cubicBezTo>
                  <a:cubicBezTo>
                    <a:pt x="53771" y="589233"/>
                    <a:pt x="43484" y="590833"/>
                    <a:pt x="29768" y="590376"/>
                  </a:cubicBezTo>
                  <a:cubicBezTo>
                    <a:pt x="16052" y="589919"/>
                    <a:pt x="7365" y="587633"/>
                    <a:pt x="3708" y="583518"/>
                  </a:cubicBezTo>
                  <a:cubicBezTo>
                    <a:pt x="-864" y="577574"/>
                    <a:pt x="-1207" y="572202"/>
                    <a:pt x="2679" y="567402"/>
                  </a:cubicBezTo>
                  <a:cubicBezTo>
                    <a:pt x="6565" y="562601"/>
                    <a:pt x="13766" y="559972"/>
                    <a:pt x="24282" y="559515"/>
                  </a:cubicBezTo>
                  <a:cubicBezTo>
                    <a:pt x="35255" y="559515"/>
                    <a:pt x="44856" y="555743"/>
                    <a:pt x="53085" y="548199"/>
                  </a:cubicBezTo>
                  <a:cubicBezTo>
                    <a:pt x="61315" y="540655"/>
                    <a:pt x="74116" y="523853"/>
                    <a:pt x="91490" y="497793"/>
                  </a:cubicBezTo>
                  <a:cubicBezTo>
                    <a:pt x="115722" y="462131"/>
                    <a:pt x="123723" y="444072"/>
                    <a:pt x="115493" y="443615"/>
                  </a:cubicBezTo>
                  <a:cubicBezTo>
                    <a:pt x="114121" y="443615"/>
                    <a:pt x="112979" y="443843"/>
                    <a:pt x="112064" y="444300"/>
                  </a:cubicBezTo>
                  <a:cubicBezTo>
                    <a:pt x="99262" y="447501"/>
                    <a:pt x="88290" y="446929"/>
                    <a:pt x="79146" y="442586"/>
                  </a:cubicBezTo>
                  <a:cubicBezTo>
                    <a:pt x="70002" y="438243"/>
                    <a:pt x="65430" y="431270"/>
                    <a:pt x="65430" y="421669"/>
                  </a:cubicBezTo>
                  <a:cubicBezTo>
                    <a:pt x="65430" y="418469"/>
                    <a:pt x="67030" y="416526"/>
                    <a:pt x="70230" y="415840"/>
                  </a:cubicBezTo>
                  <a:cubicBezTo>
                    <a:pt x="73431" y="415154"/>
                    <a:pt x="80060" y="414811"/>
                    <a:pt x="90119" y="414811"/>
                  </a:cubicBezTo>
                  <a:cubicBezTo>
                    <a:pt x="106121" y="414811"/>
                    <a:pt x="120751" y="412525"/>
                    <a:pt x="134010" y="407953"/>
                  </a:cubicBezTo>
                  <a:cubicBezTo>
                    <a:pt x="142697" y="405667"/>
                    <a:pt x="149097" y="402238"/>
                    <a:pt x="153212" y="397666"/>
                  </a:cubicBezTo>
                  <a:cubicBezTo>
                    <a:pt x="157327" y="393094"/>
                    <a:pt x="163042" y="383721"/>
                    <a:pt x="170357" y="369548"/>
                  </a:cubicBezTo>
                  <a:cubicBezTo>
                    <a:pt x="179958" y="351718"/>
                    <a:pt x="185216" y="339716"/>
                    <a:pt x="186131" y="333544"/>
                  </a:cubicBezTo>
                  <a:cubicBezTo>
                    <a:pt x="187045" y="327372"/>
                    <a:pt x="185216" y="319714"/>
                    <a:pt x="180644" y="310570"/>
                  </a:cubicBezTo>
                  <a:cubicBezTo>
                    <a:pt x="175158" y="300511"/>
                    <a:pt x="172986" y="291939"/>
                    <a:pt x="174129" y="284852"/>
                  </a:cubicBezTo>
                  <a:cubicBezTo>
                    <a:pt x="175272" y="277765"/>
                    <a:pt x="180644" y="267364"/>
                    <a:pt x="190245" y="253648"/>
                  </a:cubicBezTo>
                  <a:cubicBezTo>
                    <a:pt x="201218" y="237189"/>
                    <a:pt x="204647" y="228959"/>
                    <a:pt x="200532" y="228959"/>
                  </a:cubicBezTo>
                  <a:cubicBezTo>
                    <a:pt x="193217" y="228959"/>
                    <a:pt x="175615" y="239018"/>
                    <a:pt x="147726" y="259135"/>
                  </a:cubicBezTo>
                  <a:cubicBezTo>
                    <a:pt x="139496" y="265078"/>
                    <a:pt x="133095" y="266678"/>
                    <a:pt x="128523" y="263935"/>
                  </a:cubicBezTo>
                  <a:cubicBezTo>
                    <a:pt x="123951" y="261192"/>
                    <a:pt x="120065" y="254105"/>
                    <a:pt x="116865" y="242675"/>
                  </a:cubicBezTo>
                  <a:cubicBezTo>
                    <a:pt x="113207" y="228959"/>
                    <a:pt x="112979" y="217758"/>
                    <a:pt x="116179" y="209071"/>
                  </a:cubicBezTo>
                  <a:cubicBezTo>
                    <a:pt x="119379" y="200384"/>
                    <a:pt x="128295" y="188726"/>
                    <a:pt x="142925" y="174095"/>
                  </a:cubicBezTo>
                  <a:cubicBezTo>
                    <a:pt x="159842" y="156264"/>
                    <a:pt x="167614" y="146663"/>
                    <a:pt x="166242" y="145292"/>
                  </a:cubicBezTo>
                  <a:cubicBezTo>
                    <a:pt x="161213" y="140263"/>
                    <a:pt x="135153" y="160379"/>
                    <a:pt x="88061" y="205642"/>
                  </a:cubicBezTo>
                  <a:cubicBezTo>
                    <a:pt x="56057" y="237189"/>
                    <a:pt x="38226" y="252505"/>
                    <a:pt x="34569" y="251591"/>
                  </a:cubicBezTo>
                  <a:cubicBezTo>
                    <a:pt x="31826" y="250219"/>
                    <a:pt x="28397" y="241761"/>
                    <a:pt x="24282" y="226216"/>
                  </a:cubicBezTo>
                  <a:cubicBezTo>
                    <a:pt x="20167" y="210671"/>
                    <a:pt x="18110" y="198327"/>
                    <a:pt x="18110" y="189183"/>
                  </a:cubicBezTo>
                  <a:cubicBezTo>
                    <a:pt x="18110" y="182325"/>
                    <a:pt x="20624" y="176839"/>
                    <a:pt x="25653" y="172724"/>
                  </a:cubicBezTo>
                  <a:cubicBezTo>
                    <a:pt x="30683" y="168609"/>
                    <a:pt x="37312" y="158093"/>
                    <a:pt x="45542" y="141177"/>
                  </a:cubicBezTo>
                  <a:cubicBezTo>
                    <a:pt x="53771" y="124260"/>
                    <a:pt x="59600" y="116374"/>
                    <a:pt x="63029" y="117517"/>
                  </a:cubicBezTo>
                  <a:cubicBezTo>
                    <a:pt x="66458" y="118660"/>
                    <a:pt x="68516" y="125861"/>
                    <a:pt x="69202" y="139120"/>
                  </a:cubicBezTo>
                  <a:cubicBezTo>
                    <a:pt x="69887" y="152378"/>
                    <a:pt x="71830" y="159008"/>
                    <a:pt x="75031" y="159008"/>
                  </a:cubicBezTo>
                  <a:cubicBezTo>
                    <a:pt x="78231" y="159008"/>
                    <a:pt x="84746" y="156379"/>
                    <a:pt x="94576" y="151121"/>
                  </a:cubicBezTo>
                  <a:cubicBezTo>
                    <a:pt x="104406" y="145863"/>
                    <a:pt x="110235" y="142091"/>
                    <a:pt x="112064" y="139805"/>
                  </a:cubicBezTo>
                  <a:cubicBezTo>
                    <a:pt x="116179" y="134776"/>
                    <a:pt x="133553" y="124260"/>
                    <a:pt x="164185" y="108259"/>
                  </a:cubicBezTo>
                  <a:cubicBezTo>
                    <a:pt x="194817" y="92257"/>
                    <a:pt x="218592" y="81055"/>
                    <a:pt x="235508" y="74654"/>
                  </a:cubicBezTo>
                  <a:cubicBezTo>
                    <a:pt x="263397" y="65053"/>
                    <a:pt x="279171" y="58652"/>
                    <a:pt x="282828" y="55452"/>
                  </a:cubicBezTo>
                  <a:cubicBezTo>
                    <a:pt x="284429" y="53737"/>
                    <a:pt x="286743" y="52666"/>
                    <a:pt x="289772" y="52237"/>
                  </a:cubicBezTo>
                  <a:close/>
                  <a:moveTo>
                    <a:pt x="199161" y="31"/>
                  </a:moveTo>
                  <a:cubicBezTo>
                    <a:pt x="200532" y="174"/>
                    <a:pt x="202132" y="817"/>
                    <a:pt x="203961" y="1960"/>
                  </a:cubicBezTo>
                  <a:cubicBezTo>
                    <a:pt x="208076" y="4245"/>
                    <a:pt x="212877" y="8132"/>
                    <a:pt x="218363" y="13618"/>
                  </a:cubicBezTo>
                  <a:cubicBezTo>
                    <a:pt x="228879" y="23677"/>
                    <a:pt x="234137" y="33278"/>
                    <a:pt x="234137" y="42422"/>
                  </a:cubicBezTo>
                  <a:cubicBezTo>
                    <a:pt x="234137" y="51109"/>
                    <a:pt x="230708" y="56938"/>
                    <a:pt x="223850" y="59910"/>
                  </a:cubicBezTo>
                  <a:cubicBezTo>
                    <a:pt x="216991" y="62881"/>
                    <a:pt x="206247" y="63224"/>
                    <a:pt x="191617" y="60938"/>
                  </a:cubicBezTo>
                  <a:lnTo>
                    <a:pt x="166928" y="58195"/>
                  </a:lnTo>
                  <a:lnTo>
                    <a:pt x="180644" y="42422"/>
                  </a:lnTo>
                  <a:cubicBezTo>
                    <a:pt x="188874" y="31906"/>
                    <a:pt x="192989" y="21848"/>
                    <a:pt x="192989" y="12247"/>
                  </a:cubicBezTo>
                  <a:cubicBezTo>
                    <a:pt x="192989" y="3674"/>
                    <a:pt x="195046" y="-398"/>
                    <a:pt x="199161" y="31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85F2A69-B2F1-8A07-C958-EC5FF78F9A2B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500690" y="687784"/>
              <a:ext cx="740057" cy="669190"/>
            </a:xfrm>
            <a:custGeom>
              <a:avLst/>
              <a:gdLst/>
              <a:ahLst/>
              <a:cxnLst/>
              <a:rect l="l" t="t" r="r" b="b"/>
              <a:pathLst>
                <a:path w="740057" h="669190">
                  <a:moveTo>
                    <a:pt x="511342" y="184200"/>
                  </a:moveTo>
                  <a:cubicBezTo>
                    <a:pt x="504403" y="183019"/>
                    <a:pt x="493995" y="194092"/>
                    <a:pt x="480117" y="217419"/>
                  </a:cubicBezTo>
                  <a:cubicBezTo>
                    <a:pt x="470668" y="232183"/>
                    <a:pt x="467420" y="245765"/>
                    <a:pt x="470373" y="258167"/>
                  </a:cubicBezTo>
                  <a:cubicBezTo>
                    <a:pt x="472144" y="267025"/>
                    <a:pt x="474359" y="272340"/>
                    <a:pt x="477016" y="274112"/>
                  </a:cubicBezTo>
                  <a:cubicBezTo>
                    <a:pt x="479674" y="275883"/>
                    <a:pt x="485137" y="275588"/>
                    <a:pt x="493404" y="273226"/>
                  </a:cubicBezTo>
                  <a:cubicBezTo>
                    <a:pt x="505215" y="271454"/>
                    <a:pt x="512892" y="267468"/>
                    <a:pt x="516436" y="261267"/>
                  </a:cubicBezTo>
                  <a:cubicBezTo>
                    <a:pt x="519979" y="255066"/>
                    <a:pt x="521751" y="242813"/>
                    <a:pt x="521751" y="224506"/>
                  </a:cubicBezTo>
                  <a:cubicBezTo>
                    <a:pt x="521751" y="198817"/>
                    <a:pt x="518281" y="185382"/>
                    <a:pt x="511342" y="184200"/>
                  </a:cubicBezTo>
                  <a:close/>
                  <a:moveTo>
                    <a:pt x="546194" y="32"/>
                  </a:moveTo>
                  <a:cubicBezTo>
                    <a:pt x="557654" y="420"/>
                    <a:pt x="568699" y="4378"/>
                    <a:pt x="579329" y="11907"/>
                  </a:cubicBezTo>
                  <a:cubicBezTo>
                    <a:pt x="589959" y="18404"/>
                    <a:pt x="594683" y="26228"/>
                    <a:pt x="593503" y="35382"/>
                  </a:cubicBezTo>
                  <a:cubicBezTo>
                    <a:pt x="592321" y="44535"/>
                    <a:pt x="585235" y="60037"/>
                    <a:pt x="572243" y="81888"/>
                  </a:cubicBezTo>
                  <a:lnTo>
                    <a:pt x="550097" y="118207"/>
                  </a:lnTo>
                  <a:lnTo>
                    <a:pt x="562498" y="131494"/>
                  </a:lnTo>
                  <a:cubicBezTo>
                    <a:pt x="576672" y="148029"/>
                    <a:pt x="584349" y="172832"/>
                    <a:pt x="585530" y="205903"/>
                  </a:cubicBezTo>
                  <a:cubicBezTo>
                    <a:pt x="586121" y="218895"/>
                    <a:pt x="588630" y="226277"/>
                    <a:pt x="593059" y="228049"/>
                  </a:cubicBezTo>
                  <a:cubicBezTo>
                    <a:pt x="597489" y="229820"/>
                    <a:pt x="614172" y="229525"/>
                    <a:pt x="643109" y="227163"/>
                  </a:cubicBezTo>
                  <a:cubicBezTo>
                    <a:pt x="654920" y="226572"/>
                    <a:pt x="672489" y="228344"/>
                    <a:pt x="695815" y="232478"/>
                  </a:cubicBezTo>
                  <a:cubicBezTo>
                    <a:pt x="719142" y="236612"/>
                    <a:pt x="732282" y="240746"/>
                    <a:pt x="735234" y="244879"/>
                  </a:cubicBezTo>
                  <a:cubicBezTo>
                    <a:pt x="739368" y="249013"/>
                    <a:pt x="740845" y="256395"/>
                    <a:pt x="739664" y="267025"/>
                  </a:cubicBezTo>
                  <a:lnTo>
                    <a:pt x="736120" y="283856"/>
                  </a:lnTo>
                  <a:lnTo>
                    <a:pt x="667912" y="284742"/>
                  </a:lnTo>
                  <a:cubicBezTo>
                    <a:pt x="636022" y="284742"/>
                    <a:pt x="616091" y="285627"/>
                    <a:pt x="608119" y="287399"/>
                  </a:cubicBezTo>
                  <a:cubicBezTo>
                    <a:pt x="600146" y="289171"/>
                    <a:pt x="593798" y="293009"/>
                    <a:pt x="589073" y="298915"/>
                  </a:cubicBezTo>
                  <a:cubicBezTo>
                    <a:pt x="581987" y="307183"/>
                    <a:pt x="576819" y="325637"/>
                    <a:pt x="573571" y="354279"/>
                  </a:cubicBezTo>
                  <a:cubicBezTo>
                    <a:pt x="570323" y="382921"/>
                    <a:pt x="567518" y="436808"/>
                    <a:pt x="565156" y="515942"/>
                  </a:cubicBezTo>
                  <a:cubicBezTo>
                    <a:pt x="563975" y="550194"/>
                    <a:pt x="562646" y="576769"/>
                    <a:pt x="561170" y="595666"/>
                  </a:cubicBezTo>
                  <a:cubicBezTo>
                    <a:pt x="559694" y="614564"/>
                    <a:pt x="557774" y="629918"/>
                    <a:pt x="555412" y="641729"/>
                  </a:cubicBezTo>
                  <a:cubicBezTo>
                    <a:pt x="553050" y="653540"/>
                    <a:pt x="550392" y="661070"/>
                    <a:pt x="547439" y="664318"/>
                  </a:cubicBezTo>
                  <a:cubicBezTo>
                    <a:pt x="544487" y="667566"/>
                    <a:pt x="540353" y="669190"/>
                    <a:pt x="535038" y="669190"/>
                  </a:cubicBezTo>
                  <a:cubicBezTo>
                    <a:pt x="526180" y="669190"/>
                    <a:pt x="519536" y="666089"/>
                    <a:pt x="515107" y="659889"/>
                  </a:cubicBezTo>
                  <a:cubicBezTo>
                    <a:pt x="510678" y="653688"/>
                    <a:pt x="510530" y="647044"/>
                    <a:pt x="514664" y="639957"/>
                  </a:cubicBezTo>
                  <a:cubicBezTo>
                    <a:pt x="518798" y="633461"/>
                    <a:pt x="519241" y="582231"/>
                    <a:pt x="515993" y="486267"/>
                  </a:cubicBezTo>
                  <a:cubicBezTo>
                    <a:pt x="512745" y="390302"/>
                    <a:pt x="510382" y="341582"/>
                    <a:pt x="508906" y="340106"/>
                  </a:cubicBezTo>
                  <a:cubicBezTo>
                    <a:pt x="507430" y="338629"/>
                    <a:pt x="500196" y="341730"/>
                    <a:pt x="487203" y="349407"/>
                  </a:cubicBezTo>
                  <a:cubicBezTo>
                    <a:pt x="474211" y="357084"/>
                    <a:pt x="457676" y="381592"/>
                    <a:pt x="437597" y="422930"/>
                  </a:cubicBezTo>
                  <a:cubicBezTo>
                    <a:pt x="417519" y="464269"/>
                    <a:pt x="402755" y="489367"/>
                    <a:pt x="393306" y="498225"/>
                  </a:cubicBezTo>
                  <a:cubicBezTo>
                    <a:pt x="382676" y="507674"/>
                    <a:pt x="367617" y="517418"/>
                    <a:pt x="348129" y="527458"/>
                  </a:cubicBezTo>
                  <a:cubicBezTo>
                    <a:pt x="328641" y="537497"/>
                    <a:pt x="316535" y="541631"/>
                    <a:pt x="311810" y="539859"/>
                  </a:cubicBezTo>
                  <a:cubicBezTo>
                    <a:pt x="305905" y="538088"/>
                    <a:pt x="303099" y="530263"/>
                    <a:pt x="303395" y="516385"/>
                  </a:cubicBezTo>
                  <a:cubicBezTo>
                    <a:pt x="303690" y="502507"/>
                    <a:pt x="306790" y="492910"/>
                    <a:pt x="312696" y="487596"/>
                  </a:cubicBezTo>
                  <a:cubicBezTo>
                    <a:pt x="320373" y="481690"/>
                    <a:pt x="333070" y="464859"/>
                    <a:pt x="350786" y="437103"/>
                  </a:cubicBezTo>
                  <a:cubicBezTo>
                    <a:pt x="368503" y="409348"/>
                    <a:pt x="376328" y="394436"/>
                    <a:pt x="374261" y="392369"/>
                  </a:cubicBezTo>
                  <a:cubicBezTo>
                    <a:pt x="372194" y="390302"/>
                    <a:pt x="364664" y="392812"/>
                    <a:pt x="351672" y="399899"/>
                  </a:cubicBezTo>
                  <a:cubicBezTo>
                    <a:pt x="344586" y="402852"/>
                    <a:pt x="336613" y="405214"/>
                    <a:pt x="327755" y="406985"/>
                  </a:cubicBezTo>
                  <a:cubicBezTo>
                    <a:pt x="318897" y="408757"/>
                    <a:pt x="311663" y="409348"/>
                    <a:pt x="306052" y="408757"/>
                  </a:cubicBezTo>
                  <a:cubicBezTo>
                    <a:pt x="300442" y="408167"/>
                    <a:pt x="297637" y="406395"/>
                    <a:pt x="297637" y="403442"/>
                  </a:cubicBezTo>
                  <a:cubicBezTo>
                    <a:pt x="297637" y="394584"/>
                    <a:pt x="294979" y="393698"/>
                    <a:pt x="289664" y="400785"/>
                  </a:cubicBezTo>
                  <a:cubicBezTo>
                    <a:pt x="286121" y="404919"/>
                    <a:pt x="282873" y="411415"/>
                    <a:pt x="279920" y="420273"/>
                  </a:cubicBezTo>
                  <a:cubicBezTo>
                    <a:pt x="273424" y="438580"/>
                    <a:pt x="267076" y="451424"/>
                    <a:pt x="260875" y="458806"/>
                  </a:cubicBezTo>
                  <a:cubicBezTo>
                    <a:pt x="254674" y="466188"/>
                    <a:pt x="247440" y="469879"/>
                    <a:pt x="239172" y="469879"/>
                  </a:cubicBezTo>
                  <a:cubicBezTo>
                    <a:pt x="233267" y="469879"/>
                    <a:pt x="228395" y="467812"/>
                    <a:pt x="224556" y="463678"/>
                  </a:cubicBezTo>
                  <a:cubicBezTo>
                    <a:pt x="220718" y="459544"/>
                    <a:pt x="216141" y="451867"/>
                    <a:pt x="210826" y="440647"/>
                  </a:cubicBezTo>
                  <a:lnTo>
                    <a:pt x="197539" y="409643"/>
                  </a:lnTo>
                  <a:lnTo>
                    <a:pt x="185137" y="435332"/>
                  </a:lnTo>
                  <a:cubicBezTo>
                    <a:pt x="175688" y="454229"/>
                    <a:pt x="166240" y="463088"/>
                    <a:pt x="156791" y="461907"/>
                  </a:cubicBezTo>
                  <a:cubicBezTo>
                    <a:pt x="147342" y="460726"/>
                    <a:pt x="135531" y="449210"/>
                    <a:pt x="121358" y="427359"/>
                  </a:cubicBezTo>
                  <a:lnTo>
                    <a:pt x="110728" y="413186"/>
                  </a:lnTo>
                  <a:lnTo>
                    <a:pt x="94783" y="430903"/>
                  </a:lnTo>
                  <a:cubicBezTo>
                    <a:pt x="82972" y="442714"/>
                    <a:pt x="68504" y="460135"/>
                    <a:pt x="51378" y="483166"/>
                  </a:cubicBezTo>
                  <a:cubicBezTo>
                    <a:pt x="17126" y="526867"/>
                    <a:pt x="0" y="529525"/>
                    <a:pt x="0" y="491139"/>
                  </a:cubicBezTo>
                  <a:cubicBezTo>
                    <a:pt x="0" y="474013"/>
                    <a:pt x="5315" y="460430"/>
                    <a:pt x="15944" y="450391"/>
                  </a:cubicBezTo>
                  <a:cubicBezTo>
                    <a:pt x="38385" y="430312"/>
                    <a:pt x="63631" y="397537"/>
                    <a:pt x="91683" y="352064"/>
                  </a:cubicBezTo>
                  <a:cubicBezTo>
                    <a:pt x="119734" y="306592"/>
                    <a:pt x="133759" y="275883"/>
                    <a:pt x="133759" y="259938"/>
                  </a:cubicBezTo>
                  <a:cubicBezTo>
                    <a:pt x="133759" y="249899"/>
                    <a:pt x="137598" y="243846"/>
                    <a:pt x="145275" y="241779"/>
                  </a:cubicBezTo>
                  <a:cubicBezTo>
                    <a:pt x="152952" y="239712"/>
                    <a:pt x="161958" y="225096"/>
                    <a:pt x="172293" y="197931"/>
                  </a:cubicBezTo>
                  <a:cubicBezTo>
                    <a:pt x="182627" y="170765"/>
                    <a:pt x="192814" y="145372"/>
                    <a:pt x="202853" y="121750"/>
                  </a:cubicBezTo>
                  <a:cubicBezTo>
                    <a:pt x="220570" y="78640"/>
                    <a:pt x="226180" y="57084"/>
                    <a:pt x="219684" y="57084"/>
                  </a:cubicBezTo>
                  <a:cubicBezTo>
                    <a:pt x="216141" y="57084"/>
                    <a:pt x="200787" y="69486"/>
                    <a:pt x="173621" y="94289"/>
                  </a:cubicBezTo>
                  <a:cubicBezTo>
                    <a:pt x="151771" y="113777"/>
                    <a:pt x="133169" y="126770"/>
                    <a:pt x="117814" y="133265"/>
                  </a:cubicBezTo>
                  <a:cubicBezTo>
                    <a:pt x="102460" y="139762"/>
                    <a:pt x="87696" y="140943"/>
                    <a:pt x="73523" y="136809"/>
                  </a:cubicBezTo>
                  <a:cubicBezTo>
                    <a:pt x="45767" y="128541"/>
                    <a:pt x="31594" y="119683"/>
                    <a:pt x="31003" y="110234"/>
                  </a:cubicBezTo>
                  <a:cubicBezTo>
                    <a:pt x="29823" y="104919"/>
                    <a:pt x="36614" y="101966"/>
                    <a:pt x="51378" y="101376"/>
                  </a:cubicBezTo>
                  <a:cubicBezTo>
                    <a:pt x="66141" y="100785"/>
                    <a:pt x="81643" y="96651"/>
                    <a:pt x="97883" y="88974"/>
                  </a:cubicBezTo>
                  <a:cubicBezTo>
                    <a:pt x="114124" y="81297"/>
                    <a:pt x="139369" y="65943"/>
                    <a:pt x="173621" y="42911"/>
                  </a:cubicBezTo>
                  <a:cubicBezTo>
                    <a:pt x="204330" y="22242"/>
                    <a:pt x="227509" y="9693"/>
                    <a:pt x="243159" y="5264"/>
                  </a:cubicBezTo>
                  <a:cubicBezTo>
                    <a:pt x="258808" y="835"/>
                    <a:pt x="270767" y="3344"/>
                    <a:pt x="279034" y="12793"/>
                  </a:cubicBezTo>
                  <a:cubicBezTo>
                    <a:pt x="284940" y="19289"/>
                    <a:pt x="285826" y="31100"/>
                    <a:pt x="281692" y="48226"/>
                  </a:cubicBezTo>
                  <a:cubicBezTo>
                    <a:pt x="277558" y="65352"/>
                    <a:pt x="267519" y="91041"/>
                    <a:pt x="251574" y="125293"/>
                  </a:cubicBezTo>
                  <a:cubicBezTo>
                    <a:pt x="235039" y="161907"/>
                    <a:pt x="220275" y="198226"/>
                    <a:pt x="207283" y="234250"/>
                  </a:cubicBezTo>
                  <a:cubicBezTo>
                    <a:pt x="194291" y="270273"/>
                    <a:pt x="188385" y="290499"/>
                    <a:pt x="189566" y="294929"/>
                  </a:cubicBezTo>
                  <a:cubicBezTo>
                    <a:pt x="190747" y="299358"/>
                    <a:pt x="199015" y="293895"/>
                    <a:pt x="214369" y="278541"/>
                  </a:cubicBezTo>
                  <a:cubicBezTo>
                    <a:pt x="224999" y="267320"/>
                    <a:pt x="233119" y="260824"/>
                    <a:pt x="238730" y="259053"/>
                  </a:cubicBezTo>
                  <a:cubicBezTo>
                    <a:pt x="244340" y="257281"/>
                    <a:pt x="256889" y="256395"/>
                    <a:pt x="276377" y="256395"/>
                  </a:cubicBezTo>
                  <a:lnTo>
                    <a:pt x="314467" y="256395"/>
                  </a:lnTo>
                  <a:lnTo>
                    <a:pt x="331298" y="225391"/>
                  </a:lnTo>
                  <a:cubicBezTo>
                    <a:pt x="344290" y="199407"/>
                    <a:pt x="352263" y="186415"/>
                    <a:pt x="355215" y="186415"/>
                  </a:cubicBezTo>
                  <a:cubicBezTo>
                    <a:pt x="356987" y="185824"/>
                    <a:pt x="357873" y="187891"/>
                    <a:pt x="357873" y="192616"/>
                  </a:cubicBezTo>
                  <a:cubicBezTo>
                    <a:pt x="357873" y="197931"/>
                    <a:pt x="354034" y="213580"/>
                    <a:pt x="346357" y="239565"/>
                  </a:cubicBezTo>
                  <a:cubicBezTo>
                    <a:pt x="338680" y="265549"/>
                    <a:pt x="331298" y="288580"/>
                    <a:pt x="324212" y="308659"/>
                  </a:cubicBezTo>
                  <a:cubicBezTo>
                    <a:pt x="316535" y="328147"/>
                    <a:pt x="315649" y="337301"/>
                    <a:pt x="321554" y="336119"/>
                  </a:cubicBezTo>
                  <a:cubicBezTo>
                    <a:pt x="323916" y="336119"/>
                    <a:pt x="327164" y="333167"/>
                    <a:pt x="331298" y="327261"/>
                  </a:cubicBezTo>
                  <a:cubicBezTo>
                    <a:pt x="337204" y="318994"/>
                    <a:pt x="349015" y="303639"/>
                    <a:pt x="366731" y="281198"/>
                  </a:cubicBezTo>
                  <a:cubicBezTo>
                    <a:pt x="379723" y="265253"/>
                    <a:pt x="387400" y="254181"/>
                    <a:pt x="389763" y="247980"/>
                  </a:cubicBezTo>
                  <a:cubicBezTo>
                    <a:pt x="392125" y="241779"/>
                    <a:pt x="392125" y="231297"/>
                    <a:pt x="389763" y="216533"/>
                  </a:cubicBezTo>
                  <a:cubicBezTo>
                    <a:pt x="387991" y="199407"/>
                    <a:pt x="388139" y="189663"/>
                    <a:pt x="390206" y="187301"/>
                  </a:cubicBezTo>
                  <a:cubicBezTo>
                    <a:pt x="392272" y="184939"/>
                    <a:pt x="398326" y="187006"/>
                    <a:pt x="408365" y="193502"/>
                  </a:cubicBezTo>
                  <a:cubicBezTo>
                    <a:pt x="416042" y="198226"/>
                    <a:pt x="421505" y="199850"/>
                    <a:pt x="424753" y="198374"/>
                  </a:cubicBezTo>
                  <a:cubicBezTo>
                    <a:pt x="428001" y="196897"/>
                    <a:pt x="435235" y="189958"/>
                    <a:pt x="446456" y="177557"/>
                  </a:cubicBezTo>
                  <a:cubicBezTo>
                    <a:pt x="458266" y="163384"/>
                    <a:pt x="472735" y="142567"/>
                    <a:pt x="489861" y="115106"/>
                  </a:cubicBezTo>
                  <a:cubicBezTo>
                    <a:pt x="506987" y="87645"/>
                    <a:pt x="514369" y="72734"/>
                    <a:pt x="512006" y="70372"/>
                  </a:cubicBezTo>
                  <a:cubicBezTo>
                    <a:pt x="510826" y="69191"/>
                    <a:pt x="501376" y="73029"/>
                    <a:pt x="483660" y="81888"/>
                  </a:cubicBezTo>
                  <a:cubicBezTo>
                    <a:pt x="468306" y="90746"/>
                    <a:pt x="450146" y="96209"/>
                    <a:pt x="429182" y="98275"/>
                  </a:cubicBezTo>
                  <a:cubicBezTo>
                    <a:pt x="408217" y="100342"/>
                    <a:pt x="394192" y="98718"/>
                    <a:pt x="387105" y="93403"/>
                  </a:cubicBezTo>
                  <a:cubicBezTo>
                    <a:pt x="380609" y="87498"/>
                    <a:pt x="376180" y="78935"/>
                    <a:pt x="373818" y="67714"/>
                  </a:cubicBezTo>
                  <a:cubicBezTo>
                    <a:pt x="372046" y="59447"/>
                    <a:pt x="371603" y="54575"/>
                    <a:pt x="372489" y="53098"/>
                  </a:cubicBezTo>
                  <a:cubicBezTo>
                    <a:pt x="373375" y="51622"/>
                    <a:pt x="377361" y="52065"/>
                    <a:pt x="384448" y="54427"/>
                  </a:cubicBezTo>
                  <a:cubicBezTo>
                    <a:pt x="394487" y="56199"/>
                    <a:pt x="420176" y="47340"/>
                    <a:pt x="461514" y="27852"/>
                  </a:cubicBezTo>
                  <a:cubicBezTo>
                    <a:pt x="494585" y="12498"/>
                    <a:pt x="518946" y="3492"/>
                    <a:pt x="534595" y="835"/>
                  </a:cubicBezTo>
                  <a:cubicBezTo>
                    <a:pt x="538508" y="170"/>
                    <a:pt x="542374" y="-97"/>
                    <a:pt x="546194" y="3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B08548E-7056-B33D-97A5-BEE301F0E32C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776082" y="787637"/>
              <a:ext cx="536809" cy="481298"/>
            </a:xfrm>
            <a:custGeom>
              <a:avLst/>
              <a:gdLst/>
              <a:ahLst/>
              <a:cxnLst/>
              <a:rect l="l" t="t" r="r" b="b"/>
              <a:pathLst>
                <a:path w="536809" h="481298">
                  <a:moveTo>
                    <a:pt x="368060" y="259178"/>
                  </a:moveTo>
                  <a:cubicBezTo>
                    <a:pt x="365107" y="259325"/>
                    <a:pt x="361712" y="261023"/>
                    <a:pt x="357873" y="264271"/>
                  </a:cubicBezTo>
                  <a:cubicBezTo>
                    <a:pt x="351967" y="268995"/>
                    <a:pt x="341633" y="279035"/>
                    <a:pt x="326869" y="294389"/>
                  </a:cubicBezTo>
                  <a:lnTo>
                    <a:pt x="275491" y="347539"/>
                  </a:lnTo>
                  <a:cubicBezTo>
                    <a:pt x="260727" y="359940"/>
                    <a:pt x="255265" y="373375"/>
                    <a:pt x="259103" y="387844"/>
                  </a:cubicBezTo>
                  <a:cubicBezTo>
                    <a:pt x="262942" y="402312"/>
                    <a:pt x="274015" y="412204"/>
                    <a:pt x="292322" y="417519"/>
                  </a:cubicBezTo>
                  <a:cubicBezTo>
                    <a:pt x="299408" y="419290"/>
                    <a:pt x="310924" y="416928"/>
                    <a:pt x="326869" y="410432"/>
                  </a:cubicBezTo>
                  <a:cubicBezTo>
                    <a:pt x="342814" y="403936"/>
                    <a:pt x="353739" y="397145"/>
                    <a:pt x="359645" y="390058"/>
                  </a:cubicBezTo>
                  <a:cubicBezTo>
                    <a:pt x="363778" y="385334"/>
                    <a:pt x="368207" y="364074"/>
                    <a:pt x="372932" y="326279"/>
                  </a:cubicBezTo>
                  <a:cubicBezTo>
                    <a:pt x="377656" y="288484"/>
                    <a:pt x="378542" y="267519"/>
                    <a:pt x="375589" y="263385"/>
                  </a:cubicBezTo>
                  <a:cubicBezTo>
                    <a:pt x="373522" y="260432"/>
                    <a:pt x="371013" y="259030"/>
                    <a:pt x="368060" y="259178"/>
                  </a:cubicBezTo>
                  <a:close/>
                  <a:moveTo>
                    <a:pt x="199532" y="295"/>
                  </a:moveTo>
                  <a:cubicBezTo>
                    <a:pt x="202632" y="-295"/>
                    <a:pt x="206101" y="0"/>
                    <a:pt x="209940" y="1181"/>
                  </a:cubicBezTo>
                  <a:cubicBezTo>
                    <a:pt x="217617" y="3543"/>
                    <a:pt x="222046" y="8268"/>
                    <a:pt x="223228" y="15354"/>
                  </a:cubicBezTo>
                  <a:cubicBezTo>
                    <a:pt x="224999" y="23031"/>
                    <a:pt x="229724" y="28051"/>
                    <a:pt x="237401" y="30413"/>
                  </a:cubicBezTo>
                  <a:cubicBezTo>
                    <a:pt x="245078" y="32776"/>
                    <a:pt x="257184" y="38090"/>
                    <a:pt x="273720" y="46358"/>
                  </a:cubicBezTo>
                  <a:cubicBezTo>
                    <a:pt x="314467" y="64075"/>
                    <a:pt x="340156" y="59646"/>
                    <a:pt x="350786" y="33071"/>
                  </a:cubicBezTo>
                  <a:cubicBezTo>
                    <a:pt x="351967" y="27756"/>
                    <a:pt x="362450" y="22441"/>
                    <a:pt x="382233" y="17126"/>
                  </a:cubicBezTo>
                  <a:cubicBezTo>
                    <a:pt x="402016" y="11811"/>
                    <a:pt x="419585" y="9153"/>
                    <a:pt x="434940" y="9153"/>
                  </a:cubicBezTo>
                  <a:cubicBezTo>
                    <a:pt x="445570" y="9153"/>
                    <a:pt x="460481" y="11663"/>
                    <a:pt x="479674" y="16683"/>
                  </a:cubicBezTo>
                  <a:cubicBezTo>
                    <a:pt x="498867" y="21703"/>
                    <a:pt x="513483" y="26870"/>
                    <a:pt x="523522" y="32185"/>
                  </a:cubicBezTo>
                  <a:cubicBezTo>
                    <a:pt x="532380" y="36909"/>
                    <a:pt x="536809" y="45177"/>
                    <a:pt x="536809" y="56988"/>
                  </a:cubicBezTo>
                  <a:cubicBezTo>
                    <a:pt x="536809" y="64075"/>
                    <a:pt x="535481" y="69094"/>
                    <a:pt x="532823" y="72047"/>
                  </a:cubicBezTo>
                  <a:cubicBezTo>
                    <a:pt x="530166" y="75000"/>
                    <a:pt x="523817" y="77067"/>
                    <a:pt x="513778" y="78248"/>
                  </a:cubicBezTo>
                  <a:cubicBezTo>
                    <a:pt x="496062" y="81791"/>
                    <a:pt x="474654" y="87697"/>
                    <a:pt x="449556" y="95964"/>
                  </a:cubicBezTo>
                  <a:cubicBezTo>
                    <a:pt x="424457" y="104232"/>
                    <a:pt x="409546" y="110728"/>
                    <a:pt x="404822" y="115453"/>
                  </a:cubicBezTo>
                  <a:cubicBezTo>
                    <a:pt x="400688" y="118996"/>
                    <a:pt x="399211" y="123868"/>
                    <a:pt x="400392" y="130069"/>
                  </a:cubicBezTo>
                  <a:cubicBezTo>
                    <a:pt x="401574" y="136269"/>
                    <a:pt x="406889" y="148818"/>
                    <a:pt x="416337" y="167716"/>
                  </a:cubicBezTo>
                  <a:cubicBezTo>
                    <a:pt x="439369" y="212598"/>
                    <a:pt x="452508" y="244931"/>
                    <a:pt x="455756" y="264714"/>
                  </a:cubicBezTo>
                  <a:cubicBezTo>
                    <a:pt x="459005" y="284497"/>
                    <a:pt x="456790" y="316830"/>
                    <a:pt x="449113" y="361712"/>
                  </a:cubicBezTo>
                  <a:cubicBezTo>
                    <a:pt x="440255" y="411909"/>
                    <a:pt x="428148" y="446751"/>
                    <a:pt x="412794" y="466239"/>
                  </a:cubicBezTo>
                  <a:cubicBezTo>
                    <a:pt x="408660" y="471554"/>
                    <a:pt x="402312" y="475097"/>
                    <a:pt x="393749" y="476869"/>
                  </a:cubicBezTo>
                  <a:cubicBezTo>
                    <a:pt x="385186" y="478641"/>
                    <a:pt x="367322" y="479822"/>
                    <a:pt x="340156" y="480412"/>
                  </a:cubicBezTo>
                  <a:cubicBezTo>
                    <a:pt x="308857" y="481593"/>
                    <a:pt x="289664" y="481593"/>
                    <a:pt x="282578" y="480412"/>
                  </a:cubicBezTo>
                  <a:cubicBezTo>
                    <a:pt x="275491" y="479231"/>
                    <a:pt x="266928" y="473916"/>
                    <a:pt x="256889" y="464468"/>
                  </a:cubicBezTo>
                  <a:cubicBezTo>
                    <a:pt x="242125" y="451475"/>
                    <a:pt x="232086" y="438779"/>
                    <a:pt x="226771" y="426377"/>
                  </a:cubicBezTo>
                  <a:cubicBezTo>
                    <a:pt x="223818" y="419290"/>
                    <a:pt x="221161" y="414861"/>
                    <a:pt x="218798" y="413090"/>
                  </a:cubicBezTo>
                  <a:cubicBezTo>
                    <a:pt x="216436" y="411318"/>
                    <a:pt x="212302" y="411023"/>
                    <a:pt x="206397" y="412204"/>
                  </a:cubicBezTo>
                  <a:cubicBezTo>
                    <a:pt x="198719" y="415157"/>
                    <a:pt x="193700" y="417814"/>
                    <a:pt x="191338" y="420176"/>
                  </a:cubicBezTo>
                  <a:cubicBezTo>
                    <a:pt x="187204" y="424901"/>
                    <a:pt x="164911" y="436269"/>
                    <a:pt x="124458" y="454281"/>
                  </a:cubicBezTo>
                  <a:cubicBezTo>
                    <a:pt x="84005" y="472292"/>
                    <a:pt x="60531" y="481298"/>
                    <a:pt x="54035" y="481298"/>
                  </a:cubicBezTo>
                  <a:cubicBezTo>
                    <a:pt x="52854" y="481298"/>
                    <a:pt x="52263" y="478493"/>
                    <a:pt x="52263" y="472883"/>
                  </a:cubicBezTo>
                  <a:cubicBezTo>
                    <a:pt x="52263" y="467273"/>
                    <a:pt x="65551" y="451771"/>
                    <a:pt x="92125" y="426377"/>
                  </a:cubicBezTo>
                  <a:cubicBezTo>
                    <a:pt x="113976" y="403936"/>
                    <a:pt x="139517" y="376180"/>
                    <a:pt x="168749" y="343109"/>
                  </a:cubicBezTo>
                  <a:cubicBezTo>
                    <a:pt x="197982" y="310039"/>
                    <a:pt x="215550" y="287598"/>
                    <a:pt x="221456" y="275787"/>
                  </a:cubicBezTo>
                  <a:cubicBezTo>
                    <a:pt x="226771" y="265747"/>
                    <a:pt x="239172" y="245374"/>
                    <a:pt x="258661" y="214665"/>
                  </a:cubicBezTo>
                  <a:cubicBezTo>
                    <a:pt x="280511" y="181594"/>
                    <a:pt x="289221" y="164025"/>
                    <a:pt x="284792" y="161958"/>
                  </a:cubicBezTo>
                  <a:cubicBezTo>
                    <a:pt x="280363" y="159891"/>
                    <a:pt x="256889" y="169783"/>
                    <a:pt x="214369" y="191633"/>
                  </a:cubicBezTo>
                  <a:cubicBezTo>
                    <a:pt x="173621" y="211712"/>
                    <a:pt x="141289" y="223671"/>
                    <a:pt x="117371" y="227509"/>
                  </a:cubicBezTo>
                  <a:cubicBezTo>
                    <a:pt x="93454" y="231348"/>
                    <a:pt x="67618" y="228543"/>
                    <a:pt x="39862" y="219094"/>
                  </a:cubicBezTo>
                  <a:cubicBezTo>
                    <a:pt x="13287" y="209645"/>
                    <a:pt x="0" y="202116"/>
                    <a:pt x="0" y="196505"/>
                  </a:cubicBezTo>
                  <a:cubicBezTo>
                    <a:pt x="0" y="190895"/>
                    <a:pt x="8120" y="185728"/>
                    <a:pt x="24360" y="181004"/>
                  </a:cubicBezTo>
                  <a:cubicBezTo>
                    <a:pt x="40600" y="176279"/>
                    <a:pt x="66436" y="165649"/>
                    <a:pt x="101869" y="149114"/>
                  </a:cubicBezTo>
                  <a:lnTo>
                    <a:pt x="185137" y="111909"/>
                  </a:lnTo>
                  <a:cubicBezTo>
                    <a:pt x="205216" y="103051"/>
                    <a:pt x="215255" y="96850"/>
                    <a:pt x="215255" y="93307"/>
                  </a:cubicBezTo>
                  <a:cubicBezTo>
                    <a:pt x="215255" y="89763"/>
                    <a:pt x="210531" y="78543"/>
                    <a:pt x="201082" y="59646"/>
                  </a:cubicBezTo>
                  <a:cubicBezTo>
                    <a:pt x="192814" y="44291"/>
                    <a:pt x="187942" y="32480"/>
                    <a:pt x="186466" y="24213"/>
                  </a:cubicBezTo>
                  <a:cubicBezTo>
                    <a:pt x="184989" y="15945"/>
                    <a:pt x="186613" y="9449"/>
                    <a:pt x="191338" y="4724"/>
                  </a:cubicBezTo>
                  <a:cubicBezTo>
                    <a:pt x="193700" y="2362"/>
                    <a:pt x="196431" y="886"/>
                    <a:pt x="199532" y="29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2B3569A-B0AD-A8B2-3A32-4E683E7D8095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377071" y="760804"/>
              <a:ext cx="457874" cy="536448"/>
            </a:xfrm>
            <a:custGeom>
              <a:avLst/>
              <a:gdLst/>
              <a:ahLst/>
              <a:cxnLst/>
              <a:rect l="l" t="t" r="r" b="b"/>
              <a:pathLst>
                <a:path w="457874" h="536448">
                  <a:moveTo>
                    <a:pt x="44400" y="78486"/>
                  </a:moveTo>
                  <a:cubicBezTo>
                    <a:pt x="47448" y="78486"/>
                    <a:pt x="55830" y="81788"/>
                    <a:pt x="69546" y="88392"/>
                  </a:cubicBezTo>
                  <a:cubicBezTo>
                    <a:pt x="87834" y="96520"/>
                    <a:pt x="97486" y="107188"/>
                    <a:pt x="98502" y="120396"/>
                  </a:cubicBezTo>
                  <a:cubicBezTo>
                    <a:pt x="99518" y="133604"/>
                    <a:pt x="91644" y="144780"/>
                    <a:pt x="74880" y="153924"/>
                  </a:cubicBezTo>
                  <a:cubicBezTo>
                    <a:pt x="60656" y="161544"/>
                    <a:pt x="50496" y="168402"/>
                    <a:pt x="44400" y="174498"/>
                  </a:cubicBezTo>
                  <a:cubicBezTo>
                    <a:pt x="38304" y="180594"/>
                    <a:pt x="35256" y="181864"/>
                    <a:pt x="35256" y="178308"/>
                  </a:cubicBezTo>
                  <a:cubicBezTo>
                    <a:pt x="35256" y="174752"/>
                    <a:pt x="37288" y="170942"/>
                    <a:pt x="41352" y="166878"/>
                  </a:cubicBezTo>
                  <a:cubicBezTo>
                    <a:pt x="44908" y="163322"/>
                    <a:pt x="47067" y="152527"/>
                    <a:pt x="47829" y="134493"/>
                  </a:cubicBezTo>
                  <a:cubicBezTo>
                    <a:pt x="48591" y="116459"/>
                    <a:pt x="47448" y="102362"/>
                    <a:pt x="44400" y="92202"/>
                  </a:cubicBezTo>
                  <a:cubicBezTo>
                    <a:pt x="41352" y="83058"/>
                    <a:pt x="41352" y="78486"/>
                    <a:pt x="44400" y="78486"/>
                  </a:cubicBezTo>
                  <a:close/>
                  <a:moveTo>
                    <a:pt x="267285" y="191"/>
                  </a:moveTo>
                  <a:cubicBezTo>
                    <a:pt x="275921" y="826"/>
                    <a:pt x="285700" y="3048"/>
                    <a:pt x="296622" y="6858"/>
                  </a:cubicBezTo>
                  <a:cubicBezTo>
                    <a:pt x="307290" y="10414"/>
                    <a:pt x="315926" y="17653"/>
                    <a:pt x="322530" y="28575"/>
                  </a:cubicBezTo>
                  <a:cubicBezTo>
                    <a:pt x="329134" y="39497"/>
                    <a:pt x="330912" y="49530"/>
                    <a:pt x="327864" y="58674"/>
                  </a:cubicBezTo>
                  <a:cubicBezTo>
                    <a:pt x="321260" y="77978"/>
                    <a:pt x="319101" y="89281"/>
                    <a:pt x="321387" y="92583"/>
                  </a:cubicBezTo>
                  <a:cubicBezTo>
                    <a:pt x="323673" y="95885"/>
                    <a:pt x="335992" y="98806"/>
                    <a:pt x="358344" y="101346"/>
                  </a:cubicBezTo>
                  <a:cubicBezTo>
                    <a:pt x="378156" y="102870"/>
                    <a:pt x="392126" y="105664"/>
                    <a:pt x="400254" y="109728"/>
                  </a:cubicBezTo>
                  <a:cubicBezTo>
                    <a:pt x="408382" y="113792"/>
                    <a:pt x="414224" y="120396"/>
                    <a:pt x="417780" y="129540"/>
                  </a:cubicBezTo>
                  <a:cubicBezTo>
                    <a:pt x="419304" y="135128"/>
                    <a:pt x="418288" y="140716"/>
                    <a:pt x="414732" y="146304"/>
                  </a:cubicBezTo>
                  <a:cubicBezTo>
                    <a:pt x="411176" y="151892"/>
                    <a:pt x="405588" y="155702"/>
                    <a:pt x="397968" y="157734"/>
                  </a:cubicBezTo>
                  <a:cubicBezTo>
                    <a:pt x="389332" y="159766"/>
                    <a:pt x="370536" y="168148"/>
                    <a:pt x="341580" y="182880"/>
                  </a:cubicBezTo>
                  <a:cubicBezTo>
                    <a:pt x="319736" y="193548"/>
                    <a:pt x="306401" y="201041"/>
                    <a:pt x="301575" y="205359"/>
                  </a:cubicBezTo>
                  <a:cubicBezTo>
                    <a:pt x="296749" y="209677"/>
                    <a:pt x="292304" y="218186"/>
                    <a:pt x="288240" y="230886"/>
                  </a:cubicBezTo>
                  <a:cubicBezTo>
                    <a:pt x="282144" y="248666"/>
                    <a:pt x="278334" y="259842"/>
                    <a:pt x="276810" y="264414"/>
                  </a:cubicBezTo>
                  <a:cubicBezTo>
                    <a:pt x="275286" y="267462"/>
                    <a:pt x="278080" y="269240"/>
                    <a:pt x="285192" y="269748"/>
                  </a:cubicBezTo>
                  <a:cubicBezTo>
                    <a:pt x="289256" y="270256"/>
                    <a:pt x="294336" y="270510"/>
                    <a:pt x="300432" y="270510"/>
                  </a:cubicBezTo>
                  <a:cubicBezTo>
                    <a:pt x="316180" y="270510"/>
                    <a:pt x="330531" y="273177"/>
                    <a:pt x="343485" y="278511"/>
                  </a:cubicBezTo>
                  <a:cubicBezTo>
                    <a:pt x="356439" y="283845"/>
                    <a:pt x="364948" y="289814"/>
                    <a:pt x="369012" y="296418"/>
                  </a:cubicBezTo>
                  <a:cubicBezTo>
                    <a:pt x="371552" y="301498"/>
                    <a:pt x="371552" y="307340"/>
                    <a:pt x="369012" y="313944"/>
                  </a:cubicBezTo>
                  <a:cubicBezTo>
                    <a:pt x="366472" y="320548"/>
                    <a:pt x="359614" y="332994"/>
                    <a:pt x="348438" y="351282"/>
                  </a:cubicBezTo>
                  <a:cubicBezTo>
                    <a:pt x="330658" y="380238"/>
                    <a:pt x="319990" y="395986"/>
                    <a:pt x="316434" y="398526"/>
                  </a:cubicBezTo>
                  <a:cubicBezTo>
                    <a:pt x="304242" y="406146"/>
                    <a:pt x="310846" y="412750"/>
                    <a:pt x="336246" y="418338"/>
                  </a:cubicBezTo>
                  <a:cubicBezTo>
                    <a:pt x="338278" y="418846"/>
                    <a:pt x="340818" y="419608"/>
                    <a:pt x="343866" y="420624"/>
                  </a:cubicBezTo>
                  <a:cubicBezTo>
                    <a:pt x="365710" y="424688"/>
                    <a:pt x="377140" y="425958"/>
                    <a:pt x="378156" y="424434"/>
                  </a:cubicBezTo>
                  <a:cubicBezTo>
                    <a:pt x="378664" y="423926"/>
                    <a:pt x="377648" y="418973"/>
                    <a:pt x="375108" y="409575"/>
                  </a:cubicBezTo>
                  <a:cubicBezTo>
                    <a:pt x="372568" y="400177"/>
                    <a:pt x="369774" y="391668"/>
                    <a:pt x="366726" y="384048"/>
                  </a:cubicBezTo>
                  <a:cubicBezTo>
                    <a:pt x="363678" y="377444"/>
                    <a:pt x="367742" y="373634"/>
                    <a:pt x="378918" y="372618"/>
                  </a:cubicBezTo>
                  <a:cubicBezTo>
                    <a:pt x="387554" y="372110"/>
                    <a:pt x="398222" y="373888"/>
                    <a:pt x="410922" y="377952"/>
                  </a:cubicBezTo>
                  <a:cubicBezTo>
                    <a:pt x="431242" y="384556"/>
                    <a:pt x="445212" y="393319"/>
                    <a:pt x="452832" y="404241"/>
                  </a:cubicBezTo>
                  <a:cubicBezTo>
                    <a:pt x="460452" y="415163"/>
                    <a:pt x="459436" y="424180"/>
                    <a:pt x="449784" y="431292"/>
                  </a:cubicBezTo>
                  <a:cubicBezTo>
                    <a:pt x="444704" y="436372"/>
                    <a:pt x="442164" y="440690"/>
                    <a:pt x="442164" y="444246"/>
                  </a:cubicBezTo>
                  <a:cubicBezTo>
                    <a:pt x="442164" y="450342"/>
                    <a:pt x="438481" y="455930"/>
                    <a:pt x="431115" y="461010"/>
                  </a:cubicBezTo>
                  <a:cubicBezTo>
                    <a:pt x="423749" y="466090"/>
                    <a:pt x="415748" y="468630"/>
                    <a:pt x="407112" y="468630"/>
                  </a:cubicBezTo>
                  <a:cubicBezTo>
                    <a:pt x="395428" y="468630"/>
                    <a:pt x="387046" y="471043"/>
                    <a:pt x="381966" y="475869"/>
                  </a:cubicBezTo>
                  <a:cubicBezTo>
                    <a:pt x="376886" y="480695"/>
                    <a:pt x="365202" y="484378"/>
                    <a:pt x="346914" y="486918"/>
                  </a:cubicBezTo>
                  <a:cubicBezTo>
                    <a:pt x="328626" y="489458"/>
                    <a:pt x="301448" y="496570"/>
                    <a:pt x="265380" y="508254"/>
                  </a:cubicBezTo>
                  <a:cubicBezTo>
                    <a:pt x="240996" y="515366"/>
                    <a:pt x="224740" y="519557"/>
                    <a:pt x="216612" y="520827"/>
                  </a:cubicBezTo>
                  <a:cubicBezTo>
                    <a:pt x="208484" y="522097"/>
                    <a:pt x="200864" y="521462"/>
                    <a:pt x="193752" y="518922"/>
                  </a:cubicBezTo>
                  <a:cubicBezTo>
                    <a:pt x="175464" y="511810"/>
                    <a:pt x="165685" y="497205"/>
                    <a:pt x="164415" y="475107"/>
                  </a:cubicBezTo>
                  <a:cubicBezTo>
                    <a:pt x="163145" y="453009"/>
                    <a:pt x="171654" y="437896"/>
                    <a:pt x="189942" y="429768"/>
                  </a:cubicBezTo>
                  <a:cubicBezTo>
                    <a:pt x="201118" y="424688"/>
                    <a:pt x="209246" y="422148"/>
                    <a:pt x="214326" y="422148"/>
                  </a:cubicBezTo>
                  <a:cubicBezTo>
                    <a:pt x="221946" y="422148"/>
                    <a:pt x="239726" y="405384"/>
                    <a:pt x="267666" y="371856"/>
                  </a:cubicBezTo>
                  <a:cubicBezTo>
                    <a:pt x="280366" y="356108"/>
                    <a:pt x="283922" y="347726"/>
                    <a:pt x="278334" y="346710"/>
                  </a:cubicBezTo>
                  <a:cubicBezTo>
                    <a:pt x="276302" y="346202"/>
                    <a:pt x="273762" y="346710"/>
                    <a:pt x="270714" y="348234"/>
                  </a:cubicBezTo>
                  <a:cubicBezTo>
                    <a:pt x="263602" y="351790"/>
                    <a:pt x="254204" y="353568"/>
                    <a:pt x="242520" y="353568"/>
                  </a:cubicBezTo>
                  <a:cubicBezTo>
                    <a:pt x="234900" y="353568"/>
                    <a:pt x="229312" y="352679"/>
                    <a:pt x="225756" y="350901"/>
                  </a:cubicBezTo>
                  <a:cubicBezTo>
                    <a:pt x="222200" y="349123"/>
                    <a:pt x="218898" y="345186"/>
                    <a:pt x="215850" y="339090"/>
                  </a:cubicBezTo>
                  <a:cubicBezTo>
                    <a:pt x="210262" y="328422"/>
                    <a:pt x="207468" y="316103"/>
                    <a:pt x="207468" y="302133"/>
                  </a:cubicBezTo>
                  <a:cubicBezTo>
                    <a:pt x="207468" y="288163"/>
                    <a:pt x="205436" y="281178"/>
                    <a:pt x="201372" y="281178"/>
                  </a:cubicBezTo>
                  <a:cubicBezTo>
                    <a:pt x="197308" y="281178"/>
                    <a:pt x="184354" y="286766"/>
                    <a:pt x="162510" y="297942"/>
                  </a:cubicBezTo>
                  <a:cubicBezTo>
                    <a:pt x="148286" y="305054"/>
                    <a:pt x="138761" y="311023"/>
                    <a:pt x="133935" y="315849"/>
                  </a:cubicBezTo>
                  <a:cubicBezTo>
                    <a:pt x="129109" y="320675"/>
                    <a:pt x="124664" y="328422"/>
                    <a:pt x="120600" y="339090"/>
                  </a:cubicBezTo>
                  <a:cubicBezTo>
                    <a:pt x="114504" y="353822"/>
                    <a:pt x="111202" y="362204"/>
                    <a:pt x="110694" y="364236"/>
                  </a:cubicBezTo>
                  <a:cubicBezTo>
                    <a:pt x="109170" y="373380"/>
                    <a:pt x="103074" y="392176"/>
                    <a:pt x="92406" y="420624"/>
                  </a:cubicBezTo>
                  <a:cubicBezTo>
                    <a:pt x="81738" y="449072"/>
                    <a:pt x="74118" y="467360"/>
                    <a:pt x="69546" y="475488"/>
                  </a:cubicBezTo>
                  <a:cubicBezTo>
                    <a:pt x="61418" y="490220"/>
                    <a:pt x="55322" y="503936"/>
                    <a:pt x="51258" y="516636"/>
                  </a:cubicBezTo>
                  <a:cubicBezTo>
                    <a:pt x="48718" y="524256"/>
                    <a:pt x="46178" y="529463"/>
                    <a:pt x="43638" y="532257"/>
                  </a:cubicBezTo>
                  <a:cubicBezTo>
                    <a:pt x="41098" y="535051"/>
                    <a:pt x="37542" y="536448"/>
                    <a:pt x="32970" y="536448"/>
                  </a:cubicBezTo>
                  <a:cubicBezTo>
                    <a:pt x="24842" y="536448"/>
                    <a:pt x="19254" y="534416"/>
                    <a:pt x="16206" y="530352"/>
                  </a:cubicBezTo>
                  <a:cubicBezTo>
                    <a:pt x="11126" y="523748"/>
                    <a:pt x="7316" y="513715"/>
                    <a:pt x="4776" y="500253"/>
                  </a:cubicBezTo>
                  <a:cubicBezTo>
                    <a:pt x="2236" y="486791"/>
                    <a:pt x="1982" y="474980"/>
                    <a:pt x="4014" y="464820"/>
                  </a:cubicBezTo>
                  <a:cubicBezTo>
                    <a:pt x="7570" y="452120"/>
                    <a:pt x="10872" y="430276"/>
                    <a:pt x="13920" y="399288"/>
                  </a:cubicBezTo>
                  <a:cubicBezTo>
                    <a:pt x="15952" y="378460"/>
                    <a:pt x="16714" y="364236"/>
                    <a:pt x="16206" y="356616"/>
                  </a:cubicBezTo>
                  <a:cubicBezTo>
                    <a:pt x="15698" y="348996"/>
                    <a:pt x="13158" y="339852"/>
                    <a:pt x="8586" y="329184"/>
                  </a:cubicBezTo>
                  <a:cubicBezTo>
                    <a:pt x="1982" y="313436"/>
                    <a:pt x="-812" y="303784"/>
                    <a:pt x="204" y="300228"/>
                  </a:cubicBezTo>
                  <a:cubicBezTo>
                    <a:pt x="712" y="299720"/>
                    <a:pt x="2236" y="299847"/>
                    <a:pt x="4776" y="300609"/>
                  </a:cubicBezTo>
                  <a:cubicBezTo>
                    <a:pt x="7316" y="301371"/>
                    <a:pt x="10618" y="302895"/>
                    <a:pt x="14682" y="305181"/>
                  </a:cubicBezTo>
                  <a:cubicBezTo>
                    <a:pt x="18746" y="307467"/>
                    <a:pt x="23064" y="310134"/>
                    <a:pt x="27636" y="313182"/>
                  </a:cubicBezTo>
                  <a:cubicBezTo>
                    <a:pt x="42876" y="323850"/>
                    <a:pt x="51512" y="333502"/>
                    <a:pt x="53544" y="342138"/>
                  </a:cubicBezTo>
                  <a:cubicBezTo>
                    <a:pt x="55576" y="350774"/>
                    <a:pt x="53036" y="366522"/>
                    <a:pt x="45924" y="389382"/>
                  </a:cubicBezTo>
                  <a:cubicBezTo>
                    <a:pt x="34748" y="424942"/>
                    <a:pt x="32716" y="442722"/>
                    <a:pt x="39828" y="442722"/>
                  </a:cubicBezTo>
                  <a:cubicBezTo>
                    <a:pt x="42876" y="442722"/>
                    <a:pt x="50242" y="432308"/>
                    <a:pt x="61926" y="411480"/>
                  </a:cubicBezTo>
                  <a:cubicBezTo>
                    <a:pt x="73610" y="390652"/>
                    <a:pt x="83770" y="368554"/>
                    <a:pt x="92406" y="345186"/>
                  </a:cubicBezTo>
                  <a:lnTo>
                    <a:pt x="109932" y="301752"/>
                  </a:lnTo>
                  <a:lnTo>
                    <a:pt x="100026" y="281940"/>
                  </a:lnTo>
                  <a:cubicBezTo>
                    <a:pt x="94946" y="269240"/>
                    <a:pt x="93041" y="260223"/>
                    <a:pt x="94311" y="254889"/>
                  </a:cubicBezTo>
                  <a:cubicBezTo>
                    <a:pt x="95581" y="249555"/>
                    <a:pt x="100534" y="246888"/>
                    <a:pt x="109170" y="246888"/>
                  </a:cubicBezTo>
                  <a:cubicBezTo>
                    <a:pt x="118314" y="246888"/>
                    <a:pt x="143333" y="233680"/>
                    <a:pt x="184227" y="207264"/>
                  </a:cubicBezTo>
                  <a:cubicBezTo>
                    <a:pt x="225121" y="180848"/>
                    <a:pt x="247092" y="163830"/>
                    <a:pt x="250140" y="156210"/>
                  </a:cubicBezTo>
                  <a:cubicBezTo>
                    <a:pt x="253188" y="148590"/>
                    <a:pt x="256744" y="128524"/>
                    <a:pt x="260808" y="96012"/>
                  </a:cubicBezTo>
                  <a:lnTo>
                    <a:pt x="266904" y="47244"/>
                  </a:lnTo>
                  <a:lnTo>
                    <a:pt x="253188" y="32766"/>
                  </a:lnTo>
                  <a:cubicBezTo>
                    <a:pt x="238456" y="16510"/>
                    <a:pt x="235662" y="6604"/>
                    <a:pt x="244806" y="3048"/>
                  </a:cubicBezTo>
                  <a:cubicBezTo>
                    <a:pt x="251156" y="508"/>
                    <a:pt x="258649" y="-444"/>
                    <a:pt x="267285" y="191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555BB31-7DBE-09E8-036E-D3C32C08CF61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859775" y="662522"/>
              <a:ext cx="704690" cy="717108"/>
            </a:xfrm>
            <a:custGeom>
              <a:avLst/>
              <a:gdLst/>
              <a:ahLst/>
              <a:cxnLst/>
              <a:rect l="l" t="t" r="r" b="b"/>
              <a:pathLst>
                <a:path w="704690" h="717108">
                  <a:moveTo>
                    <a:pt x="455315" y="400566"/>
                  </a:moveTo>
                  <a:cubicBezTo>
                    <a:pt x="461220" y="400862"/>
                    <a:pt x="465058" y="404553"/>
                    <a:pt x="466830" y="411639"/>
                  </a:cubicBezTo>
                  <a:cubicBezTo>
                    <a:pt x="468011" y="416954"/>
                    <a:pt x="461663" y="427437"/>
                    <a:pt x="447785" y="443086"/>
                  </a:cubicBezTo>
                  <a:cubicBezTo>
                    <a:pt x="433907" y="458736"/>
                    <a:pt x="421358" y="469513"/>
                    <a:pt x="410137" y="475419"/>
                  </a:cubicBezTo>
                  <a:cubicBezTo>
                    <a:pt x="406594" y="477190"/>
                    <a:pt x="404379" y="478814"/>
                    <a:pt x="403493" y="480291"/>
                  </a:cubicBezTo>
                  <a:cubicBezTo>
                    <a:pt x="402608" y="481767"/>
                    <a:pt x="403051" y="483243"/>
                    <a:pt x="404823" y="484720"/>
                  </a:cubicBezTo>
                  <a:cubicBezTo>
                    <a:pt x="406594" y="486196"/>
                    <a:pt x="410432" y="488116"/>
                    <a:pt x="416338" y="490478"/>
                  </a:cubicBezTo>
                  <a:cubicBezTo>
                    <a:pt x="428739" y="496974"/>
                    <a:pt x="448228" y="502584"/>
                    <a:pt x="474802" y="507308"/>
                  </a:cubicBezTo>
                  <a:cubicBezTo>
                    <a:pt x="505511" y="513214"/>
                    <a:pt x="526771" y="518529"/>
                    <a:pt x="538582" y="523253"/>
                  </a:cubicBezTo>
                  <a:cubicBezTo>
                    <a:pt x="550393" y="527978"/>
                    <a:pt x="561318" y="536245"/>
                    <a:pt x="571357" y="548056"/>
                  </a:cubicBezTo>
                  <a:cubicBezTo>
                    <a:pt x="589074" y="568135"/>
                    <a:pt x="593650" y="585556"/>
                    <a:pt x="585087" y="600320"/>
                  </a:cubicBezTo>
                  <a:cubicBezTo>
                    <a:pt x="576525" y="615084"/>
                    <a:pt x="553345" y="630438"/>
                    <a:pt x="515550" y="646383"/>
                  </a:cubicBezTo>
                  <a:cubicBezTo>
                    <a:pt x="494291" y="655241"/>
                    <a:pt x="477755" y="660704"/>
                    <a:pt x="465944" y="662771"/>
                  </a:cubicBezTo>
                  <a:cubicBezTo>
                    <a:pt x="454133" y="664838"/>
                    <a:pt x="434054" y="665871"/>
                    <a:pt x="405708" y="665871"/>
                  </a:cubicBezTo>
                  <a:cubicBezTo>
                    <a:pt x="363188" y="665871"/>
                    <a:pt x="337204" y="663952"/>
                    <a:pt x="327755" y="660113"/>
                  </a:cubicBezTo>
                  <a:cubicBezTo>
                    <a:pt x="318307" y="656275"/>
                    <a:pt x="298818" y="651107"/>
                    <a:pt x="269291" y="644611"/>
                  </a:cubicBezTo>
                  <a:cubicBezTo>
                    <a:pt x="248622" y="639887"/>
                    <a:pt x="233415" y="635015"/>
                    <a:pt x="223671" y="629995"/>
                  </a:cubicBezTo>
                  <a:cubicBezTo>
                    <a:pt x="213927" y="624975"/>
                    <a:pt x="199606" y="614198"/>
                    <a:pt x="180709" y="597663"/>
                  </a:cubicBezTo>
                  <a:cubicBezTo>
                    <a:pt x="152362" y="573450"/>
                    <a:pt x="137303" y="559277"/>
                    <a:pt x="135531" y="555143"/>
                  </a:cubicBezTo>
                  <a:cubicBezTo>
                    <a:pt x="133760" y="548647"/>
                    <a:pt x="149409" y="552190"/>
                    <a:pt x="182480" y="565773"/>
                  </a:cubicBezTo>
                  <a:cubicBezTo>
                    <a:pt x="196063" y="571678"/>
                    <a:pt x="207283" y="574631"/>
                    <a:pt x="216141" y="574631"/>
                  </a:cubicBezTo>
                  <a:cubicBezTo>
                    <a:pt x="225000" y="574631"/>
                    <a:pt x="244783" y="579946"/>
                    <a:pt x="275492" y="590576"/>
                  </a:cubicBezTo>
                  <a:cubicBezTo>
                    <a:pt x="294389" y="596481"/>
                    <a:pt x="309301" y="600172"/>
                    <a:pt x="320226" y="601649"/>
                  </a:cubicBezTo>
                  <a:cubicBezTo>
                    <a:pt x="331151" y="603125"/>
                    <a:pt x="346062" y="603273"/>
                    <a:pt x="364960" y="602092"/>
                  </a:cubicBezTo>
                  <a:cubicBezTo>
                    <a:pt x="387401" y="599729"/>
                    <a:pt x="408218" y="595743"/>
                    <a:pt x="427411" y="590133"/>
                  </a:cubicBezTo>
                  <a:cubicBezTo>
                    <a:pt x="446604" y="584523"/>
                    <a:pt x="456200" y="579356"/>
                    <a:pt x="456200" y="574631"/>
                  </a:cubicBezTo>
                  <a:cubicBezTo>
                    <a:pt x="456200" y="570497"/>
                    <a:pt x="444389" y="559277"/>
                    <a:pt x="420767" y="540970"/>
                  </a:cubicBezTo>
                  <a:cubicBezTo>
                    <a:pt x="405413" y="528568"/>
                    <a:pt x="391682" y="519710"/>
                    <a:pt x="379576" y="514395"/>
                  </a:cubicBezTo>
                  <a:cubicBezTo>
                    <a:pt x="367470" y="509080"/>
                    <a:pt x="350492" y="503765"/>
                    <a:pt x="328641" y="498450"/>
                  </a:cubicBezTo>
                  <a:cubicBezTo>
                    <a:pt x="318602" y="496678"/>
                    <a:pt x="309006" y="488706"/>
                    <a:pt x="299852" y="474533"/>
                  </a:cubicBezTo>
                  <a:cubicBezTo>
                    <a:pt x="290698" y="460360"/>
                    <a:pt x="287598" y="448549"/>
                    <a:pt x="290551" y="439100"/>
                  </a:cubicBezTo>
                  <a:cubicBezTo>
                    <a:pt x="291732" y="432013"/>
                    <a:pt x="295571" y="427584"/>
                    <a:pt x="302066" y="425813"/>
                  </a:cubicBezTo>
                  <a:cubicBezTo>
                    <a:pt x="308563" y="424041"/>
                    <a:pt x="326279" y="422860"/>
                    <a:pt x="355217" y="422269"/>
                  </a:cubicBezTo>
                  <a:cubicBezTo>
                    <a:pt x="397736" y="421088"/>
                    <a:pt x="423720" y="416659"/>
                    <a:pt x="433169" y="408982"/>
                  </a:cubicBezTo>
                  <a:cubicBezTo>
                    <a:pt x="442027" y="403076"/>
                    <a:pt x="449409" y="400271"/>
                    <a:pt x="455315" y="400566"/>
                  </a:cubicBezTo>
                  <a:close/>
                  <a:moveTo>
                    <a:pt x="578444" y="351403"/>
                  </a:moveTo>
                  <a:cubicBezTo>
                    <a:pt x="586121" y="350813"/>
                    <a:pt x="605166" y="357752"/>
                    <a:pt x="635580" y="372220"/>
                  </a:cubicBezTo>
                  <a:cubicBezTo>
                    <a:pt x="665993" y="386689"/>
                    <a:pt x="684743" y="397761"/>
                    <a:pt x="691830" y="405439"/>
                  </a:cubicBezTo>
                  <a:cubicBezTo>
                    <a:pt x="700097" y="414297"/>
                    <a:pt x="704379" y="424336"/>
                    <a:pt x="704674" y="435557"/>
                  </a:cubicBezTo>
                  <a:cubicBezTo>
                    <a:pt x="704970" y="446777"/>
                    <a:pt x="701278" y="455635"/>
                    <a:pt x="693601" y="462131"/>
                  </a:cubicBezTo>
                  <a:cubicBezTo>
                    <a:pt x="688286" y="466856"/>
                    <a:pt x="683709" y="469366"/>
                    <a:pt x="679871" y="469661"/>
                  </a:cubicBezTo>
                  <a:cubicBezTo>
                    <a:pt x="676033" y="469956"/>
                    <a:pt x="670275" y="468627"/>
                    <a:pt x="662597" y="465675"/>
                  </a:cubicBezTo>
                  <a:cubicBezTo>
                    <a:pt x="649605" y="459769"/>
                    <a:pt x="632774" y="448992"/>
                    <a:pt x="612105" y="433342"/>
                  </a:cubicBezTo>
                  <a:cubicBezTo>
                    <a:pt x="591436" y="417692"/>
                    <a:pt x="575935" y="408687"/>
                    <a:pt x="565599" y="406324"/>
                  </a:cubicBezTo>
                  <a:cubicBezTo>
                    <a:pt x="555265" y="403962"/>
                    <a:pt x="544192" y="399828"/>
                    <a:pt x="532381" y="393923"/>
                  </a:cubicBezTo>
                  <a:cubicBezTo>
                    <a:pt x="522932" y="389198"/>
                    <a:pt x="519094" y="384917"/>
                    <a:pt x="520865" y="381078"/>
                  </a:cubicBezTo>
                  <a:cubicBezTo>
                    <a:pt x="522637" y="377240"/>
                    <a:pt x="531790" y="370891"/>
                    <a:pt x="548326" y="362033"/>
                  </a:cubicBezTo>
                  <a:cubicBezTo>
                    <a:pt x="561908" y="354946"/>
                    <a:pt x="571948" y="351403"/>
                    <a:pt x="578444" y="351403"/>
                  </a:cubicBezTo>
                  <a:close/>
                  <a:moveTo>
                    <a:pt x="238287" y="254848"/>
                  </a:moveTo>
                  <a:cubicBezTo>
                    <a:pt x="234744" y="255439"/>
                    <a:pt x="223819" y="258687"/>
                    <a:pt x="205512" y="264592"/>
                  </a:cubicBezTo>
                  <a:cubicBezTo>
                    <a:pt x="186614" y="270498"/>
                    <a:pt x="177165" y="275665"/>
                    <a:pt x="177165" y="280094"/>
                  </a:cubicBezTo>
                  <a:cubicBezTo>
                    <a:pt x="177165" y="284523"/>
                    <a:pt x="183366" y="292643"/>
                    <a:pt x="195768" y="304454"/>
                  </a:cubicBezTo>
                  <a:cubicBezTo>
                    <a:pt x="202854" y="311541"/>
                    <a:pt x="208169" y="315675"/>
                    <a:pt x="211712" y="316856"/>
                  </a:cubicBezTo>
                  <a:cubicBezTo>
                    <a:pt x="215256" y="318037"/>
                    <a:pt x="219094" y="316856"/>
                    <a:pt x="223228" y="313313"/>
                  </a:cubicBezTo>
                  <a:cubicBezTo>
                    <a:pt x="229724" y="307998"/>
                    <a:pt x="235925" y="298697"/>
                    <a:pt x="241831" y="285409"/>
                  </a:cubicBezTo>
                  <a:cubicBezTo>
                    <a:pt x="247736" y="272122"/>
                    <a:pt x="249212" y="263411"/>
                    <a:pt x="246260" y="259277"/>
                  </a:cubicBezTo>
                  <a:cubicBezTo>
                    <a:pt x="244488" y="255734"/>
                    <a:pt x="241831" y="254258"/>
                    <a:pt x="238287" y="254848"/>
                  </a:cubicBezTo>
                  <a:close/>
                  <a:moveTo>
                    <a:pt x="404823" y="60853"/>
                  </a:moveTo>
                  <a:cubicBezTo>
                    <a:pt x="393602" y="60262"/>
                    <a:pt x="384301" y="61591"/>
                    <a:pt x="376919" y="64839"/>
                  </a:cubicBezTo>
                  <a:cubicBezTo>
                    <a:pt x="369537" y="68087"/>
                    <a:pt x="354035" y="77978"/>
                    <a:pt x="330413" y="94514"/>
                  </a:cubicBezTo>
                  <a:cubicBezTo>
                    <a:pt x="305019" y="112230"/>
                    <a:pt x="292323" y="123451"/>
                    <a:pt x="292323" y="128175"/>
                  </a:cubicBezTo>
                  <a:cubicBezTo>
                    <a:pt x="292323" y="136443"/>
                    <a:pt x="297194" y="144268"/>
                    <a:pt x="306939" y="151650"/>
                  </a:cubicBezTo>
                  <a:cubicBezTo>
                    <a:pt x="316683" y="159031"/>
                    <a:pt x="327165" y="162722"/>
                    <a:pt x="338385" y="162722"/>
                  </a:cubicBezTo>
                  <a:cubicBezTo>
                    <a:pt x="353149" y="162722"/>
                    <a:pt x="363484" y="164199"/>
                    <a:pt x="369389" y="167152"/>
                  </a:cubicBezTo>
                  <a:cubicBezTo>
                    <a:pt x="375295" y="170104"/>
                    <a:pt x="378247" y="175715"/>
                    <a:pt x="378247" y="183982"/>
                  </a:cubicBezTo>
                  <a:cubicBezTo>
                    <a:pt x="378247" y="189297"/>
                    <a:pt x="377066" y="193431"/>
                    <a:pt x="374704" y="196384"/>
                  </a:cubicBezTo>
                  <a:cubicBezTo>
                    <a:pt x="372342" y="199336"/>
                    <a:pt x="367618" y="201404"/>
                    <a:pt x="360531" y="202585"/>
                  </a:cubicBezTo>
                  <a:cubicBezTo>
                    <a:pt x="349901" y="204356"/>
                    <a:pt x="341929" y="206423"/>
                    <a:pt x="336614" y="208785"/>
                  </a:cubicBezTo>
                  <a:cubicBezTo>
                    <a:pt x="330708" y="210557"/>
                    <a:pt x="324950" y="218972"/>
                    <a:pt x="319340" y="234031"/>
                  </a:cubicBezTo>
                  <a:cubicBezTo>
                    <a:pt x="313730" y="249090"/>
                    <a:pt x="310925" y="263707"/>
                    <a:pt x="310925" y="277880"/>
                  </a:cubicBezTo>
                  <a:cubicBezTo>
                    <a:pt x="310925" y="287919"/>
                    <a:pt x="311811" y="294563"/>
                    <a:pt x="313582" y="297811"/>
                  </a:cubicBezTo>
                  <a:cubicBezTo>
                    <a:pt x="315354" y="301059"/>
                    <a:pt x="319193" y="302683"/>
                    <a:pt x="325098" y="302683"/>
                  </a:cubicBezTo>
                  <a:cubicBezTo>
                    <a:pt x="335137" y="302683"/>
                    <a:pt x="343553" y="297515"/>
                    <a:pt x="350344" y="287181"/>
                  </a:cubicBezTo>
                  <a:cubicBezTo>
                    <a:pt x="357135" y="276846"/>
                    <a:pt x="367618" y="254258"/>
                    <a:pt x="381791" y="219415"/>
                  </a:cubicBezTo>
                  <a:cubicBezTo>
                    <a:pt x="406594" y="159179"/>
                    <a:pt x="419881" y="113707"/>
                    <a:pt x="421653" y="82998"/>
                  </a:cubicBezTo>
                  <a:cubicBezTo>
                    <a:pt x="422243" y="73549"/>
                    <a:pt x="421800" y="67644"/>
                    <a:pt x="420324" y="65282"/>
                  </a:cubicBezTo>
                  <a:cubicBezTo>
                    <a:pt x="418848" y="62920"/>
                    <a:pt x="413680" y="61443"/>
                    <a:pt x="404823" y="60853"/>
                  </a:cubicBezTo>
                  <a:close/>
                  <a:moveTo>
                    <a:pt x="411466" y="174"/>
                  </a:moveTo>
                  <a:cubicBezTo>
                    <a:pt x="423572" y="-712"/>
                    <a:pt x="440255" y="1798"/>
                    <a:pt x="461515" y="7703"/>
                  </a:cubicBezTo>
                  <a:cubicBezTo>
                    <a:pt x="479822" y="13018"/>
                    <a:pt x="492519" y="20105"/>
                    <a:pt x="499605" y="28963"/>
                  </a:cubicBezTo>
                  <a:cubicBezTo>
                    <a:pt x="506692" y="37821"/>
                    <a:pt x="511712" y="52290"/>
                    <a:pt x="514664" y="72368"/>
                  </a:cubicBezTo>
                  <a:cubicBezTo>
                    <a:pt x="517027" y="88904"/>
                    <a:pt x="513040" y="114002"/>
                    <a:pt x="502706" y="147663"/>
                  </a:cubicBezTo>
                  <a:cubicBezTo>
                    <a:pt x="492371" y="181325"/>
                    <a:pt x="477755" y="217348"/>
                    <a:pt x="458857" y="255734"/>
                  </a:cubicBezTo>
                  <a:cubicBezTo>
                    <a:pt x="441732" y="288214"/>
                    <a:pt x="427706" y="311098"/>
                    <a:pt x="416781" y="324385"/>
                  </a:cubicBezTo>
                  <a:cubicBezTo>
                    <a:pt x="405856" y="337673"/>
                    <a:pt x="393306" y="346679"/>
                    <a:pt x="379133" y="351403"/>
                  </a:cubicBezTo>
                  <a:cubicBezTo>
                    <a:pt x="364369" y="356128"/>
                    <a:pt x="349310" y="363214"/>
                    <a:pt x="333956" y="372663"/>
                  </a:cubicBezTo>
                  <a:cubicBezTo>
                    <a:pt x="318602" y="382112"/>
                    <a:pt x="302362" y="390232"/>
                    <a:pt x="285236" y="397023"/>
                  </a:cubicBezTo>
                  <a:cubicBezTo>
                    <a:pt x="268110" y="403815"/>
                    <a:pt x="252460" y="411344"/>
                    <a:pt x="238287" y="419612"/>
                  </a:cubicBezTo>
                  <a:lnTo>
                    <a:pt x="189567" y="445301"/>
                  </a:lnTo>
                  <a:cubicBezTo>
                    <a:pt x="157087" y="461245"/>
                    <a:pt x="128445" y="487230"/>
                    <a:pt x="103642" y="523253"/>
                  </a:cubicBezTo>
                  <a:cubicBezTo>
                    <a:pt x="93012" y="539789"/>
                    <a:pt x="83268" y="565773"/>
                    <a:pt x="74410" y="601206"/>
                  </a:cubicBezTo>
                  <a:cubicBezTo>
                    <a:pt x="65551" y="636639"/>
                    <a:pt x="62599" y="663214"/>
                    <a:pt x="65551" y="680930"/>
                  </a:cubicBezTo>
                  <a:cubicBezTo>
                    <a:pt x="66732" y="692741"/>
                    <a:pt x="66732" y="700566"/>
                    <a:pt x="65551" y="704404"/>
                  </a:cubicBezTo>
                  <a:cubicBezTo>
                    <a:pt x="64370" y="708243"/>
                    <a:pt x="61122" y="711639"/>
                    <a:pt x="55807" y="714591"/>
                  </a:cubicBezTo>
                  <a:cubicBezTo>
                    <a:pt x="44587" y="719906"/>
                    <a:pt x="34695" y="716806"/>
                    <a:pt x="26132" y="705290"/>
                  </a:cubicBezTo>
                  <a:cubicBezTo>
                    <a:pt x="17569" y="693775"/>
                    <a:pt x="11220" y="675615"/>
                    <a:pt x="7087" y="650812"/>
                  </a:cubicBezTo>
                  <a:lnTo>
                    <a:pt x="0" y="610064"/>
                  </a:lnTo>
                  <a:lnTo>
                    <a:pt x="22146" y="591462"/>
                  </a:lnTo>
                  <a:cubicBezTo>
                    <a:pt x="37500" y="579060"/>
                    <a:pt x="53297" y="562525"/>
                    <a:pt x="69538" y="541856"/>
                  </a:cubicBezTo>
                  <a:cubicBezTo>
                    <a:pt x="85778" y="521186"/>
                    <a:pt x="103051" y="500812"/>
                    <a:pt x="121358" y="480734"/>
                  </a:cubicBezTo>
                  <a:lnTo>
                    <a:pt x="148819" y="450616"/>
                  </a:lnTo>
                  <a:lnTo>
                    <a:pt x="130217" y="446186"/>
                  </a:lnTo>
                  <a:cubicBezTo>
                    <a:pt x="109547" y="440281"/>
                    <a:pt x="99213" y="427289"/>
                    <a:pt x="99213" y="407210"/>
                  </a:cubicBezTo>
                  <a:cubicBezTo>
                    <a:pt x="99213" y="398352"/>
                    <a:pt x="108219" y="388460"/>
                    <a:pt x="126230" y="377535"/>
                  </a:cubicBezTo>
                  <a:cubicBezTo>
                    <a:pt x="144242" y="366610"/>
                    <a:pt x="153248" y="358785"/>
                    <a:pt x="153248" y="354061"/>
                  </a:cubicBezTo>
                  <a:cubicBezTo>
                    <a:pt x="153248" y="349336"/>
                    <a:pt x="147343" y="341364"/>
                    <a:pt x="135531" y="330143"/>
                  </a:cubicBezTo>
                  <a:cubicBezTo>
                    <a:pt x="121358" y="315380"/>
                    <a:pt x="110876" y="294858"/>
                    <a:pt x="104085" y="268579"/>
                  </a:cubicBezTo>
                  <a:cubicBezTo>
                    <a:pt x="97293" y="242299"/>
                    <a:pt x="97146" y="220596"/>
                    <a:pt x="103642" y="203470"/>
                  </a:cubicBezTo>
                  <a:cubicBezTo>
                    <a:pt x="107776" y="194022"/>
                    <a:pt x="112057" y="180734"/>
                    <a:pt x="116486" y="163608"/>
                  </a:cubicBezTo>
                  <a:cubicBezTo>
                    <a:pt x="120915" y="146482"/>
                    <a:pt x="124754" y="137919"/>
                    <a:pt x="128002" y="137919"/>
                  </a:cubicBezTo>
                  <a:cubicBezTo>
                    <a:pt x="131250" y="137919"/>
                    <a:pt x="138780" y="154159"/>
                    <a:pt x="150591" y="186640"/>
                  </a:cubicBezTo>
                  <a:cubicBezTo>
                    <a:pt x="162401" y="219120"/>
                    <a:pt x="169931" y="235360"/>
                    <a:pt x="173179" y="235360"/>
                  </a:cubicBezTo>
                  <a:cubicBezTo>
                    <a:pt x="176427" y="235360"/>
                    <a:pt x="192520" y="226797"/>
                    <a:pt x="221457" y="209671"/>
                  </a:cubicBezTo>
                  <a:cubicBezTo>
                    <a:pt x="240944" y="197860"/>
                    <a:pt x="252756" y="189740"/>
                    <a:pt x="256890" y="185311"/>
                  </a:cubicBezTo>
                  <a:cubicBezTo>
                    <a:pt x="261023" y="180882"/>
                    <a:pt x="262204" y="174238"/>
                    <a:pt x="260433" y="165380"/>
                  </a:cubicBezTo>
                  <a:cubicBezTo>
                    <a:pt x="259842" y="158293"/>
                    <a:pt x="258514" y="153421"/>
                    <a:pt x="256447" y="150764"/>
                  </a:cubicBezTo>
                  <a:cubicBezTo>
                    <a:pt x="254380" y="148106"/>
                    <a:pt x="250393" y="146187"/>
                    <a:pt x="244488" y="145006"/>
                  </a:cubicBezTo>
                  <a:cubicBezTo>
                    <a:pt x="210827" y="142053"/>
                    <a:pt x="188681" y="135852"/>
                    <a:pt x="178051" y="126404"/>
                  </a:cubicBezTo>
                  <a:cubicBezTo>
                    <a:pt x="172736" y="121679"/>
                    <a:pt x="169045" y="117398"/>
                    <a:pt x="166978" y="113559"/>
                  </a:cubicBezTo>
                  <a:cubicBezTo>
                    <a:pt x="164911" y="109721"/>
                    <a:pt x="164764" y="106768"/>
                    <a:pt x="166535" y="104701"/>
                  </a:cubicBezTo>
                  <a:cubicBezTo>
                    <a:pt x="168307" y="102634"/>
                    <a:pt x="171850" y="101601"/>
                    <a:pt x="177165" y="101601"/>
                  </a:cubicBezTo>
                  <a:cubicBezTo>
                    <a:pt x="193701" y="101601"/>
                    <a:pt x="225295" y="85951"/>
                    <a:pt x="271949" y="54652"/>
                  </a:cubicBezTo>
                  <a:cubicBezTo>
                    <a:pt x="293208" y="41069"/>
                    <a:pt x="319783" y="28668"/>
                    <a:pt x="351673" y="17447"/>
                  </a:cubicBezTo>
                  <a:cubicBezTo>
                    <a:pt x="379429" y="6817"/>
                    <a:pt x="399360" y="1059"/>
                    <a:pt x="411466" y="174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AF4551E-1E5A-8002-0695-526F20375893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533269" y="695433"/>
              <a:ext cx="734245" cy="669613"/>
            </a:xfrm>
            <a:custGeom>
              <a:avLst/>
              <a:gdLst/>
              <a:ahLst/>
              <a:cxnLst/>
              <a:rect l="l" t="t" r="r" b="b"/>
              <a:pathLst>
                <a:path w="734245" h="669613">
                  <a:moveTo>
                    <a:pt x="540487" y="478182"/>
                  </a:moveTo>
                  <a:cubicBezTo>
                    <a:pt x="539158" y="477739"/>
                    <a:pt x="537165" y="478551"/>
                    <a:pt x="534507" y="480618"/>
                  </a:cubicBezTo>
                  <a:cubicBezTo>
                    <a:pt x="532736" y="482390"/>
                    <a:pt x="529488" y="485342"/>
                    <a:pt x="524763" y="489476"/>
                  </a:cubicBezTo>
                  <a:cubicBezTo>
                    <a:pt x="499370" y="508964"/>
                    <a:pt x="474862" y="519594"/>
                    <a:pt x="451240" y="521366"/>
                  </a:cubicBezTo>
                  <a:cubicBezTo>
                    <a:pt x="437657" y="523728"/>
                    <a:pt x="430866" y="528157"/>
                    <a:pt x="430866" y="534653"/>
                  </a:cubicBezTo>
                  <a:cubicBezTo>
                    <a:pt x="430866" y="545283"/>
                    <a:pt x="435000" y="551484"/>
                    <a:pt x="443267" y="553256"/>
                  </a:cubicBezTo>
                  <a:cubicBezTo>
                    <a:pt x="451535" y="555027"/>
                    <a:pt x="461870" y="552960"/>
                    <a:pt x="474271" y="547055"/>
                  </a:cubicBezTo>
                  <a:cubicBezTo>
                    <a:pt x="486673" y="541149"/>
                    <a:pt x="501141" y="530372"/>
                    <a:pt x="517677" y="514722"/>
                  </a:cubicBezTo>
                  <a:cubicBezTo>
                    <a:pt x="534212" y="499073"/>
                    <a:pt x="542480" y="488590"/>
                    <a:pt x="542480" y="483275"/>
                  </a:cubicBezTo>
                  <a:cubicBezTo>
                    <a:pt x="542480" y="480323"/>
                    <a:pt x="541815" y="478625"/>
                    <a:pt x="540487" y="478182"/>
                  </a:cubicBezTo>
                  <a:close/>
                  <a:moveTo>
                    <a:pt x="560197" y="405323"/>
                  </a:moveTo>
                  <a:cubicBezTo>
                    <a:pt x="566102" y="404732"/>
                    <a:pt x="578651" y="406947"/>
                    <a:pt x="597844" y="411966"/>
                  </a:cubicBezTo>
                  <a:cubicBezTo>
                    <a:pt x="617037" y="416986"/>
                    <a:pt x="628110" y="420972"/>
                    <a:pt x="631062" y="423925"/>
                  </a:cubicBezTo>
                  <a:cubicBezTo>
                    <a:pt x="639921" y="430421"/>
                    <a:pt x="644940" y="444890"/>
                    <a:pt x="646122" y="467331"/>
                  </a:cubicBezTo>
                  <a:cubicBezTo>
                    <a:pt x="647302" y="489771"/>
                    <a:pt x="644054" y="506602"/>
                    <a:pt x="636377" y="517823"/>
                  </a:cubicBezTo>
                  <a:lnTo>
                    <a:pt x="618661" y="543512"/>
                  </a:lnTo>
                  <a:cubicBezTo>
                    <a:pt x="612165" y="551779"/>
                    <a:pt x="611131" y="558866"/>
                    <a:pt x="615561" y="564771"/>
                  </a:cubicBezTo>
                  <a:cubicBezTo>
                    <a:pt x="619989" y="570677"/>
                    <a:pt x="621909" y="580421"/>
                    <a:pt x="621319" y="594003"/>
                  </a:cubicBezTo>
                  <a:cubicBezTo>
                    <a:pt x="620137" y="603452"/>
                    <a:pt x="618070" y="609358"/>
                    <a:pt x="615117" y="611720"/>
                  </a:cubicBezTo>
                  <a:cubicBezTo>
                    <a:pt x="612165" y="614082"/>
                    <a:pt x="603306" y="615854"/>
                    <a:pt x="588543" y="617035"/>
                  </a:cubicBezTo>
                  <a:cubicBezTo>
                    <a:pt x="573188" y="618807"/>
                    <a:pt x="560197" y="621907"/>
                    <a:pt x="549566" y="626336"/>
                  </a:cubicBezTo>
                  <a:cubicBezTo>
                    <a:pt x="538936" y="630765"/>
                    <a:pt x="525944" y="638885"/>
                    <a:pt x="510590" y="650696"/>
                  </a:cubicBezTo>
                  <a:cubicBezTo>
                    <a:pt x="485196" y="669003"/>
                    <a:pt x="454488" y="674023"/>
                    <a:pt x="418464" y="665755"/>
                  </a:cubicBezTo>
                  <a:cubicBezTo>
                    <a:pt x="401338" y="661622"/>
                    <a:pt x="389380" y="654978"/>
                    <a:pt x="382588" y="645824"/>
                  </a:cubicBezTo>
                  <a:cubicBezTo>
                    <a:pt x="375798" y="636671"/>
                    <a:pt x="372697" y="623088"/>
                    <a:pt x="373288" y="605076"/>
                  </a:cubicBezTo>
                  <a:cubicBezTo>
                    <a:pt x="373878" y="587065"/>
                    <a:pt x="372844" y="568905"/>
                    <a:pt x="370187" y="550598"/>
                  </a:cubicBezTo>
                  <a:cubicBezTo>
                    <a:pt x="367529" y="532291"/>
                    <a:pt x="369153" y="513098"/>
                    <a:pt x="375059" y="493019"/>
                  </a:cubicBezTo>
                  <a:cubicBezTo>
                    <a:pt x="379193" y="478846"/>
                    <a:pt x="382884" y="470136"/>
                    <a:pt x="386132" y="466888"/>
                  </a:cubicBezTo>
                  <a:cubicBezTo>
                    <a:pt x="389380" y="463640"/>
                    <a:pt x="396319" y="461130"/>
                    <a:pt x="406949" y="459358"/>
                  </a:cubicBezTo>
                  <a:cubicBezTo>
                    <a:pt x="422893" y="456996"/>
                    <a:pt x="441053" y="450943"/>
                    <a:pt x="461427" y="441199"/>
                  </a:cubicBezTo>
                  <a:cubicBezTo>
                    <a:pt x="481801" y="431455"/>
                    <a:pt x="502027" y="423039"/>
                    <a:pt x="522106" y="415953"/>
                  </a:cubicBezTo>
                  <a:cubicBezTo>
                    <a:pt x="542185" y="408866"/>
                    <a:pt x="554881" y="405323"/>
                    <a:pt x="560197" y="405323"/>
                  </a:cubicBezTo>
                  <a:close/>
                  <a:moveTo>
                    <a:pt x="118170" y="107686"/>
                  </a:moveTo>
                  <a:cubicBezTo>
                    <a:pt x="112855" y="107686"/>
                    <a:pt x="109607" y="109014"/>
                    <a:pt x="108426" y="111672"/>
                  </a:cubicBezTo>
                  <a:cubicBezTo>
                    <a:pt x="107245" y="114329"/>
                    <a:pt x="107835" y="120382"/>
                    <a:pt x="110197" y="129831"/>
                  </a:cubicBezTo>
                  <a:cubicBezTo>
                    <a:pt x="111969" y="141052"/>
                    <a:pt x="116103" y="154339"/>
                    <a:pt x="122599" y="169693"/>
                  </a:cubicBezTo>
                  <a:cubicBezTo>
                    <a:pt x="129095" y="185048"/>
                    <a:pt x="133819" y="192725"/>
                    <a:pt x="136773" y="192725"/>
                  </a:cubicBezTo>
                  <a:cubicBezTo>
                    <a:pt x="139134" y="192725"/>
                    <a:pt x="144744" y="184605"/>
                    <a:pt x="153603" y="168365"/>
                  </a:cubicBezTo>
                  <a:cubicBezTo>
                    <a:pt x="162461" y="152125"/>
                    <a:pt x="166890" y="141642"/>
                    <a:pt x="166890" y="136918"/>
                  </a:cubicBezTo>
                  <a:cubicBezTo>
                    <a:pt x="166890" y="132193"/>
                    <a:pt x="160837" y="126140"/>
                    <a:pt x="148731" y="118758"/>
                  </a:cubicBezTo>
                  <a:cubicBezTo>
                    <a:pt x="136624" y="111377"/>
                    <a:pt x="126437" y="107686"/>
                    <a:pt x="118170" y="107686"/>
                  </a:cubicBezTo>
                  <a:close/>
                  <a:moveTo>
                    <a:pt x="213285" y="61180"/>
                  </a:moveTo>
                  <a:cubicBezTo>
                    <a:pt x="218379" y="60884"/>
                    <a:pt x="223878" y="61032"/>
                    <a:pt x="229784" y="61623"/>
                  </a:cubicBezTo>
                  <a:cubicBezTo>
                    <a:pt x="256358" y="63394"/>
                    <a:pt x="273484" y="71957"/>
                    <a:pt x="281161" y="87312"/>
                  </a:cubicBezTo>
                  <a:cubicBezTo>
                    <a:pt x="286476" y="98532"/>
                    <a:pt x="282933" y="107390"/>
                    <a:pt x="270532" y="113886"/>
                  </a:cubicBezTo>
                  <a:cubicBezTo>
                    <a:pt x="264626" y="116839"/>
                    <a:pt x="255030" y="126583"/>
                    <a:pt x="241742" y="143119"/>
                  </a:cubicBezTo>
                  <a:cubicBezTo>
                    <a:pt x="228455" y="159654"/>
                    <a:pt x="221811" y="169989"/>
                    <a:pt x="221811" y="174122"/>
                  </a:cubicBezTo>
                  <a:cubicBezTo>
                    <a:pt x="221811" y="177075"/>
                    <a:pt x="230965" y="180914"/>
                    <a:pt x="249272" y="185638"/>
                  </a:cubicBezTo>
                  <a:cubicBezTo>
                    <a:pt x="262264" y="189182"/>
                    <a:pt x="270089" y="192282"/>
                    <a:pt x="272746" y="194939"/>
                  </a:cubicBezTo>
                  <a:cubicBezTo>
                    <a:pt x="275404" y="197597"/>
                    <a:pt x="276142" y="203355"/>
                    <a:pt x="274961" y="212213"/>
                  </a:cubicBezTo>
                  <a:cubicBezTo>
                    <a:pt x="274370" y="221071"/>
                    <a:pt x="272451" y="226829"/>
                    <a:pt x="269203" y="229487"/>
                  </a:cubicBezTo>
                  <a:cubicBezTo>
                    <a:pt x="265955" y="232144"/>
                    <a:pt x="259311" y="234949"/>
                    <a:pt x="249272" y="237902"/>
                  </a:cubicBezTo>
                  <a:cubicBezTo>
                    <a:pt x="233327" y="240855"/>
                    <a:pt x="215167" y="248827"/>
                    <a:pt x="194794" y="261819"/>
                  </a:cubicBezTo>
                  <a:cubicBezTo>
                    <a:pt x="174420" y="274811"/>
                    <a:pt x="160394" y="282784"/>
                    <a:pt x="152717" y="285736"/>
                  </a:cubicBezTo>
                  <a:cubicBezTo>
                    <a:pt x="147992" y="287508"/>
                    <a:pt x="145335" y="287656"/>
                    <a:pt x="144744" y="286179"/>
                  </a:cubicBezTo>
                  <a:cubicBezTo>
                    <a:pt x="144154" y="284703"/>
                    <a:pt x="144449" y="280717"/>
                    <a:pt x="145630" y="274221"/>
                  </a:cubicBezTo>
                  <a:cubicBezTo>
                    <a:pt x="147402" y="267134"/>
                    <a:pt x="147845" y="262853"/>
                    <a:pt x="146959" y="261376"/>
                  </a:cubicBezTo>
                  <a:cubicBezTo>
                    <a:pt x="146073" y="259900"/>
                    <a:pt x="143859" y="259752"/>
                    <a:pt x="140315" y="260933"/>
                  </a:cubicBezTo>
                  <a:cubicBezTo>
                    <a:pt x="132048" y="264477"/>
                    <a:pt x="123485" y="258276"/>
                    <a:pt x="114627" y="242331"/>
                  </a:cubicBezTo>
                  <a:cubicBezTo>
                    <a:pt x="105768" y="226386"/>
                    <a:pt x="99272" y="206455"/>
                    <a:pt x="95138" y="182538"/>
                  </a:cubicBezTo>
                  <a:cubicBezTo>
                    <a:pt x="91004" y="158620"/>
                    <a:pt x="90414" y="138689"/>
                    <a:pt x="93367" y="122745"/>
                  </a:cubicBezTo>
                  <a:cubicBezTo>
                    <a:pt x="95729" y="112705"/>
                    <a:pt x="98091" y="106209"/>
                    <a:pt x="100453" y="103257"/>
                  </a:cubicBezTo>
                  <a:cubicBezTo>
                    <a:pt x="102815" y="100304"/>
                    <a:pt x="106949" y="98532"/>
                    <a:pt x="112855" y="97942"/>
                  </a:cubicBezTo>
                  <a:cubicBezTo>
                    <a:pt x="122894" y="97942"/>
                    <a:pt x="140315" y="91445"/>
                    <a:pt x="165119" y="78453"/>
                  </a:cubicBezTo>
                  <a:cubicBezTo>
                    <a:pt x="179292" y="70776"/>
                    <a:pt x="190660" y="65756"/>
                    <a:pt x="199223" y="63394"/>
                  </a:cubicBezTo>
                  <a:cubicBezTo>
                    <a:pt x="203504" y="62213"/>
                    <a:pt x="208192" y="61475"/>
                    <a:pt x="213285" y="61180"/>
                  </a:cubicBezTo>
                  <a:close/>
                  <a:moveTo>
                    <a:pt x="471946" y="390"/>
                  </a:moveTo>
                  <a:cubicBezTo>
                    <a:pt x="475268" y="1054"/>
                    <a:pt x="479291" y="2568"/>
                    <a:pt x="484015" y="4930"/>
                  </a:cubicBezTo>
                  <a:cubicBezTo>
                    <a:pt x="491102" y="9064"/>
                    <a:pt x="494350" y="14379"/>
                    <a:pt x="493759" y="20875"/>
                  </a:cubicBezTo>
                  <a:cubicBezTo>
                    <a:pt x="493169" y="27371"/>
                    <a:pt x="487559" y="37705"/>
                    <a:pt x="476929" y="51879"/>
                  </a:cubicBezTo>
                  <a:cubicBezTo>
                    <a:pt x="464527" y="69004"/>
                    <a:pt x="458326" y="79191"/>
                    <a:pt x="458326" y="82440"/>
                  </a:cubicBezTo>
                  <a:cubicBezTo>
                    <a:pt x="458326" y="85688"/>
                    <a:pt x="469547" y="88788"/>
                    <a:pt x="491988" y="91741"/>
                  </a:cubicBezTo>
                  <a:cubicBezTo>
                    <a:pt x="520334" y="94694"/>
                    <a:pt x="537903" y="102075"/>
                    <a:pt x="544694" y="113886"/>
                  </a:cubicBezTo>
                  <a:cubicBezTo>
                    <a:pt x="551486" y="125697"/>
                    <a:pt x="548090" y="142823"/>
                    <a:pt x="534507" y="165264"/>
                  </a:cubicBezTo>
                  <a:cubicBezTo>
                    <a:pt x="509705" y="207193"/>
                    <a:pt x="493464" y="240559"/>
                    <a:pt x="485787" y="265362"/>
                  </a:cubicBezTo>
                  <a:cubicBezTo>
                    <a:pt x="482834" y="273040"/>
                    <a:pt x="483130" y="276878"/>
                    <a:pt x="486673" y="276878"/>
                  </a:cubicBezTo>
                  <a:cubicBezTo>
                    <a:pt x="487263" y="276878"/>
                    <a:pt x="488444" y="276583"/>
                    <a:pt x="490216" y="275992"/>
                  </a:cubicBezTo>
                  <a:lnTo>
                    <a:pt x="546024" y="256504"/>
                  </a:lnTo>
                  <a:cubicBezTo>
                    <a:pt x="578503" y="245284"/>
                    <a:pt x="598434" y="236425"/>
                    <a:pt x="605816" y="229929"/>
                  </a:cubicBezTo>
                  <a:cubicBezTo>
                    <a:pt x="613198" y="223433"/>
                    <a:pt x="628405" y="220776"/>
                    <a:pt x="651436" y="221957"/>
                  </a:cubicBezTo>
                  <a:cubicBezTo>
                    <a:pt x="698680" y="224319"/>
                    <a:pt x="725551" y="234359"/>
                    <a:pt x="732046" y="252075"/>
                  </a:cubicBezTo>
                  <a:cubicBezTo>
                    <a:pt x="735590" y="261524"/>
                    <a:pt x="734852" y="267872"/>
                    <a:pt x="729832" y="271120"/>
                  </a:cubicBezTo>
                  <a:cubicBezTo>
                    <a:pt x="724812" y="274368"/>
                    <a:pt x="709310" y="278355"/>
                    <a:pt x="683326" y="283079"/>
                  </a:cubicBezTo>
                  <a:cubicBezTo>
                    <a:pt x="656751" y="287803"/>
                    <a:pt x="625009" y="295185"/>
                    <a:pt x="588100" y="305225"/>
                  </a:cubicBezTo>
                  <a:cubicBezTo>
                    <a:pt x="551191" y="315264"/>
                    <a:pt x="528307" y="320284"/>
                    <a:pt x="519448" y="320284"/>
                  </a:cubicBezTo>
                  <a:cubicBezTo>
                    <a:pt x="510590" y="320284"/>
                    <a:pt x="495679" y="325008"/>
                    <a:pt x="474714" y="334457"/>
                  </a:cubicBezTo>
                  <a:cubicBezTo>
                    <a:pt x="453750" y="343906"/>
                    <a:pt x="438986" y="349959"/>
                    <a:pt x="430423" y="352616"/>
                  </a:cubicBezTo>
                  <a:cubicBezTo>
                    <a:pt x="421860" y="355274"/>
                    <a:pt x="402815" y="375943"/>
                    <a:pt x="373288" y="414624"/>
                  </a:cubicBezTo>
                  <a:cubicBezTo>
                    <a:pt x="343760" y="453305"/>
                    <a:pt x="320728" y="479732"/>
                    <a:pt x="304193" y="493905"/>
                  </a:cubicBezTo>
                  <a:cubicBezTo>
                    <a:pt x="292972" y="503354"/>
                    <a:pt x="284409" y="509112"/>
                    <a:pt x="278504" y="511179"/>
                  </a:cubicBezTo>
                  <a:cubicBezTo>
                    <a:pt x="272599" y="513246"/>
                    <a:pt x="262560" y="513393"/>
                    <a:pt x="248387" y="511622"/>
                  </a:cubicBezTo>
                  <a:cubicBezTo>
                    <a:pt x="233623" y="509260"/>
                    <a:pt x="224469" y="508964"/>
                    <a:pt x="220925" y="510736"/>
                  </a:cubicBezTo>
                  <a:cubicBezTo>
                    <a:pt x="217382" y="512508"/>
                    <a:pt x="212658" y="519299"/>
                    <a:pt x="206752" y="531110"/>
                  </a:cubicBezTo>
                  <a:cubicBezTo>
                    <a:pt x="199075" y="545874"/>
                    <a:pt x="190364" y="559899"/>
                    <a:pt x="180620" y="573187"/>
                  </a:cubicBezTo>
                  <a:cubicBezTo>
                    <a:pt x="170876" y="586474"/>
                    <a:pt x="164528" y="598433"/>
                    <a:pt x="161575" y="609062"/>
                  </a:cubicBezTo>
                  <a:cubicBezTo>
                    <a:pt x="158622" y="622645"/>
                    <a:pt x="153455" y="630618"/>
                    <a:pt x="146073" y="632980"/>
                  </a:cubicBezTo>
                  <a:cubicBezTo>
                    <a:pt x="138691" y="635342"/>
                    <a:pt x="130276" y="631799"/>
                    <a:pt x="120827" y="622350"/>
                  </a:cubicBezTo>
                  <a:cubicBezTo>
                    <a:pt x="110197" y="611129"/>
                    <a:pt x="102520" y="597842"/>
                    <a:pt x="97796" y="582488"/>
                  </a:cubicBezTo>
                  <a:cubicBezTo>
                    <a:pt x="93072" y="567133"/>
                    <a:pt x="93072" y="554437"/>
                    <a:pt x="97796" y="544397"/>
                  </a:cubicBezTo>
                  <a:cubicBezTo>
                    <a:pt x="103701" y="531996"/>
                    <a:pt x="108721" y="516346"/>
                    <a:pt x="112855" y="497449"/>
                  </a:cubicBezTo>
                  <a:cubicBezTo>
                    <a:pt x="116989" y="478551"/>
                    <a:pt x="117284" y="467626"/>
                    <a:pt x="113741" y="464673"/>
                  </a:cubicBezTo>
                  <a:cubicBezTo>
                    <a:pt x="109607" y="460539"/>
                    <a:pt x="98830" y="463640"/>
                    <a:pt x="81408" y="473974"/>
                  </a:cubicBezTo>
                  <a:cubicBezTo>
                    <a:pt x="63987" y="484309"/>
                    <a:pt x="47894" y="490067"/>
                    <a:pt x="33130" y="491248"/>
                  </a:cubicBezTo>
                  <a:cubicBezTo>
                    <a:pt x="25453" y="491838"/>
                    <a:pt x="19695" y="491100"/>
                    <a:pt x="15857" y="489033"/>
                  </a:cubicBezTo>
                  <a:cubicBezTo>
                    <a:pt x="12018" y="486966"/>
                    <a:pt x="8327" y="482094"/>
                    <a:pt x="4784" y="474417"/>
                  </a:cubicBezTo>
                  <a:cubicBezTo>
                    <a:pt x="-531" y="463787"/>
                    <a:pt x="-1417" y="455077"/>
                    <a:pt x="2127" y="448285"/>
                  </a:cubicBezTo>
                  <a:cubicBezTo>
                    <a:pt x="5670" y="441494"/>
                    <a:pt x="12461" y="438689"/>
                    <a:pt x="22501" y="439870"/>
                  </a:cubicBezTo>
                  <a:cubicBezTo>
                    <a:pt x="29587" y="441051"/>
                    <a:pt x="47156" y="433226"/>
                    <a:pt x="75207" y="416396"/>
                  </a:cubicBezTo>
                  <a:cubicBezTo>
                    <a:pt x="103258" y="399565"/>
                    <a:pt x="123189" y="384358"/>
                    <a:pt x="135000" y="370776"/>
                  </a:cubicBezTo>
                  <a:cubicBezTo>
                    <a:pt x="145040" y="361327"/>
                    <a:pt x="159803" y="356602"/>
                    <a:pt x="179292" y="356602"/>
                  </a:cubicBezTo>
                  <a:cubicBezTo>
                    <a:pt x="195236" y="356602"/>
                    <a:pt x="204686" y="358079"/>
                    <a:pt x="207638" y="361032"/>
                  </a:cubicBezTo>
                  <a:cubicBezTo>
                    <a:pt x="210591" y="363984"/>
                    <a:pt x="211181" y="374024"/>
                    <a:pt x="209410" y="391150"/>
                  </a:cubicBezTo>
                  <a:cubicBezTo>
                    <a:pt x="208229" y="410047"/>
                    <a:pt x="215610" y="409161"/>
                    <a:pt x="231555" y="388492"/>
                  </a:cubicBezTo>
                  <a:cubicBezTo>
                    <a:pt x="233917" y="384358"/>
                    <a:pt x="236871" y="379634"/>
                    <a:pt x="240414" y="374319"/>
                  </a:cubicBezTo>
                  <a:cubicBezTo>
                    <a:pt x="251044" y="357784"/>
                    <a:pt x="257835" y="349220"/>
                    <a:pt x="260788" y="348630"/>
                  </a:cubicBezTo>
                  <a:cubicBezTo>
                    <a:pt x="262560" y="348630"/>
                    <a:pt x="264331" y="350697"/>
                    <a:pt x="266102" y="354831"/>
                  </a:cubicBezTo>
                  <a:cubicBezTo>
                    <a:pt x="270236" y="361917"/>
                    <a:pt x="272746" y="366051"/>
                    <a:pt x="273632" y="367232"/>
                  </a:cubicBezTo>
                  <a:cubicBezTo>
                    <a:pt x="274518" y="368413"/>
                    <a:pt x="293858" y="359850"/>
                    <a:pt x="331653" y="341543"/>
                  </a:cubicBezTo>
                  <a:cubicBezTo>
                    <a:pt x="357638" y="329142"/>
                    <a:pt x="375059" y="319545"/>
                    <a:pt x="383917" y="312754"/>
                  </a:cubicBezTo>
                  <a:cubicBezTo>
                    <a:pt x="392775" y="305963"/>
                    <a:pt x="403110" y="294595"/>
                    <a:pt x="414921" y="278650"/>
                  </a:cubicBezTo>
                  <a:cubicBezTo>
                    <a:pt x="440315" y="241445"/>
                    <a:pt x="463051" y="197449"/>
                    <a:pt x="483130" y="146662"/>
                  </a:cubicBezTo>
                  <a:cubicBezTo>
                    <a:pt x="486082" y="137804"/>
                    <a:pt x="484902" y="132193"/>
                    <a:pt x="479586" y="129831"/>
                  </a:cubicBezTo>
                  <a:cubicBezTo>
                    <a:pt x="474271" y="127469"/>
                    <a:pt x="465118" y="128355"/>
                    <a:pt x="452126" y="132489"/>
                  </a:cubicBezTo>
                  <a:cubicBezTo>
                    <a:pt x="439724" y="137213"/>
                    <a:pt x="426437" y="138394"/>
                    <a:pt x="412264" y="136032"/>
                  </a:cubicBezTo>
                  <a:cubicBezTo>
                    <a:pt x="384508" y="130126"/>
                    <a:pt x="384212" y="111229"/>
                    <a:pt x="411378" y="79339"/>
                  </a:cubicBezTo>
                  <a:cubicBezTo>
                    <a:pt x="424370" y="63985"/>
                    <a:pt x="435886" y="46859"/>
                    <a:pt x="445925" y="27961"/>
                  </a:cubicBezTo>
                  <a:cubicBezTo>
                    <a:pt x="454193" y="12017"/>
                    <a:pt x="460246" y="3011"/>
                    <a:pt x="464084" y="944"/>
                  </a:cubicBezTo>
                  <a:cubicBezTo>
                    <a:pt x="466004" y="-90"/>
                    <a:pt x="468624" y="-274"/>
                    <a:pt x="471946" y="39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0F619D4-7CDC-D307-B727-A7E176653C1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24" name="香香21-8">
              <a:extLst>
                <a:ext uri="{FF2B5EF4-FFF2-40B4-BE49-F238E27FC236}">
                  <a16:creationId xmlns:a16="http://schemas.microsoft.com/office/drawing/2014/main" id="{D63D3368-59E0-2671-B2D8-E0E463F66238}"/>
                </a:ext>
              </a:extLst>
            </p:cNvPr>
            <p:cNvPicPr/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D708A76B-044F-B7A5-AB16-9185D6AD2941}"/>
                </a:ext>
              </a:extLst>
            </p:cNvPr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28" name="香香21-9">
                <a:extLst>
                  <a:ext uri="{FF2B5EF4-FFF2-40B4-BE49-F238E27FC236}">
                    <a16:creationId xmlns:a16="http://schemas.microsoft.com/office/drawing/2014/main" id="{87935BC5-C9E6-78BD-0506-29DE26A0E0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34" name="香香21-10">
                <a:extLst>
                  <a:ext uri="{FF2B5EF4-FFF2-40B4-BE49-F238E27FC236}">
                    <a16:creationId xmlns:a16="http://schemas.microsoft.com/office/drawing/2014/main" id="{0F335C9E-3D64-AF04-8E3A-C4199BC517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香香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293812" y="595102"/>
            <a:ext cx="9604376" cy="5667796"/>
          </a:xfrm>
          <a:custGeom>
            <a:avLst/>
            <a:gdLst>
              <a:gd name="connsiteX0" fmla="*/ 0 w 9604376"/>
              <a:gd name="connsiteY0" fmla="*/ 0 h 5667796"/>
              <a:gd name="connsiteX1" fmla="*/ 9604376 w 9604376"/>
              <a:gd name="connsiteY1" fmla="*/ 0 h 5667796"/>
              <a:gd name="connsiteX2" fmla="*/ 9604376 w 9604376"/>
              <a:gd name="connsiteY2" fmla="*/ 5667796 h 5667796"/>
              <a:gd name="connsiteX3" fmla="*/ 0 w 9604376"/>
              <a:gd name="connsiteY3" fmla="*/ 5667796 h 566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04376" h="5667796">
                <a:moveTo>
                  <a:pt x="0" y="0"/>
                </a:moveTo>
                <a:lnTo>
                  <a:pt x="9604376" y="0"/>
                </a:lnTo>
                <a:lnTo>
                  <a:pt x="9604376" y="5667796"/>
                </a:lnTo>
                <a:lnTo>
                  <a:pt x="0" y="5667796"/>
                </a:lnTo>
                <a:close/>
              </a:path>
            </a:pathLst>
          </a:custGeom>
        </p:spPr>
      </p:pic>
      <p:pic>
        <p:nvPicPr>
          <p:cNvPr id="28" name="香香3" descr="图片包含 户外, 山, 天空, 树&#10;&#10;自动生成的说明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777073" y="3374281"/>
            <a:ext cx="2819414" cy="1819079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pic>
        <p:nvPicPr>
          <p:cNvPr id="29" name="香香4" descr="图片包含 户外, 山, 天空, 树&#10;&#10;自动生成的说明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806147" y="3473741"/>
            <a:ext cx="2862284" cy="1846736"/>
          </a:xfrm>
          <a:custGeom>
            <a:avLst/>
            <a:gdLst>
              <a:gd name="connsiteX0" fmla="*/ 2862284 w 2862284"/>
              <a:gd name="connsiteY0" fmla="*/ 0 h 1846736"/>
              <a:gd name="connsiteX1" fmla="*/ 0 w 2862284"/>
              <a:gd name="connsiteY1" fmla="*/ 0 h 1846736"/>
              <a:gd name="connsiteX2" fmla="*/ 0 w 2862284"/>
              <a:gd name="connsiteY2" fmla="*/ 1846736 h 1846736"/>
              <a:gd name="connsiteX3" fmla="*/ 2862284 w 2862284"/>
              <a:gd name="connsiteY3" fmla="*/ 1846736 h 184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2284" h="1846736">
                <a:moveTo>
                  <a:pt x="2862284" y="0"/>
                </a:moveTo>
                <a:lnTo>
                  <a:pt x="0" y="0"/>
                </a:lnTo>
                <a:lnTo>
                  <a:pt x="0" y="1846736"/>
                </a:lnTo>
                <a:lnTo>
                  <a:pt x="2862284" y="1846736"/>
                </a:lnTo>
                <a:close/>
              </a:path>
            </a:pathLst>
          </a:custGeom>
          <a:effectLst/>
        </p:spPr>
      </p:pic>
      <p:pic>
        <p:nvPicPr>
          <p:cNvPr id="30" name="香香5" descr="图片包含 户外, 山, 天空, 树&#10;&#10;自动生成的说明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-901011" y="-171373"/>
            <a:ext cx="2969818" cy="2765564"/>
          </a:xfrm>
          <a:custGeom>
            <a:avLst/>
            <a:gdLst>
              <a:gd name="connsiteX0" fmla="*/ 1596699 w 2969818"/>
              <a:gd name="connsiteY0" fmla="*/ 2765564 h 2765564"/>
              <a:gd name="connsiteX1" fmla="*/ 2969818 w 2969818"/>
              <a:gd name="connsiteY1" fmla="*/ 1972794 h 2765564"/>
              <a:gd name="connsiteX2" fmla="*/ 2969818 w 2969818"/>
              <a:gd name="connsiteY2" fmla="*/ 0 h 2765564"/>
              <a:gd name="connsiteX3" fmla="*/ 0 w 2969818"/>
              <a:gd name="connsiteY3" fmla="*/ 0 h 27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818" h="2765564">
                <a:moveTo>
                  <a:pt x="1596699" y="2765564"/>
                </a:moveTo>
                <a:lnTo>
                  <a:pt x="2969818" y="1972794"/>
                </a:lnTo>
                <a:lnTo>
                  <a:pt x="296981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香香6"/>
          <p:cNvPicPr/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76200"/>
            <a:ext cx="1347561" cy="1347561"/>
          </a:xfrm>
          <a:prstGeom prst="rect">
            <a:avLst/>
          </a:prstGeom>
        </p:spPr>
      </p:pic>
      <p:pic>
        <p:nvPicPr>
          <p:cNvPr id="24" name="香香8" descr="图片包含 户外, 山, 天空, 树&#10;&#10;自动生成的说明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163112" flipH="1">
            <a:off x="961649" y="639438"/>
            <a:ext cx="2958643" cy="1908911"/>
          </a:xfrm>
          <a:custGeom>
            <a:avLst/>
            <a:gdLst>
              <a:gd name="connsiteX0" fmla="*/ 2958643 w 2958643"/>
              <a:gd name="connsiteY0" fmla="*/ 1908911 h 1908911"/>
              <a:gd name="connsiteX1" fmla="*/ 2958643 w 2958643"/>
              <a:gd name="connsiteY1" fmla="*/ 0 h 1908911"/>
              <a:gd name="connsiteX2" fmla="*/ 0 w 2958643"/>
              <a:gd name="connsiteY2" fmla="*/ 0 h 1908911"/>
              <a:gd name="connsiteX3" fmla="*/ 0 w 2958643"/>
              <a:gd name="connsiteY3" fmla="*/ 1908911 h 190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643" h="1908911">
                <a:moveTo>
                  <a:pt x="2958643" y="1908911"/>
                </a:moveTo>
                <a:lnTo>
                  <a:pt x="2958643" y="0"/>
                </a:lnTo>
                <a:lnTo>
                  <a:pt x="0" y="0"/>
                </a:lnTo>
                <a:lnTo>
                  <a:pt x="0" y="1908911"/>
                </a:lnTo>
                <a:close/>
              </a:path>
            </a:pathLst>
          </a:custGeom>
          <a:effectLst/>
        </p:spPr>
      </p:pic>
      <p:pic>
        <p:nvPicPr>
          <p:cNvPr id="93" name="香香9" descr="图片包含 户外, 山, 天空, 树&#10;&#10;自动生成的说明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105" name="香香11" descr="查看图片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637" y="0"/>
            <a:ext cx="6858000" cy="47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香香12"/>
          <p:cNvPicPr/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78"/>
          <a:stretch>
            <a:fillRect/>
          </a:stretch>
        </p:blipFill>
        <p:spPr>
          <a:xfrm>
            <a:off x="607210" y="-1089917"/>
            <a:ext cx="11007196" cy="6337671"/>
          </a:xfrm>
          <a:prstGeom prst="rect">
            <a:avLst/>
          </a:prstGeom>
        </p:spPr>
      </p:pic>
      <p:pic>
        <p:nvPicPr>
          <p:cNvPr id="34" name="香香13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09202"/>
            <a:ext cx="12192000" cy="4648799"/>
          </a:xfrm>
          <a:custGeom>
            <a:avLst/>
            <a:gdLst>
              <a:gd name="connsiteX0" fmla="*/ 0 w 12183067"/>
              <a:gd name="connsiteY0" fmla="*/ 0 h 4648799"/>
              <a:gd name="connsiteX1" fmla="*/ 12183067 w 12183067"/>
              <a:gd name="connsiteY1" fmla="*/ 0 h 4648799"/>
              <a:gd name="connsiteX2" fmla="*/ 12183067 w 12183067"/>
              <a:gd name="connsiteY2" fmla="*/ 4648799 h 4648799"/>
              <a:gd name="connsiteX3" fmla="*/ 0 w 12183067"/>
              <a:gd name="connsiteY3" fmla="*/ 4648799 h 464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3067" h="4648799">
                <a:moveTo>
                  <a:pt x="0" y="0"/>
                </a:moveTo>
                <a:lnTo>
                  <a:pt x="12183067" y="0"/>
                </a:lnTo>
                <a:lnTo>
                  <a:pt x="12183067" y="4648799"/>
                </a:lnTo>
                <a:lnTo>
                  <a:pt x="0" y="4648799"/>
                </a:lnTo>
                <a:close/>
              </a:path>
            </a:pathLst>
          </a:custGeom>
        </p:spPr>
      </p:pic>
      <p:pic>
        <p:nvPicPr>
          <p:cNvPr id="46" name="香香14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038600"/>
            <a:ext cx="12192000" cy="2819400"/>
          </a:xfrm>
          <a:custGeom>
            <a:avLst/>
            <a:gdLst>
              <a:gd name="connsiteX0" fmla="*/ 0 w 12192000"/>
              <a:gd name="connsiteY0" fmla="*/ 0 h 2819400"/>
              <a:gd name="connsiteX1" fmla="*/ 12192000 w 12192000"/>
              <a:gd name="connsiteY1" fmla="*/ 0 h 2819400"/>
              <a:gd name="connsiteX2" fmla="*/ 12192000 w 12192000"/>
              <a:gd name="connsiteY2" fmla="*/ 2819400 h 2819400"/>
              <a:gd name="connsiteX3" fmla="*/ 0 w 121920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19400">
                <a:moveTo>
                  <a:pt x="0" y="0"/>
                </a:moveTo>
                <a:lnTo>
                  <a:pt x="12192000" y="0"/>
                </a:lnTo>
                <a:lnTo>
                  <a:pt x="12192000" y="2819400"/>
                </a:lnTo>
                <a:lnTo>
                  <a:pt x="0" y="2819400"/>
                </a:lnTo>
                <a:close/>
              </a:path>
            </a:pathLst>
          </a:custGeom>
        </p:spPr>
      </p:pic>
      <p:pic>
        <p:nvPicPr>
          <p:cNvPr id="31" name="香香15" descr="图片包含 户外, 山, 天空, 树&#10;&#10;自动生成的说明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0014" flipH="1">
            <a:off x="10728105" y="1449034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AE7E9DA-FAF9-DE09-5CF1-413CED1C9C09}"/>
              </a:ext>
            </a:extLst>
          </p:cNvPr>
          <p:cNvSpPr txBox="1"/>
          <p:nvPr/>
        </p:nvSpPr>
        <p:spPr>
          <a:xfrm>
            <a:off x="7879973" y="1922082"/>
            <a:ext cx="1324774" cy="1406206"/>
          </a:xfrm>
          <a:custGeom>
            <a:avLst/>
            <a:gdLst/>
            <a:ahLst/>
            <a:cxnLst/>
            <a:rect l="l" t="t" r="r" b="b"/>
            <a:pathLst>
              <a:path w="1324774" h="1406206">
                <a:moveTo>
                  <a:pt x="1129207" y="1091033"/>
                </a:moveTo>
                <a:cubicBezTo>
                  <a:pt x="1121473" y="1092322"/>
                  <a:pt x="1102782" y="1100056"/>
                  <a:pt x="1073134" y="1114236"/>
                </a:cubicBezTo>
                <a:cubicBezTo>
                  <a:pt x="1012548" y="1142595"/>
                  <a:pt x="984834" y="1163864"/>
                  <a:pt x="989990" y="1178044"/>
                </a:cubicBezTo>
                <a:cubicBezTo>
                  <a:pt x="992568" y="1189645"/>
                  <a:pt x="1013837" y="1192868"/>
                  <a:pt x="1053798" y="1187712"/>
                </a:cubicBezTo>
                <a:cubicBezTo>
                  <a:pt x="1086024" y="1181266"/>
                  <a:pt x="1106004" y="1175143"/>
                  <a:pt x="1113739" y="1169343"/>
                </a:cubicBezTo>
                <a:cubicBezTo>
                  <a:pt x="1121473" y="1163542"/>
                  <a:pt x="1128563" y="1148396"/>
                  <a:pt x="1135008" y="1123904"/>
                </a:cubicBezTo>
                <a:cubicBezTo>
                  <a:pt x="1138875" y="1101990"/>
                  <a:pt x="1136942" y="1091033"/>
                  <a:pt x="1129207" y="1091033"/>
                </a:cubicBezTo>
                <a:close/>
                <a:moveTo>
                  <a:pt x="1106004" y="797129"/>
                </a:moveTo>
                <a:cubicBezTo>
                  <a:pt x="1090536" y="799708"/>
                  <a:pt x="1060888" y="814532"/>
                  <a:pt x="1017060" y="841602"/>
                </a:cubicBezTo>
                <a:cubicBezTo>
                  <a:pt x="973232" y="868672"/>
                  <a:pt x="939717" y="893164"/>
                  <a:pt x="916514" y="915078"/>
                </a:cubicBezTo>
                <a:cubicBezTo>
                  <a:pt x="871397" y="957616"/>
                  <a:pt x="854962" y="987909"/>
                  <a:pt x="867208" y="1005956"/>
                </a:cubicBezTo>
                <a:cubicBezTo>
                  <a:pt x="879454" y="1024002"/>
                  <a:pt x="915869" y="1023358"/>
                  <a:pt x="976455" y="1004022"/>
                </a:cubicBezTo>
                <a:cubicBezTo>
                  <a:pt x="1020283" y="989842"/>
                  <a:pt x="1058309" y="978886"/>
                  <a:pt x="1090536" y="971151"/>
                </a:cubicBezTo>
                <a:cubicBezTo>
                  <a:pt x="1111161" y="967284"/>
                  <a:pt x="1123729" y="961806"/>
                  <a:pt x="1128240" y="954716"/>
                </a:cubicBezTo>
                <a:cubicBezTo>
                  <a:pt x="1132752" y="947626"/>
                  <a:pt x="1135008" y="933769"/>
                  <a:pt x="1135008" y="913144"/>
                </a:cubicBezTo>
                <a:cubicBezTo>
                  <a:pt x="1132430" y="882207"/>
                  <a:pt x="1128563" y="855137"/>
                  <a:pt x="1123407" y="831934"/>
                </a:cubicBezTo>
                <a:cubicBezTo>
                  <a:pt x="1118250" y="808731"/>
                  <a:pt x="1112449" y="797129"/>
                  <a:pt x="1106004" y="797129"/>
                </a:cubicBezTo>
                <a:close/>
                <a:moveTo>
                  <a:pt x="940381" y="338268"/>
                </a:moveTo>
                <a:cubicBezTo>
                  <a:pt x="934460" y="338993"/>
                  <a:pt x="923281" y="343706"/>
                  <a:pt x="906846" y="352407"/>
                </a:cubicBezTo>
                <a:cubicBezTo>
                  <a:pt x="886221" y="361431"/>
                  <a:pt x="875909" y="378833"/>
                  <a:pt x="875909" y="404614"/>
                </a:cubicBezTo>
                <a:cubicBezTo>
                  <a:pt x="875909" y="420082"/>
                  <a:pt x="877520" y="429428"/>
                  <a:pt x="880743" y="432651"/>
                </a:cubicBezTo>
                <a:cubicBezTo>
                  <a:pt x="883966" y="435873"/>
                  <a:pt x="888799" y="433617"/>
                  <a:pt x="895245" y="425883"/>
                </a:cubicBezTo>
                <a:cubicBezTo>
                  <a:pt x="909424" y="415571"/>
                  <a:pt x="922959" y="398169"/>
                  <a:pt x="935850" y="373677"/>
                </a:cubicBezTo>
                <a:cubicBezTo>
                  <a:pt x="944873" y="353052"/>
                  <a:pt x="947773" y="341450"/>
                  <a:pt x="944551" y="338872"/>
                </a:cubicBezTo>
                <a:cubicBezTo>
                  <a:pt x="943745" y="338228"/>
                  <a:pt x="942355" y="338026"/>
                  <a:pt x="940381" y="338268"/>
                </a:cubicBezTo>
                <a:close/>
                <a:moveTo>
                  <a:pt x="552881" y="324189"/>
                </a:moveTo>
                <a:cubicBezTo>
                  <a:pt x="551028" y="323827"/>
                  <a:pt x="549135" y="323887"/>
                  <a:pt x="547201" y="324370"/>
                </a:cubicBezTo>
                <a:cubicBezTo>
                  <a:pt x="539467" y="326304"/>
                  <a:pt x="524643" y="335649"/>
                  <a:pt x="502729" y="352407"/>
                </a:cubicBezTo>
                <a:cubicBezTo>
                  <a:pt x="471792" y="378188"/>
                  <a:pt x="446656" y="430395"/>
                  <a:pt x="427320" y="509027"/>
                </a:cubicBezTo>
                <a:cubicBezTo>
                  <a:pt x="407984" y="587659"/>
                  <a:pt x="408629" y="633420"/>
                  <a:pt x="429253" y="646311"/>
                </a:cubicBezTo>
                <a:cubicBezTo>
                  <a:pt x="438277" y="652756"/>
                  <a:pt x="449234" y="646311"/>
                  <a:pt x="462124" y="626975"/>
                </a:cubicBezTo>
                <a:cubicBezTo>
                  <a:pt x="484038" y="596038"/>
                  <a:pt x="494995" y="592171"/>
                  <a:pt x="494995" y="615373"/>
                </a:cubicBezTo>
                <a:cubicBezTo>
                  <a:pt x="497573" y="647600"/>
                  <a:pt x="484683" y="685627"/>
                  <a:pt x="456323" y="729454"/>
                </a:cubicBezTo>
                <a:cubicBezTo>
                  <a:pt x="442144" y="750079"/>
                  <a:pt x="438277" y="762325"/>
                  <a:pt x="444722" y="766192"/>
                </a:cubicBezTo>
                <a:cubicBezTo>
                  <a:pt x="457612" y="780372"/>
                  <a:pt x="498218" y="768126"/>
                  <a:pt x="566537" y="729454"/>
                </a:cubicBezTo>
                <a:cubicBezTo>
                  <a:pt x="634857" y="690783"/>
                  <a:pt x="698020" y="643088"/>
                  <a:pt x="756027" y="586370"/>
                </a:cubicBezTo>
                <a:cubicBezTo>
                  <a:pt x="776652" y="567034"/>
                  <a:pt x="788576" y="554144"/>
                  <a:pt x="791799" y="547698"/>
                </a:cubicBezTo>
                <a:cubicBezTo>
                  <a:pt x="795021" y="541253"/>
                  <a:pt x="792121" y="534808"/>
                  <a:pt x="783097" y="528363"/>
                </a:cubicBezTo>
                <a:cubicBezTo>
                  <a:pt x="768918" y="518050"/>
                  <a:pt x="758605" y="498070"/>
                  <a:pt x="752160" y="468422"/>
                </a:cubicBezTo>
                <a:cubicBezTo>
                  <a:pt x="747004" y="447797"/>
                  <a:pt x="734113" y="427494"/>
                  <a:pt x="713489" y="407514"/>
                </a:cubicBezTo>
                <a:cubicBezTo>
                  <a:pt x="692864" y="387534"/>
                  <a:pt x="678684" y="382055"/>
                  <a:pt x="670950" y="391079"/>
                </a:cubicBezTo>
                <a:cubicBezTo>
                  <a:pt x="665794" y="397524"/>
                  <a:pt x="649036" y="393335"/>
                  <a:pt x="620677" y="378511"/>
                </a:cubicBezTo>
                <a:cubicBezTo>
                  <a:pt x="592318" y="363687"/>
                  <a:pt x="574916" y="350474"/>
                  <a:pt x="568471" y="338872"/>
                </a:cubicBezTo>
                <a:cubicBezTo>
                  <a:pt x="563637" y="330171"/>
                  <a:pt x="558440" y="325277"/>
                  <a:pt x="552881" y="324189"/>
                </a:cubicBezTo>
                <a:close/>
                <a:moveTo>
                  <a:pt x="983222" y="13"/>
                </a:moveTo>
                <a:cubicBezTo>
                  <a:pt x="992890" y="-309"/>
                  <a:pt x="1007392" y="5653"/>
                  <a:pt x="1026728" y="17899"/>
                </a:cubicBezTo>
                <a:cubicBezTo>
                  <a:pt x="1046064" y="29500"/>
                  <a:pt x="1065399" y="45613"/>
                  <a:pt x="1084735" y="66238"/>
                </a:cubicBezTo>
                <a:cubicBezTo>
                  <a:pt x="1125985" y="107488"/>
                  <a:pt x="1159500" y="133269"/>
                  <a:pt x="1185281" y="143581"/>
                </a:cubicBezTo>
                <a:cubicBezTo>
                  <a:pt x="1208484" y="155183"/>
                  <a:pt x="1219441" y="168073"/>
                  <a:pt x="1218152" y="182253"/>
                </a:cubicBezTo>
                <a:cubicBezTo>
                  <a:pt x="1216863" y="196432"/>
                  <a:pt x="1202039" y="215123"/>
                  <a:pt x="1173679" y="238326"/>
                </a:cubicBezTo>
                <a:cubicBezTo>
                  <a:pt x="1154344" y="251217"/>
                  <a:pt x="1133397" y="276676"/>
                  <a:pt x="1110838" y="314702"/>
                </a:cubicBezTo>
                <a:cubicBezTo>
                  <a:pt x="1088280" y="352729"/>
                  <a:pt x="1077001" y="378833"/>
                  <a:pt x="1077001" y="393012"/>
                </a:cubicBezTo>
                <a:cubicBezTo>
                  <a:pt x="1077001" y="395591"/>
                  <a:pt x="1090536" y="400102"/>
                  <a:pt x="1117606" y="406547"/>
                </a:cubicBezTo>
                <a:cubicBezTo>
                  <a:pt x="1158855" y="415571"/>
                  <a:pt x="1183992" y="422660"/>
                  <a:pt x="1193015" y="427817"/>
                </a:cubicBezTo>
                <a:cubicBezTo>
                  <a:pt x="1202039" y="432973"/>
                  <a:pt x="1206550" y="441352"/>
                  <a:pt x="1206550" y="452953"/>
                </a:cubicBezTo>
                <a:cubicBezTo>
                  <a:pt x="1206550" y="469711"/>
                  <a:pt x="1190437" y="490336"/>
                  <a:pt x="1158211" y="514828"/>
                </a:cubicBezTo>
                <a:cubicBezTo>
                  <a:pt x="1114383" y="545765"/>
                  <a:pt x="1081190" y="573157"/>
                  <a:pt x="1058632" y="597005"/>
                </a:cubicBezTo>
                <a:cubicBezTo>
                  <a:pt x="1036073" y="620852"/>
                  <a:pt x="1017060" y="649533"/>
                  <a:pt x="1001591" y="683049"/>
                </a:cubicBezTo>
                <a:cubicBezTo>
                  <a:pt x="982256" y="720431"/>
                  <a:pt x="975166" y="740411"/>
                  <a:pt x="980322" y="742989"/>
                </a:cubicBezTo>
                <a:cubicBezTo>
                  <a:pt x="985478" y="744278"/>
                  <a:pt x="999013" y="734611"/>
                  <a:pt x="1020927" y="713986"/>
                </a:cubicBezTo>
                <a:cubicBezTo>
                  <a:pt x="1035107" y="698517"/>
                  <a:pt x="1050253" y="688527"/>
                  <a:pt x="1066366" y="684015"/>
                </a:cubicBezTo>
                <a:cubicBezTo>
                  <a:pt x="1082479" y="679504"/>
                  <a:pt x="1108583" y="677248"/>
                  <a:pt x="1144676" y="677248"/>
                </a:cubicBezTo>
                <a:cubicBezTo>
                  <a:pt x="1205261" y="674670"/>
                  <a:pt x="1239421" y="677892"/>
                  <a:pt x="1247155" y="686916"/>
                </a:cubicBezTo>
                <a:cubicBezTo>
                  <a:pt x="1261335" y="699806"/>
                  <a:pt x="1276481" y="733322"/>
                  <a:pt x="1292594" y="787462"/>
                </a:cubicBezTo>
                <a:cubicBezTo>
                  <a:pt x="1308707" y="841602"/>
                  <a:pt x="1318698" y="890586"/>
                  <a:pt x="1322565" y="934414"/>
                </a:cubicBezTo>
                <a:cubicBezTo>
                  <a:pt x="1327721" y="987264"/>
                  <a:pt x="1323854" y="1049139"/>
                  <a:pt x="1310963" y="1120037"/>
                </a:cubicBezTo>
                <a:cubicBezTo>
                  <a:pt x="1298073" y="1190934"/>
                  <a:pt x="1281960" y="1245719"/>
                  <a:pt x="1262624" y="1284390"/>
                </a:cubicBezTo>
                <a:cubicBezTo>
                  <a:pt x="1248444" y="1312749"/>
                  <a:pt x="1223953" y="1332730"/>
                  <a:pt x="1189148" y="1344331"/>
                </a:cubicBezTo>
                <a:cubicBezTo>
                  <a:pt x="1154344" y="1355933"/>
                  <a:pt x="1090536" y="1364312"/>
                  <a:pt x="997724" y="1369468"/>
                </a:cubicBezTo>
                <a:cubicBezTo>
                  <a:pt x="931983" y="1373335"/>
                  <a:pt x="891055" y="1374302"/>
                  <a:pt x="874942" y="1372368"/>
                </a:cubicBezTo>
                <a:cubicBezTo>
                  <a:pt x="858829" y="1370434"/>
                  <a:pt x="843683" y="1361734"/>
                  <a:pt x="829503" y="1346265"/>
                </a:cubicBezTo>
                <a:cubicBezTo>
                  <a:pt x="808878" y="1325640"/>
                  <a:pt x="795988" y="1302759"/>
                  <a:pt x="790832" y="1277623"/>
                </a:cubicBezTo>
                <a:cubicBezTo>
                  <a:pt x="785675" y="1252487"/>
                  <a:pt x="778908" y="1231217"/>
                  <a:pt x="770529" y="1213815"/>
                </a:cubicBezTo>
                <a:cubicBezTo>
                  <a:pt x="762150" y="1196413"/>
                  <a:pt x="752160" y="1159353"/>
                  <a:pt x="740559" y="1102634"/>
                </a:cubicBezTo>
                <a:cubicBezTo>
                  <a:pt x="732824" y="1063963"/>
                  <a:pt x="729279" y="1037215"/>
                  <a:pt x="729924" y="1022391"/>
                </a:cubicBezTo>
                <a:cubicBezTo>
                  <a:pt x="730569" y="1007567"/>
                  <a:pt x="736047" y="989198"/>
                  <a:pt x="746359" y="967284"/>
                </a:cubicBezTo>
                <a:cubicBezTo>
                  <a:pt x="763117" y="933769"/>
                  <a:pt x="771496" y="912500"/>
                  <a:pt x="771496" y="903476"/>
                </a:cubicBezTo>
                <a:cubicBezTo>
                  <a:pt x="771496" y="894453"/>
                  <a:pt x="781164" y="867383"/>
                  <a:pt x="800500" y="822266"/>
                </a:cubicBezTo>
                <a:cubicBezTo>
                  <a:pt x="823703" y="765548"/>
                  <a:pt x="826925" y="740411"/>
                  <a:pt x="810167" y="746857"/>
                </a:cubicBezTo>
                <a:cubicBezTo>
                  <a:pt x="805011" y="748146"/>
                  <a:pt x="799855" y="751368"/>
                  <a:pt x="794699" y="756524"/>
                </a:cubicBezTo>
                <a:cubicBezTo>
                  <a:pt x="781808" y="766837"/>
                  <a:pt x="740559" y="789717"/>
                  <a:pt x="670950" y="825166"/>
                </a:cubicBezTo>
                <a:cubicBezTo>
                  <a:pt x="601341" y="860615"/>
                  <a:pt x="544623" y="889941"/>
                  <a:pt x="500796" y="913144"/>
                </a:cubicBezTo>
                <a:lnTo>
                  <a:pt x="433121" y="951816"/>
                </a:lnTo>
                <a:lnTo>
                  <a:pt x="433121" y="1056229"/>
                </a:lnTo>
                <a:cubicBezTo>
                  <a:pt x="434410" y="1125837"/>
                  <a:pt x="438921" y="1190290"/>
                  <a:pt x="446656" y="1249586"/>
                </a:cubicBezTo>
                <a:cubicBezTo>
                  <a:pt x="454390" y="1308882"/>
                  <a:pt x="455034" y="1349810"/>
                  <a:pt x="448589" y="1372368"/>
                </a:cubicBezTo>
                <a:cubicBezTo>
                  <a:pt x="442144" y="1394926"/>
                  <a:pt x="426675" y="1406206"/>
                  <a:pt x="402183" y="1406206"/>
                </a:cubicBezTo>
                <a:cubicBezTo>
                  <a:pt x="351910" y="1406206"/>
                  <a:pt x="315817" y="1379136"/>
                  <a:pt x="293903" y="1324996"/>
                </a:cubicBezTo>
                <a:cubicBezTo>
                  <a:pt x="282302" y="1295347"/>
                  <a:pt x="266833" y="1268922"/>
                  <a:pt x="247497" y="1245719"/>
                </a:cubicBezTo>
                <a:cubicBezTo>
                  <a:pt x="233318" y="1228961"/>
                  <a:pt x="223972" y="1219938"/>
                  <a:pt x="219461" y="1218649"/>
                </a:cubicBezTo>
                <a:cubicBezTo>
                  <a:pt x="214949" y="1217360"/>
                  <a:pt x="206248" y="1222516"/>
                  <a:pt x="193357" y="1234117"/>
                </a:cubicBezTo>
                <a:cubicBezTo>
                  <a:pt x="164998" y="1262477"/>
                  <a:pt x="129549" y="1269566"/>
                  <a:pt x="87011" y="1255387"/>
                </a:cubicBezTo>
                <a:cubicBezTo>
                  <a:pt x="71542" y="1250231"/>
                  <a:pt x="62519" y="1244108"/>
                  <a:pt x="59941" y="1237018"/>
                </a:cubicBezTo>
                <a:cubicBezTo>
                  <a:pt x="57363" y="1229928"/>
                  <a:pt x="58007" y="1212204"/>
                  <a:pt x="61874" y="1183845"/>
                </a:cubicBezTo>
                <a:cubicBezTo>
                  <a:pt x="67030" y="1143884"/>
                  <a:pt x="85077" y="1105857"/>
                  <a:pt x="116014" y="1069764"/>
                </a:cubicBezTo>
                <a:lnTo>
                  <a:pt x="235896" y="926679"/>
                </a:lnTo>
                <a:lnTo>
                  <a:pt x="309372" y="837735"/>
                </a:lnTo>
                <a:lnTo>
                  <a:pt x="309372" y="692717"/>
                </a:lnTo>
                <a:cubicBezTo>
                  <a:pt x="310661" y="594749"/>
                  <a:pt x="308405" y="541575"/>
                  <a:pt x="302604" y="533196"/>
                </a:cubicBezTo>
                <a:cubicBezTo>
                  <a:pt x="296804" y="524818"/>
                  <a:pt x="279079" y="527718"/>
                  <a:pt x="249431" y="541898"/>
                </a:cubicBezTo>
                <a:cubicBezTo>
                  <a:pt x="227517" y="552210"/>
                  <a:pt x="210115" y="556399"/>
                  <a:pt x="197224" y="554466"/>
                </a:cubicBezTo>
                <a:cubicBezTo>
                  <a:pt x="184334" y="552532"/>
                  <a:pt x="154041" y="538675"/>
                  <a:pt x="106346" y="512894"/>
                </a:cubicBezTo>
                <a:cubicBezTo>
                  <a:pt x="36738" y="475512"/>
                  <a:pt x="1289" y="454242"/>
                  <a:pt x="0" y="449086"/>
                </a:cubicBezTo>
                <a:cubicBezTo>
                  <a:pt x="11601" y="443930"/>
                  <a:pt x="25781" y="440707"/>
                  <a:pt x="42538" y="439418"/>
                </a:cubicBezTo>
                <a:cubicBezTo>
                  <a:pt x="72187" y="439418"/>
                  <a:pt x="111180" y="428461"/>
                  <a:pt x="159520" y="406547"/>
                </a:cubicBezTo>
                <a:cubicBezTo>
                  <a:pt x="207859" y="384633"/>
                  <a:pt x="250075" y="358853"/>
                  <a:pt x="286169" y="329204"/>
                </a:cubicBezTo>
                <a:cubicBezTo>
                  <a:pt x="302926" y="315025"/>
                  <a:pt x="313561" y="301812"/>
                  <a:pt x="318073" y="289566"/>
                </a:cubicBezTo>
                <a:cubicBezTo>
                  <a:pt x="322585" y="277320"/>
                  <a:pt x="325485" y="256373"/>
                  <a:pt x="326774" y="226725"/>
                </a:cubicBezTo>
                <a:cubicBezTo>
                  <a:pt x="326774" y="179030"/>
                  <a:pt x="320973" y="141325"/>
                  <a:pt x="309372" y="113611"/>
                </a:cubicBezTo>
                <a:cubicBezTo>
                  <a:pt x="297770" y="85896"/>
                  <a:pt x="293259" y="64949"/>
                  <a:pt x="295837" y="50769"/>
                </a:cubicBezTo>
                <a:cubicBezTo>
                  <a:pt x="298415" y="41746"/>
                  <a:pt x="302604" y="37557"/>
                  <a:pt x="308405" y="38201"/>
                </a:cubicBezTo>
                <a:cubicBezTo>
                  <a:pt x="314206" y="38846"/>
                  <a:pt x="326774" y="43680"/>
                  <a:pt x="346110" y="52703"/>
                </a:cubicBezTo>
                <a:cubicBezTo>
                  <a:pt x="378336" y="68172"/>
                  <a:pt x="413140" y="95242"/>
                  <a:pt x="450523" y="133913"/>
                </a:cubicBezTo>
                <a:cubicBezTo>
                  <a:pt x="473726" y="155827"/>
                  <a:pt x="492417" y="170329"/>
                  <a:pt x="506596" y="177419"/>
                </a:cubicBezTo>
                <a:cubicBezTo>
                  <a:pt x="520776" y="184509"/>
                  <a:pt x="538178" y="188053"/>
                  <a:pt x="558803" y="188053"/>
                </a:cubicBezTo>
                <a:cubicBezTo>
                  <a:pt x="597474" y="188053"/>
                  <a:pt x="622933" y="199655"/>
                  <a:pt x="635179" y="222858"/>
                </a:cubicBezTo>
                <a:cubicBezTo>
                  <a:pt x="647425" y="246061"/>
                  <a:pt x="639368" y="267330"/>
                  <a:pt x="611009" y="286666"/>
                </a:cubicBezTo>
                <a:cubicBezTo>
                  <a:pt x="595541" y="296978"/>
                  <a:pt x="590384" y="303423"/>
                  <a:pt x="595541" y="306001"/>
                </a:cubicBezTo>
                <a:cubicBezTo>
                  <a:pt x="599408" y="307291"/>
                  <a:pt x="607142" y="309869"/>
                  <a:pt x="618744" y="313736"/>
                </a:cubicBezTo>
                <a:cubicBezTo>
                  <a:pt x="653548" y="322759"/>
                  <a:pt x="688352" y="313091"/>
                  <a:pt x="723157" y="284732"/>
                </a:cubicBezTo>
                <a:cubicBezTo>
                  <a:pt x="732180" y="275709"/>
                  <a:pt x="737658" y="264752"/>
                  <a:pt x="739592" y="251861"/>
                </a:cubicBezTo>
                <a:cubicBezTo>
                  <a:pt x="741526" y="238971"/>
                  <a:pt x="741203" y="217057"/>
                  <a:pt x="738625" y="186120"/>
                </a:cubicBezTo>
                <a:cubicBezTo>
                  <a:pt x="730891" y="122956"/>
                  <a:pt x="734758" y="91374"/>
                  <a:pt x="750227" y="91374"/>
                </a:cubicBezTo>
                <a:cubicBezTo>
                  <a:pt x="755383" y="91374"/>
                  <a:pt x="763117" y="93953"/>
                  <a:pt x="773429" y="99109"/>
                </a:cubicBezTo>
                <a:cubicBezTo>
                  <a:pt x="799211" y="114578"/>
                  <a:pt x="820802" y="130368"/>
                  <a:pt x="838204" y="146482"/>
                </a:cubicBezTo>
                <a:cubicBezTo>
                  <a:pt x="855607" y="162594"/>
                  <a:pt x="864307" y="175163"/>
                  <a:pt x="864307" y="184186"/>
                </a:cubicBezTo>
                <a:cubicBezTo>
                  <a:pt x="864307" y="207389"/>
                  <a:pt x="881065" y="214479"/>
                  <a:pt x="914581" y="205456"/>
                </a:cubicBezTo>
                <a:cubicBezTo>
                  <a:pt x="931338" y="201588"/>
                  <a:pt x="940361" y="196110"/>
                  <a:pt x="941651" y="189020"/>
                </a:cubicBezTo>
                <a:cubicBezTo>
                  <a:pt x="942940" y="181930"/>
                  <a:pt x="934561" y="175163"/>
                  <a:pt x="916514" y="168718"/>
                </a:cubicBezTo>
                <a:cubicBezTo>
                  <a:pt x="898467" y="162272"/>
                  <a:pt x="889766" y="155183"/>
                  <a:pt x="890411" y="147448"/>
                </a:cubicBezTo>
                <a:cubicBezTo>
                  <a:pt x="891055" y="139714"/>
                  <a:pt x="901045" y="136491"/>
                  <a:pt x="920381" y="137780"/>
                </a:cubicBezTo>
                <a:cubicBezTo>
                  <a:pt x="971943" y="140358"/>
                  <a:pt x="1003525" y="137136"/>
                  <a:pt x="1015126" y="128112"/>
                </a:cubicBezTo>
                <a:cubicBezTo>
                  <a:pt x="1026728" y="119089"/>
                  <a:pt x="1020283" y="99109"/>
                  <a:pt x="995791" y="68172"/>
                </a:cubicBezTo>
                <a:cubicBezTo>
                  <a:pt x="977744" y="47547"/>
                  <a:pt x="968721" y="31434"/>
                  <a:pt x="968721" y="19832"/>
                </a:cubicBezTo>
                <a:cubicBezTo>
                  <a:pt x="968721" y="6942"/>
                  <a:pt x="973555" y="335"/>
                  <a:pt x="983222" y="13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09" name="香香17"/>
          <p:cNvGrpSpPr/>
          <p:nvPr/>
        </p:nvGrpSpPr>
        <p:grpSpPr>
          <a:xfrm rot="20172725" flipH="1">
            <a:off x="454222" y="3424293"/>
            <a:ext cx="1103636" cy="685606"/>
            <a:chOff x="10244289" y="3881011"/>
            <a:chExt cx="1103636" cy="685606"/>
          </a:xfrm>
        </p:grpSpPr>
        <p:pic>
          <p:nvPicPr>
            <p:cNvPr id="107" name="香香17-1"/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 rot="20027779" flipH="1">
              <a:off x="10244289" y="3954217"/>
              <a:ext cx="489920" cy="612400"/>
            </a:xfrm>
            <a:prstGeom prst="rect">
              <a:avLst/>
            </a:prstGeom>
          </p:spPr>
        </p:pic>
        <p:pic>
          <p:nvPicPr>
            <p:cNvPr id="108" name="香香17-2"/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826178" y="3881011"/>
              <a:ext cx="521747" cy="521747"/>
            </a:xfrm>
            <a:custGeom>
              <a:avLst/>
              <a:gdLst>
                <a:gd name="connsiteX0" fmla="*/ 0 w 521747"/>
                <a:gd name="connsiteY0" fmla="*/ 0 h 521747"/>
                <a:gd name="connsiteX1" fmla="*/ 521747 w 521747"/>
                <a:gd name="connsiteY1" fmla="*/ 0 h 521747"/>
                <a:gd name="connsiteX2" fmla="*/ 521747 w 521747"/>
                <a:gd name="connsiteY2" fmla="*/ 521747 h 521747"/>
                <a:gd name="connsiteX3" fmla="*/ 0 w 521747"/>
                <a:gd name="connsiteY3" fmla="*/ 521747 h 5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747" h="521747">
                  <a:moveTo>
                    <a:pt x="0" y="0"/>
                  </a:moveTo>
                  <a:lnTo>
                    <a:pt x="521747" y="0"/>
                  </a:lnTo>
                  <a:lnTo>
                    <a:pt x="521747" y="521747"/>
                  </a:lnTo>
                  <a:lnTo>
                    <a:pt x="0" y="521747"/>
                  </a:lnTo>
                  <a:close/>
                </a:path>
              </a:pathLst>
            </a:cu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B9FFE20-94F9-95C6-5EFD-B7E0EBE92CDF}"/>
              </a:ext>
            </a:extLst>
          </p:cNvPr>
          <p:cNvSpPr txBox="1"/>
          <p:nvPr/>
        </p:nvSpPr>
        <p:spPr>
          <a:xfrm>
            <a:off x="5027150" y="1788375"/>
            <a:ext cx="1740668" cy="1650048"/>
          </a:xfrm>
          <a:custGeom>
            <a:avLst/>
            <a:gdLst/>
            <a:ahLst/>
            <a:cxnLst/>
            <a:rect l="l" t="t" r="r" b="b"/>
            <a:pathLst>
              <a:path w="1740668" h="1650048">
                <a:moveTo>
                  <a:pt x="1337310" y="558483"/>
                </a:moveTo>
                <a:cubicBezTo>
                  <a:pt x="1392555" y="558483"/>
                  <a:pt x="1462087" y="585153"/>
                  <a:pt x="1545907" y="638493"/>
                </a:cubicBezTo>
                <a:cubicBezTo>
                  <a:pt x="1597342" y="674688"/>
                  <a:pt x="1633061" y="703739"/>
                  <a:pt x="1653063" y="725646"/>
                </a:cubicBezTo>
                <a:cubicBezTo>
                  <a:pt x="1673066" y="747554"/>
                  <a:pt x="1689735" y="779463"/>
                  <a:pt x="1703070" y="821373"/>
                </a:cubicBezTo>
                <a:cubicBezTo>
                  <a:pt x="1750695" y="958533"/>
                  <a:pt x="1753076" y="1038543"/>
                  <a:pt x="1710213" y="1061403"/>
                </a:cubicBezTo>
                <a:cubicBezTo>
                  <a:pt x="1667351" y="1084263"/>
                  <a:pt x="1600200" y="1038543"/>
                  <a:pt x="1508760" y="924243"/>
                </a:cubicBezTo>
                <a:cubicBezTo>
                  <a:pt x="1449705" y="855663"/>
                  <a:pt x="1396365" y="801370"/>
                  <a:pt x="1348740" y="761365"/>
                </a:cubicBezTo>
                <a:cubicBezTo>
                  <a:pt x="1242060" y="679450"/>
                  <a:pt x="1203007" y="621348"/>
                  <a:pt x="1231582" y="587058"/>
                </a:cubicBezTo>
                <a:cubicBezTo>
                  <a:pt x="1246822" y="568008"/>
                  <a:pt x="1282065" y="558483"/>
                  <a:pt x="1337310" y="558483"/>
                </a:cubicBezTo>
                <a:close/>
                <a:moveTo>
                  <a:pt x="832068" y="20"/>
                </a:moveTo>
                <a:cubicBezTo>
                  <a:pt x="838855" y="377"/>
                  <a:pt x="847248" y="5556"/>
                  <a:pt x="857250" y="15558"/>
                </a:cubicBezTo>
                <a:cubicBezTo>
                  <a:pt x="874395" y="32703"/>
                  <a:pt x="886777" y="68898"/>
                  <a:pt x="894397" y="124143"/>
                </a:cubicBezTo>
                <a:cubicBezTo>
                  <a:pt x="900112" y="167958"/>
                  <a:pt x="892016" y="214154"/>
                  <a:pt x="870108" y="262731"/>
                </a:cubicBezTo>
                <a:cubicBezTo>
                  <a:pt x="848201" y="311309"/>
                  <a:pt x="806767" y="376555"/>
                  <a:pt x="745807" y="458470"/>
                </a:cubicBezTo>
                <a:lnTo>
                  <a:pt x="680085" y="547053"/>
                </a:lnTo>
                <a:lnTo>
                  <a:pt x="788670" y="558483"/>
                </a:lnTo>
                <a:cubicBezTo>
                  <a:pt x="859155" y="564198"/>
                  <a:pt x="904875" y="575628"/>
                  <a:pt x="925830" y="592773"/>
                </a:cubicBezTo>
                <a:cubicBezTo>
                  <a:pt x="990600" y="646113"/>
                  <a:pt x="964882" y="749935"/>
                  <a:pt x="848677" y="904240"/>
                </a:cubicBezTo>
                <a:cubicBezTo>
                  <a:pt x="818197" y="944245"/>
                  <a:pt x="807720" y="965200"/>
                  <a:pt x="817245" y="967105"/>
                </a:cubicBezTo>
                <a:cubicBezTo>
                  <a:pt x="821055" y="967105"/>
                  <a:pt x="826770" y="967105"/>
                  <a:pt x="834390" y="967105"/>
                </a:cubicBezTo>
                <a:cubicBezTo>
                  <a:pt x="859155" y="965200"/>
                  <a:pt x="903922" y="964248"/>
                  <a:pt x="968692" y="964248"/>
                </a:cubicBezTo>
                <a:cubicBezTo>
                  <a:pt x="1052512" y="966153"/>
                  <a:pt x="1107757" y="985679"/>
                  <a:pt x="1134427" y="1022826"/>
                </a:cubicBezTo>
                <a:cubicBezTo>
                  <a:pt x="1161097" y="1059974"/>
                  <a:pt x="1175385" y="1139508"/>
                  <a:pt x="1177290" y="1261428"/>
                </a:cubicBezTo>
                <a:cubicBezTo>
                  <a:pt x="1179195" y="1320483"/>
                  <a:pt x="1156335" y="1390015"/>
                  <a:pt x="1108710" y="1470025"/>
                </a:cubicBezTo>
                <a:cubicBezTo>
                  <a:pt x="1064895" y="1542415"/>
                  <a:pt x="1018699" y="1590517"/>
                  <a:pt x="970121" y="1614329"/>
                </a:cubicBezTo>
                <a:cubicBezTo>
                  <a:pt x="921543" y="1638141"/>
                  <a:pt x="845820" y="1650048"/>
                  <a:pt x="742950" y="1650048"/>
                </a:cubicBezTo>
                <a:cubicBezTo>
                  <a:pt x="680085" y="1650048"/>
                  <a:pt x="641508" y="1648143"/>
                  <a:pt x="627222" y="1644333"/>
                </a:cubicBezTo>
                <a:cubicBezTo>
                  <a:pt x="612933" y="1640523"/>
                  <a:pt x="601980" y="1626235"/>
                  <a:pt x="594360" y="1601470"/>
                </a:cubicBezTo>
                <a:cubicBezTo>
                  <a:pt x="588645" y="1569085"/>
                  <a:pt x="589597" y="1535271"/>
                  <a:pt x="597218" y="1500029"/>
                </a:cubicBezTo>
                <a:cubicBezTo>
                  <a:pt x="604838" y="1464786"/>
                  <a:pt x="608647" y="1436688"/>
                  <a:pt x="608647" y="1415733"/>
                </a:cubicBezTo>
                <a:cubicBezTo>
                  <a:pt x="608647" y="1370013"/>
                  <a:pt x="630555" y="1370965"/>
                  <a:pt x="674370" y="1418590"/>
                </a:cubicBezTo>
                <a:cubicBezTo>
                  <a:pt x="718185" y="1464310"/>
                  <a:pt x="775335" y="1465263"/>
                  <a:pt x="845820" y="1421448"/>
                </a:cubicBezTo>
                <a:cubicBezTo>
                  <a:pt x="874395" y="1406208"/>
                  <a:pt x="903922" y="1369060"/>
                  <a:pt x="934402" y="1310005"/>
                </a:cubicBezTo>
                <a:cubicBezTo>
                  <a:pt x="964882" y="1250950"/>
                  <a:pt x="980122" y="1201420"/>
                  <a:pt x="980122" y="1161415"/>
                </a:cubicBezTo>
                <a:cubicBezTo>
                  <a:pt x="980122" y="1142365"/>
                  <a:pt x="976312" y="1131411"/>
                  <a:pt x="968692" y="1128554"/>
                </a:cubicBezTo>
                <a:cubicBezTo>
                  <a:pt x="961072" y="1125696"/>
                  <a:pt x="940117" y="1127125"/>
                  <a:pt x="905827" y="1132840"/>
                </a:cubicBezTo>
                <a:cubicBezTo>
                  <a:pt x="860107" y="1140460"/>
                  <a:pt x="807243" y="1157605"/>
                  <a:pt x="747236" y="1184275"/>
                </a:cubicBezTo>
                <a:cubicBezTo>
                  <a:pt x="687228" y="1210945"/>
                  <a:pt x="650557" y="1232377"/>
                  <a:pt x="637222" y="1248569"/>
                </a:cubicBezTo>
                <a:cubicBezTo>
                  <a:pt x="623887" y="1264761"/>
                  <a:pt x="571500" y="1297623"/>
                  <a:pt x="480060" y="1347153"/>
                </a:cubicBezTo>
                <a:lnTo>
                  <a:pt x="257175" y="1467168"/>
                </a:lnTo>
                <a:cubicBezTo>
                  <a:pt x="154305" y="1522413"/>
                  <a:pt x="101917" y="1523365"/>
                  <a:pt x="100012" y="1470025"/>
                </a:cubicBezTo>
                <a:cubicBezTo>
                  <a:pt x="100012" y="1376680"/>
                  <a:pt x="139065" y="1310958"/>
                  <a:pt x="217170" y="1272858"/>
                </a:cubicBezTo>
                <a:cubicBezTo>
                  <a:pt x="259080" y="1253808"/>
                  <a:pt x="336232" y="1190943"/>
                  <a:pt x="448627" y="1084263"/>
                </a:cubicBezTo>
                <a:cubicBezTo>
                  <a:pt x="561022" y="977583"/>
                  <a:pt x="645795" y="887095"/>
                  <a:pt x="702945" y="812800"/>
                </a:cubicBezTo>
                <a:lnTo>
                  <a:pt x="771525" y="727075"/>
                </a:lnTo>
                <a:lnTo>
                  <a:pt x="660083" y="738505"/>
                </a:lnTo>
                <a:cubicBezTo>
                  <a:pt x="585787" y="746125"/>
                  <a:pt x="509588" y="774700"/>
                  <a:pt x="431482" y="824230"/>
                </a:cubicBezTo>
                <a:cubicBezTo>
                  <a:pt x="248602" y="940435"/>
                  <a:pt x="126682" y="1005205"/>
                  <a:pt x="65722" y="1018540"/>
                </a:cubicBezTo>
                <a:lnTo>
                  <a:pt x="0" y="1029970"/>
                </a:lnTo>
                <a:lnTo>
                  <a:pt x="0" y="941388"/>
                </a:lnTo>
                <a:cubicBezTo>
                  <a:pt x="0" y="901383"/>
                  <a:pt x="3810" y="873760"/>
                  <a:pt x="11430" y="858520"/>
                </a:cubicBezTo>
                <a:cubicBezTo>
                  <a:pt x="19050" y="843280"/>
                  <a:pt x="36195" y="826135"/>
                  <a:pt x="62865" y="807085"/>
                </a:cubicBezTo>
                <a:cubicBezTo>
                  <a:pt x="106680" y="778510"/>
                  <a:pt x="164782" y="733743"/>
                  <a:pt x="237172" y="672783"/>
                </a:cubicBezTo>
                <a:lnTo>
                  <a:pt x="388620" y="544195"/>
                </a:lnTo>
                <a:cubicBezTo>
                  <a:pt x="417195" y="521335"/>
                  <a:pt x="484347" y="444183"/>
                  <a:pt x="590074" y="312738"/>
                </a:cubicBezTo>
                <a:cubicBezTo>
                  <a:pt x="695801" y="181293"/>
                  <a:pt x="762000" y="93663"/>
                  <a:pt x="788670" y="49848"/>
                </a:cubicBezTo>
                <a:cubicBezTo>
                  <a:pt x="805815" y="21273"/>
                  <a:pt x="818197" y="5080"/>
                  <a:pt x="825817" y="1270"/>
                </a:cubicBezTo>
                <a:cubicBezTo>
                  <a:pt x="827722" y="318"/>
                  <a:pt x="829806" y="-99"/>
                  <a:pt x="832068" y="2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225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4" name="香香20" descr="查看图片"/>
          <p:cNvPicPr>
            <a:picLocks noChangeAspect="1"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4519" y="-15699"/>
            <a:ext cx="6858000" cy="173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5B3DB019-7BF2-BA6E-AD33-7081F5818B2E}"/>
              </a:ext>
            </a:extLst>
          </p:cNvPr>
          <p:cNvSpPr txBox="1"/>
          <p:nvPr/>
        </p:nvSpPr>
        <p:spPr>
          <a:xfrm>
            <a:off x="1894044" y="1856857"/>
            <a:ext cx="1435036" cy="1613007"/>
          </a:xfrm>
          <a:custGeom>
            <a:avLst/>
            <a:gdLst/>
            <a:ahLst/>
            <a:cxnLst/>
            <a:rect l="l" t="t" r="r" b="b"/>
            <a:pathLst>
              <a:path w="1435036" h="1613007">
                <a:moveTo>
                  <a:pt x="745293" y="772817"/>
                </a:moveTo>
                <a:cubicBezTo>
                  <a:pt x="736035" y="773589"/>
                  <a:pt x="724462" y="775517"/>
                  <a:pt x="710574" y="778604"/>
                </a:cubicBezTo>
                <a:cubicBezTo>
                  <a:pt x="696687" y="781690"/>
                  <a:pt x="676627" y="787862"/>
                  <a:pt x="650395" y="797120"/>
                </a:cubicBezTo>
                <a:cubicBezTo>
                  <a:pt x="621077" y="806379"/>
                  <a:pt x="601018" y="815251"/>
                  <a:pt x="590216" y="823738"/>
                </a:cubicBezTo>
                <a:cubicBezTo>
                  <a:pt x="579415" y="832224"/>
                  <a:pt x="574014" y="842640"/>
                  <a:pt x="574014" y="854984"/>
                </a:cubicBezTo>
                <a:cubicBezTo>
                  <a:pt x="574014" y="876587"/>
                  <a:pt x="582501" y="899347"/>
                  <a:pt x="599475" y="923264"/>
                </a:cubicBezTo>
                <a:cubicBezTo>
                  <a:pt x="616448" y="947182"/>
                  <a:pt x="633422" y="959140"/>
                  <a:pt x="650395" y="959140"/>
                </a:cubicBezTo>
                <a:cubicBezTo>
                  <a:pt x="662740" y="959140"/>
                  <a:pt x="685114" y="935223"/>
                  <a:pt x="717518" y="887388"/>
                </a:cubicBezTo>
                <a:cubicBezTo>
                  <a:pt x="749922" y="839554"/>
                  <a:pt x="766124" y="807150"/>
                  <a:pt x="766124" y="790176"/>
                </a:cubicBezTo>
                <a:cubicBezTo>
                  <a:pt x="766124" y="782461"/>
                  <a:pt x="764967" y="777446"/>
                  <a:pt x="762652" y="775132"/>
                </a:cubicBezTo>
                <a:cubicBezTo>
                  <a:pt x="760338" y="772817"/>
                  <a:pt x="754551" y="772046"/>
                  <a:pt x="745293" y="772817"/>
                </a:cubicBezTo>
                <a:close/>
                <a:moveTo>
                  <a:pt x="0" y="621212"/>
                </a:moveTo>
                <a:lnTo>
                  <a:pt x="48606" y="632785"/>
                </a:lnTo>
                <a:cubicBezTo>
                  <a:pt x="85639" y="643587"/>
                  <a:pt x="119201" y="659789"/>
                  <a:pt x="149290" y="681391"/>
                </a:cubicBezTo>
                <a:cubicBezTo>
                  <a:pt x="179379" y="702994"/>
                  <a:pt x="199825" y="726911"/>
                  <a:pt x="210626" y="753143"/>
                </a:cubicBezTo>
                <a:cubicBezTo>
                  <a:pt x="227600" y="793262"/>
                  <a:pt x="228371" y="934452"/>
                  <a:pt x="212941" y="1176710"/>
                </a:cubicBezTo>
                <a:cubicBezTo>
                  <a:pt x="197510" y="1418969"/>
                  <a:pt x="178994" y="1551671"/>
                  <a:pt x="157391" y="1574817"/>
                </a:cubicBezTo>
                <a:cubicBezTo>
                  <a:pt x="145047" y="1587162"/>
                  <a:pt x="127301" y="1583304"/>
                  <a:pt x="104156" y="1563244"/>
                </a:cubicBezTo>
                <a:cubicBezTo>
                  <a:pt x="88725" y="1549357"/>
                  <a:pt x="70208" y="1514638"/>
                  <a:pt x="48606" y="1459089"/>
                </a:cubicBezTo>
                <a:cubicBezTo>
                  <a:pt x="27003" y="1403539"/>
                  <a:pt x="20059" y="1370363"/>
                  <a:pt x="27775" y="1359562"/>
                </a:cubicBezTo>
                <a:cubicBezTo>
                  <a:pt x="32404" y="1350303"/>
                  <a:pt x="39348" y="1239204"/>
                  <a:pt x="48606" y="1026263"/>
                </a:cubicBezTo>
                <a:cubicBezTo>
                  <a:pt x="53235" y="881216"/>
                  <a:pt x="54392" y="789791"/>
                  <a:pt x="52078" y="751986"/>
                </a:cubicBezTo>
                <a:cubicBezTo>
                  <a:pt x="49763" y="714181"/>
                  <a:pt x="42434" y="685249"/>
                  <a:pt x="30089" y="665189"/>
                </a:cubicBezTo>
                <a:close/>
                <a:moveTo>
                  <a:pt x="819359" y="596331"/>
                </a:moveTo>
                <a:cubicBezTo>
                  <a:pt x="832475" y="597488"/>
                  <a:pt x="850220" y="602696"/>
                  <a:pt x="872594" y="611954"/>
                </a:cubicBezTo>
                <a:cubicBezTo>
                  <a:pt x="898826" y="624299"/>
                  <a:pt x="917729" y="632400"/>
                  <a:pt x="929302" y="636257"/>
                </a:cubicBezTo>
                <a:cubicBezTo>
                  <a:pt x="940874" y="640115"/>
                  <a:pt x="952447" y="647058"/>
                  <a:pt x="964020" y="657088"/>
                </a:cubicBezTo>
                <a:cubicBezTo>
                  <a:pt x="975593" y="667118"/>
                  <a:pt x="982537" y="674062"/>
                  <a:pt x="984851" y="677919"/>
                </a:cubicBezTo>
                <a:cubicBezTo>
                  <a:pt x="987166" y="681777"/>
                  <a:pt x="986395" y="692193"/>
                  <a:pt x="982537" y="709166"/>
                </a:cubicBezTo>
                <a:cubicBezTo>
                  <a:pt x="978679" y="726140"/>
                  <a:pt x="974050" y="740027"/>
                  <a:pt x="968649" y="750829"/>
                </a:cubicBezTo>
                <a:cubicBezTo>
                  <a:pt x="963249" y="761630"/>
                  <a:pt x="953605" y="781690"/>
                  <a:pt x="939717" y="811008"/>
                </a:cubicBezTo>
                <a:cubicBezTo>
                  <a:pt x="904227" y="886617"/>
                  <a:pt x="891111" y="929051"/>
                  <a:pt x="900369" y="938309"/>
                </a:cubicBezTo>
                <a:cubicBezTo>
                  <a:pt x="904999" y="944481"/>
                  <a:pt x="915800" y="949111"/>
                  <a:pt x="932774" y="952197"/>
                </a:cubicBezTo>
                <a:cubicBezTo>
                  <a:pt x="985237" y="966084"/>
                  <a:pt x="1011855" y="990773"/>
                  <a:pt x="1012626" y="1026263"/>
                </a:cubicBezTo>
                <a:cubicBezTo>
                  <a:pt x="1013398" y="1061753"/>
                  <a:pt x="988323" y="1085670"/>
                  <a:pt x="937402" y="1098015"/>
                </a:cubicBezTo>
                <a:cubicBezTo>
                  <a:pt x="806243" y="1130419"/>
                  <a:pt x="705174" y="1162051"/>
                  <a:pt x="634193" y="1192912"/>
                </a:cubicBezTo>
                <a:cubicBezTo>
                  <a:pt x="581730" y="1216058"/>
                  <a:pt x="544697" y="1224545"/>
                  <a:pt x="523094" y="1218373"/>
                </a:cubicBezTo>
                <a:cubicBezTo>
                  <a:pt x="501491" y="1212200"/>
                  <a:pt x="486832" y="1188283"/>
                  <a:pt x="479117" y="1146621"/>
                </a:cubicBezTo>
                <a:lnTo>
                  <a:pt x="446713" y="996174"/>
                </a:lnTo>
                <a:cubicBezTo>
                  <a:pt x="423567" y="878902"/>
                  <a:pt x="423567" y="798663"/>
                  <a:pt x="446713" y="755458"/>
                </a:cubicBezTo>
                <a:cubicBezTo>
                  <a:pt x="457514" y="736941"/>
                  <a:pt x="516150" y="709938"/>
                  <a:pt x="622621" y="674448"/>
                </a:cubicBezTo>
                <a:cubicBezTo>
                  <a:pt x="729091" y="638958"/>
                  <a:pt x="786184" y="615812"/>
                  <a:pt x="793899" y="605010"/>
                </a:cubicBezTo>
                <a:cubicBezTo>
                  <a:pt x="797757" y="598067"/>
                  <a:pt x="806243" y="595173"/>
                  <a:pt x="819359" y="596331"/>
                </a:cubicBezTo>
                <a:close/>
                <a:moveTo>
                  <a:pt x="494162" y="68607"/>
                </a:moveTo>
                <a:cubicBezTo>
                  <a:pt x="513450" y="67450"/>
                  <a:pt x="542382" y="76516"/>
                  <a:pt x="580958" y="95804"/>
                </a:cubicBezTo>
                <a:cubicBezTo>
                  <a:pt x="591759" y="100433"/>
                  <a:pt x="602561" y="105062"/>
                  <a:pt x="613362" y="109691"/>
                </a:cubicBezTo>
                <a:cubicBezTo>
                  <a:pt x="658111" y="137466"/>
                  <a:pt x="687429" y="159840"/>
                  <a:pt x="701316" y="176814"/>
                </a:cubicBezTo>
                <a:cubicBezTo>
                  <a:pt x="715203" y="193787"/>
                  <a:pt x="719833" y="215390"/>
                  <a:pt x="715203" y="241622"/>
                </a:cubicBezTo>
                <a:cubicBezTo>
                  <a:pt x="713660" y="260139"/>
                  <a:pt x="709417" y="272097"/>
                  <a:pt x="702473" y="277498"/>
                </a:cubicBezTo>
                <a:cubicBezTo>
                  <a:pt x="695530" y="282899"/>
                  <a:pt x="679713" y="285599"/>
                  <a:pt x="655025" y="285599"/>
                </a:cubicBezTo>
                <a:cubicBezTo>
                  <a:pt x="630336" y="285599"/>
                  <a:pt x="607576" y="291771"/>
                  <a:pt x="586745" y="304115"/>
                </a:cubicBezTo>
                <a:cubicBezTo>
                  <a:pt x="565913" y="316460"/>
                  <a:pt x="530038" y="345778"/>
                  <a:pt x="479117" y="392070"/>
                </a:cubicBezTo>
                <a:cubicBezTo>
                  <a:pt x="400421" y="463050"/>
                  <a:pt x="354901" y="498540"/>
                  <a:pt x="342557" y="498540"/>
                </a:cubicBezTo>
                <a:cubicBezTo>
                  <a:pt x="330213" y="498540"/>
                  <a:pt x="316325" y="486581"/>
                  <a:pt x="300895" y="462664"/>
                </a:cubicBezTo>
                <a:cubicBezTo>
                  <a:pt x="285464" y="438747"/>
                  <a:pt x="273891" y="413672"/>
                  <a:pt x="266176" y="387440"/>
                </a:cubicBezTo>
                <a:cubicBezTo>
                  <a:pt x="263090" y="370467"/>
                  <a:pt x="264247" y="359665"/>
                  <a:pt x="269648" y="355036"/>
                </a:cubicBezTo>
                <a:cubicBezTo>
                  <a:pt x="275048" y="350407"/>
                  <a:pt x="295494" y="348092"/>
                  <a:pt x="330984" y="348092"/>
                </a:cubicBezTo>
                <a:cubicBezTo>
                  <a:pt x="358759" y="346549"/>
                  <a:pt x="396950" y="335748"/>
                  <a:pt x="445556" y="315688"/>
                </a:cubicBezTo>
                <a:cubicBezTo>
                  <a:pt x="494162" y="295629"/>
                  <a:pt x="532352" y="274026"/>
                  <a:pt x="560127" y="250880"/>
                </a:cubicBezTo>
                <a:cubicBezTo>
                  <a:pt x="563213" y="247794"/>
                  <a:pt x="548168" y="227349"/>
                  <a:pt x="514993" y="189544"/>
                </a:cubicBezTo>
                <a:cubicBezTo>
                  <a:pt x="481817" y="151739"/>
                  <a:pt x="465229" y="122807"/>
                  <a:pt x="465229" y="102747"/>
                </a:cubicBezTo>
                <a:cubicBezTo>
                  <a:pt x="465229" y="81145"/>
                  <a:pt x="474873" y="69765"/>
                  <a:pt x="494162" y="68607"/>
                </a:cubicBezTo>
                <a:close/>
                <a:moveTo>
                  <a:pt x="1232439" y="255"/>
                </a:moveTo>
                <a:cubicBezTo>
                  <a:pt x="1237502" y="689"/>
                  <a:pt x="1242541" y="1678"/>
                  <a:pt x="1247556" y="3221"/>
                </a:cubicBezTo>
                <a:cubicBezTo>
                  <a:pt x="1326251" y="24823"/>
                  <a:pt x="1381801" y="51827"/>
                  <a:pt x="1414205" y="84231"/>
                </a:cubicBezTo>
                <a:cubicBezTo>
                  <a:pt x="1428093" y="98118"/>
                  <a:pt x="1435036" y="113549"/>
                  <a:pt x="1435036" y="130522"/>
                </a:cubicBezTo>
                <a:cubicBezTo>
                  <a:pt x="1435036" y="147496"/>
                  <a:pt x="1427321" y="196874"/>
                  <a:pt x="1411890" y="278655"/>
                </a:cubicBezTo>
                <a:cubicBezTo>
                  <a:pt x="1396460" y="349636"/>
                  <a:pt x="1387587" y="412515"/>
                  <a:pt x="1385273" y="467293"/>
                </a:cubicBezTo>
                <a:cubicBezTo>
                  <a:pt x="1382958" y="522071"/>
                  <a:pt x="1382573" y="611954"/>
                  <a:pt x="1384116" y="736941"/>
                </a:cubicBezTo>
                <a:cubicBezTo>
                  <a:pt x="1388745" y="931365"/>
                  <a:pt x="1391059" y="1105730"/>
                  <a:pt x="1391059" y="1260035"/>
                </a:cubicBezTo>
                <a:cubicBezTo>
                  <a:pt x="1391059" y="1368049"/>
                  <a:pt x="1389516" y="1435943"/>
                  <a:pt x="1386430" y="1463718"/>
                </a:cubicBezTo>
                <a:cubicBezTo>
                  <a:pt x="1383344" y="1491492"/>
                  <a:pt x="1371771" y="1519267"/>
                  <a:pt x="1351711" y="1547042"/>
                </a:cubicBezTo>
                <a:cubicBezTo>
                  <a:pt x="1330109" y="1579446"/>
                  <a:pt x="1310435" y="1599506"/>
                  <a:pt x="1292690" y="1607221"/>
                </a:cubicBezTo>
                <a:cubicBezTo>
                  <a:pt x="1274945" y="1614936"/>
                  <a:pt x="1253728" y="1614936"/>
                  <a:pt x="1229039" y="1607221"/>
                </a:cubicBezTo>
                <a:cubicBezTo>
                  <a:pt x="1212066" y="1599506"/>
                  <a:pt x="1198178" y="1582918"/>
                  <a:pt x="1187377" y="1557458"/>
                </a:cubicBezTo>
                <a:cubicBezTo>
                  <a:pt x="1176575" y="1531998"/>
                  <a:pt x="1171946" y="1506152"/>
                  <a:pt x="1173489" y="1479920"/>
                </a:cubicBezTo>
                <a:cubicBezTo>
                  <a:pt x="1175032" y="1461403"/>
                  <a:pt x="1158830" y="1438257"/>
                  <a:pt x="1124883" y="1410482"/>
                </a:cubicBezTo>
                <a:lnTo>
                  <a:pt x="1078592" y="1366506"/>
                </a:lnTo>
                <a:lnTo>
                  <a:pt x="1150344" y="1378078"/>
                </a:lnTo>
                <a:lnTo>
                  <a:pt x="1224410" y="1387337"/>
                </a:lnTo>
                <a:lnTo>
                  <a:pt x="1242927" y="1322529"/>
                </a:lnTo>
                <a:cubicBezTo>
                  <a:pt x="1255271" y="1276237"/>
                  <a:pt x="1257971" y="1202942"/>
                  <a:pt x="1251027" y="1102644"/>
                </a:cubicBezTo>
                <a:cubicBezTo>
                  <a:pt x="1244084" y="1002346"/>
                  <a:pt x="1237526" y="831839"/>
                  <a:pt x="1231354" y="591123"/>
                </a:cubicBezTo>
                <a:cubicBezTo>
                  <a:pt x="1225181" y="350407"/>
                  <a:pt x="1220166" y="230049"/>
                  <a:pt x="1216309" y="230049"/>
                </a:cubicBezTo>
                <a:cubicBezTo>
                  <a:pt x="1212451" y="230049"/>
                  <a:pt x="1189691" y="241622"/>
                  <a:pt x="1148029" y="264768"/>
                </a:cubicBezTo>
                <a:cubicBezTo>
                  <a:pt x="1114082" y="280198"/>
                  <a:pt x="1092479" y="287914"/>
                  <a:pt x="1083221" y="287914"/>
                </a:cubicBezTo>
                <a:cubicBezTo>
                  <a:pt x="1073963" y="287914"/>
                  <a:pt x="1060075" y="280970"/>
                  <a:pt x="1041558" y="267082"/>
                </a:cubicBezTo>
                <a:cubicBezTo>
                  <a:pt x="984466" y="225420"/>
                  <a:pt x="962863" y="195331"/>
                  <a:pt x="976750" y="176814"/>
                </a:cubicBezTo>
                <a:cubicBezTo>
                  <a:pt x="978294" y="173728"/>
                  <a:pt x="982151" y="171413"/>
                  <a:pt x="988323" y="169870"/>
                </a:cubicBezTo>
                <a:cubicBezTo>
                  <a:pt x="1003754" y="163698"/>
                  <a:pt x="1035386" y="138623"/>
                  <a:pt x="1083221" y="94647"/>
                </a:cubicBezTo>
                <a:cubicBezTo>
                  <a:pt x="1131055" y="50670"/>
                  <a:pt x="1165388" y="22895"/>
                  <a:pt x="1186219" y="11322"/>
                </a:cubicBezTo>
                <a:cubicBezTo>
                  <a:pt x="1201843" y="2642"/>
                  <a:pt x="1217249" y="-1047"/>
                  <a:pt x="1232439" y="255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endParaRPr lang="zh-CN" altLang="en-US" sz="18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481D24A-B2F8-8F1B-6AD2-4017E849D58A}"/>
              </a:ext>
            </a:extLst>
          </p:cNvPr>
          <p:cNvSpPr txBox="1"/>
          <p:nvPr/>
        </p:nvSpPr>
        <p:spPr>
          <a:xfrm>
            <a:off x="6760461" y="2144873"/>
            <a:ext cx="1001388" cy="1188878"/>
          </a:xfrm>
          <a:custGeom>
            <a:avLst/>
            <a:gdLst/>
            <a:ahLst/>
            <a:cxnLst/>
            <a:rect l="l" t="t" r="r" b="b"/>
            <a:pathLst>
              <a:path w="1001388" h="1188878">
                <a:moveTo>
                  <a:pt x="513502" y="331604"/>
                </a:moveTo>
                <a:cubicBezTo>
                  <a:pt x="507063" y="331604"/>
                  <a:pt x="489625" y="342872"/>
                  <a:pt x="461186" y="365408"/>
                </a:cubicBezTo>
                <a:cubicBezTo>
                  <a:pt x="432748" y="387944"/>
                  <a:pt x="415846" y="403505"/>
                  <a:pt x="410480" y="412090"/>
                </a:cubicBezTo>
                <a:cubicBezTo>
                  <a:pt x="406187" y="417456"/>
                  <a:pt x="405382" y="427382"/>
                  <a:pt x="408065" y="441870"/>
                </a:cubicBezTo>
                <a:cubicBezTo>
                  <a:pt x="410748" y="456358"/>
                  <a:pt x="414772" y="463601"/>
                  <a:pt x="420138" y="463601"/>
                </a:cubicBezTo>
                <a:cubicBezTo>
                  <a:pt x="425504" y="463601"/>
                  <a:pt x="442943" y="445626"/>
                  <a:pt x="472454" y="409676"/>
                </a:cubicBezTo>
                <a:cubicBezTo>
                  <a:pt x="501966" y="373725"/>
                  <a:pt x="517795" y="351725"/>
                  <a:pt x="519941" y="343677"/>
                </a:cubicBezTo>
                <a:cubicBezTo>
                  <a:pt x="522088" y="335628"/>
                  <a:pt x="519941" y="331604"/>
                  <a:pt x="513502" y="331604"/>
                </a:cubicBezTo>
                <a:close/>
                <a:moveTo>
                  <a:pt x="804862" y="22536"/>
                </a:moveTo>
                <a:cubicBezTo>
                  <a:pt x="805936" y="22536"/>
                  <a:pt x="816131" y="26829"/>
                  <a:pt x="835447" y="35415"/>
                </a:cubicBezTo>
                <a:cubicBezTo>
                  <a:pt x="861203" y="47219"/>
                  <a:pt x="873812" y="68682"/>
                  <a:pt x="873276" y="99803"/>
                </a:cubicBezTo>
                <a:cubicBezTo>
                  <a:pt x="872739" y="130925"/>
                  <a:pt x="859593" y="165802"/>
                  <a:pt x="833837" y="204435"/>
                </a:cubicBezTo>
                <a:cubicBezTo>
                  <a:pt x="819887" y="222679"/>
                  <a:pt x="791180" y="246020"/>
                  <a:pt x="747717" y="274458"/>
                </a:cubicBezTo>
                <a:cubicBezTo>
                  <a:pt x="704255" y="302897"/>
                  <a:pt x="665890" y="322482"/>
                  <a:pt x="632622" y="333214"/>
                </a:cubicBezTo>
                <a:cubicBezTo>
                  <a:pt x="621890" y="336433"/>
                  <a:pt x="631817" y="353335"/>
                  <a:pt x="662402" y="383920"/>
                </a:cubicBezTo>
                <a:cubicBezTo>
                  <a:pt x="692987" y="414505"/>
                  <a:pt x="708279" y="433553"/>
                  <a:pt x="708279" y="441065"/>
                </a:cubicBezTo>
                <a:cubicBezTo>
                  <a:pt x="708279" y="458236"/>
                  <a:pt x="722230" y="458236"/>
                  <a:pt x="750132" y="441065"/>
                </a:cubicBezTo>
                <a:cubicBezTo>
                  <a:pt x="757644" y="434626"/>
                  <a:pt x="765693" y="427114"/>
                  <a:pt x="774278" y="418529"/>
                </a:cubicBezTo>
                <a:cubicBezTo>
                  <a:pt x="789302" y="404578"/>
                  <a:pt x="802180" y="395993"/>
                  <a:pt x="812911" y="392773"/>
                </a:cubicBezTo>
                <a:cubicBezTo>
                  <a:pt x="823643" y="389554"/>
                  <a:pt x="845106" y="387944"/>
                  <a:pt x="877300" y="387944"/>
                </a:cubicBezTo>
                <a:cubicBezTo>
                  <a:pt x="925592" y="387944"/>
                  <a:pt x="952957" y="392237"/>
                  <a:pt x="959396" y="400822"/>
                </a:cubicBezTo>
                <a:cubicBezTo>
                  <a:pt x="970128" y="415846"/>
                  <a:pt x="983542" y="474869"/>
                  <a:pt x="999639" y="577892"/>
                </a:cubicBezTo>
                <a:cubicBezTo>
                  <a:pt x="1005005" y="612232"/>
                  <a:pt x="998029" y="681719"/>
                  <a:pt x="978713" y="786351"/>
                </a:cubicBezTo>
                <a:cubicBezTo>
                  <a:pt x="959396" y="890983"/>
                  <a:pt x="942762" y="950811"/>
                  <a:pt x="928811" y="965835"/>
                </a:cubicBezTo>
                <a:cubicBezTo>
                  <a:pt x="921299" y="971201"/>
                  <a:pt x="917543" y="980860"/>
                  <a:pt x="917543" y="994810"/>
                </a:cubicBezTo>
                <a:cubicBezTo>
                  <a:pt x="917543" y="1003396"/>
                  <a:pt x="899836" y="1025395"/>
                  <a:pt x="864422" y="1060809"/>
                </a:cubicBezTo>
                <a:cubicBezTo>
                  <a:pt x="829008" y="1096223"/>
                  <a:pt x="806472" y="1113930"/>
                  <a:pt x="796814" y="1113930"/>
                </a:cubicBezTo>
                <a:cubicBezTo>
                  <a:pt x="789302" y="1113930"/>
                  <a:pt x="783668" y="1119296"/>
                  <a:pt x="779912" y="1130027"/>
                </a:cubicBezTo>
                <a:cubicBezTo>
                  <a:pt x="776156" y="1140759"/>
                  <a:pt x="769449" y="1146125"/>
                  <a:pt x="759790" y="1146125"/>
                </a:cubicBezTo>
                <a:cubicBezTo>
                  <a:pt x="750132" y="1146125"/>
                  <a:pt x="728132" y="1154173"/>
                  <a:pt x="693791" y="1170270"/>
                </a:cubicBezTo>
                <a:cubicBezTo>
                  <a:pt x="650865" y="1188514"/>
                  <a:pt x="630476" y="1193343"/>
                  <a:pt x="632622" y="1184758"/>
                </a:cubicBezTo>
                <a:cubicBezTo>
                  <a:pt x="635841" y="1178319"/>
                  <a:pt x="649792" y="1165978"/>
                  <a:pt x="674475" y="1147734"/>
                </a:cubicBezTo>
                <a:cubicBezTo>
                  <a:pt x="742083" y="1096223"/>
                  <a:pt x="790643" y="1034785"/>
                  <a:pt x="820155" y="963421"/>
                </a:cubicBezTo>
                <a:cubicBezTo>
                  <a:pt x="849666" y="892056"/>
                  <a:pt x="867105" y="793058"/>
                  <a:pt x="872471" y="666427"/>
                </a:cubicBezTo>
                <a:cubicBezTo>
                  <a:pt x="876764" y="531210"/>
                  <a:pt x="870861" y="463601"/>
                  <a:pt x="854764" y="463601"/>
                </a:cubicBezTo>
                <a:cubicBezTo>
                  <a:pt x="841886" y="463601"/>
                  <a:pt x="823374" y="481040"/>
                  <a:pt x="799228" y="515917"/>
                </a:cubicBezTo>
                <a:cubicBezTo>
                  <a:pt x="775083" y="550795"/>
                  <a:pt x="751205" y="595062"/>
                  <a:pt x="727596" y="648720"/>
                </a:cubicBezTo>
                <a:cubicBezTo>
                  <a:pt x="706133" y="699158"/>
                  <a:pt x="689231" y="734035"/>
                  <a:pt x="676889" y="753352"/>
                </a:cubicBezTo>
                <a:cubicBezTo>
                  <a:pt x="664548" y="772668"/>
                  <a:pt x="649792" y="787693"/>
                  <a:pt x="632622" y="798424"/>
                </a:cubicBezTo>
                <a:cubicBezTo>
                  <a:pt x="605793" y="816668"/>
                  <a:pt x="586476" y="823375"/>
                  <a:pt x="574672" y="818546"/>
                </a:cubicBezTo>
                <a:cubicBezTo>
                  <a:pt x="562867" y="813716"/>
                  <a:pt x="555355" y="795205"/>
                  <a:pt x="552136" y="763010"/>
                </a:cubicBezTo>
                <a:cubicBezTo>
                  <a:pt x="548916" y="741547"/>
                  <a:pt x="548916" y="725450"/>
                  <a:pt x="552136" y="714718"/>
                </a:cubicBezTo>
                <a:cubicBezTo>
                  <a:pt x="555355" y="703987"/>
                  <a:pt x="564477" y="689499"/>
                  <a:pt x="579501" y="671256"/>
                </a:cubicBezTo>
                <a:cubicBezTo>
                  <a:pt x="595598" y="650866"/>
                  <a:pt x="605257" y="633159"/>
                  <a:pt x="608476" y="618135"/>
                </a:cubicBezTo>
                <a:cubicBezTo>
                  <a:pt x="611695" y="603111"/>
                  <a:pt x="613842" y="563941"/>
                  <a:pt x="614915" y="500625"/>
                </a:cubicBezTo>
                <a:cubicBezTo>
                  <a:pt x="615988" y="413700"/>
                  <a:pt x="613305" y="362188"/>
                  <a:pt x="606866" y="346091"/>
                </a:cubicBezTo>
                <a:cubicBezTo>
                  <a:pt x="603647" y="337506"/>
                  <a:pt x="605257" y="327043"/>
                  <a:pt x="611695" y="314702"/>
                </a:cubicBezTo>
                <a:cubicBezTo>
                  <a:pt x="618134" y="302360"/>
                  <a:pt x="633158" y="283312"/>
                  <a:pt x="656768" y="257556"/>
                </a:cubicBezTo>
                <a:cubicBezTo>
                  <a:pt x="695401" y="213557"/>
                  <a:pt x="729474" y="163388"/>
                  <a:pt x="758985" y="107047"/>
                </a:cubicBezTo>
                <a:cubicBezTo>
                  <a:pt x="788497" y="50707"/>
                  <a:pt x="803789" y="22536"/>
                  <a:pt x="804862" y="22536"/>
                </a:cubicBezTo>
                <a:close/>
                <a:moveTo>
                  <a:pt x="321945" y="0"/>
                </a:moveTo>
                <a:cubicBezTo>
                  <a:pt x="332676" y="0"/>
                  <a:pt x="353066" y="11268"/>
                  <a:pt x="383115" y="33805"/>
                </a:cubicBezTo>
                <a:cubicBezTo>
                  <a:pt x="413163" y="56341"/>
                  <a:pt x="430333" y="74048"/>
                  <a:pt x="434626" y="86926"/>
                </a:cubicBezTo>
                <a:cubicBezTo>
                  <a:pt x="441065" y="99803"/>
                  <a:pt x="441601" y="121803"/>
                  <a:pt x="436235" y="152924"/>
                </a:cubicBezTo>
                <a:lnTo>
                  <a:pt x="431406" y="197997"/>
                </a:lnTo>
                <a:lnTo>
                  <a:pt x="500625" y="217313"/>
                </a:lnTo>
                <a:cubicBezTo>
                  <a:pt x="527453" y="224825"/>
                  <a:pt x="545965" y="232069"/>
                  <a:pt x="556160" y="239044"/>
                </a:cubicBezTo>
                <a:cubicBezTo>
                  <a:pt x="566355" y="246020"/>
                  <a:pt x="574135" y="254874"/>
                  <a:pt x="579501" y="265605"/>
                </a:cubicBezTo>
                <a:cubicBezTo>
                  <a:pt x="585940" y="282775"/>
                  <a:pt x="581916" y="297263"/>
                  <a:pt x="567428" y="309068"/>
                </a:cubicBezTo>
                <a:cubicBezTo>
                  <a:pt x="552941" y="320872"/>
                  <a:pt x="520478" y="377749"/>
                  <a:pt x="470040" y="479699"/>
                </a:cubicBezTo>
                <a:lnTo>
                  <a:pt x="395992" y="635842"/>
                </a:lnTo>
                <a:lnTo>
                  <a:pt x="394383" y="806473"/>
                </a:lnTo>
                <a:cubicBezTo>
                  <a:pt x="393309" y="918080"/>
                  <a:pt x="388480" y="976030"/>
                  <a:pt x="379895" y="980323"/>
                </a:cubicBezTo>
                <a:cubicBezTo>
                  <a:pt x="370237" y="983542"/>
                  <a:pt x="356554" y="975762"/>
                  <a:pt x="338847" y="956982"/>
                </a:cubicBezTo>
                <a:cubicBezTo>
                  <a:pt x="321140" y="938202"/>
                  <a:pt x="307994" y="917007"/>
                  <a:pt x="299409" y="893398"/>
                </a:cubicBezTo>
                <a:cubicBezTo>
                  <a:pt x="290824" y="863349"/>
                  <a:pt x="282775" y="846179"/>
                  <a:pt x="275263" y="841887"/>
                </a:cubicBezTo>
                <a:cubicBezTo>
                  <a:pt x="267751" y="837594"/>
                  <a:pt x="251654" y="851008"/>
                  <a:pt x="226971" y="882130"/>
                </a:cubicBezTo>
                <a:cubicBezTo>
                  <a:pt x="185118" y="932568"/>
                  <a:pt x="155070" y="940616"/>
                  <a:pt x="136827" y="906275"/>
                </a:cubicBezTo>
                <a:cubicBezTo>
                  <a:pt x="127168" y="889105"/>
                  <a:pt x="123144" y="868179"/>
                  <a:pt x="124754" y="843496"/>
                </a:cubicBezTo>
                <a:cubicBezTo>
                  <a:pt x="126363" y="818814"/>
                  <a:pt x="133607" y="800570"/>
                  <a:pt x="146485" y="788766"/>
                </a:cubicBezTo>
                <a:cubicBezTo>
                  <a:pt x="160436" y="776961"/>
                  <a:pt x="188338" y="737254"/>
                  <a:pt x="230191" y="669646"/>
                </a:cubicBezTo>
                <a:cubicBezTo>
                  <a:pt x="258093" y="622427"/>
                  <a:pt x="275263" y="590501"/>
                  <a:pt x="281702" y="573867"/>
                </a:cubicBezTo>
                <a:cubicBezTo>
                  <a:pt x="288141" y="557233"/>
                  <a:pt x="290287" y="536576"/>
                  <a:pt x="288141" y="511893"/>
                </a:cubicBezTo>
                <a:lnTo>
                  <a:pt x="284921" y="457162"/>
                </a:lnTo>
                <a:lnTo>
                  <a:pt x="231800" y="511893"/>
                </a:lnTo>
                <a:cubicBezTo>
                  <a:pt x="197460" y="546234"/>
                  <a:pt x="172241" y="563404"/>
                  <a:pt x="156143" y="563404"/>
                </a:cubicBezTo>
                <a:cubicBezTo>
                  <a:pt x="138973" y="563404"/>
                  <a:pt x="117242" y="559380"/>
                  <a:pt x="90949" y="551331"/>
                </a:cubicBezTo>
                <a:cubicBezTo>
                  <a:pt x="64657" y="543283"/>
                  <a:pt x="43463" y="533892"/>
                  <a:pt x="27365" y="523161"/>
                </a:cubicBezTo>
                <a:lnTo>
                  <a:pt x="0" y="503844"/>
                </a:lnTo>
                <a:lnTo>
                  <a:pt x="33804" y="487747"/>
                </a:lnTo>
                <a:cubicBezTo>
                  <a:pt x="54194" y="474869"/>
                  <a:pt x="84779" y="455553"/>
                  <a:pt x="125559" y="429797"/>
                </a:cubicBezTo>
                <a:lnTo>
                  <a:pt x="244678" y="354140"/>
                </a:lnTo>
                <a:lnTo>
                  <a:pt x="301019" y="318726"/>
                </a:lnTo>
                <a:lnTo>
                  <a:pt x="304238" y="206045"/>
                </a:lnTo>
                <a:cubicBezTo>
                  <a:pt x="305311" y="131998"/>
                  <a:pt x="305311" y="79413"/>
                  <a:pt x="304238" y="48292"/>
                </a:cubicBezTo>
                <a:cubicBezTo>
                  <a:pt x="302092" y="28975"/>
                  <a:pt x="302360" y="16098"/>
                  <a:pt x="305043" y="9659"/>
                </a:cubicBezTo>
                <a:cubicBezTo>
                  <a:pt x="307726" y="3220"/>
                  <a:pt x="313360" y="0"/>
                  <a:pt x="321945" y="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7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D22E1E-076E-9EBC-4380-A438C2149A29}"/>
              </a:ext>
            </a:extLst>
          </p:cNvPr>
          <p:cNvSpPr txBox="1"/>
          <p:nvPr/>
        </p:nvSpPr>
        <p:spPr>
          <a:xfrm>
            <a:off x="3575925" y="2299502"/>
            <a:ext cx="1477623" cy="1266531"/>
          </a:xfrm>
          <a:custGeom>
            <a:avLst/>
            <a:gdLst/>
            <a:ahLst/>
            <a:cxnLst/>
            <a:rect l="l" t="t" r="r" b="b"/>
            <a:pathLst>
              <a:path w="1477623" h="1266531">
                <a:moveTo>
                  <a:pt x="1101454" y="768643"/>
                </a:moveTo>
                <a:cubicBezTo>
                  <a:pt x="1113796" y="768107"/>
                  <a:pt x="1132307" y="772668"/>
                  <a:pt x="1156990" y="782326"/>
                </a:cubicBezTo>
                <a:cubicBezTo>
                  <a:pt x="1172014" y="788765"/>
                  <a:pt x="1187575" y="796277"/>
                  <a:pt x="1203672" y="804862"/>
                </a:cubicBezTo>
                <a:cubicBezTo>
                  <a:pt x="1244452" y="828471"/>
                  <a:pt x="1271280" y="846447"/>
                  <a:pt x="1284159" y="858788"/>
                </a:cubicBezTo>
                <a:cubicBezTo>
                  <a:pt x="1297036" y="871129"/>
                  <a:pt x="1303475" y="885885"/>
                  <a:pt x="1303475" y="903055"/>
                </a:cubicBezTo>
                <a:cubicBezTo>
                  <a:pt x="1303475" y="959932"/>
                  <a:pt x="1264305" y="970664"/>
                  <a:pt x="1185965" y="935250"/>
                </a:cubicBezTo>
                <a:cubicBezTo>
                  <a:pt x="1165575" y="925592"/>
                  <a:pt x="1152161" y="917543"/>
                  <a:pt x="1145722" y="911104"/>
                </a:cubicBezTo>
                <a:cubicBezTo>
                  <a:pt x="1139283" y="904665"/>
                  <a:pt x="1136064" y="895007"/>
                  <a:pt x="1136064" y="882129"/>
                </a:cubicBezTo>
                <a:cubicBezTo>
                  <a:pt x="1136064" y="861739"/>
                  <a:pt x="1127210" y="842691"/>
                  <a:pt x="1109503" y="824984"/>
                </a:cubicBezTo>
                <a:cubicBezTo>
                  <a:pt x="1091797" y="807277"/>
                  <a:pt x="1082943" y="794131"/>
                  <a:pt x="1082943" y="785545"/>
                </a:cubicBezTo>
                <a:cubicBezTo>
                  <a:pt x="1082943" y="774814"/>
                  <a:pt x="1089113" y="769180"/>
                  <a:pt x="1101454" y="768643"/>
                </a:cubicBezTo>
                <a:close/>
                <a:moveTo>
                  <a:pt x="538353" y="533473"/>
                </a:moveTo>
                <a:cubicBezTo>
                  <a:pt x="541371" y="532634"/>
                  <a:pt x="543685" y="532685"/>
                  <a:pt x="545295" y="533623"/>
                </a:cubicBezTo>
                <a:cubicBezTo>
                  <a:pt x="551733" y="537380"/>
                  <a:pt x="573733" y="541940"/>
                  <a:pt x="611293" y="547306"/>
                </a:cubicBezTo>
                <a:cubicBezTo>
                  <a:pt x="661731" y="554818"/>
                  <a:pt x="686414" y="568233"/>
                  <a:pt x="685341" y="587549"/>
                </a:cubicBezTo>
                <a:cubicBezTo>
                  <a:pt x="684267" y="596135"/>
                  <a:pt x="677292" y="604720"/>
                  <a:pt x="664414" y="613305"/>
                </a:cubicBezTo>
                <a:cubicBezTo>
                  <a:pt x="615049" y="648719"/>
                  <a:pt x="571587" y="701303"/>
                  <a:pt x="534026" y="771058"/>
                </a:cubicBezTo>
                <a:lnTo>
                  <a:pt x="497003" y="838666"/>
                </a:lnTo>
                <a:lnTo>
                  <a:pt x="561392" y="830618"/>
                </a:lnTo>
                <a:cubicBezTo>
                  <a:pt x="596806" y="826325"/>
                  <a:pt x="632220" y="828203"/>
                  <a:pt x="667634" y="836252"/>
                </a:cubicBezTo>
                <a:cubicBezTo>
                  <a:pt x="703048" y="844301"/>
                  <a:pt x="725047" y="855300"/>
                  <a:pt x="733633" y="869251"/>
                </a:cubicBezTo>
                <a:cubicBezTo>
                  <a:pt x="743291" y="885348"/>
                  <a:pt x="729340" y="915665"/>
                  <a:pt x="691780" y="960201"/>
                </a:cubicBezTo>
                <a:cubicBezTo>
                  <a:pt x="654219" y="1004736"/>
                  <a:pt x="604854" y="1050614"/>
                  <a:pt x="543685" y="1097832"/>
                </a:cubicBezTo>
                <a:cubicBezTo>
                  <a:pt x="539392" y="1101052"/>
                  <a:pt x="542075" y="1103198"/>
                  <a:pt x="551733" y="1104271"/>
                </a:cubicBezTo>
                <a:cubicBezTo>
                  <a:pt x="574269" y="1108564"/>
                  <a:pt x="649927" y="1109637"/>
                  <a:pt x="778705" y="1107491"/>
                </a:cubicBezTo>
                <a:cubicBezTo>
                  <a:pt x="891385" y="1106417"/>
                  <a:pt x="969458" y="1107222"/>
                  <a:pt x="1012920" y="1109905"/>
                </a:cubicBezTo>
                <a:cubicBezTo>
                  <a:pt x="1056382" y="1112588"/>
                  <a:pt x="1107088" y="1119832"/>
                  <a:pt x="1165039" y="1131636"/>
                </a:cubicBezTo>
                <a:cubicBezTo>
                  <a:pt x="1253037" y="1148807"/>
                  <a:pt x="1325474" y="1160075"/>
                  <a:pt x="1382351" y="1165441"/>
                </a:cubicBezTo>
                <a:cubicBezTo>
                  <a:pt x="1428497" y="1170806"/>
                  <a:pt x="1456667" y="1175636"/>
                  <a:pt x="1466862" y="1179928"/>
                </a:cubicBezTo>
                <a:cubicBezTo>
                  <a:pt x="1477057" y="1184221"/>
                  <a:pt x="1480008" y="1192269"/>
                  <a:pt x="1475715" y="1204074"/>
                </a:cubicBezTo>
                <a:cubicBezTo>
                  <a:pt x="1462838" y="1236269"/>
                  <a:pt x="1414546" y="1256122"/>
                  <a:pt x="1330840" y="1263634"/>
                </a:cubicBezTo>
                <a:cubicBezTo>
                  <a:pt x="1294353" y="1266853"/>
                  <a:pt x="1263768" y="1267390"/>
                  <a:pt x="1239086" y="1265244"/>
                </a:cubicBezTo>
                <a:cubicBezTo>
                  <a:pt x="1214403" y="1263097"/>
                  <a:pt x="1174160" y="1254512"/>
                  <a:pt x="1118357" y="1239488"/>
                </a:cubicBezTo>
                <a:cubicBezTo>
                  <a:pt x="1045382" y="1222318"/>
                  <a:pt x="969189" y="1211854"/>
                  <a:pt x="889776" y="1208098"/>
                </a:cubicBezTo>
                <a:cubicBezTo>
                  <a:pt x="810362" y="1204342"/>
                  <a:pt x="696072" y="1206757"/>
                  <a:pt x="546904" y="1215342"/>
                </a:cubicBezTo>
                <a:cubicBezTo>
                  <a:pt x="472857" y="1219635"/>
                  <a:pt x="424565" y="1221244"/>
                  <a:pt x="402029" y="1220171"/>
                </a:cubicBezTo>
                <a:cubicBezTo>
                  <a:pt x="379493" y="1219098"/>
                  <a:pt x="362323" y="1214269"/>
                  <a:pt x="350518" y="1205684"/>
                </a:cubicBezTo>
                <a:cubicBezTo>
                  <a:pt x="331201" y="1193879"/>
                  <a:pt x="321543" y="1177782"/>
                  <a:pt x="321543" y="1157392"/>
                </a:cubicBezTo>
                <a:cubicBezTo>
                  <a:pt x="321543" y="1127344"/>
                  <a:pt x="325031" y="1106954"/>
                  <a:pt x="332006" y="1096222"/>
                </a:cubicBezTo>
                <a:cubicBezTo>
                  <a:pt x="338982" y="1085491"/>
                  <a:pt x="354274" y="1078516"/>
                  <a:pt x="377883" y="1075296"/>
                </a:cubicBezTo>
                <a:cubicBezTo>
                  <a:pt x="407931" y="1069930"/>
                  <a:pt x="439589" y="1050614"/>
                  <a:pt x="472857" y="1017346"/>
                </a:cubicBezTo>
                <a:cubicBezTo>
                  <a:pt x="506124" y="984078"/>
                  <a:pt x="521149" y="963152"/>
                  <a:pt x="517929" y="954567"/>
                </a:cubicBezTo>
                <a:cubicBezTo>
                  <a:pt x="514710" y="945982"/>
                  <a:pt x="490564" y="940616"/>
                  <a:pt x="445492" y="938469"/>
                </a:cubicBezTo>
                <a:cubicBezTo>
                  <a:pt x="410078" y="935250"/>
                  <a:pt x="388615" y="930689"/>
                  <a:pt x="381103" y="924787"/>
                </a:cubicBezTo>
                <a:cubicBezTo>
                  <a:pt x="373591" y="918884"/>
                  <a:pt x="367152" y="897690"/>
                  <a:pt x="361786" y="861203"/>
                </a:cubicBezTo>
                <a:cubicBezTo>
                  <a:pt x="356420" y="836520"/>
                  <a:pt x="346762" y="824179"/>
                  <a:pt x="332811" y="824179"/>
                </a:cubicBezTo>
                <a:cubicBezTo>
                  <a:pt x="324226" y="824179"/>
                  <a:pt x="302226" y="836252"/>
                  <a:pt x="266812" y="860398"/>
                </a:cubicBezTo>
                <a:cubicBezTo>
                  <a:pt x="231398" y="884544"/>
                  <a:pt x="209399" y="902519"/>
                  <a:pt x="200813" y="914324"/>
                </a:cubicBezTo>
                <a:cubicBezTo>
                  <a:pt x="196521" y="919689"/>
                  <a:pt x="175326" y="931494"/>
                  <a:pt x="137229" y="949737"/>
                </a:cubicBezTo>
                <a:cubicBezTo>
                  <a:pt x="99133" y="967981"/>
                  <a:pt x="72035" y="979249"/>
                  <a:pt x="55938" y="983542"/>
                </a:cubicBezTo>
                <a:cubicBezTo>
                  <a:pt x="43060" y="986761"/>
                  <a:pt x="34207" y="986493"/>
                  <a:pt x="29378" y="982737"/>
                </a:cubicBezTo>
                <a:cubicBezTo>
                  <a:pt x="24548" y="978981"/>
                  <a:pt x="18378" y="968518"/>
                  <a:pt x="10866" y="951347"/>
                </a:cubicBezTo>
                <a:cubicBezTo>
                  <a:pt x="1208" y="925592"/>
                  <a:pt x="-2012" y="903592"/>
                  <a:pt x="1208" y="885348"/>
                </a:cubicBezTo>
                <a:cubicBezTo>
                  <a:pt x="4427" y="867105"/>
                  <a:pt x="13012" y="857983"/>
                  <a:pt x="26963" y="857983"/>
                </a:cubicBezTo>
                <a:cubicBezTo>
                  <a:pt x="40914" y="857983"/>
                  <a:pt x="57816" y="852886"/>
                  <a:pt x="77670" y="842691"/>
                </a:cubicBezTo>
                <a:cubicBezTo>
                  <a:pt x="97523" y="832496"/>
                  <a:pt x="116571" y="824715"/>
                  <a:pt x="134815" y="819350"/>
                </a:cubicBezTo>
                <a:cubicBezTo>
                  <a:pt x="148765" y="817203"/>
                  <a:pt x="201618" y="783399"/>
                  <a:pt x="293373" y="717937"/>
                </a:cubicBezTo>
                <a:cubicBezTo>
                  <a:pt x="385127" y="652475"/>
                  <a:pt x="451394" y="601500"/>
                  <a:pt x="492174" y="565013"/>
                </a:cubicBezTo>
                <a:cubicBezTo>
                  <a:pt x="513905" y="546502"/>
                  <a:pt x="529298" y="535988"/>
                  <a:pt x="538353" y="533473"/>
                </a:cubicBezTo>
                <a:close/>
                <a:moveTo>
                  <a:pt x="1059602" y="446699"/>
                </a:moveTo>
                <a:cubicBezTo>
                  <a:pt x="1050480" y="442942"/>
                  <a:pt x="1030895" y="455552"/>
                  <a:pt x="1000847" y="484527"/>
                </a:cubicBezTo>
                <a:cubicBezTo>
                  <a:pt x="986896" y="496332"/>
                  <a:pt x="976164" y="506258"/>
                  <a:pt x="968653" y="514307"/>
                </a:cubicBezTo>
                <a:cubicBezTo>
                  <a:pt x="961140" y="522355"/>
                  <a:pt x="956043" y="529331"/>
                  <a:pt x="953360" y="535233"/>
                </a:cubicBezTo>
                <a:cubicBezTo>
                  <a:pt x="950677" y="541136"/>
                  <a:pt x="950677" y="545428"/>
                  <a:pt x="953360" y="548111"/>
                </a:cubicBezTo>
                <a:cubicBezTo>
                  <a:pt x="956043" y="550794"/>
                  <a:pt x="961140" y="553745"/>
                  <a:pt x="968653" y="556964"/>
                </a:cubicBezTo>
                <a:cubicBezTo>
                  <a:pt x="981530" y="560184"/>
                  <a:pt x="997091" y="566086"/>
                  <a:pt x="1015334" y="574672"/>
                </a:cubicBezTo>
                <a:cubicBezTo>
                  <a:pt x="1029285" y="582184"/>
                  <a:pt x="1039748" y="581647"/>
                  <a:pt x="1046724" y="573062"/>
                </a:cubicBezTo>
                <a:cubicBezTo>
                  <a:pt x="1053699" y="564477"/>
                  <a:pt x="1060406" y="543014"/>
                  <a:pt x="1066845" y="508673"/>
                </a:cubicBezTo>
                <a:cubicBezTo>
                  <a:pt x="1071138" y="471113"/>
                  <a:pt x="1068723" y="450454"/>
                  <a:pt x="1059602" y="446699"/>
                </a:cubicBezTo>
                <a:close/>
                <a:moveTo>
                  <a:pt x="469738" y="297095"/>
                </a:moveTo>
                <a:cubicBezTo>
                  <a:pt x="462696" y="296089"/>
                  <a:pt x="453540" y="299006"/>
                  <a:pt x="442272" y="305847"/>
                </a:cubicBezTo>
                <a:cubicBezTo>
                  <a:pt x="431541" y="313360"/>
                  <a:pt x="414370" y="317115"/>
                  <a:pt x="390761" y="317115"/>
                </a:cubicBezTo>
                <a:cubicBezTo>
                  <a:pt x="367152" y="317115"/>
                  <a:pt x="354274" y="320067"/>
                  <a:pt x="352128" y="325969"/>
                </a:cubicBezTo>
                <a:cubicBezTo>
                  <a:pt x="349981" y="331872"/>
                  <a:pt x="352128" y="356286"/>
                  <a:pt x="358567" y="399211"/>
                </a:cubicBezTo>
                <a:cubicBezTo>
                  <a:pt x="363932" y="429260"/>
                  <a:pt x="368493" y="446967"/>
                  <a:pt x="372249" y="452332"/>
                </a:cubicBezTo>
                <a:cubicBezTo>
                  <a:pt x="376005" y="457698"/>
                  <a:pt x="384859" y="458235"/>
                  <a:pt x="398810" y="453942"/>
                </a:cubicBezTo>
                <a:cubicBezTo>
                  <a:pt x="435297" y="445357"/>
                  <a:pt x="453540" y="431406"/>
                  <a:pt x="453540" y="412089"/>
                </a:cubicBezTo>
                <a:cubicBezTo>
                  <a:pt x="453540" y="402431"/>
                  <a:pt x="459174" y="393309"/>
                  <a:pt x="470442" y="384724"/>
                </a:cubicBezTo>
                <a:cubicBezTo>
                  <a:pt x="481711" y="376139"/>
                  <a:pt x="487345" y="359505"/>
                  <a:pt x="487345" y="334823"/>
                </a:cubicBezTo>
                <a:cubicBezTo>
                  <a:pt x="487345" y="311347"/>
                  <a:pt x="481476" y="298771"/>
                  <a:pt x="469738" y="297095"/>
                </a:cubicBezTo>
                <a:close/>
                <a:moveTo>
                  <a:pt x="981530" y="64389"/>
                </a:moveTo>
                <a:cubicBezTo>
                  <a:pt x="1012651" y="64389"/>
                  <a:pt x="1029822" y="69218"/>
                  <a:pt x="1033041" y="78876"/>
                </a:cubicBezTo>
                <a:cubicBezTo>
                  <a:pt x="1036261" y="88535"/>
                  <a:pt x="1028212" y="129851"/>
                  <a:pt x="1008896" y="202825"/>
                </a:cubicBezTo>
                <a:cubicBezTo>
                  <a:pt x="984213" y="299408"/>
                  <a:pt x="974018" y="350920"/>
                  <a:pt x="978310" y="357359"/>
                </a:cubicBezTo>
                <a:cubicBezTo>
                  <a:pt x="981530" y="360578"/>
                  <a:pt x="994945" y="360578"/>
                  <a:pt x="1018554" y="357359"/>
                </a:cubicBezTo>
                <a:cubicBezTo>
                  <a:pt x="1047529" y="353066"/>
                  <a:pt x="1077846" y="354676"/>
                  <a:pt x="1109503" y="362188"/>
                </a:cubicBezTo>
                <a:cubicBezTo>
                  <a:pt x="1141161" y="369700"/>
                  <a:pt x="1159673" y="379358"/>
                  <a:pt x="1165039" y="391163"/>
                </a:cubicBezTo>
                <a:cubicBezTo>
                  <a:pt x="1169331" y="405114"/>
                  <a:pt x="1170941" y="435162"/>
                  <a:pt x="1169868" y="481308"/>
                </a:cubicBezTo>
                <a:cubicBezTo>
                  <a:pt x="1168795" y="527453"/>
                  <a:pt x="1165039" y="561794"/>
                  <a:pt x="1158600" y="584330"/>
                </a:cubicBezTo>
                <a:cubicBezTo>
                  <a:pt x="1140356" y="648719"/>
                  <a:pt x="1073821" y="724376"/>
                  <a:pt x="958994" y="811301"/>
                </a:cubicBezTo>
                <a:cubicBezTo>
                  <a:pt x="891385" y="863885"/>
                  <a:pt x="846313" y="900909"/>
                  <a:pt x="823777" y="922372"/>
                </a:cubicBezTo>
                <a:cubicBezTo>
                  <a:pt x="793729" y="953494"/>
                  <a:pt x="780314" y="964225"/>
                  <a:pt x="783534" y="954567"/>
                </a:cubicBezTo>
                <a:cubicBezTo>
                  <a:pt x="786753" y="941689"/>
                  <a:pt x="808753" y="908958"/>
                  <a:pt x="849532" y="856374"/>
                </a:cubicBezTo>
                <a:cubicBezTo>
                  <a:pt x="901044" y="789838"/>
                  <a:pt x="926800" y="752815"/>
                  <a:pt x="926800" y="745302"/>
                </a:cubicBezTo>
                <a:cubicBezTo>
                  <a:pt x="926800" y="737790"/>
                  <a:pt x="921970" y="728132"/>
                  <a:pt x="912312" y="716327"/>
                </a:cubicBezTo>
                <a:cubicBezTo>
                  <a:pt x="902653" y="704523"/>
                  <a:pt x="895141" y="690035"/>
                  <a:pt x="889776" y="672865"/>
                </a:cubicBezTo>
                <a:cubicBezTo>
                  <a:pt x="886556" y="662133"/>
                  <a:pt x="886824" y="655426"/>
                  <a:pt x="890580" y="652743"/>
                </a:cubicBezTo>
                <a:cubicBezTo>
                  <a:pt x="894337" y="650060"/>
                  <a:pt x="905873" y="649255"/>
                  <a:pt x="925190" y="650329"/>
                </a:cubicBezTo>
                <a:cubicBezTo>
                  <a:pt x="942361" y="652475"/>
                  <a:pt x="953897" y="652207"/>
                  <a:pt x="959799" y="649524"/>
                </a:cubicBezTo>
                <a:cubicBezTo>
                  <a:pt x="965701" y="646841"/>
                  <a:pt x="969189" y="640670"/>
                  <a:pt x="970262" y="631012"/>
                </a:cubicBezTo>
                <a:cubicBezTo>
                  <a:pt x="972408" y="614915"/>
                  <a:pt x="963823" y="599891"/>
                  <a:pt x="944506" y="585940"/>
                </a:cubicBezTo>
                <a:cubicBezTo>
                  <a:pt x="906946" y="562330"/>
                  <a:pt x="882264" y="575208"/>
                  <a:pt x="870459" y="624573"/>
                </a:cubicBezTo>
                <a:cubicBezTo>
                  <a:pt x="865093" y="647109"/>
                  <a:pt x="858654" y="661060"/>
                  <a:pt x="851142" y="666426"/>
                </a:cubicBezTo>
                <a:cubicBezTo>
                  <a:pt x="840411" y="671792"/>
                  <a:pt x="826728" y="667231"/>
                  <a:pt x="810094" y="652743"/>
                </a:cubicBezTo>
                <a:cubicBezTo>
                  <a:pt x="793460" y="638256"/>
                  <a:pt x="781924" y="619207"/>
                  <a:pt x="775486" y="595598"/>
                </a:cubicBezTo>
                <a:cubicBezTo>
                  <a:pt x="759388" y="544087"/>
                  <a:pt x="760461" y="508673"/>
                  <a:pt x="778705" y="489356"/>
                </a:cubicBezTo>
                <a:cubicBezTo>
                  <a:pt x="801241" y="467893"/>
                  <a:pt x="831557" y="411285"/>
                  <a:pt x="869654" y="319530"/>
                </a:cubicBezTo>
                <a:cubicBezTo>
                  <a:pt x="907751" y="227776"/>
                  <a:pt x="922507" y="177606"/>
                  <a:pt x="913922" y="169021"/>
                </a:cubicBezTo>
                <a:cubicBezTo>
                  <a:pt x="910702" y="165801"/>
                  <a:pt x="895141" y="170094"/>
                  <a:pt x="867239" y="181899"/>
                </a:cubicBezTo>
                <a:cubicBezTo>
                  <a:pt x="837191" y="194776"/>
                  <a:pt x="807143" y="203898"/>
                  <a:pt x="777095" y="209264"/>
                </a:cubicBezTo>
                <a:cubicBezTo>
                  <a:pt x="766363" y="211410"/>
                  <a:pt x="755632" y="211142"/>
                  <a:pt x="744900" y="208459"/>
                </a:cubicBezTo>
                <a:cubicBezTo>
                  <a:pt x="734169" y="205776"/>
                  <a:pt x="728803" y="202288"/>
                  <a:pt x="728803" y="197996"/>
                </a:cubicBezTo>
                <a:cubicBezTo>
                  <a:pt x="728803" y="191557"/>
                  <a:pt x="740071" y="184045"/>
                  <a:pt x="762607" y="175460"/>
                </a:cubicBezTo>
                <a:cubicBezTo>
                  <a:pt x="785143" y="166874"/>
                  <a:pt x="818948" y="146485"/>
                  <a:pt x="864020" y="114290"/>
                </a:cubicBezTo>
                <a:cubicBezTo>
                  <a:pt x="891922" y="93900"/>
                  <a:pt x="913922" y="80486"/>
                  <a:pt x="930019" y="74047"/>
                </a:cubicBezTo>
                <a:cubicBezTo>
                  <a:pt x="946116" y="67608"/>
                  <a:pt x="963286" y="64389"/>
                  <a:pt x="981530" y="64389"/>
                </a:cubicBezTo>
                <a:close/>
                <a:moveTo>
                  <a:pt x="437443" y="0"/>
                </a:moveTo>
                <a:lnTo>
                  <a:pt x="492174" y="4829"/>
                </a:lnTo>
                <a:cubicBezTo>
                  <a:pt x="528661" y="10195"/>
                  <a:pt x="552807" y="16634"/>
                  <a:pt x="564611" y="24146"/>
                </a:cubicBezTo>
                <a:cubicBezTo>
                  <a:pt x="594660" y="42389"/>
                  <a:pt x="611293" y="131997"/>
                  <a:pt x="614513" y="292970"/>
                </a:cubicBezTo>
                <a:lnTo>
                  <a:pt x="616122" y="457162"/>
                </a:lnTo>
                <a:lnTo>
                  <a:pt x="580709" y="481308"/>
                </a:lnTo>
                <a:cubicBezTo>
                  <a:pt x="558172" y="497405"/>
                  <a:pt x="541539" y="505453"/>
                  <a:pt x="530807" y="505453"/>
                </a:cubicBezTo>
                <a:cubicBezTo>
                  <a:pt x="510417" y="505453"/>
                  <a:pt x="482247" y="512966"/>
                  <a:pt x="446297" y="527990"/>
                </a:cubicBezTo>
                <a:cubicBezTo>
                  <a:pt x="410346" y="543014"/>
                  <a:pt x="390224" y="556428"/>
                  <a:pt x="385932" y="568233"/>
                </a:cubicBezTo>
                <a:cubicBezTo>
                  <a:pt x="373054" y="595061"/>
                  <a:pt x="354542" y="605256"/>
                  <a:pt x="330396" y="598817"/>
                </a:cubicBezTo>
                <a:cubicBezTo>
                  <a:pt x="306250" y="592378"/>
                  <a:pt x="286129" y="571452"/>
                  <a:pt x="270032" y="536038"/>
                </a:cubicBezTo>
                <a:cubicBezTo>
                  <a:pt x="255008" y="503844"/>
                  <a:pt x="245349" y="458235"/>
                  <a:pt x="241057" y="399211"/>
                </a:cubicBezTo>
                <a:cubicBezTo>
                  <a:pt x="236764" y="340188"/>
                  <a:pt x="226301" y="295384"/>
                  <a:pt x="209667" y="264800"/>
                </a:cubicBezTo>
                <a:cubicBezTo>
                  <a:pt x="193033" y="234215"/>
                  <a:pt x="187399" y="216776"/>
                  <a:pt x="192765" y="212483"/>
                </a:cubicBezTo>
                <a:cubicBezTo>
                  <a:pt x="198131" y="208191"/>
                  <a:pt x="221472" y="215434"/>
                  <a:pt x="262788" y="234215"/>
                </a:cubicBezTo>
                <a:cubicBezTo>
                  <a:pt x="304104" y="252995"/>
                  <a:pt x="327713" y="262385"/>
                  <a:pt x="333616" y="262385"/>
                </a:cubicBezTo>
                <a:cubicBezTo>
                  <a:pt x="339518" y="262385"/>
                  <a:pt x="367152" y="251117"/>
                  <a:pt x="416517" y="228581"/>
                </a:cubicBezTo>
                <a:lnTo>
                  <a:pt x="488954" y="194776"/>
                </a:lnTo>
                <a:lnTo>
                  <a:pt x="482515" y="151314"/>
                </a:lnTo>
                <a:cubicBezTo>
                  <a:pt x="479296" y="121266"/>
                  <a:pt x="475808" y="104364"/>
                  <a:pt x="472052" y="100607"/>
                </a:cubicBezTo>
                <a:cubicBezTo>
                  <a:pt x="468296" y="96852"/>
                  <a:pt x="452467" y="106778"/>
                  <a:pt x="424565" y="130387"/>
                </a:cubicBezTo>
                <a:cubicBezTo>
                  <a:pt x="396663" y="151851"/>
                  <a:pt x="369835" y="165265"/>
                  <a:pt x="344079" y="170631"/>
                </a:cubicBezTo>
                <a:cubicBezTo>
                  <a:pt x="318323" y="175996"/>
                  <a:pt x="300080" y="171704"/>
                  <a:pt x="289348" y="157753"/>
                </a:cubicBezTo>
                <a:cubicBezTo>
                  <a:pt x="281836" y="149167"/>
                  <a:pt x="278080" y="143533"/>
                  <a:pt x="278080" y="140851"/>
                </a:cubicBezTo>
                <a:cubicBezTo>
                  <a:pt x="278080" y="138168"/>
                  <a:pt x="281836" y="135217"/>
                  <a:pt x="289348" y="131997"/>
                </a:cubicBezTo>
                <a:cubicBezTo>
                  <a:pt x="300080" y="128778"/>
                  <a:pt x="327445" y="105705"/>
                  <a:pt x="371444" y="62779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7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C9F4D0C-331F-9F43-534C-9983A34662B9}"/>
              </a:ext>
            </a:extLst>
          </p:cNvPr>
          <p:cNvSpPr txBox="1"/>
          <p:nvPr/>
        </p:nvSpPr>
        <p:spPr>
          <a:xfrm>
            <a:off x="9261751" y="2079940"/>
            <a:ext cx="1593509" cy="1295496"/>
          </a:xfrm>
          <a:custGeom>
            <a:avLst/>
            <a:gdLst/>
            <a:ahLst/>
            <a:cxnLst/>
            <a:rect l="l" t="t" r="r" b="b"/>
            <a:pathLst>
              <a:path w="1593509" h="1295496">
                <a:moveTo>
                  <a:pt x="1010320" y="0"/>
                </a:moveTo>
                <a:cubicBezTo>
                  <a:pt x="1047702" y="0"/>
                  <a:pt x="1045769" y="48340"/>
                  <a:pt x="1004519" y="145018"/>
                </a:cubicBezTo>
                <a:cubicBezTo>
                  <a:pt x="980027" y="204315"/>
                  <a:pt x="971004" y="234607"/>
                  <a:pt x="977449" y="235897"/>
                </a:cubicBezTo>
                <a:cubicBezTo>
                  <a:pt x="980027" y="235897"/>
                  <a:pt x="985828" y="234607"/>
                  <a:pt x="994851" y="232029"/>
                </a:cubicBezTo>
                <a:cubicBezTo>
                  <a:pt x="1033523" y="221717"/>
                  <a:pt x="1061882" y="216561"/>
                  <a:pt x="1079929" y="216561"/>
                </a:cubicBezTo>
                <a:cubicBezTo>
                  <a:pt x="1097975" y="216561"/>
                  <a:pt x="1116667" y="221717"/>
                  <a:pt x="1136002" y="232029"/>
                </a:cubicBezTo>
                <a:cubicBezTo>
                  <a:pt x="1155338" y="242342"/>
                  <a:pt x="1166295" y="251043"/>
                  <a:pt x="1168873" y="258133"/>
                </a:cubicBezTo>
                <a:cubicBezTo>
                  <a:pt x="1171451" y="265223"/>
                  <a:pt x="1171451" y="281658"/>
                  <a:pt x="1168873" y="307439"/>
                </a:cubicBezTo>
                <a:cubicBezTo>
                  <a:pt x="1161139" y="355134"/>
                  <a:pt x="1130202" y="419586"/>
                  <a:pt x="1076061" y="500796"/>
                </a:cubicBezTo>
                <a:cubicBezTo>
                  <a:pt x="1059304" y="525288"/>
                  <a:pt x="1045124" y="553970"/>
                  <a:pt x="1033523" y="586840"/>
                </a:cubicBezTo>
                <a:cubicBezTo>
                  <a:pt x="1021921" y="619711"/>
                  <a:pt x="1018699" y="639369"/>
                  <a:pt x="1023855" y="645814"/>
                </a:cubicBezTo>
                <a:cubicBezTo>
                  <a:pt x="1029011" y="649681"/>
                  <a:pt x="1048991" y="640014"/>
                  <a:pt x="1083796" y="616811"/>
                </a:cubicBezTo>
                <a:cubicBezTo>
                  <a:pt x="1105710" y="601342"/>
                  <a:pt x="1124723" y="591674"/>
                  <a:pt x="1140836" y="587807"/>
                </a:cubicBezTo>
                <a:cubicBezTo>
                  <a:pt x="1156949" y="583940"/>
                  <a:pt x="1180475" y="583940"/>
                  <a:pt x="1211412" y="587807"/>
                </a:cubicBezTo>
                <a:cubicBezTo>
                  <a:pt x="1261685" y="590385"/>
                  <a:pt x="1292622" y="600053"/>
                  <a:pt x="1304223" y="616811"/>
                </a:cubicBezTo>
                <a:cubicBezTo>
                  <a:pt x="1315825" y="632279"/>
                  <a:pt x="1321303" y="643881"/>
                  <a:pt x="1320659" y="651615"/>
                </a:cubicBezTo>
                <a:cubicBezTo>
                  <a:pt x="1320014" y="659349"/>
                  <a:pt x="1312602" y="667728"/>
                  <a:pt x="1298423" y="676752"/>
                </a:cubicBezTo>
                <a:cubicBezTo>
                  <a:pt x="1280376" y="688353"/>
                  <a:pt x="1261040" y="719935"/>
                  <a:pt x="1240415" y="771497"/>
                </a:cubicBezTo>
                <a:cubicBezTo>
                  <a:pt x="1217213" y="828215"/>
                  <a:pt x="1181441" y="885900"/>
                  <a:pt x="1133102" y="944552"/>
                </a:cubicBezTo>
                <a:cubicBezTo>
                  <a:pt x="1084763" y="1003204"/>
                  <a:pt x="1044480" y="1037686"/>
                  <a:pt x="1012254" y="1047998"/>
                </a:cubicBezTo>
                <a:cubicBezTo>
                  <a:pt x="987761" y="1054443"/>
                  <a:pt x="971004" y="1056377"/>
                  <a:pt x="961981" y="1053799"/>
                </a:cubicBezTo>
                <a:cubicBezTo>
                  <a:pt x="952957" y="1051221"/>
                  <a:pt x="938133" y="1037686"/>
                  <a:pt x="917508" y="1013194"/>
                </a:cubicBezTo>
                <a:cubicBezTo>
                  <a:pt x="900751" y="992569"/>
                  <a:pt x="888827" y="980645"/>
                  <a:pt x="881737" y="977422"/>
                </a:cubicBezTo>
                <a:cubicBezTo>
                  <a:pt x="874647" y="974200"/>
                  <a:pt x="867880" y="976456"/>
                  <a:pt x="861435" y="984190"/>
                </a:cubicBezTo>
                <a:cubicBezTo>
                  <a:pt x="851122" y="997080"/>
                  <a:pt x="844033" y="1017061"/>
                  <a:pt x="840165" y="1044131"/>
                </a:cubicBezTo>
                <a:cubicBezTo>
                  <a:pt x="836298" y="1071201"/>
                  <a:pt x="838232" y="1087314"/>
                  <a:pt x="845966" y="1092470"/>
                </a:cubicBezTo>
                <a:cubicBezTo>
                  <a:pt x="866591" y="1104072"/>
                  <a:pt x="906874" y="1111806"/>
                  <a:pt x="966815" y="1115673"/>
                </a:cubicBezTo>
                <a:cubicBezTo>
                  <a:pt x="1026755" y="1119540"/>
                  <a:pt x="1091530" y="1117607"/>
                  <a:pt x="1161139" y="1109872"/>
                </a:cubicBezTo>
                <a:cubicBezTo>
                  <a:pt x="1228169" y="1102138"/>
                  <a:pt x="1273609" y="1095371"/>
                  <a:pt x="1297456" y="1089570"/>
                </a:cubicBezTo>
                <a:cubicBezTo>
                  <a:pt x="1321303" y="1083769"/>
                  <a:pt x="1346762" y="1071201"/>
                  <a:pt x="1373832" y="1051865"/>
                </a:cubicBezTo>
                <a:cubicBezTo>
                  <a:pt x="1413793" y="1024795"/>
                  <a:pt x="1443441" y="992891"/>
                  <a:pt x="1462777" y="956153"/>
                </a:cubicBezTo>
                <a:cubicBezTo>
                  <a:pt x="1482112" y="919415"/>
                  <a:pt x="1492425" y="872687"/>
                  <a:pt x="1493714" y="815969"/>
                </a:cubicBezTo>
                <a:cubicBezTo>
                  <a:pt x="1495003" y="803078"/>
                  <a:pt x="1500803" y="799856"/>
                  <a:pt x="1511116" y="806301"/>
                </a:cubicBezTo>
                <a:cubicBezTo>
                  <a:pt x="1517561" y="812746"/>
                  <a:pt x="1520784" y="819836"/>
                  <a:pt x="1520784" y="827570"/>
                </a:cubicBezTo>
                <a:cubicBezTo>
                  <a:pt x="1520784" y="841750"/>
                  <a:pt x="1532385" y="864308"/>
                  <a:pt x="1555588" y="895246"/>
                </a:cubicBezTo>
                <a:cubicBezTo>
                  <a:pt x="1595549" y="949386"/>
                  <a:pt x="1603927" y="1001592"/>
                  <a:pt x="1580725" y="1051865"/>
                </a:cubicBezTo>
                <a:cubicBezTo>
                  <a:pt x="1560100" y="1098271"/>
                  <a:pt x="1526262" y="1132753"/>
                  <a:pt x="1479212" y="1155311"/>
                </a:cubicBezTo>
                <a:cubicBezTo>
                  <a:pt x="1432161" y="1177870"/>
                  <a:pt x="1364164" y="1194305"/>
                  <a:pt x="1275220" y="1204617"/>
                </a:cubicBezTo>
                <a:cubicBezTo>
                  <a:pt x="1194009" y="1212352"/>
                  <a:pt x="1146637" y="1218797"/>
                  <a:pt x="1133102" y="1223953"/>
                </a:cubicBezTo>
                <a:cubicBezTo>
                  <a:pt x="1119567" y="1229110"/>
                  <a:pt x="1080251" y="1226532"/>
                  <a:pt x="1015154" y="1216219"/>
                </a:cubicBezTo>
                <a:cubicBezTo>
                  <a:pt x="950057" y="1205907"/>
                  <a:pt x="901395" y="1198817"/>
                  <a:pt x="869169" y="1194950"/>
                </a:cubicBezTo>
                <a:cubicBezTo>
                  <a:pt x="848544" y="1191082"/>
                  <a:pt x="832109" y="1185282"/>
                  <a:pt x="819863" y="1177547"/>
                </a:cubicBezTo>
                <a:cubicBezTo>
                  <a:pt x="807617" y="1169813"/>
                  <a:pt x="793760" y="1154345"/>
                  <a:pt x="778291" y="1131142"/>
                </a:cubicBezTo>
                <a:cubicBezTo>
                  <a:pt x="753799" y="1097626"/>
                  <a:pt x="734786" y="1081191"/>
                  <a:pt x="721251" y="1081835"/>
                </a:cubicBezTo>
                <a:cubicBezTo>
                  <a:pt x="707715" y="1082480"/>
                  <a:pt x="689991" y="1100849"/>
                  <a:pt x="668077" y="1136943"/>
                </a:cubicBezTo>
                <a:cubicBezTo>
                  <a:pt x="652609" y="1161434"/>
                  <a:pt x="638751" y="1174002"/>
                  <a:pt x="626505" y="1174647"/>
                </a:cubicBezTo>
                <a:cubicBezTo>
                  <a:pt x="614259" y="1175292"/>
                  <a:pt x="601047" y="1164979"/>
                  <a:pt x="586867" y="1143710"/>
                </a:cubicBezTo>
                <a:cubicBezTo>
                  <a:pt x="572687" y="1122441"/>
                  <a:pt x="562375" y="1111806"/>
                  <a:pt x="555930" y="1111806"/>
                </a:cubicBezTo>
                <a:cubicBezTo>
                  <a:pt x="549485" y="1111806"/>
                  <a:pt x="530149" y="1142099"/>
                  <a:pt x="497923" y="1202684"/>
                </a:cubicBezTo>
                <a:cubicBezTo>
                  <a:pt x="474720" y="1243934"/>
                  <a:pt x="458284" y="1269715"/>
                  <a:pt x="448617" y="1280027"/>
                </a:cubicBezTo>
                <a:cubicBezTo>
                  <a:pt x="438949" y="1290339"/>
                  <a:pt x="424447" y="1295496"/>
                  <a:pt x="405111" y="1295496"/>
                </a:cubicBezTo>
                <a:cubicBezTo>
                  <a:pt x="384486" y="1295496"/>
                  <a:pt x="355805" y="1288728"/>
                  <a:pt x="319067" y="1275193"/>
                </a:cubicBezTo>
                <a:cubicBezTo>
                  <a:pt x="282329" y="1261658"/>
                  <a:pt x="263960" y="1250379"/>
                  <a:pt x="263960" y="1241355"/>
                </a:cubicBezTo>
                <a:cubicBezTo>
                  <a:pt x="263960" y="1233621"/>
                  <a:pt x="273628" y="1229754"/>
                  <a:pt x="292964" y="1229754"/>
                </a:cubicBezTo>
                <a:cubicBezTo>
                  <a:pt x="326479" y="1229754"/>
                  <a:pt x="359350" y="1195594"/>
                  <a:pt x="391576" y="1127275"/>
                </a:cubicBezTo>
                <a:cubicBezTo>
                  <a:pt x="423802" y="1058955"/>
                  <a:pt x="445071" y="978389"/>
                  <a:pt x="455384" y="885578"/>
                </a:cubicBezTo>
                <a:cubicBezTo>
                  <a:pt x="459251" y="848195"/>
                  <a:pt x="459896" y="829504"/>
                  <a:pt x="457318" y="829504"/>
                </a:cubicBezTo>
                <a:cubicBezTo>
                  <a:pt x="452161" y="829504"/>
                  <a:pt x="434115" y="849484"/>
                  <a:pt x="403177" y="889445"/>
                </a:cubicBezTo>
                <a:cubicBezTo>
                  <a:pt x="400599" y="892023"/>
                  <a:pt x="388998" y="906847"/>
                  <a:pt x="368373" y="933917"/>
                </a:cubicBezTo>
                <a:cubicBezTo>
                  <a:pt x="329702" y="985479"/>
                  <a:pt x="301987" y="1028662"/>
                  <a:pt x="285229" y="1063467"/>
                </a:cubicBezTo>
                <a:cubicBezTo>
                  <a:pt x="258159" y="1125341"/>
                  <a:pt x="227867" y="1123407"/>
                  <a:pt x="194351" y="1057666"/>
                </a:cubicBezTo>
                <a:cubicBezTo>
                  <a:pt x="178883" y="1025440"/>
                  <a:pt x="172437" y="1003526"/>
                  <a:pt x="175016" y="991924"/>
                </a:cubicBezTo>
                <a:cubicBezTo>
                  <a:pt x="177594" y="980323"/>
                  <a:pt x="193062" y="959698"/>
                  <a:pt x="221421" y="930050"/>
                </a:cubicBezTo>
                <a:cubicBezTo>
                  <a:pt x="244624" y="904269"/>
                  <a:pt x="278462" y="849484"/>
                  <a:pt x="322934" y="765696"/>
                </a:cubicBezTo>
                <a:cubicBezTo>
                  <a:pt x="367406" y="681908"/>
                  <a:pt x="402533" y="605854"/>
                  <a:pt x="428314" y="537534"/>
                </a:cubicBezTo>
                <a:cubicBezTo>
                  <a:pt x="438626" y="509175"/>
                  <a:pt x="444105" y="490484"/>
                  <a:pt x="444749" y="481461"/>
                </a:cubicBezTo>
                <a:cubicBezTo>
                  <a:pt x="445394" y="472437"/>
                  <a:pt x="441204" y="463414"/>
                  <a:pt x="432181" y="454391"/>
                </a:cubicBezTo>
                <a:cubicBezTo>
                  <a:pt x="419291" y="440211"/>
                  <a:pt x="403822" y="437633"/>
                  <a:pt x="385775" y="446656"/>
                </a:cubicBezTo>
                <a:cubicBezTo>
                  <a:pt x="374174" y="454391"/>
                  <a:pt x="337436" y="490162"/>
                  <a:pt x="275561" y="553970"/>
                </a:cubicBezTo>
                <a:cubicBezTo>
                  <a:pt x="213687" y="617777"/>
                  <a:pt x="171149" y="665150"/>
                  <a:pt x="147946" y="696087"/>
                </a:cubicBezTo>
                <a:lnTo>
                  <a:pt x="120875" y="734759"/>
                </a:lnTo>
                <a:lnTo>
                  <a:pt x="60935" y="680619"/>
                </a:lnTo>
                <a:cubicBezTo>
                  <a:pt x="20974" y="644525"/>
                  <a:pt x="672" y="623256"/>
                  <a:pt x="27" y="616811"/>
                </a:cubicBezTo>
                <a:cubicBezTo>
                  <a:pt x="-617" y="610366"/>
                  <a:pt x="10662" y="602631"/>
                  <a:pt x="33865" y="593608"/>
                </a:cubicBezTo>
                <a:cubicBezTo>
                  <a:pt x="51911" y="587163"/>
                  <a:pt x="113141" y="547524"/>
                  <a:pt x="217554" y="474693"/>
                </a:cubicBezTo>
                <a:cubicBezTo>
                  <a:pt x="321967" y="401862"/>
                  <a:pt x="388998" y="352556"/>
                  <a:pt x="418646" y="326774"/>
                </a:cubicBezTo>
                <a:cubicBezTo>
                  <a:pt x="435404" y="310017"/>
                  <a:pt x="442816" y="293259"/>
                  <a:pt x="440882" y="276501"/>
                </a:cubicBezTo>
                <a:cubicBezTo>
                  <a:pt x="438949" y="259744"/>
                  <a:pt x="425091" y="235252"/>
                  <a:pt x="399310" y="203026"/>
                </a:cubicBezTo>
                <a:cubicBezTo>
                  <a:pt x="373529" y="168221"/>
                  <a:pt x="363861" y="141796"/>
                  <a:pt x="370307" y="123749"/>
                </a:cubicBezTo>
                <a:cubicBezTo>
                  <a:pt x="371596" y="119882"/>
                  <a:pt x="374174" y="117948"/>
                  <a:pt x="378041" y="117948"/>
                </a:cubicBezTo>
                <a:cubicBezTo>
                  <a:pt x="381908" y="117948"/>
                  <a:pt x="408011" y="133417"/>
                  <a:pt x="456351" y="164354"/>
                </a:cubicBezTo>
                <a:cubicBezTo>
                  <a:pt x="504690" y="195291"/>
                  <a:pt x="539817" y="210760"/>
                  <a:pt x="561731" y="210760"/>
                </a:cubicBezTo>
                <a:cubicBezTo>
                  <a:pt x="587512" y="210760"/>
                  <a:pt x="621349" y="218494"/>
                  <a:pt x="663243" y="233963"/>
                </a:cubicBezTo>
                <a:cubicBezTo>
                  <a:pt x="705137" y="249431"/>
                  <a:pt x="726084" y="261677"/>
                  <a:pt x="726084" y="270701"/>
                </a:cubicBezTo>
                <a:cubicBezTo>
                  <a:pt x="726084" y="291326"/>
                  <a:pt x="702237" y="309372"/>
                  <a:pt x="654542" y="324841"/>
                </a:cubicBezTo>
                <a:cubicBezTo>
                  <a:pt x="640363" y="331286"/>
                  <a:pt x="629083" y="339665"/>
                  <a:pt x="620705" y="349978"/>
                </a:cubicBezTo>
                <a:cubicBezTo>
                  <a:pt x="612326" y="360290"/>
                  <a:pt x="604269" y="378336"/>
                  <a:pt x="596535" y="404117"/>
                </a:cubicBezTo>
                <a:cubicBezTo>
                  <a:pt x="584933" y="447945"/>
                  <a:pt x="577199" y="486617"/>
                  <a:pt x="573332" y="520132"/>
                </a:cubicBezTo>
                <a:lnTo>
                  <a:pt x="565598" y="572338"/>
                </a:lnTo>
                <a:lnTo>
                  <a:pt x="600402" y="549136"/>
                </a:lnTo>
                <a:cubicBezTo>
                  <a:pt x="621027" y="534956"/>
                  <a:pt x="631662" y="530767"/>
                  <a:pt x="632306" y="536567"/>
                </a:cubicBezTo>
                <a:cubicBezTo>
                  <a:pt x="632951" y="542368"/>
                  <a:pt x="622316" y="562026"/>
                  <a:pt x="600402" y="595542"/>
                </a:cubicBezTo>
                <a:lnTo>
                  <a:pt x="565598" y="649681"/>
                </a:lnTo>
                <a:lnTo>
                  <a:pt x="586867" y="771497"/>
                </a:lnTo>
                <a:cubicBezTo>
                  <a:pt x="601047" y="851418"/>
                  <a:pt x="605236" y="901369"/>
                  <a:pt x="599435" y="921349"/>
                </a:cubicBezTo>
                <a:cubicBezTo>
                  <a:pt x="593635" y="941329"/>
                  <a:pt x="593957" y="959053"/>
                  <a:pt x="600402" y="974522"/>
                </a:cubicBezTo>
                <a:cubicBezTo>
                  <a:pt x="608136" y="997725"/>
                  <a:pt x="635206" y="987413"/>
                  <a:pt x="681612" y="943585"/>
                </a:cubicBezTo>
                <a:cubicBezTo>
                  <a:pt x="699659" y="924249"/>
                  <a:pt x="717706" y="901046"/>
                  <a:pt x="735752" y="873976"/>
                </a:cubicBezTo>
                <a:cubicBezTo>
                  <a:pt x="767979" y="824992"/>
                  <a:pt x="792471" y="789544"/>
                  <a:pt x="809228" y="767630"/>
                </a:cubicBezTo>
                <a:cubicBezTo>
                  <a:pt x="873681" y="679974"/>
                  <a:pt x="932977" y="581362"/>
                  <a:pt x="987117" y="471793"/>
                </a:cubicBezTo>
                <a:cubicBezTo>
                  <a:pt x="1027078" y="390582"/>
                  <a:pt x="1050281" y="342243"/>
                  <a:pt x="1056726" y="326774"/>
                </a:cubicBezTo>
                <a:cubicBezTo>
                  <a:pt x="1065749" y="310017"/>
                  <a:pt x="1064782" y="302605"/>
                  <a:pt x="1053825" y="304538"/>
                </a:cubicBezTo>
                <a:cubicBezTo>
                  <a:pt x="1042869" y="306472"/>
                  <a:pt x="1017410" y="317751"/>
                  <a:pt x="977449" y="338376"/>
                </a:cubicBezTo>
                <a:cubicBezTo>
                  <a:pt x="931043" y="361579"/>
                  <a:pt x="897206" y="371247"/>
                  <a:pt x="875937" y="367380"/>
                </a:cubicBezTo>
                <a:cubicBezTo>
                  <a:pt x="854667" y="363512"/>
                  <a:pt x="845966" y="346110"/>
                  <a:pt x="849833" y="315173"/>
                </a:cubicBezTo>
                <a:cubicBezTo>
                  <a:pt x="853700" y="284236"/>
                  <a:pt x="871103" y="242342"/>
                  <a:pt x="902040" y="189491"/>
                </a:cubicBezTo>
                <a:cubicBezTo>
                  <a:pt x="940711" y="119882"/>
                  <a:pt x="965525" y="70898"/>
                  <a:pt x="976482" y="42539"/>
                </a:cubicBezTo>
                <a:cubicBezTo>
                  <a:pt x="987439" y="14180"/>
                  <a:pt x="998719" y="0"/>
                  <a:pt x="1010320" y="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26" name="香香25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9681" y="2809070"/>
            <a:ext cx="919205" cy="919205"/>
          </a:xfrm>
          <a:prstGeom prst="rect">
            <a:avLst/>
          </a:prstGeom>
        </p:spPr>
      </p:pic>
      <p:pic>
        <p:nvPicPr>
          <p:cNvPr id="27" name="香香26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691" y="1772698"/>
            <a:ext cx="919205" cy="919205"/>
          </a:xfrm>
          <a:prstGeom prst="rect">
            <a:avLst/>
          </a:prstGeom>
        </p:spPr>
      </p:pic>
      <p:pic>
        <p:nvPicPr>
          <p:cNvPr id="32" name="香香27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1394" y="2192594"/>
            <a:ext cx="615085" cy="615085"/>
          </a:xfrm>
          <a:prstGeom prst="rect">
            <a:avLst/>
          </a:prstGeom>
        </p:spPr>
      </p:pic>
      <p:sp>
        <p:nvSpPr>
          <p:cNvPr id="51" name="香香28"/>
          <p:cNvSpPr/>
          <p:nvPr/>
        </p:nvSpPr>
        <p:spPr>
          <a:xfrm rot="16200000" flipH="1">
            <a:off x="8889029" y="2069792"/>
            <a:ext cx="130944" cy="2392161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3" name="香香29"/>
          <p:cNvSpPr/>
          <p:nvPr/>
        </p:nvSpPr>
        <p:spPr>
          <a:xfrm rot="16200000" flipH="1">
            <a:off x="4699069" y="716479"/>
            <a:ext cx="208396" cy="2816335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4" name="香香30"/>
          <p:cNvSpPr txBox="1"/>
          <p:nvPr/>
        </p:nvSpPr>
        <p:spPr>
          <a:xfrm>
            <a:off x="3349028" y="1804535"/>
            <a:ext cx="1722479" cy="460982"/>
          </a:xfrm>
          <a:prstGeom prst="rect">
            <a:avLst/>
          </a:prstGeom>
          <a:noFill/>
          <a:effectLst/>
        </p:spPr>
        <p:txBody>
          <a:bodyPr wrap="square" lIns="90764" tIns="45382" rIns="90764" bIns="45382" rtlCol="0">
            <a:spAutoFit/>
          </a:bodyPr>
          <a:lstStyle>
            <a:defPPr>
              <a:defRPr lang="zh-CN"/>
            </a:defPPr>
            <a:lvl1pPr>
              <a:defRPr sz="2400" b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algn="ctr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Part-04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5" name="香香31"/>
          <p:cNvSpPr/>
          <p:nvPr/>
        </p:nvSpPr>
        <p:spPr>
          <a:xfrm rot="5400000">
            <a:off x="8589548" y="923062"/>
            <a:ext cx="254633" cy="2870640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7" name="香香32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5958" y="2954175"/>
            <a:ext cx="919205" cy="919205"/>
          </a:xfrm>
          <a:prstGeom prst="rect">
            <a:avLst/>
          </a:prstGeom>
        </p:spPr>
      </p:pic>
      <p:pic>
        <p:nvPicPr>
          <p:cNvPr id="48" name="香香33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4075" y="2341476"/>
            <a:ext cx="1145882" cy="1145882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95B91D1D-065F-1711-5EC1-30D1CC3BB096}"/>
              </a:ext>
            </a:extLst>
          </p:cNvPr>
          <p:cNvGrpSpPr/>
          <p:nvPr/>
        </p:nvGrpSpPr>
        <p:grpSpPr>
          <a:xfrm>
            <a:off x="8958591" y="276752"/>
            <a:ext cx="2945860" cy="602141"/>
            <a:chOff x="8958591" y="276752"/>
            <a:chExt cx="2945860" cy="60214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174C19A-1BC0-26B8-1C51-A5291EA5CAC8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958591" y="423061"/>
              <a:ext cx="378104" cy="393650"/>
            </a:xfrm>
            <a:custGeom>
              <a:avLst/>
              <a:gdLst/>
              <a:ahLst/>
              <a:cxnLst/>
              <a:rect l="l" t="t" r="r" b="b"/>
              <a:pathLst>
                <a:path w="378104" h="393650">
                  <a:moveTo>
                    <a:pt x="86411" y="320040"/>
                  </a:moveTo>
                  <a:cubicBezTo>
                    <a:pt x="69342" y="328270"/>
                    <a:pt x="55778" y="336957"/>
                    <a:pt x="45720" y="346101"/>
                  </a:cubicBezTo>
                  <a:cubicBezTo>
                    <a:pt x="65532" y="342443"/>
                    <a:pt x="79095" y="336347"/>
                    <a:pt x="86411" y="327813"/>
                  </a:cubicBezTo>
                  <a:close/>
                  <a:moveTo>
                    <a:pt x="86868" y="268834"/>
                  </a:moveTo>
                  <a:cubicBezTo>
                    <a:pt x="74371" y="275844"/>
                    <a:pt x="63703" y="282855"/>
                    <a:pt x="54864" y="289865"/>
                  </a:cubicBezTo>
                  <a:cubicBezTo>
                    <a:pt x="63093" y="289560"/>
                    <a:pt x="73914" y="286817"/>
                    <a:pt x="87325" y="281636"/>
                  </a:cubicBezTo>
                  <a:close/>
                  <a:moveTo>
                    <a:pt x="326898" y="174193"/>
                  </a:moveTo>
                  <a:cubicBezTo>
                    <a:pt x="310743" y="178156"/>
                    <a:pt x="294741" y="183338"/>
                    <a:pt x="278892" y="189738"/>
                  </a:cubicBezTo>
                  <a:lnTo>
                    <a:pt x="240030" y="282550"/>
                  </a:lnTo>
                  <a:cubicBezTo>
                    <a:pt x="246735" y="294742"/>
                    <a:pt x="256184" y="307391"/>
                    <a:pt x="268376" y="320497"/>
                  </a:cubicBezTo>
                  <a:cubicBezTo>
                    <a:pt x="296723" y="288189"/>
                    <a:pt x="316230" y="239421"/>
                    <a:pt x="326898" y="174193"/>
                  </a:cubicBezTo>
                  <a:close/>
                  <a:moveTo>
                    <a:pt x="79095" y="154534"/>
                  </a:moveTo>
                  <a:cubicBezTo>
                    <a:pt x="69037" y="157277"/>
                    <a:pt x="59893" y="160478"/>
                    <a:pt x="51663" y="164135"/>
                  </a:cubicBezTo>
                  <a:lnTo>
                    <a:pt x="59893" y="189738"/>
                  </a:lnTo>
                  <a:cubicBezTo>
                    <a:pt x="72695" y="184862"/>
                    <a:pt x="82296" y="181356"/>
                    <a:pt x="88697" y="179223"/>
                  </a:cubicBezTo>
                  <a:cubicBezTo>
                    <a:pt x="84734" y="166421"/>
                    <a:pt x="81534" y="158192"/>
                    <a:pt x="79095" y="154534"/>
                  </a:cubicBezTo>
                  <a:close/>
                  <a:moveTo>
                    <a:pt x="140360" y="144018"/>
                  </a:moveTo>
                  <a:lnTo>
                    <a:pt x="114300" y="148133"/>
                  </a:lnTo>
                  <a:cubicBezTo>
                    <a:pt x="118567" y="152705"/>
                    <a:pt x="121310" y="157734"/>
                    <a:pt x="122529" y="163221"/>
                  </a:cubicBezTo>
                  <a:close/>
                  <a:moveTo>
                    <a:pt x="111099" y="101042"/>
                  </a:moveTo>
                  <a:cubicBezTo>
                    <a:pt x="100736" y="102870"/>
                    <a:pt x="92811" y="104547"/>
                    <a:pt x="87325" y="106071"/>
                  </a:cubicBezTo>
                  <a:cubicBezTo>
                    <a:pt x="86715" y="110948"/>
                    <a:pt x="86411" y="114300"/>
                    <a:pt x="86411" y="116129"/>
                  </a:cubicBezTo>
                  <a:lnTo>
                    <a:pt x="85039" y="128474"/>
                  </a:lnTo>
                  <a:lnTo>
                    <a:pt x="96469" y="125730"/>
                  </a:lnTo>
                  <a:cubicBezTo>
                    <a:pt x="101651" y="118720"/>
                    <a:pt x="106527" y="110490"/>
                    <a:pt x="111099" y="101042"/>
                  </a:cubicBezTo>
                  <a:close/>
                  <a:moveTo>
                    <a:pt x="272948" y="60351"/>
                  </a:moveTo>
                  <a:cubicBezTo>
                    <a:pt x="275691" y="60351"/>
                    <a:pt x="283159" y="65532"/>
                    <a:pt x="295351" y="75896"/>
                  </a:cubicBezTo>
                  <a:cubicBezTo>
                    <a:pt x="305105" y="85649"/>
                    <a:pt x="309981" y="96165"/>
                    <a:pt x="309981" y="107442"/>
                  </a:cubicBezTo>
                  <a:cubicBezTo>
                    <a:pt x="309981" y="115672"/>
                    <a:pt x="307238" y="122378"/>
                    <a:pt x="301752" y="127559"/>
                  </a:cubicBezTo>
                  <a:lnTo>
                    <a:pt x="292608" y="151333"/>
                  </a:lnTo>
                  <a:lnTo>
                    <a:pt x="309524" y="147219"/>
                  </a:lnTo>
                  <a:cubicBezTo>
                    <a:pt x="311658" y="146609"/>
                    <a:pt x="314172" y="145923"/>
                    <a:pt x="317068" y="145161"/>
                  </a:cubicBezTo>
                  <a:cubicBezTo>
                    <a:pt x="319964" y="144399"/>
                    <a:pt x="323240" y="143561"/>
                    <a:pt x="326898" y="142647"/>
                  </a:cubicBezTo>
                  <a:cubicBezTo>
                    <a:pt x="330555" y="138380"/>
                    <a:pt x="336194" y="136246"/>
                    <a:pt x="343814" y="136246"/>
                  </a:cubicBezTo>
                  <a:cubicBezTo>
                    <a:pt x="349910" y="136246"/>
                    <a:pt x="357073" y="141732"/>
                    <a:pt x="365303" y="152705"/>
                  </a:cubicBezTo>
                  <a:cubicBezTo>
                    <a:pt x="373837" y="163373"/>
                    <a:pt x="378104" y="174193"/>
                    <a:pt x="378104" y="185166"/>
                  </a:cubicBezTo>
                  <a:cubicBezTo>
                    <a:pt x="378104" y="193091"/>
                    <a:pt x="374142" y="198730"/>
                    <a:pt x="366217" y="202083"/>
                  </a:cubicBezTo>
                  <a:cubicBezTo>
                    <a:pt x="350063" y="274625"/>
                    <a:pt x="329184" y="328727"/>
                    <a:pt x="303581" y="364389"/>
                  </a:cubicBezTo>
                  <a:cubicBezTo>
                    <a:pt x="283769" y="383286"/>
                    <a:pt x="267309" y="392735"/>
                    <a:pt x="254203" y="392735"/>
                  </a:cubicBezTo>
                  <a:cubicBezTo>
                    <a:pt x="245973" y="392735"/>
                    <a:pt x="241859" y="384658"/>
                    <a:pt x="241859" y="368503"/>
                  </a:cubicBezTo>
                  <a:cubicBezTo>
                    <a:pt x="235763" y="354787"/>
                    <a:pt x="230124" y="335433"/>
                    <a:pt x="224942" y="310439"/>
                  </a:cubicBezTo>
                  <a:cubicBezTo>
                    <a:pt x="206959" y="338481"/>
                    <a:pt x="186233" y="357836"/>
                    <a:pt x="162763" y="368503"/>
                  </a:cubicBezTo>
                  <a:cubicBezTo>
                    <a:pt x="149657" y="373380"/>
                    <a:pt x="140817" y="375819"/>
                    <a:pt x="136245" y="375819"/>
                  </a:cubicBezTo>
                  <a:cubicBezTo>
                    <a:pt x="131673" y="375819"/>
                    <a:pt x="129387" y="374295"/>
                    <a:pt x="129387" y="371247"/>
                  </a:cubicBezTo>
                  <a:cubicBezTo>
                    <a:pt x="129387" y="367284"/>
                    <a:pt x="133502" y="363322"/>
                    <a:pt x="141732" y="359360"/>
                  </a:cubicBezTo>
                  <a:cubicBezTo>
                    <a:pt x="179527" y="327660"/>
                    <a:pt x="210007" y="278587"/>
                    <a:pt x="233172" y="212141"/>
                  </a:cubicBezTo>
                  <a:cubicBezTo>
                    <a:pt x="224942" y="215189"/>
                    <a:pt x="218999" y="216713"/>
                    <a:pt x="215341" y="216713"/>
                  </a:cubicBezTo>
                  <a:cubicBezTo>
                    <a:pt x="208635" y="216713"/>
                    <a:pt x="202235" y="212293"/>
                    <a:pt x="196139" y="203454"/>
                  </a:cubicBezTo>
                  <a:cubicBezTo>
                    <a:pt x="188214" y="190957"/>
                    <a:pt x="184251" y="181966"/>
                    <a:pt x="184251" y="176480"/>
                  </a:cubicBezTo>
                  <a:cubicBezTo>
                    <a:pt x="184251" y="172822"/>
                    <a:pt x="185318" y="169469"/>
                    <a:pt x="187452" y="166421"/>
                  </a:cubicBezTo>
                  <a:cubicBezTo>
                    <a:pt x="189585" y="163373"/>
                    <a:pt x="191719" y="161849"/>
                    <a:pt x="193853" y="161849"/>
                  </a:cubicBezTo>
                  <a:cubicBezTo>
                    <a:pt x="195377" y="161849"/>
                    <a:pt x="199034" y="164592"/>
                    <a:pt x="204825" y="170079"/>
                  </a:cubicBezTo>
                  <a:cubicBezTo>
                    <a:pt x="219456" y="166116"/>
                    <a:pt x="234391" y="162459"/>
                    <a:pt x="249631" y="159106"/>
                  </a:cubicBezTo>
                  <a:cubicBezTo>
                    <a:pt x="255422" y="139599"/>
                    <a:pt x="260147" y="118568"/>
                    <a:pt x="263804" y="96012"/>
                  </a:cubicBezTo>
                  <a:cubicBezTo>
                    <a:pt x="253441" y="89916"/>
                    <a:pt x="248259" y="83515"/>
                    <a:pt x="248259" y="76810"/>
                  </a:cubicBezTo>
                  <a:cubicBezTo>
                    <a:pt x="248259" y="67971"/>
                    <a:pt x="256489" y="62484"/>
                    <a:pt x="272948" y="60351"/>
                  </a:cubicBezTo>
                  <a:close/>
                  <a:moveTo>
                    <a:pt x="135331" y="0"/>
                  </a:moveTo>
                  <a:cubicBezTo>
                    <a:pt x="139293" y="0"/>
                    <a:pt x="147218" y="2896"/>
                    <a:pt x="159105" y="8687"/>
                  </a:cubicBezTo>
                  <a:cubicBezTo>
                    <a:pt x="170078" y="14174"/>
                    <a:pt x="175565" y="21032"/>
                    <a:pt x="175565" y="29261"/>
                  </a:cubicBezTo>
                  <a:cubicBezTo>
                    <a:pt x="175565" y="31395"/>
                    <a:pt x="172212" y="38557"/>
                    <a:pt x="165506" y="50750"/>
                  </a:cubicBezTo>
                  <a:cubicBezTo>
                    <a:pt x="170688" y="49226"/>
                    <a:pt x="174193" y="48463"/>
                    <a:pt x="176022" y="48463"/>
                  </a:cubicBezTo>
                  <a:cubicBezTo>
                    <a:pt x="180594" y="48463"/>
                    <a:pt x="186690" y="50445"/>
                    <a:pt x="194310" y="54407"/>
                  </a:cubicBezTo>
                  <a:cubicBezTo>
                    <a:pt x="202235" y="60503"/>
                    <a:pt x="206197" y="66904"/>
                    <a:pt x="206197" y="73609"/>
                  </a:cubicBezTo>
                  <a:cubicBezTo>
                    <a:pt x="206197" y="84278"/>
                    <a:pt x="200711" y="89916"/>
                    <a:pt x="189738" y="90526"/>
                  </a:cubicBezTo>
                  <a:cubicBezTo>
                    <a:pt x="177241" y="90831"/>
                    <a:pt x="161544" y="92202"/>
                    <a:pt x="142646" y="94641"/>
                  </a:cubicBezTo>
                  <a:cubicBezTo>
                    <a:pt x="137769" y="101651"/>
                    <a:pt x="130454" y="111100"/>
                    <a:pt x="120701" y="122987"/>
                  </a:cubicBezTo>
                  <a:lnTo>
                    <a:pt x="141275" y="119330"/>
                  </a:lnTo>
                  <a:cubicBezTo>
                    <a:pt x="148285" y="114757"/>
                    <a:pt x="154991" y="112472"/>
                    <a:pt x="161391" y="112472"/>
                  </a:cubicBezTo>
                  <a:cubicBezTo>
                    <a:pt x="164135" y="112472"/>
                    <a:pt x="168859" y="115520"/>
                    <a:pt x="175565" y="121615"/>
                  </a:cubicBezTo>
                  <a:cubicBezTo>
                    <a:pt x="183489" y="128016"/>
                    <a:pt x="187452" y="134569"/>
                    <a:pt x="187452" y="141275"/>
                  </a:cubicBezTo>
                  <a:cubicBezTo>
                    <a:pt x="187452" y="147981"/>
                    <a:pt x="185318" y="153467"/>
                    <a:pt x="181051" y="157734"/>
                  </a:cubicBezTo>
                  <a:lnTo>
                    <a:pt x="161849" y="176480"/>
                  </a:lnTo>
                  <a:cubicBezTo>
                    <a:pt x="163677" y="178308"/>
                    <a:pt x="164592" y="181661"/>
                    <a:pt x="164592" y="186538"/>
                  </a:cubicBezTo>
                  <a:cubicBezTo>
                    <a:pt x="164592" y="191110"/>
                    <a:pt x="161087" y="193853"/>
                    <a:pt x="154076" y="194768"/>
                  </a:cubicBezTo>
                  <a:cubicBezTo>
                    <a:pt x="140055" y="196901"/>
                    <a:pt x="128016" y="198273"/>
                    <a:pt x="117957" y="198882"/>
                  </a:cubicBezTo>
                  <a:lnTo>
                    <a:pt x="117500" y="218999"/>
                  </a:lnTo>
                  <a:cubicBezTo>
                    <a:pt x="122377" y="217170"/>
                    <a:pt x="127101" y="216256"/>
                    <a:pt x="131673" y="216256"/>
                  </a:cubicBezTo>
                  <a:cubicBezTo>
                    <a:pt x="134721" y="216256"/>
                    <a:pt x="138989" y="217627"/>
                    <a:pt x="144475" y="220371"/>
                  </a:cubicBezTo>
                  <a:cubicBezTo>
                    <a:pt x="151181" y="224028"/>
                    <a:pt x="154533" y="228296"/>
                    <a:pt x="154533" y="233172"/>
                  </a:cubicBezTo>
                  <a:cubicBezTo>
                    <a:pt x="154533" y="239573"/>
                    <a:pt x="148742" y="244602"/>
                    <a:pt x="137160" y="248260"/>
                  </a:cubicBezTo>
                  <a:cubicBezTo>
                    <a:pt x="132283" y="250089"/>
                    <a:pt x="124815" y="252070"/>
                    <a:pt x="114757" y="254203"/>
                  </a:cubicBezTo>
                  <a:lnTo>
                    <a:pt x="114757" y="271577"/>
                  </a:lnTo>
                  <a:cubicBezTo>
                    <a:pt x="120243" y="268834"/>
                    <a:pt x="124663" y="267462"/>
                    <a:pt x="128016" y="267462"/>
                  </a:cubicBezTo>
                  <a:cubicBezTo>
                    <a:pt x="140208" y="270510"/>
                    <a:pt x="146304" y="275692"/>
                    <a:pt x="146304" y="283007"/>
                  </a:cubicBezTo>
                  <a:cubicBezTo>
                    <a:pt x="146304" y="288798"/>
                    <a:pt x="143408" y="292761"/>
                    <a:pt x="137617" y="294894"/>
                  </a:cubicBezTo>
                  <a:cubicBezTo>
                    <a:pt x="125425" y="299771"/>
                    <a:pt x="117500" y="303124"/>
                    <a:pt x="113843" y="304953"/>
                  </a:cubicBezTo>
                  <a:lnTo>
                    <a:pt x="113385" y="321412"/>
                  </a:lnTo>
                  <a:cubicBezTo>
                    <a:pt x="126187" y="315926"/>
                    <a:pt x="137769" y="308458"/>
                    <a:pt x="148133" y="299009"/>
                  </a:cubicBezTo>
                  <a:cubicBezTo>
                    <a:pt x="157277" y="287732"/>
                    <a:pt x="165659" y="273558"/>
                    <a:pt x="173279" y="256490"/>
                  </a:cubicBezTo>
                  <a:cubicBezTo>
                    <a:pt x="172669" y="280264"/>
                    <a:pt x="166573" y="302057"/>
                    <a:pt x="154991" y="321869"/>
                  </a:cubicBezTo>
                  <a:cubicBezTo>
                    <a:pt x="138836" y="338938"/>
                    <a:pt x="113385" y="355702"/>
                    <a:pt x="78638" y="372161"/>
                  </a:cubicBezTo>
                  <a:cubicBezTo>
                    <a:pt x="51511" y="386487"/>
                    <a:pt x="34899" y="393650"/>
                    <a:pt x="28803" y="393650"/>
                  </a:cubicBezTo>
                  <a:cubicBezTo>
                    <a:pt x="22098" y="393650"/>
                    <a:pt x="17069" y="385420"/>
                    <a:pt x="13716" y="368961"/>
                  </a:cubicBezTo>
                  <a:cubicBezTo>
                    <a:pt x="13716" y="359817"/>
                    <a:pt x="17526" y="353263"/>
                    <a:pt x="25146" y="349301"/>
                  </a:cubicBezTo>
                  <a:cubicBezTo>
                    <a:pt x="42215" y="339243"/>
                    <a:pt x="56083" y="328879"/>
                    <a:pt x="66751" y="318212"/>
                  </a:cubicBezTo>
                  <a:cubicBezTo>
                    <a:pt x="63093" y="319126"/>
                    <a:pt x="59436" y="319583"/>
                    <a:pt x="55778" y="319583"/>
                  </a:cubicBezTo>
                  <a:cubicBezTo>
                    <a:pt x="42367" y="317145"/>
                    <a:pt x="35661" y="313030"/>
                    <a:pt x="35661" y="307239"/>
                  </a:cubicBezTo>
                  <a:cubicBezTo>
                    <a:pt x="35661" y="298095"/>
                    <a:pt x="40995" y="290018"/>
                    <a:pt x="51663" y="283007"/>
                  </a:cubicBezTo>
                  <a:cubicBezTo>
                    <a:pt x="57759" y="278435"/>
                    <a:pt x="65989" y="271882"/>
                    <a:pt x="76352" y="263348"/>
                  </a:cubicBezTo>
                  <a:cubicBezTo>
                    <a:pt x="57759" y="263348"/>
                    <a:pt x="44805" y="260604"/>
                    <a:pt x="37490" y="255118"/>
                  </a:cubicBezTo>
                  <a:cubicBezTo>
                    <a:pt x="33223" y="250851"/>
                    <a:pt x="31089" y="247345"/>
                    <a:pt x="31089" y="244602"/>
                  </a:cubicBezTo>
                  <a:cubicBezTo>
                    <a:pt x="31089" y="240030"/>
                    <a:pt x="32766" y="237744"/>
                    <a:pt x="36119" y="237744"/>
                  </a:cubicBezTo>
                  <a:cubicBezTo>
                    <a:pt x="39471" y="237744"/>
                    <a:pt x="43891" y="238506"/>
                    <a:pt x="49377" y="240030"/>
                  </a:cubicBezTo>
                  <a:lnTo>
                    <a:pt x="87325" y="228600"/>
                  </a:lnTo>
                  <a:lnTo>
                    <a:pt x="87325" y="207112"/>
                  </a:lnTo>
                  <a:lnTo>
                    <a:pt x="66751" y="214427"/>
                  </a:lnTo>
                  <a:cubicBezTo>
                    <a:pt x="64922" y="222352"/>
                    <a:pt x="61722" y="226314"/>
                    <a:pt x="57150" y="226314"/>
                  </a:cubicBezTo>
                  <a:cubicBezTo>
                    <a:pt x="42824" y="226314"/>
                    <a:pt x="32156" y="215799"/>
                    <a:pt x="25146" y="194768"/>
                  </a:cubicBezTo>
                  <a:cubicBezTo>
                    <a:pt x="19659" y="179223"/>
                    <a:pt x="16916" y="167945"/>
                    <a:pt x="16916" y="160935"/>
                  </a:cubicBezTo>
                  <a:cubicBezTo>
                    <a:pt x="16916" y="153620"/>
                    <a:pt x="17678" y="146609"/>
                    <a:pt x="19202" y="139903"/>
                  </a:cubicBezTo>
                  <a:cubicBezTo>
                    <a:pt x="20117" y="135027"/>
                    <a:pt x="22098" y="132588"/>
                    <a:pt x="25146" y="132588"/>
                  </a:cubicBezTo>
                  <a:cubicBezTo>
                    <a:pt x="28803" y="132588"/>
                    <a:pt x="35509" y="138837"/>
                    <a:pt x="45263" y="151333"/>
                  </a:cubicBezTo>
                  <a:cubicBezTo>
                    <a:pt x="51663" y="146457"/>
                    <a:pt x="58521" y="141427"/>
                    <a:pt x="65837" y="136246"/>
                  </a:cubicBezTo>
                  <a:cubicBezTo>
                    <a:pt x="60045" y="130150"/>
                    <a:pt x="56083" y="123902"/>
                    <a:pt x="53949" y="117501"/>
                  </a:cubicBezTo>
                  <a:cubicBezTo>
                    <a:pt x="45110" y="119939"/>
                    <a:pt x="38862" y="121158"/>
                    <a:pt x="35204" y="121158"/>
                  </a:cubicBezTo>
                  <a:cubicBezTo>
                    <a:pt x="28803" y="121158"/>
                    <a:pt x="22555" y="118720"/>
                    <a:pt x="16459" y="113843"/>
                  </a:cubicBezTo>
                  <a:cubicBezTo>
                    <a:pt x="5486" y="105918"/>
                    <a:pt x="0" y="98451"/>
                    <a:pt x="0" y="91440"/>
                  </a:cubicBezTo>
                  <a:cubicBezTo>
                    <a:pt x="0" y="86259"/>
                    <a:pt x="1371" y="83668"/>
                    <a:pt x="4115" y="83668"/>
                  </a:cubicBezTo>
                  <a:cubicBezTo>
                    <a:pt x="7467" y="83668"/>
                    <a:pt x="13259" y="85649"/>
                    <a:pt x="21488" y="89612"/>
                  </a:cubicBezTo>
                  <a:cubicBezTo>
                    <a:pt x="35509" y="86563"/>
                    <a:pt x="46025" y="84125"/>
                    <a:pt x="53035" y="82296"/>
                  </a:cubicBezTo>
                  <a:cubicBezTo>
                    <a:pt x="51816" y="75286"/>
                    <a:pt x="49987" y="67666"/>
                    <a:pt x="47549" y="59436"/>
                  </a:cubicBezTo>
                  <a:cubicBezTo>
                    <a:pt x="40843" y="47244"/>
                    <a:pt x="37490" y="38100"/>
                    <a:pt x="37490" y="32004"/>
                  </a:cubicBezTo>
                  <a:cubicBezTo>
                    <a:pt x="37490" y="24384"/>
                    <a:pt x="40081" y="20574"/>
                    <a:pt x="45263" y="20574"/>
                  </a:cubicBezTo>
                  <a:cubicBezTo>
                    <a:pt x="47396" y="20574"/>
                    <a:pt x="49530" y="22860"/>
                    <a:pt x="51663" y="27432"/>
                  </a:cubicBezTo>
                  <a:cubicBezTo>
                    <a:pt x="53492" y="29871"/>
                    <a:pt x="60198" y="35662"/>
                    <a:pt x="71780" y="44806"/>
                  </a:cubicBezTo>
                  <a:cubicBezTo>
                    <a:pt x="74219" y="46635"/>
                    <a:pt x="78181" y="56388"/>
                    <a:pt x="83667" y="74067"/>
                  </a:cubicBezTo>
                  <a:lnTo>
                    <a:pt x="98298" y="41606"/>
                  </a:lnTo>
                  <a:lnTo>
                    <a:pt x="94183" y="73609"/>
                  </a:lnTo>
                  <a:lnTo>
                    <a:pt x="124358" y="68123"/>
                  </a:lnTo>
                  <a:cubicBezTo>
                    <a:pt x="128930" y="54712"/>
                    <a:pt x="131978" y="41606"/>
                    <a:pt x="133502" y="28804"/>
                  </a:cubicBezTo>
                  <a:cubicBezTo>
                    <a:pt x="121005" y="28804"/>
                    <a:pt x="114757" y="26975"/>
                    <a:pt x="114757" y="23317"/>
                  </a:cubicBezTo>
                  <a:cubicBezTo>
                    <a:pt x="114757" y="21489"/>
                    <a:pt x="117348" y="17374"/>
                    <a:pt x="122529" y="10973"/>
                  </a:cubicBezTo>
                  <a:cubicBezTo>
                    <a:pt x="128625" y="3658"/>
                    <a:pt x="132893" y="0"/>
                    <a:pt x="13533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C4842B0-0D56-7E66-9D28-507DE0567762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9345476" y="480771"/>
              <a:ext cx="168249" cy="194082"/>
            </a:xfrm>
            <a:custGeom>
              <a:avLst/>
              <a:gdLst/>
              <a:ahLst/>
              <a:cxnLst/>
              <a:rect l="l" t="t" r="r" b="b"/>
              <a:pathLst>
                <a:path w="168249" h="194082">
                  <a:moveTo>
                    <a:pt x="24003" y="141732"/>
                  </a:moveTo>
                  <a:cubicBezTo>
                    <a:pt x="27813" y="141732"/>
                    <a:pt x="29718" y="143866"/>
                    <a:pt x="29718" y="148133"/>
                  </a:cubicBezTo>
                  <a:cubicBezTo>
                    <a:pt x="28499" y="156515"/>
                    <a:pt x="27508" y="166421"/>
                    <a:pt x="26746" y="177851"/>
                  </a:cubicBezTo>
                  <a:cubicBezTo>
                    <a:pt x="26594" y="182728"/>
                    <a:pt x="25641" y="186424"/>
                    <a:pt x="23889" y="188938"/>
                  </a:cubicBezTo>
                  <a:cubicBezTo>
                    <a:pt x="22136" y="191453"/>
                    <a:pt x="19583" y="192710"/>
                    <a:pt x="16230" y="192710"/>
                  </a:cubicBezTo>
                  <a:cubicBezTo>
                    <a:pt x="12268" y="192710"/>
                    <a:pt x="8458" y="190348"/>
                    <a:pt x="4800" y="185624"/>
                  </a:cubicBezTo>
                  <a:cubicBezTo>
                    <a:pt x="1600" y="181966"/>
                    <a:pt x="0" y="178308"/>
                    <a:pt x="0" y="174651"/>
                  </a:cubicBezTo>
                  <a:cubicBezTo>
                    <a:pt x="0" y="167183"/>
                    <a:pt x="5791" y="157658"/>
                    <a:pt x="17373" y="146076"/>
                  </a:cubicBezTo>
                  <a:cubicBezTo>
                    <a:pt x="20269" y="143180"/>
                    <a:pt x="22479" y="141732"/>
                    <a:pt x="24003" y="141732"/>
                  </a:cubicBezTo>
                  <a:close/>
                  <a:moveTo>
                    <a:pt x="130759" y="121844"/>
                  </a:moveTo>
                  <a:cubicBezTo>
                    <a:pt x="135941" y="121844"/>
                    <a:pt x="144246" y="123901"/>
                    <a:pt x="155676" y="128016"/>
                  </a:cubicBezTo>
                  <a:cubicBezTo>
                    <a:pt x="164058" y="131826"/>
                    <a:pt x="168249" y="137922"/>
                    <a:pt x="168249" y="146304"/>
                  </a:cubicBezTo>
                  <a:cubicBezTo>
                    <a:pt x="168249" y="152248"/>
                    <a:pt x="165735" y="155220"/>
                    <a:pt x="160706" y="155220"/>
                  </a:cubicBezTo>
                  <a:cubicBezTo>
                    <a:pt x="158877" y="155220"/>
                    <a:pt x="155753" y="153924"/>
                    <a:pt x="151333" y="151334"/>
                  </a:cubicBezTo>
                  <a:cubicBezTo>
                    <a:pt x="141275" y="151334"/>
                    <a:pt x="133197" y="150114"/>
                    <a:pt x="127101" y="147676"/>
                  </a:cubicBezTo>
                  <a:cubicBezTo>
                    <a:pt x="131064" y="146914"/>
                    <a:pt x="135255" y="145542"/>
                    <a:pt x="139674" y="143561"/>
                  </a:cubicBezTo>
                  <a:cubicBezTo>
                    <a:pt x="131292" y="136246"/>
                    <a:pt x="124053" y="132588"/>
                    <a:pt x="117957" y="132588"/>
                  </a:cubicBezTo>
                  <a:cubicBezTo>
                    <a:pt x="113843" y="132588"/>
                    <a:pt x="109271" y="135027"/>
                    <a:pt x="104241" y="139903"/>
                  </a:cubicBezTo>
                  <a:cubicBezTo>
                    <a:pt x="118415" y="144780"/>
                    <a:pt x="133578" y="154534"/>
                    <a:pt x="149733" y="169164"/>
                  </a:cubicBezTo>
                  <a:cubicBezTo>
                    <a:pt x="156591" y="172822"/>
                    <a:pt x="160020" y="176403"/>
                    <a:pt x="160020" y="179909"/>
                  </a:cubicBezTo>
                  <a:cubicBezTo>
                    <a:pt x="160020" y="183871"/>
                    <a:pt x="157277" y="187224"/>
                    <a:pt x="151790" y="189967"/>
                  </a:cubicBezTo>
                  <a:cubicBezTo>
                    <a:pt x="144170" y="192558"/>
                    <a:pt x="134721" y="193929"/>
                    <a:pt x="123444" y="194082"/>
                  </a:cubicBezTo>
                  <a:cubicBezTo>
                    <a:pt x="89001" y="194082"/>
                    <a:pt x="62408" y="180366"/>
                    <a:pt x="43662" y="152934"/>
                  </a:cubicBezTo>
                  <a:cubicBezTo>
                    <a:pt x="39090" y="145161"/>
                    <a:pt x="36804" y="139903"/>
                    <a:pt x="36804" y="137160"/>
                  </a:cubicBezTo>
                  <a:cubicBezTo>
                    <a:pt x="36804" y="134570"/>
                    <a:pt x="38709" y="133274"/>
                    <a:pt x="42519" y="133274"/>
                  </a:cubicBezTo>
                  <a:cubicBezTo>
                    <a:pt x="44653" y="133274"/>
                    <a:pt x="46406" y="134874"/>
                    <a:pt x="47777" y="138075"/>
                  </a:cubicBezTo>
                  <a:cubicBezTo>
                    <a:pt x="63932" y="160630"/>
                    <a:pt x="84506" y="171907"/>
                    <a:pt x="109499" y="171907"/>
                  </a:cubicBezTo>
                  <a:cubicBezTo>
                    <a:pt x="112090" y="171907"/>
                    <a:pt x="114757" y="171298"/>
                    <a:pt x="117500" y="170079"/>
                  </a:cubicBezTo>
                  <a:cubicBezTo>
                    <a:pt x="113385" y="160173"/>
                    <a:pt x="106908" y="152172"/>
                    <a:pt x="98069" y="146076"/>
                  </a:cubicBezTo>
                  <a:cubicBezTo>
                    <a:pt x="93954" y="150038"/>
                    <a:pt x="90449" y="152019"/>
                    <a:pt x="87554" y="152019"/>
                  </a:cubicBezTo>
                  <a:cubicBezTo>
                    <a:pt x="82067" y="152019"/>
                    <a:pt x="77267" y="150876"/>
                    <a:pt x="73152" y="148590"/>
                  </a:cubicBezTo>
                  <a:cubicBezTo>
                    <a:pt x="69951" y="146609"/>
                    <a:pt x="67513" y="144628"/>
                    <a:pt x="65837" y="142647"/>
                  </a:cubicBezTo>
                  <a:cubicBezTo>
                    <a:pt x="64160" y="140666"/>
                    <a:pt x="63322" y="138913"/>
                    <a:pt x="63322" y="137389"/>
                  </a:cubicBezTo>
                  <a:cubicBezTo>
                    <a:pt x="63322" y="133274"/>
                    <a:pt x="65608" y="131217"/>
                    <a:pt x="70180" y="131217"/>
                  </a:cubicBezTo>
                  <a:cubicBezTo>
                    <a:pt x="72618" y="131217"/>
                    <a:pt x="74523" y="131522"/>
                    <a:pt x="75895" y="132131"/>
                  </a:cubicBezTo>
                  <a:cubicBezTo>
                    <a:pt x="82296" y="133960"/>
                    <a:pt x="87020" y="135179"/>
                    <a:pt x="90068" y="135789"/>
                  </a:cubicBezTo>
                  <a:cubicBezTo>
                    <a:pt x="95707" y="134112"/>
                    <a:pt x="103251" y="130988"/>
                    <a:pt x="112700" y="126416"/>
                  </a:cubicBezTo>
                  <a:cubicBezTo>
                    <a:pt x="118338" y="123368"/>
                    <a:pt x="124358" y="121844"/>
                    <a:pt x="130759" y="121844"/>
                  </a:cubicBezTo>
                  <a:close/>
                  <a:moveTo>
                    <a:pt x="47091" y="85040"/>
                  </a:moveTo>
                  <a:cubicBezTo>
                    <a:pt x="46482" y="90678"/>
                    <a:pt x="46177" y="96927"/>
                    <a:pt x="46177" y="103785"/>
                  </a:cubicBezTo>
                  <a:cubicBezTo>
                    <a:pt x="50444" y="102718"/>
                    <a:pt x="55550" y="100965"/>
                    <a:pt x="61493" y="98527"/>
                  </a:cubicBezTo>
                  <a:cubicBezTo>
                    <a:pt x="67437" y="96089"/>
                    <a:pt x="72237" y="93726"/>
                    <a:pt x="75895" y="91440"/>
                  </a:cubicBezTo>
                  <a:cubicBezTo>
                    <a:pt x="68275" y="89002"/>
                    <a:pt x="58674" y="86868"/>
                    <a:pt x="47091" y="85040"/>
                  </a:cubicBezTo>
                  <a:close/>
                  <a:moveTo>
                    <a:pt x="80238" y="62865"/>
                  </a:moveTo>
                  <a:lnTo>
                    <a:pt x="49149" y="67666"/>
                  </a:lnTo>
                  <a:lnTo>
                    <a:pt x="47320" y="80239"/>
                  </a:lnTo>
                  <a:lnTo>
                    <a:pt x="51435" y="80467"/>
                  </a:lnTo>
                  <a:cubicBezTo>
                    <a:pt x="61950" y="77877"/>
                    <a:pt x="73838" y="73076"/>
                    <a:pt x="87096" y="66066"/>
                  </a:cubicBezTo>
                  <a:close/>
                  <a:moveTo>
                    <a:pt x="102641" y="54636"/>
                  </a:moveTo>
                  <a:lnTo>
                    <a:pt x="94640" y="63780"/>
                  </a:lnTo>
                  <a:lnTo>
                    <a:pt x="106527" y="58293"/>
                  </a:lnTo>
                  <a:close/>
                  <a:moveTo>
                    <a:pt x="64465" y="39548"/>
                  </a:moveTo>
                  <a:lnTo>
                    <a:pt x="55778" y="41377"/>
                  </a:lnTo>
                  <a:lnTo>
                    <a:pt x="53264" y="49835"/>
                  </a:lnTo>
                  <a:close/>
                  <a:moveTo>
                    <a:pt x="85725" y="36348"/>
                  </a:moveTo>
                  <a:cubicBezTo>
                    <a:pt x="81153" y="36653"/>
                    <a:pt x="69951" y="43206"/>
                    <a:pt x="52121" y="56007"/>
                  </a:cubicBezTo>
                  <a:lnTo>
                    <a:pt x="69494" y="52807"/>
                  </a:lnTo>
                  <a:cubicBezTo>
                    <a:pt x="72085" y="49911"/>
                    <a:pt x="74600" y="48464"/>
                    <a:pt x="77038" y="48464"/>
                  </a:cubicBezTo>
                  <a:cubicBezTo>
                    <a:pt x="78867" y="48464"/>
                    <a:pt x="80543" y="48616"/>
                    <a:pt x="82067" y="48921"/>
                  </a:cubicBezTo>
                  <a:close/>
                  <a:moveTo>
                    <a:pt x="90525" y="13716"/>
                  </a:moveTo>
                  <a:cubicBezTo>
                    <a:pt x="84429" y="14326"/>
                    <a:pt x="75285" y="15774"/>
                    <a:pt x="63093" y="18060"/>
                  </a:cubicBezTo>
                  <a:lnTo>
                    <a:pt x="53264" y="19889"/>
                  </a:lnTo>
                  <a:cubicBezTo>
                    <a:pt x="55550" y="21412"/>
                    <a:pt x="56845" y="25299"/>
                    <a:pt x="57150" y="31547"/>
                  </a:cubicBezTo>
                  <a:cubicBezTo>
                    <a:pt x="60198" y="31242"/>
                    <a:pt x="62789" y="30709"/>
                    <a:pt x="64922" y="29947"/>
                  </a:cubicBezTo>
                  <a:cubicBezTo>
                    <a:pt x="71323" y="27051"/>
                    <a:pt x="79248" y="25604"/>
                    <a:pt x="88697" y="25604"/>
                  </a:cubicBezTo>
                  <a:close/>
                  <a:moveTo>
                    <a:pt x="98526" y="0"/>
                  </a:moveTo>
                  <a:cubicBezTo>
                    <a:pt x="102489" y="0"/>
                    <a:pt x="107518" y="2439"/>
                    <a:pt x="113614" y="7316"/>
                  </a:cubicBezTo>
                  <a:cubicBezTo>
                    <a:pt x="118796" y="11278"/>
                    <a:pt x="121386" y="14478"/>
                    <a:pt x="121386" y="16917"/>
                  </a:cubicBezTo>
                  <a:cubicBezTo>
                    <a:pt x="121386" y="19203"/>
                    <a:pt x="120091" y="21641"/>
                    <a:pt x="117500" y="24232"/>
                  </a:cubicBezTo>
                  <a:cubicBezTo>
                    <a:pt x="114300" y="32004"/>
                    <a:pt x="110261" y="40158"/>
                    <a:pt x="105384" y="48692"/>
                  </a:cubicBezTo>
                  <a:cubicBezTo>
                    <a:pt x="109804" y="48692"/>
                    <a:pt x="113538" y="49454"/>
                    <a:pt x="116586" y="50978"/>
                  </a:cubicBezTo>
                  <a:cubicBezTo>
                    <a:pt x="122529" y="54788"/>
                    <a:pt x="125501" y="58827"/>
                    <a:pt x="125501" y="63094"/>
                  </a:cubicBezTo>
                  <a:cubicBezTo>
                    <a:pt x="125501" y="67056"/>
                    <a:pt x="116967" y="70943"/>
                    <a:pt x="99898" y="74752"/>
                  </a:cubicBezTo>
                  <a:lnTo>
                    <a:pt x="89154" y="78182"/>
                  </a:lnTo>
                  <a:lnTo>
                    <a:pt x="81153" y="80467"/>
                  </a:lnTo>
                  <a:lnTo>
                    <a:pt x="86639" y="80467"/>
                  </a:lnTo>
                  <a:lnTo>
                    <a:pt x="96240" y="81382"/>
                  </a:lnTo>
                  <a:cubicBezTo>
                    <a:pt x="107061" y="82601"/>
                    <a:pt x="114986" y="84354"/>
                    <a:pt x="120015" y="86640"/>
                  </a:cubicBezTo>
                  <a:cubicBezTo>
                    <a:pt x="129921" y="93803"/>
                    <a:pt x="134874" y="100279"/>
                    <a:pt x="134874" y="106071"/>
                  </a:cubicBezTo>
                  <a:cubicBezTo>
                    <a:pt x="134874" y="111252"/>
                    <a:pt x="131216" y="113843"/>
                    <a:pt x="123901" y="113843"/>
                  </a:cubicBezTo>
                  <a:cubicBezTo>
                    <a:pt x="121005" y="113843"/>
                    <a:pt x="116357" y="112852"/>
                    <a:pt x="109956" y="110871"/>
                  </a:cubicBezTo>
                  <a:cubicBezTo>
                    <a:pt x="98679" y="110567"/>
                    <a:pt x="90144" y="110185"/>
                    <a:pt x="84353" y="109728"/>
                  </a:cubicBezTo>
                  <a:cubicBezTo>
                    <a:pt x="89382" y="108052"/>
                    <a:pt x="94031" y="106071"/>
                    <a:pt x="98298" y="103785"/>
                  </a:cubicBezTo>
                  <a:cubicBezTo>
                    <a:pt x="94793" y="101651"/>
                    <a:pt x="90602" y="99518"/>
                    <a:pt x="85725" y="97384"/>
                  </a:cubicBezTo>
                  <a:cubicBezTo>
                    <a:pt x="76886" y="107137"/>
                    <a:pt x="64998" y="115900"/>
                    <a:pt x="50063" y="123673"/>
                  </a:cubicBezTo>
                  <a:cubicBezTo>
                    <a:pt x="48539" y="125197"/>
                    <a:pt x="46825" y="126416"/>
                    <a:pt x="44920" y="127331"/>
                  </a:cubicBezTo>
                  <a:cubicBezTo>
                    <a:pt x="43015" y="128245"/>
                    <a:pt x="41148" y="128702"/>
                    <a:pt x="39319" y="128702"/>
                  </a:cubicBezTo>
                  <a:cubicBezTo>
                    <a:pt x="36271" y="128702"/>
                    <a:pt x="33833" y="127331"/>
                    <a:pt x="32004" y="124587"/>
                  </a:cubicBezTo>
                  <a:cubicBezTo>
                    <a:pt x="27432" y="117882"/>
                    <a:pt x="25146" y="112472"/>
                    <a:pt x="25146" y="108357"/>
                  </a:cubicBezTo>
                  <a:cubicBezTo>
                    <a:pt x="25146" y="106985"/>
                    <a:pt x="25832" y="105537"/>
                    <a:pt x="27203" y="104013"/>
                  </a:cubicBezTo>
                  <a:cubicBezTo>
                    <a:pt x="29032" y="86335"/>
                    <a:pt x="30556" y="60198"/>
                    <a:pt x="31775" y="25604"/>
                  </a:cubicBezTo>
                  <a:lnTo>
                    <a:pt x="27660" y="19889"/>
                  </a:lnTo>
                  <a:cubicBezTo>
                    <a:pt x="26898" y="19279"/>
                    <a:pt x="26022" y="18631"/>
                    <a:pt x="25031" y="17945"/>
                  </a:cubicBezTo>
                  <a:cubicBezTo>
                    <a:pt x="24041" y="17260"/>
                    <a:pt x="23546" y="16612"/>
                    <a:pt x="23546" y="16002"/>
                  </a:cubicBezTo>
                  <a:cubicBezTo>
                    <a:pt x="23546" y="15545"/>
                    <a:pt x="23774" y="15088"/>
                    <a:pt x="24231" y="14631"/>
                  </a:cubicBezTo>
                  <a:cubicBezTo>
                    <a:pt x="24384" y="13564"/>
                    <a:pt x="25108" y="12688"/>
                    <a:pt x="26403" y="12002"/>
                  </a:cubicBezTo>
                  <a:cubicBezTo>
                    <a:pt x="27699" y="11316"/>
                    <a:pt x="29108" y="10973"/>
                    <a:pt x="30632" y="10973"/>
                  </a:cubicBezTo>
                  <a:cubicBezTo>
                    <a:pt x="33375" y="10973"/>
                    <a:pt x="37185" y="11659"/>
                    <a:pt x="42062" y="13031"/>
                  </a:cubicBezTo>
                  <a:cubicBezTo>
                    <a:pt x="51968" y="9830"/>
                    <a:pt x="66218" y="6706"/>
                    <a:pt x="84810" y="3658"/>
                  </a:cubicBezTo>
                  <a:cubicBezTo>
                    <a:pt x="89992" y="1219"/>
                    <a:pt x="94564" y="0"/>
                    <a:pt x="98526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A458763-CAD5-AD73-8ED3-DFF8A811D24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9538529" y="475832"/>
              <a:ext cx="246888" cy="260299"/>
            </a:xfrm>
            <a:custGeom>
              <a:avLst/>
              <a:gdLst/>
              <a:ahLst/>
              <a:cxnLst/>
              <a:rect l="l" t="t" r="r" b="b"/>
              <a:pathLst>
                <a:path w="246888" h="260299">
                  <a:moveTo>
                    <a:pt x="66447" y="170383"/>
                  </a:moveTo>
                  <a:cubicBezTo>
                    <a:pt x="58725" y="177292"/>
                    <a:pt x="50699" y="184302"/>
                    <a:pt x="42367" y="191414"/>
                  </a:cubicBezTo>
                  <a:cubicBezTo>
                    <a:pt x="47041" y="200355"/>
                    <a:pt x="55169" y="207365"/>
                    <a:pt x="66751" y="212445"/>
                  </a:cubicBezTo>
                  <a:cubicBezTo>
                    <a:pt x="66548" y="197612"/>
                    <a:pt x="66447" y="183591"/>
                    <a:pt x="66447" y="170383"/>
                  </a:cubicBezTo>
                  <a:close/>
                  <a:moveTo>
                    <a:pt x="66142" y="125882"/>
                  </a:moveTo>
                  <a:lnTo>
                    <a:pt x="48768" y="153314"/>
                  </a:lnTo>
                  <a:cubicBezTo>
                    <a:pt x="54864" y="149453"/>
                    <a:pt x="60655" y="145186"/>
                    <a:pt x="66142" y="140512"/>
                  </a:cubicBezTo>
                  <a:close/>
                  <a:moveTo>
                    <a:pt x="68885" y="1219"/>
                  </a:moveTo>
                  <a:cubicBezTo>
                    <a:pt x="74168" y="1219"/>
                    <a:pt x="79350" y="3556"/>
                    <a:pt x="84430" y="8229"/>
                  </a:cubicBezTo>
                  <a:cubicBezTo>
                    <a:pt x="94590" y="17576"/>
                    <a:pt x="99670" y="24079"/>
                    <a:pt x="99670" y="27736"/>
                  </a:cubicBezTo>
                  <a:cubicBezTo>
                    <a:pt x="99670" y="31800"/>
                    <a:pt x="97638" y="40335"/>
                    <a:pt x="93574" y="53339"/>
                  </a:cubicBezTo>
                  <a:cubicBezTo>
                    <a:pt x="107188" y="58623"/>
                    <a:pt x="113995" y="64617"/>
                    <a:pt x="113995" y="71323"/>
                  </a:cubicBezTo>
                  <a:cubicBezTo>
                    <a:pt x="113995" y="78028"/>
                    <a:pt x="112065" y="82702"/>
                    <a:pt x="108204" y="85344"/>
                  </a:cubicBezTo>
                  <a:cubicBezTo>
                    <a:pt x="101092" y="90220"/>
                    <a:pt x="94488" y="93979"/>
                    <a:pt x="88392" y="96621"/>
                  </a:cubicBezTo>
                  <a:lnTo>
                    <a:pt x="86259" y="124358"/>
                  </a:lnTo>
                  <a:cubicBezTo>
                    <a:pt x="100483" y="111353"/>
                    <a:pt x="112370" y="96113"/>
                    <a:pt x="121920" y="78638"/>
                  </a:cubicBezTo>
                  <a:cubicBezTo>
                    <a:pt x="117856" y="100787"/>
                    <a:pt x="105969" y="124256"/>
                    <a:pt x="86259" y="149047"/>
                  </a:cubicBezTo>
                  <a:cubicBezTo>
                    <a:pt x="86665" y="170179"/>
                    <a:pt x="87681" y="191820"/>
                    <a:pt x="89307" y="213969"/>
                  </a:cubicBezTo>
                  <a:cubicBezTo>
                    <a:pt x="89307" y="227583"/>
                    <a:pt x="86970" y="239471"/>
                    <a:pt x="82296" y="249631"/>
                  </a:cubicBezTo>
                  <a:cubicBezTo>
                    <a:pt x="79858" y="254508"/>
                    <a:pt x="75895" y="256946"/>
                    <a:pt x="70409" y="256946"/>
                  </a:cubicBezTo>
                  <a:cubicBezTo>
                    <a:pt x="65126" y="256946"/>
                    <a:pt x="61468" y="250342"/>
                    <a:pt x="59436" y="237134"/>
                  </a:cubicBezTo>
                  <a:cubicBezTo>
                    <a:pt x="49886" y="221691"/>
                    <a:pt x="42875" y="207568"/>
                    <a:pt x="38405" y="194767"/>
                  </a:cubicBezTo>
                  <a:cubicBezTo>
                    <a:pt x="26823" y="205536"/>
                    <a:pt x="19101" y="210921"/>
                    <a:pt x="15240" y="210921"/>
                  </a:cubicBezTo>
                  <a:cubicBezTo>
                    <a:pt x="8128" y="210921"/>
                    <a:pt x="4572" y="205739"/>
                    <a:pt x="4572" y="195376"/>
                  </a:cubicBezTo>
                  <a:cubicBezTo>
                    <a:pt x="4572" y="184403"/>
                    <a:pt x="5995" y="177800"/>
                    <a:pt x="8839" y="175564"/>
                  </a:cubicBezTo>
                  <a:lnTo>
                    <a:pt x="15240" y="170383"/>
                  </a:lnTo>
                  <a:cubicBezTo>
                    <a:pt x="30277" y="150063"/>
                    <a:pt x="44196" y="129032"/>
                    <a:pt x="56998" y="107289"/>
                  </a:cubicBezTo>
                  <a:cubicBezTo>
                    <a:pt x="41555" y="111353"/>
                    <a:pt x="32411" y="113487"/>
                    <a:pt x="29566" y="113690"/>
                  </a:cubicBezTo>
                  <a:cubicBezTo>
                    <a:pt x="24283" y="113690"/>
                    <a:pt x="15951" y="110235"/>
                    <a:pt x="4572" y="103327"/>
                  </a:cubicBezTo>
                  <a:cubicBezTo>
                    <a:pt x="1524" y="101295"/>
                    <a:pt x="0" y="98552"/>
                    <a:pt x="0" y="95097"/>
                  </a:cubicBezTo>
                  <a:cubicBezTo>
                    <a:pt x="0" y="90423"/>
                    <a:pt x="1423" y="88087"/>
                    <a:pt x="4267" y="88087"/>
                  </a:cubicBezTo>
                  <a:lnTo>
                    <a:pt x="13716" y="90220"/>
                  </a:lnTo>
                  <a:cubicBezTo>
                    <a:pt x="33223" y="83718"/>
                    <a:pt x="51105" y="75387"/>
                    <a:pt x="67361" y="65227"/>
                  </a:cubicBezTo>
                  <a:cubicBezTo>
                    <a:pt x="67767" y="50393"/>
                    <a:pt x="68072" y="36169"/>
                    <a:pt x="68275" y="22555"/>
                  </a:cubicBezTo>
                  <a:cubicBezTo>
                    <a:pt x="61367" y="16865"/>
                    <a:pt x="57912" y="12395"/>
                    <a:pt x="57912" y="9144"/>
                  </a:cubicBezTo>
                  <a:cubicBezTo>
                    <a:pt x="57912" y="5283"/>
                    <a:pt x="61570" y="2641"/>
                    <a:pt x="68885" y="1219"/>
                  </a:cubicBezTo>
                  <a:close/>
                  <a:moveTo>
                    <a:pt x="150571" y="0"/>
                  </a:moveTo>
                  <a:cubicBezTo>
                    <a:pt x="155245" y="0"/>
                    <a:pt x="161646" y="3454"/>
                    <a:pt x="169774" y="10363"/>
                  </a:cubicBezTo>
                  <a:cubicBezTo>
                    <a:pt x="180543" y="19507"/>
                    <a:pt x="185928" y="27533"/>
                    <a:pt x="185928" y="34442"/>
                  </a:cubicBezTo>
                  <a:cubicBezTo>
                    <a:pt x="185928" y="38506"/>
                    <a:pt x="184709" y="42265"/>
                    <a:pt x="182271" y="45720"/>
                  </a:cubicBezTo>
                  <a:cubicBezTo>
                    <a:pt x="178613" y="62992"/>
                    <a:pt x="175768" y="80365"/>
                    <a:pt x="173736" y="97840"/>
                  </a:cubicBezTo>
                  <a:cubicBezTo>
                    <a:pt x="204013" y="101295"/>
                    <a:pt x="223825" y="107492"/>
                    <a:pt x="233172" y="116433"/>
                  </a:cubicBezTo>
                  <a:cubicBezTo>
                    <a:pt x="242316" y="126796"/>
                    <a:pt x="246888" y="137464"/>
                    <a:pt x="246888" y="148437"/>
                  </a:cubicBezTo>
                  <a:cubicBezTo>
                    <a:pt x="246482" y="161442"/>
                    <a:pt x="241808" y="167944"/>
                    <a:pt x="232867" y="167944"/>
                  </a:cubicBezTo>
                  <a:cubicBezTo>
                    <a:pt x="231445" y="167944"/>
                    <a:pt x="227889" y="166217"/>
                    <a:pt x="222199" y="162763"/>
                  </a:cubicBezTo>
                  <a:cubicBezTo>
                    <a:pt x="207163" y="162763"/>
                    <a:pt x="194869" y="161950"/>
                    <a:pt x="185319" y="160324"/>
                  </a:cubicBezTo>
                  <a:cubicBezTo>
                    <a:pt x="193650" y="156260"/>
                    <a:pt x="201371" y="151485"/>
                    <a:pt x="208483" y="145999"/>
                  </a:cubicBezTo>
                  <a:cubicBezTo>
                    <a:pt x="194259" y="131165"/>
                    <a:pt x="182677" y="121208"/>
                    <a:pt x="173736" y="116128"/>
                  </a:cubicBezTo>
                  <a:cubicBezTo>
                    <a:pt x="173533" y="144576"/>
                    <a:pt x="173431" y="165099"/>
                    <a:pt x="173431" y="177698"/>
                  </a:cubicBezTo>
                  <a:cubicBezTo>
                    <a:pt x="173431" y="193548"/>
                    <a:pt x="174041" y="213969"/>
                    <a:pt x="175260" y="238963"/>
                  </a:cubicBezTo>
                  <a:cubicBezTo>
                    <a:pt x="175260" y="253187"/>
                    <a:pt x="171095" y="260299"/>
                    <a:pt x="162763" y="260299"/>
                  </a:cubicBezTo>
                  <a:cubicBezTo>
                    <a:pt x="154026" y="260299"/>
                    <a:pt x="148235" y="256844"/>
                    <a:pt x="145390" y="249936"/>
                  </a:cubicBezTo>
                  <a:cubicBezTo>
                    <a:pt x="140513" y="239572"/>
                    <a:pt x="138075" y="231140"/>
                    <a:pt x="138075" y="224637"/>
                  </a:cubicBezTo>
                  <a:cubicBezTo>
                    <a:pt x="138075" y="220167"/>
                    <a:pt x="140107" y="214985"/>
                    <a:pt x="144171" y="209092"/>
                  </a:cubicBezTo>
                  <a:cubicBezTo>
                    <a:pt x="147625" y="175768"/>
                    <a:pt x="149352" y="141935"/>
                    <a:pt x="149352" y="107594"/>
                  </a:cubicBezTo>
                  <a:cubicBezTo>
                    <a:pt x="149352" y="73050"/>
                    <a:pt x="148539" y="46024"/>
                    <a:pt x="146914" y="26517"/>
                  </a:cubicBezTo>
                  <a:cubicBezTo>
                    <a:pt x="139599" y="17576"/>
                    <a:pt x="135941" y="11176"/>
                    <a:pt x="135941" y="7315"/>
                  </a:cubicBezTo>
                  <a:cubicBezTo>
                    <a:pt x="135941" y="3860"/>
                    <a:pt x="140818" y="1422"/>
                    <a:pt x="15057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F26C2C2-C038-10CB-94EA-EBF36F4B291D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9822020" y="390733"/>
              <a:ext cx="428397" cy="413309"/>
            </a:xfrm>
            <a:custGeom>
              <a:avLst/>
              <a:gdLst/>
              <a:ahLst/>
              <a:cxnLst/>
              <a:rect l="l" t="t" r="r" b="b"/>
              <a:pathLst>
                <a:path w="428397" h="413309">
                  <a:moveTo>
                    <a:pt x="225857" y="236830"/>
                  </a:moveTo>
                  <a:cubicBezTo>
                    <a:pt x="221590" y="236830"/>
                    <a:pt x="209398" y="241707"/>
                    <a:pt x="189281" y="251460"/>
                  </a:cubicBezTo>
                  <a:lnTo>
                    <a:pt x="182880" y="286665"/>
                  </a:lnTo>
                  <a:cubicBezTo>
                    <a:pt x="191415" y="294285"/>
                    <a:pt x="200863" y="300076"/>
                    <a:pt x="211227" y="304039"/>
                  </a:cubicBezTo>
                  <a:cubicBezTo>
                    <a:pt x="224333" y="277521"/>
                    <a:pt x="230886" y="256337"/>
                    <a:pt x="230886" y="240488"/>
                  </a:cubicBezTo>
                  <a:cubicBezTo>
                    <a:pt x="230886" y="238049"/>
                    <a:pt x="229210" y="236830"/>
                    <a:pt x="225857" y="236830"/>
                  </a:cubicBezTo>
                  <a:close/>
                  <a:moveTo>
                    <a:pt x="256032" y="186081"/>
                  </a:moveTo>
                  <a:lnTo>
                    <a:pt x="228143" y="208027"/>
                  </a:lnTo>
                  <a:lnTo>
                    <a:pt x="238201" y="206655"/>
                  </a:lnTo>
                  <a:cubicBezTo>
                    <a:pt x="251003" y="206655"/>
                    <a:pt x="260299" y="210312"/>
                    <a:pt x="266091" y="217628"/>
                  </a:cubicBezTo>
                  <a:cubicBezTo>
                    <a:pt x="263652" y="210617"/>
                    <a:pt x="260299" y="200102"/>
                    <a:pt x="256032" y="186081"/>
                  </a:cubicBezTo>
                  <a:close/>
                  <a:moveTo>
                    <a:pt x="247803" y="158649"/>
                  </a:moveTo>
                  <a:cubicBezTo>
                    <a:pt x="215799" y="167488"/>
                    <a:pt x="198273" y="171908"/>
                    <a:pt x="195225" y="171908"/>
                  </a:cubicBezTo>
                  <a:cubicBezTo>
                    <a:pt x="189129" y="171908"/>
                    <a:pt x="183337" y="171451"/>
                    <a:pt x="177851" y="170536"/>
                  </a:cubicBezTo>
                  <a:cubicBezTo>
                    <a:pt x="184252" y="177547"/>
                    <a:pt x="188214" y="184100"/>
                    <a:pt x="189738" y="190196"/>
                  </a:cubicBezTo>
                  <a:cubicBezTo>
                    <a:pt x="191262" y="195682"/>
                    <a:pt x="192024" y="204978"/>
                    <a:pt x="192024" y="218085"/>
                  </a:cubicBezTo>
                  <a:cubicBezTo>
                    <a:pt x="195377" y="214427"/>
                    <a:pt x="200101" y="210922"/>
                    <a:pt x="206197" y="207569"/>
                  </a:cubicBezTo>
                  <a:lnTo>
                    <a:pt x="248717" y="164593"/>
                  </a:lnTo>
                  <a:close/>
                  <a:moveTo>
                    <a:pt x="341529" y="46178"/>
                  </a:moveTo>
                  <a:cubicBezTo>
                    <a:pt x="354940" y="46178"/>
                    <a:pt x="367284" y="50445"/>
                    <a:pt x="378562" y="58979"/>
                  </a:cubicBezTo>
                  <a:cubicBezTo>
                    <a:pt x="385877" y="65380"/>
                    <a:pt x="389535" y="73915"/>
                    <a:pt x="389535" y="84583"/>
                  </a:cubicBezTo>
                  <a:cubicBezTo>
                    <a:pt x="389535" y="100127"/>
                    <a:pt x="382677" y="107900"/>
                    <a:pt x="368961" y="107900"/>
                  </a:cubicBezTo>
                  <a:cubicBezTo>
                    <a:pt x="363169" y="107900"/>
                    <a:pt x="351739" y="100127"/>
                    <a:pt x="334671" y="84583"/>
                  </a:cubicBezTo>
                  <a:cubicBezTo>
                    <a:pt x="317297" y="76658"/>
                    <a:pt x="308610" y="68733"/>
                    <a:pt x="308610" y="60808"/>
                  </a:cubicBezTo>
                  <a:cubicBezTo>
                    <a:pt x="308610" y="56236"/>
                    <a:pt x="314097" y="52426"/>
                    <a:pt x="325069" y="49378"/>
                  </a:cubicBezTo>
                  <a:cubicBezTo>
                    <a:pt x="332689" y="47245"/>
                    <a:pt x="338176" y="46178"/>
                    <a:pt x="341529" y="46178"/>
                  </a:cubicBezTo>
                  <a:close/>
                  <a:moveTo>
                    <a:pt x="102413" y="42977"/>
                  </a:moveTo>
                  <a:cubicBezTo>
                    <a:pt x="120091" y="42977"/>
                    <a:pt x="132131" y="45568"/>
                    <a:pt x="138532" y="50750"/>
                  </a:cubicBezTo>
                  <a:cubicBezTo>
                    <a:pt x="149505" y="58979"/>
                    <a:pt x="154991" y="66599"/>
                    <a:pt x="154991" y="73610"/>
                  </a:cubicBezTo>
                  <a:cubicBezTo>
                    <a:pt x="154991" y="93422"/>
                    <a:pt x="149505" y="103328"/>
                    <a:pt x="138532" y="103328"/>
                  </a:cubicBezTo>
                  <a:cubicBezTo>
                    <a:pt x="134265" y="103328"/>
                    <a:pt x="129997" y="102870"/>
                    <a:pt x="125730" y="101956"/>
                  </a:cubicBezTo>
                  <a:lnTo>
                    <a:pt x="73152" y="108357"/>
                  </a:lnTo>
                  <a:lnTo>
                    <a:pt x="110643" y="86411"/>
                  </a:lnTo>
                  <a:cubicBezTo>
                    <a:pt x="112776" y="85192"/>
                    <a:pt x="113843" y="83820"/>
                    <a:pt x="113843" y="82297"/>
                  </a:cubicBezTo>
                  <a:cubicBezTo>
                    <a:pt x="113843" y="78639"/>
                    <a:pt x="107442" y="73915"/>
                    <a:pt x="94641" y="68123"/>
                  </a:cubicBezTo>
                  <a:cubicBezTo>
                    <a:pt x="82449" y="65075"/>
                    <a:pt x="76353" y="60656"/>
                    <a:pt x="76353" y="54864"/>
                  </a:cubicBezTo>
                  <a:cubicBezTo>
                    <a:pt x="76353" y="46940"/>
                    <a:pt x="85039" y="42977"/>
                    <a:pt x="102413" y="42977"/>
                  </a:cubicBezTo>
                  <a:close/>
                  <a:moveTo>
                    <a:pt x="227229" y="0"/>
                  </a:moveTo>
                  <a:cubicBezTo>
                    <a:pt x="234239" y="0"/>
                    <a:pt x="244297" y="4725"/>
                    <a:pt x="257404" y="14174"/>
                  </a:cubicBezTo>
                  <a:cubicBezTo>
                    <a:pt x="275692" y="29109"/>
                    <a:pt x="284836" y="42063"/>
                    <a:pt x="284836" y="53036"/>
                  </a:cubicBezTo>
                  <a:cubicBezTo>
                    <a:pt x="284836" y="54864"/>
                    <a:pt x="284074" y="62942"/>
                    <a:pt x="282550" y="77267"/>
                  </a:cubicBezTo>
                  <a:cubicBezTo>
                    <a:pt x="282245" y="81839"/>
                    <a:pt x="282093" y="92964"/>
                    <a:pt x="282093" y="110643"/>
                  </a:cubicBezTo>
                  <a:cubicBezTo>
                    <a:pt x="300685" y="100889"/>
                    <a:pt x="314249" y="96012"/>
                    <a:pt x="322783" y="96012"/>
                  </a:cubicBezTo>
                  <a:cubicBezTo>
                    <a:pt x="329794" y="96012"/>
                    <a:pt x="336347" y="97536"/>
                    <a:pt x="342443" y="100585"/>
                  </a:cubicBezTo>
                  <a:cubicBezTo>
                    <a:pt x="347320" y="103633"/>
                    <a:pt x="349758" y="107747"/>
                    <a:pt x="349758" y="112929"/>
                  </a:cubicBezTo>
                  <a:cubicBezTo>
                    <a:pt x="349758" y="118111"/>
                    <a:pt x="343967" y="123749"/>
                    <a:pt x="332385" y="129845"/>
                  </a:cubicBezTo>
                  <a:cubicBezTo>
                    <a:pt x="315011" y="137770"/>
                    <a:pt x="299771" y="149048"/>
                    <a:pt x="286665" y="163678"/>
                  </a:cubicBezTo>
                  <a:cubicBezTo>
                    <a:pt x="293675" y="192634"/>
                    <a:pt x="302514" y="220218"/>
                    <a:pt x="313182" y="246431"/>
                  </a:cubicBezTo>
                  <a:cubicBezTo>
                    <a:pt x="317754" y="234239"/>
                    <a:pt x="321259" y="220828"/>
                    <a:pt x="323698" y="206198"/>
                  </a:cubicBezTo>
                  <a:cubicBezTo>
                    <a:pt x="319126" y="196444"/>
                    <a:pt x="316840" y="189434"/>
                    <a:pt x="316840" y="185166"/>
                  </a:cubicBezTo>
                  <a:cubicBezTo>
                    <a:pt x="316840" y="181204"/>
                    <a:pt x="322936" y="178766"/>
                    <a:pt x="335128" y="177851"/>
                  </a:cubicBezTo>
                  <a:cubicBezTo>
                    <a:pt x="339700" y="177851"/>
                    <a:pt x="345643" y="182728"/>
                    <a:pt x="352959" y="192482"/>
                  </a:cubicBezTo>
                  <a:cubicBezTo>
                    <a:pt x="359359" y="201930"/>
                    <a:pt x="362560" y="208484"/>
                    <a:pt x="362560" y="212141"/>
                  </a:cubicBezTo>
                  <a:cubicBezTo>
                    <a:pt x="362560" y="217628"/>
                    <a:pt x="352044" y="240488"/>
                    <a:pt x="331013" y="280721"/>
                  </a:cubicBezTo>
                  <a:cubicBezTo>
                    <a:pt x="343205" y="301143"/>
                    <a:pt x="358445" y="317297"/>
                    <a:pt x="376733" y="329185"/>
                  </a:cubicBezTo>
                  <a:cubicBezTo>
                    <a:pt x="379171" y="313640"/>
                    <a:pt x="380391" y="300838"/>
                    <a:pt x="380391" y="290780"/>
                  </a:cubicBezTo>
                  <a:cubicBezTo>
                    <a:pt x="379171" y="264567"/>
                    <a:pt x="377343" y="241250"/>
                    <a:pt x="374904" y="220828"/>
                  </a:cubicBezTo>
                  <a:cubicBezTo>
                    <a:pt x="402336" y="266243"/>
                    <a:pt x="418186" y="316688"/>
                    <a:pt x="422453" y="372161"/>
                  </a:cubicBezTo>
                  <a:cubicBezTo>
                    <a:pt x="426415" y="381000"/>
                    <a:pt x="428397" y="387554"/>
                    <a:pt x="428397" y="391821"/>
                  </a:cubicBezTo>
                  <a:cubicBezTo>
                    <a:pt x="428397" y="406147"/>
                    <a:pt x="420472" y="413309"/>
                    <a:pt x="404622" y="413309"/>
                  </a:cubicBezTo>
                  <a:cubicBezTo>
                    <a:pt x="392430" y="413309"/>
                    <a:pt x="376428" y="403860"/>
                    <a:pt x="356616" y="384963"/>
                  </a:cubicBezTo>
                  <a:cubicBezTo>
                    <a:pt x="339243" y="365760"/>
                    <a:pt x="323545" y="344272"/>
                    <a:pt x="309525" y="320498"/>
                  </a:cubicBezTo>
                  <a:cubicBezTo>
                    <a:pt x="293675" y="342748"/>
                    <a:pt x="279959" y="353873"/>
                    <a:pt x="268377" y="353873"/>
                  </a:cubicBezTo>
                  <a:cubicBezTo>
                    <a:pt x="260757" y="353873"/>
                    <a:pt x="256947" y="350825"/>
                    <a:pt x="256947" y="344729"/>
                  </a:cubicBezTo>
                  <a:cubicBezTo>
                    <a:pt x="256947" y="340767"/>
                    <a:pt x="258623" y="334671"/>
                    <a:pt x="261976" y="326441"/>
                  </a:cubicBezTo>
                  <a:cubicBezTo>
                    <a:pt x="261976" y="311811"/>
                    <a:pt x="263195" y="299619"/>
                    <a:pt x="265633" y="289865"/>
                  </a:cubicBezTo>
                  <a:cubicBezTo>
                    <a:pt x="269596" y="297485"/>
                    <a:pt x="274320" y="303581"/>
                    <a:pt x="279807" y="308153"/>
                  </a:cubicBezTo>
                  <a:cubicBezTo>
                    <a:pt x="286512" y="298400"/>
                    <a:pt x="290932" y="291847"/>
                    <a:pt x="293065" y="288494"/>
                  </a:cubicBezTo>
                  <a:cubicBezTo>
                    <a:pt x="286360" y="273559"/>
                    <a:pt x="279502" y="256642"/>
                    <a:pt x="272491" y="237745"/>
                  </a:cubicBezTo>
                  <a:cubicBezTo>
                    <a:pt x="259995" y="283160"/>
                    <a:pt x="251155" y="312116"/>
                    <a:pt x="245974" y="324612"/>
                  </a:cubicBezTo>
                  <a:cubicBezTo>
                    <a:pt x="243535" y="331623"/>
                    <a:pt x="236982" y="339548"/>
                    <a:pt x="226314" y="348387"/>
                  </a:cubicBezTo>
                  <a:cubicBezTo>
                    <a:pt x="217780" y="355702"/>
                    <a:pt x="211379" y="359360"/>
                    <a:pt x="207112" y="359360"/>
                  </a:cubicBezTo>
                  <a:cubicBezTo>
                    <a:pt x="198273" y="359360"/>
                    <a:pt x="193548" y="352654"/>
                    <a:pt x="192939" y="339243"/>
                  </a:cubicBezTo>
                  <a:cubicBezTo>
                    <a:pt x="187757" y="328575"/>
                    <a:pt x="183033" y="317297"/>
                    <a:pt x="178765" y="305410"/>
                  </a:cubicBezTo>
                  <a:cubicBezTo>
                    <a:pt x="167488" y="347472"/>
                    <a:pt x="156363" y="368504"/>
                    <a:pt x="145390" y="368504"/>
                  </a:cubicBezTo>
                  <a:cubicBezTo>
                    <a:pt x="136551" y="368504"/>
                    <a:pt x="129693" y="357378"/>
                    <a:pt x="124816" y="335128"/>
                  </a:cubicBezTo>
                  <a:lnTo>
                    <a:pt x="122987" y="304953"/>
                  </a:lnTo>
                  <a:lnTo>
                    <a:pt x="106528" y="347930"/>
                  </a:lnTo>
                  <a:cubicBezTo>
                    <a:pt x="107747" y="362865"/>
                    <a:pt x="102870" y="370333"/>
                    <a:pt x="91897" y="370333"/>
                  </a:cubicBezTo>
                  <a:cubicBezTo>
                    <a:pt x="87630" y="370333"/>
                    <a:pt x="83515" y="369647"/>
                    <a:pt x="79553" y="368275"/>
                  </a:cubicBezTo>
                  <a:cubicBezTo>
                    <a:pt x="75591" y="366903"/>
                    <a:pt x="72543" y="364694"/>
                    <a:pt x="70409" y="361646"/>
                  </a:cubicBezTo>
                  <a:cubicBezTo>
                    <a:pt x="66751" y="355854"/>
                    <a:pt x="64008" y="351282"/>
                    <a:pt x="62179" y="347930"/>
                  </a:cubicBezTo>
                  <a:cubicBezTo>
                    <a:pt x="60351" y="344577"/>
                    <a:pt x="58522" y="340157"/>
                    <a:pt x="56693" y="334671"/>
                  </a:cubicBezTo>
                  <a:cubicBezTo>
                    <a:pt x="53645" y="325527"/>
                    <a:pt x="52121" y="315773"/>
                    <a:pt x="52121" y="305410"/>
                  </a:cubicBezTo>
                  <a:cubicBezTo>
                    <a:pt x="52121" y="285903"/>
                    <a:pt x="56541" y="262281"/>
                    <a:pt x="65380" y="234544"/>
                  </a:cubicBezTo>
                  <a:cubicBezTo>
                    <a:pt x="70561" y="217171"/>
                    <a:pt x="73152" y="202388"/>
                    <a:pt x="73152" y="190196"/>
                  </a:cubicBezTo>
                  <a:cubicBezTo>
                    <a:pt x="73152" y="183185"/>
                    <a:pt x="71628" y="179680"/>
                    <a:pt x="68580" y="179680"/>
                  </a:cubicBezTo>
                  <a:cubicBezTo>
                    <a:pt x="66751" y="179680"/>
                    <a:pt x="62637" y="181814"/>
                    <a:pt x="56236" y="186081"/>
                  </a:cubicBezTo>
                  <a:cubicBezTo>
                    <a:pt x="52578" y="188824"/>
                    <a:pt x="48463" y="191567"/>
                    <a:pt x="43891" y="194311"/>
                  </a:cubicBezTo>
                  <a:lnTo>
                    <a:pt x="34747" y="201169"/>
                  </a:lnTo>
                  <a:cubicBezTo>
                    <a:pt x="32919" y="202997"/>
                    <a:pt x="31471" y="204140"/>
                    <a:pt x="30404" y="204598"/>
                  </a:cubicBezTo>
                  <a:cubicBezTo>
                    <a:pt x="29337" y="205055"/>
                    <a:pt x="27432" y="205283"/>
                    <a:pt x="24689" y="205283"/>
                  </a:cubicBezTo>
                  <a:cubicBezTo>
                    <a:pt x="18288" y="205283"/>
                    <a:pt x="12573" y="203531"/>
                    <a:pt x="7544" y="200026"/>
                  </a:cubicBezTo>
                  <a:cubicBezTo>
                    <a:pt x="2515" y="196520"/>
                    <a:pt x="0" y="192634"/>
                    <a:pt x="0" y="188367"/>
                  </a:cubicBezTo>
                  <a:cubicBezTo>
                    <a:pt x="0" y="185319"/>
                    <a:pt x="1219" y="183033"/>
                    <a:pt x="3658" y="181509"/>
                  </a:cubicBezTo>
                  <a:cubicBezTo>
                    <a:pt x="8839" y="179375"/>
                    <a:pt x="13030" y="177699"/>
                    <a:pt x="16231" y="176480"/>
                  </a:cubicBezTo>
                  <a:cubicBezTo>
                    <a:pt x="19431" y="175260"/>
                    <a:pt x="21946" y="174346"/>
                    <a:pt x="23775" y="173736"/>
                  </a:cubicBezTo>
                  <a:cubicBezTo>
                    <a:pt x="38100" y="168555"/>
                    <a:pt x="52273" y="162306"/>
                    <a:pt x="66294" y="154991"/>
                  </a:cubicBezTo>
                  <a:cubicBezTo>
                    <a:pt x="68733" y="153772"/>
                    <a:pt x="71247" y="152400"/>
                    <a:pt x="73838" y="150877"/>
                  </a:cubicBezTo>
                  <a:cubicBezTo>
                    <a:pt x="76429" y="149353"/>
                    <a:pt x="78486" y="148362"/>
                    <a:pt x="80010" y="147905"/>
                  </a:cubicBezTo>
                  <a:cubicBezTo>
                    <a:pt x="81534" y="147448"/>
                    <a:pt x="83668" y="147219"/>
                    <a:pt x="86411" y="147219"/>
                  </a:cubicBezTo>
                  <a:cubicBezTo>
                    <a:pt x="92507" y="147219"/>
                    <a:pt x="101194" y="150419"/>
                    <a:pt x="112471" y="156820"/>
                  </a:cubicBezTo>
                  <a:cubicBezTo>
                    <a:pt x="122835" y="162002"/>
                    <a:pt x="128016" y="168555"/>
                    <a:pt x="128016" y="176480"/>
                  </a:cubicBezTo>
                  <a:cubicBezTo>
                    <a:pt x="128016" y="179223"/>
                    <a:pt x="125883" y="183490"/>
                    <a:pt x="121615" y="189281"/>
                  </a:cubicBezTo>
                  <a:lnTo>
                    <a:pt x="116586" y="197054"/>
                  </a:lnTo>
                  <a:lnTo>
                    <a:pt x="108814" y="209398"/>
                  </a:lnTo>
                  <a:lnTo>
                    <a:pt x="103785" y="217628"/>
                  </a:lnTo>
                  <a:cubicBezTo>
                    <a:pt x="94031" y="237135"/>
                    <a:pt x="87021" y="268072"/>
                    <a:pt x="82753" y="310439"/>
                  </a:cubicBezTo>
                  <a:lnTo>
                    <a:pt x="103327" y="283922"/>
                  </a:lnTo>
                  <a:cubicBezTo>
                    <a:pt x="113995" y="270815"/>
                    <a:pt x="122606" y="259538"/>
                    <a:pt x="129159" y="250089"/>
                  </a:cubicBezTo>
                  <a:cubicBezTo>
                    <a:pt x="135712" y="240640"/>
                    <a:pt x="141732" y="230277"/>
                    <a:pt x="147219" y="218999"/>
                  </a:cubicBezTo>
                  <a:cubicBezTo>
                    <a:pt x="143256" y="244603"/>
                    <a:pt x="136398" y="269901"/>
                    <a:pt x="126645" y="294894"/>
                  </a:cubicBezTo>
                  <a:lnTo>
                    <a:pt x="134874" y="315469"/>
                  </a:lnTo>
                  <a:cubicBezTo>
                    <a:pt x="151333" y="269748"/>
                    <a:pt x="160173" y="224638"/>
                    <a:pt x="161392" y="180137"/>
                  </a:cubicBezTo>
                  <a:cubicBezTo>
                    <a:pt x="154381" y="175870"/>
                    <a:pt x="150876" y="172975"/>
                    <a:pt x="150876" y="171451"/>
                  </a:cubicBezTo>
                  <a:cubicBezTo>
                    <a:pt x="150876" y="169927"/>
                    <a:pt x="151943" y="168098"/>
                    <a:pt x="154077" y="165964"/>
                  </a:cubicBezTo>
                  <a:cubicBezTo>
                    <a:pt x="155296" y="163830"/>
                    <a:pt x="157734" y="162764"/>
                    <a:pt x="161392" y="162764"/>
                  </a:cubicBezTo>
                  <a:cubicBezTo>
                    <a:pt x="164745" y="162764"/>
                    <a:pt x="168555" y="163830"/>
                    <a:pt x="172822" y="165964"/>
                  </a:cubicBezTo>
                  <a:cubicBezTo>
                    <a:pt x="179223" y="158649"/>
                    <a:pt x="186690" y="153467"/>
                    <a:pt x="195225" y="150419"/>
                  </a:cubicBezTo>
                  <a:cubicBezTo>
                    <a:pt x="212598" y="144323"/>
                    <a:pt x="227991" y="137923"/>
                    <a:pt x="241402" y="131217"/>
                  </a:cubicBezTo>
                  <a:lnTo>
                    <a:pt x="220828" y="37034"/>
                  </a:lnTo>
                  <a:cubicBezTo>
                    <a:pt x="205283" y="27280"/>
                    <a:pt x="197511" y="19203"/>
                    <a:pt x="197511" y="12802"/>
                  </a:cubicBezTo>
                  <a:cubicBezTo>
                    <a:pt x="197511" y="7621"/>
                    <a:pt x="207417" y="3353"/>
                    <a:pt x="227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5BF196B-99C8-5B70-601D-F9D786FC27F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0605108" y="455470"/>
              <a:ext cx="347472" cy="410566"/>
            </a:xfrm>
            <a:custGeom>
              <a:avLst/>
              <a:gdLst/>
              <a:ahLst/>
              <a:cxnLst/>
              <a:rect l="l" t="t" r="r" b="b"/>
              <a:pathLst>
                <a:path w="347472" h="410566">
                  <a:moveTo>
                    <a:pt x="167793" y="143104"/>
                  </a:moveTo>
                  <a:lnTo>
                    <a:pt x="175565" y="167792"/>
                  </a:lnTo>
                  <a:cubicBezTo>
                    <a:pt x="182880" y="160782"/>
                    <a:pt x="191110" y="153162"/>
                    <a:pt x="200254" y="144932"/>
                  </a:cubicBezTo>
                  <a:cubicBezTo>
                    <a:pt x="195987" y="145542"/>
                    <a:pt x="191415" y="145847"/>
                    <a:pt x="186538" y="145847"/>
                  </a:cubicBezTo>
                  <a:cubicBezTo>
                    <a:pt x="182271" y="145847"/>
                    <a:pt x="176022" y="144932"/>
                    <a:pt x="167793" y="143104"/>
                  </a:cubicBezTo>
                  <a:close/>
                  <a:moveTo>
                    <a:pt x="275692" y="94640"/>
                  </a:moveTo>
                  <a:cubicBezTo>
                    <a:pt x="233020" y="103785"/>
                    <a:pt x="208636" y="108356"/>
                    <a:pt x="202540" y="108356"/>
                  </a:cubicBezTo>
                  <a:cubicBezTo>
                    <a:pt x="198882" y="108356"/>
                    <a:pt x="193701" y="108052"/>
                    <a:pt x="186995" y="107442"/>
                  </a:cubicBezTo>
                  <a:lnTo>
                    <a:pt x="175565" y="128016"/>
                  </a:lnTo>
                  <a:cubicBezTo>
                    <a:pt x="187148" y="126187"/>
                    <a:pt x="201626" y="123901"/>
                    <a:pt x="218999" y="121158"/>
                  </a:cubicBezTo>
                  <a:cubicBezTo>
                    <a:pt x="226924" y="119329"/>
                    <a:pt x="232106" y="118415"/>
                    <a:pt x="234544" y="118415"/>
                  </a:cubicBezTo>
                  <a:cubicBezTo>
                    <a:pt x="249174" y="118415"/>
                    <a:pt x="256490" y="121920"/>
                    <a:pt x="256490" y="128931"/>
                  </a:cubicBezTo>
                  <a:cubicBezTo>
                    <a:pt x="256490" y="133807"/>
                    <a:pt x="246279" y="139141"/>
                    <a:pt x="225857" y="144932"/>
                  </a:cubicBezTo>
                  <a:cubicBezTo>
                    <a:pt x="208788" y="152248"/>
                    <a:pt x="196749" y="160325"/>
                    <a:pt x="189738" y="169164"/>
                  </a:cubicBezTo>
                  <a:cubicBezTo>
                    <a:pt x="200102" y="169164"/>
                    <a:pt x="209398" y="167640"/>
                    <a:pt x="217628" y="164592"/>
                  </a:cubicBezTo>
                  <a:cubicBezTo>
                    <a:pt x="225857" y="160630"/>
                    <a:pt x="231191" y="158649"/>
                    <a:pt x="233630" y="158649"/>
                  </a:cubicBezTo>
                  <a:cubicBezTo>
                    <a:pt x="236068" y="158649"/>
                    <a:pt x="239421" y="160020"/>
                    <a:pt x="243688" y="162763"/>
                  </a:cubicBezTo>
                  <a:cubicBezTo>
                    <a:pt x="258014" y="143256"/>
                    <a:pt x="268682" y="120549"/>
                    <a:pt x="275692" y="94640"/>
                  </a:cubicBezTo>
                  <a:close/>
                  <a:moveTo>
                    <a:pt x="252832" y="0"/>
                  </a:moveTo>
                  <a:cubicBezTo>
                    <a:pt x="263195" y="0"/>
                    <a:pt x="273558" y="3353"/>
                    <a:pt x="283922" y="10058"/>
                  </a:cubicBezTo>
                  <a:cubicBezTo>
                    <a:pt x="290322" y="15240"/>
                    <a:pt x="293523" y="21489"/>
                    <a:pt x="293523" y="28804"/>
                  </a:cubicBezTo>
                  <a:cubicBezTo>
                    <a:pt x="293523" y="38253"/>
                    <a:pt x="288036" y="43891"/>
                    <a:pt x="277064" y="45720"/>
                  </a:cubicBezTo>
                  <a:cubicBezTo>
                    <a:pt x="272187" y="46939"/>
                    <a:pt x="263652" y="48920"/>
                    <a:pt x="251460" y="51664"/>
                  </a:cubicBezTo>
                  <a:cubicBezTo>
                    <a:pt x="233172" y="60503"/>
                    <a:pt x="217018" y="72238"/>
                    <a:pt x="202997" y="86868"/>
                  </a:cubicBezTo>
                  <a:cubicBezTo>
                    <a:pt x="213056" y="83515"/>
                    <a:pt x="235916" y="78334"/>
                    <a:pt x="271577" y="71323"/>
                  </a:cubicBezTo>
                  <a:cubicBezTo>
                    <a:pt x="281636" y="65532"/>
                    <a:pt x="289560" y="62637"/>
                    <a:pt x="295352" y="62637"/>
                  </a:cubicBezTo>
                  <a:cubicBezTo>
                    <a:pt x="302057" y="62637"/>
                    <a:pt x="309982" y="67208"/>
                    <a:pt x="319126" y="76352"/>
                  </a:cubicBezTo>
                  <a:cubicBezTo>
                    <a:pt x="327660" y="85192"/>
                    <a:pt x="331928" y="92964"/>
                    <a:pt x="331928" y="99670"/>
                  </a:cubicBezTo>
                  <a:cubicBezTo>
                    <a:pt x="331928" y="104851"/>
                    <a:pt x="329184" y="110033"/>
                    <a:pt x="323698" y="115215"/>
                  </a:cubicBezTo>
                  <a:cubicBezTo>
                    <a:pt x="303581" y="150267"/>
                    <a:pt x="288036" y="172517"/>
                    <a:pt x="277064" y="181966"/>
                  </a:cubicBezTo>
                  <a:cubicBezTo>
                    <a:pt x="270968" y="187147"/>
                    <a:pt x="264567" y="189738"/>
                    <a:pt x="257861" y="189738"/>
                  </a:cubicBezTo>
                  <a:cubicBezTo>
                    <a:pt x="255423" y="189738"/>
                    <a:pt x="251918" y="187452"/>
                    <a:pt x="247346" y="182880"/>
                  </a:cubicBezTo>
                  <a:cubicBezTo>
                    <a:pt x="241859" y="185928"/>
                    <a:pt x="236525" y="189128"/>
                    <a:pt x="231344" y="192481"/>
                  </a:cubicBezTo>
                  <a:cubicBezTo>
                    <a:pt x="222200" y="197968"/>
                    <a:pt x="215189" y="202844"/>
                    <a:pt x="210312" y="207112"/>
                  </a:cubicBezTo>
                  <a:cubicBezTo>
                    <a:pt x="214580" y="206502"/>
                    <a:pt x="219152" y="205588"/>
                    <a:pt x="224028" y="204368"/>
                  </a:cubicBezTo>
                  <a:cubicBezTo>
                    <a:pt x="233172" y="198882"/>
                    <a:pt x="239726" y="196139"/>
                    <a:pt x="243688" y="196139"/>
                  </a:cubicBezTo>
                  <a:cubicBezTo>
                    <a:pt x="247041" y="196139"/>
                    <a:pt x="252222" y="200406"/>
                    <a:pt x="259233" y="208941"/>
                  </a:cubicBezTo>
                  <a:cubicBezTo>
                    <a:pt x="264719" y="217170"/>
                    <a:pt x="267462" y="223266"/>
                    <a:pt x="267462" y="227228"/>
                  </a:cubicBezTo>
                  <a:cubicBezTo>
                    <a:pt x="267462" y="231496"/>
                    <a:pt x="263805" y="235306"/>
                    <a:pt x="256490" y="238659"/>
                  </a:cubicBezTo>
                  <a:cubicBezTo>
                    <a:pt x="242164" y="248107"/>
                    <a:pt x="231039" y="255575"/>
                    <a:pt x="223114" y="261061"/>
                  </a:cubicBezTo>
                  <a:cubicBezTo>
                    <a:pt x="226467" y="263804"/>
                    <a:pt x="229362" y="266395"/>
                    <a:pt x="231801" y="268834"/>
                  </a:cubicBezTo>
                  <a:cubicBezTo>
                    <a:pt x="244602" y="267310"/>
                    <a:pt x="260757" y="265481"/>
                    <a:pt x="280264" y="263347"/>
                  </a:cubicBezTo>
                  <a:cubicBezTo>
                    <a:pt x="292151" y="259080"/>
                    <a:pt x="299924" y="256947"/>
                    <a:pt x="303581" y="256947"/>
                  </a:cubicBezTo>
                  <a:cubicBezTo>
                    <a:pt x="311811" y="256947"/>
                    <a:pt x="323546" y="261214"/>
                    <a:pt x="338786" y="269748"/>
                  </a:cubicBezTo>
                  <a:cubicBezTo>
                    <a:pt x="344577" y="273710"/>
                    <a:pt x="347472" y="279807"/>
                    <a:pt x="347472" y="288036"/>
                  </a:cubicBezTo>
                  <a:cubicBezTo>
                    <a:pt x="347472" y="298704"/>
                    <a:pt x="341224" y="304038"/>
                    <a:pt x="328727" y="304038"/>
                  </a:cubicBezTo>
                  <a:cubicBezTo>
                    <a:pt x="319888" y="304038"/>
                    <a:pt x="292913" y="302362"/>
                    <a:pt x="247803" y="299009"/>
                  </a:cubicBezTo>
                  <a:cubicBezTo>
                    <a:pt x="250241" y="313335"/>
                    <a:pt x="251460" y="323545"/>
                    <a:pt x="251460" y="329641"/>
                  </a:cubicBezTo>
                  <a:cubicBezTo>
                    <a:pt x="251460" y="355549"/>
                    <a:pt x="247346" y="375209"/>
                    <a:pt x="239116" y="388620"/>
                  </a:cubicBezTo>
                  <a:cubicBezTo>
                    <a:pt x="229362" y="403250"/>
                    <a:pt x="219761" y="410566"/>
                    <a:pt x="210312" y="410566"/>
                  </a:cubicBezTo>
                  <a:cubicBezTo>
                    <a:pt x="205131" y="410566"/>
                    <a:pt x="199949" y="405232"/>
                    <a:pt x="194768" y="394564"/>
                  </a:cubicBezTo>
                  <a:cubicBezTo>
                    <a:pt x="160630" y="375971"/>
                    <a:pt x="135179" y="354330"/>
                    <a:pt x="118415" y="329641"/>
                  </a:cubicBezTo>
                  <a:cubicBezTo>
                    <a:pt x="137618" y="341224"/>
                    <a:pt x="155448" y="347777"/>
                    <a:pt x="171908" y="349301"/>
                  </a:cubicBezTo>
                  <a:cubicBezTo>
                    <a:pt x="177394" y="349911"/>
                    <a:pt x="188672" y="350215"/>
                    <a:pt x="205740" y="350215"/>
                  </a:cubicBezTo>
                  <a:cubicBezTo>
                    <a:pt x="210312" y="342900"/>
                    <a:pt x="212598" y="326136"/>
                    <a:pt x="212598" y="299923"/>
                  </a:cubicBezTo>
                  <a:cubicBezTo>
                    <a:pt x="194310" y="301447"/>
                    <a:pt x="177546" y="304343"/>
                    <a:pt x="162306" y="308610"/>
                  </a:cubicBezTo>
                  <a:cubicBezTo>
                    <a:pt x="151943" y="311049"/>
                    <a:pt x="145695" y="312268"/>
                    <a:pt x="143561" y="312268"/>
                  </a:cubicBezTo>
                  <a:cubicBezTo>
                    <a:pt x="137770" y="312268"/>
                    <a:pt x="129540" y="312420"/>
                    <a:pt x="118872" y="312725"/>
                  </a:cubicBezTo>
                  <a:cubicBezTo>
                    <a:pt x="111862" y="314554"/>
                    <a:pt x="106985" y="315468"/>
                    <a:pt x="104242" y="315468"/>
                  </a:cubicBezTo>
                  <a:cubicBezTo>
                    <a:pt x="100889" y="315468"/>
                    <a:pt x="99213" y="313487"/>
                    <a:pt x="99213" y="309525"/>
                  </a:cubicBezTo>
                  <a:cubicBezTo>
                    <a:pt x="99213" y="303124"/>
                    <a:pt x="109881" y="296113"/>
                    <a:pt x="131217" y="288493"/>
                  </a:cubicBezTo>
                  <a:cubicBezTo>
                    <a:pt x="149810" y="283616"/>
                    <a:pt x="172212" y="278892"/>
                    <a:pt x="198425" y="274320"/>
                  </a:cubicBezTo>
                  <a:cubicBezTo>
                    <a:pt x="191720" y="268834"/>
                    <a:pt x="188367" y="263957"/>
                    <a:pt x="188367" y="259690"/>
                  </a:cubicBezTo>
                  <a:cubicBezTo>
                    <a:pt x="188367" y="251155"/>
                    <a:pt x="190348" y="245516"/>
                    <a:pt x="194310" y="242773"/>
                  </a:cubicBezTo>
                  <a:cubicBezTo>
                    <a:pt x="197054" y="242468"/>
                    <a:pt x="199949" y="242316"/>
                    <a:pt x="202997" y="242316"/>
                  </a:cubicBezTo>
                  <a:cubicBezTo>
                    <a:pt x="208179" y="237744"/>
                    <a:pt x="212141" y="233325"/>
                    <a:pt x="214884" y="229057"/>
                  </a:cubicBezTo>
                  <a:cubicBezTo>
                    <a:pt x="208788" y="229667"/>
                    <a:pt x="198578" y="233020"/>
                    <a:pt x="184252" y="239116"/>
                  </a:cubicBezTo>
                  <a:cubicBezTo>
                    <a:pt x="167183" y="248565"/>
                    <a:pt x="156210" y="253289"/>
                    <a:pt x="151334" y="253289"/>
                  </a:cubicBezTo>
                  <a:cubicBezTo>
                    <a:pt x="144323" y="253289"/>
                    <a:pt x="140818" y="248869"/>
                    <a:pt x="140818" y="240030"/>
                  </a:cubicBezTo>
                  <a:cubicBezTo>
                    <a:pt x="140818" y="232715"/>
                    <a:pt x="143409" y="226467"/>
                    <a:pt x="148590" y="221285"/>
                  </a:cubicBezTo>
                  <a:cubicBezTo>
                    <a:pt x="151638" y="218847"/>
                    <a:pt x="158649" y="216256"/>
                    <a:pt x="169622" y="213513"/>
                  </a:cubicBezTo>
                  <a:cubicBezTo>
                    <a:pt x="182423" y="206502"/>
                    <a:pt x="192939" y="198425"/>
                    <a:pt x="201168" y="189281"/>
                  </a:cubicBezTo>
                  <a:cubicBezTo>
                    <a:pt x="194463" y="190805"/>
                    <a:pt x="187452" y="192634"/>
                    <a:pt x="180137" y="194767"/>
                  </a:cubicBezTo>
                  <a:cubicBezTo>
                    <a:pt x="179528" y="198730"/>
                    <a:pt x="177242" y="200711"/>
                    <a:pt x="173279" y="200711"/>
                  </a:cubicBezTo>
                  <a:cubicBezTo>
                    <a:pt x="168402" y="200711"/>
                    <a:pt x="165050" y="199797"/>
                    <a:pt x="163221" y="197968"/>
                  </a:cubicBezTo>
                  <a:cubicBezTo>
                    <a:pt x="156515" y="191262"/>
                    <a:pt x="151791" y="183642"/>
                    <a:pt x="149048" y="175108"/>
                  </a:cubicBezTo>
                  <a:cubicBezTo>
                    <a:pt x="129540" y="204673"/>
                    <a:pt x="103023" y="246431"/>
                    <a:pt x="69495" y="300380"/>
                  </a:cubicBezTo>
                  <a:cubicBezTo>
                    <a:pt x="46330" y="331775"/>
                    <a:pt x="28194" y="347472"/>
                    <a:pt x="15088" y="347472"/>
                  </a:cubicBezTo>
                  <a:cubicBezTo>
                    <a:pt x="5030" y="347472"/>
                    <a:pt x="0" y="344119"/>
                    <a:pt x="0" y="337414"/>
                  </a:cubicBezTo>
                  <a:cubicBezTo>
                    <a:pt x="0" y="331013"/>
                    <a:pt x="1829" y="324307"/>
                    <a:pt x="5487" y="317297"/>
                  </a:cubicBezTo>
                  <a:cubicBezTo>
                    <a:pt x="5487" y="297485"/>
                    <a:pt x="7163" y="277216"/>
                    <a:pt x="10516" y="256489"/>
                  </a:cubicBezTo>
                  <a:cubicBezTo>
                    <a:pt x="14478" y="272949"/>
                    <a:pt x="20117" y="284074"/>
                    <a:pt x="27432" y="289865"/>
                  </a:cubicBezTo>
                  <a:cubicBezTo>
                    <a:pt x="66447" y="236525"/>
                    <a:pt x="103937" y="181661"/>
                    <a:pt x="139904" y="125273"/>
                  </a:cubicBezTo>
                  <a:cubicBezTo>
                    <a:pt x="140208" y="107899"/>
                    <a:pt x="141732" y="99213"/>
                    <a:pt x="144476" y="99213"/>
                  </a:cubicBezTo>
                  <a:cubicBezTo>
                    <a:pt x="146609" y="99213"/>
                    <a:pt x="149200" y="101803"/>
                    <a:pt x="152248" y="106985"/>
                  </a:cubicBezTo>
                  <a:cubicBezTo>
                    <a:pt x="162002" y="93879"/>
                    <a:pt x="172517" y="80772"/>
                    <a:pt x="183795" y="67666"/>
                  </a:cubicBezTo>
                  <a:cubicBezTo>
                    <a:pt x="157277" y="72543"/>
                    <a:pt x="140666" y="74981"/>
                    <a:pt x="133960" y="74981"/>
                  </a:cubicBezTo>
                  <a:cubicBezTo>
                    <a:pt x="120244" y="74981"/>
                    <a:pt x="108662" y="70866"/>
                    <a:pt x="99213" y="62637"/>
                  </a:cubicBezTo>
                  <a:cubicBezTo>
                    <a:pt x="86716" y="52578"/>
                    <a:pt x="80468" y="45263"/>
                    <a:pt x="80468" y="40691"/>
                  </a:cubicBezTo>
                  <a:cubicBezTo>
                    <a:pt x="80468" y="36119"/>
                    <a:pt x="82296" y="33833"/>
                    <a:pt x="85954" y="33833"/>
                  </a:cubicBezTo>
                  <a:cubicBezTo>
                    <a:pt x="88697" y="33833"/>
                    <a:pt x="94641" y="35357"/>
                    <a:pt x="103785" y="38405"/>
                  </a:cubicBezTo>
                  <a:cubicBezTo>
                    <a:pt x="140666" y="33833"/>
                    <a:pt x="182118" y="25756"/>
                    <a:pt x="228143" y="14173"/>
                  </a:cubicBezTo>
                  <a:cubicBezTo>
                    <a:pt x="238811" y="4725"/>
                    <a:pt x="247041" y="0"/>
                    <a:pt x="25283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BAD5697-16ED-0B10-83E8-3FA3467501BC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1017110" y="516598"/>
              <a:ext cx="165278" cy="206655"/>
            </a:xfrm>
            <a:custGeom>
              <a:avLst/>
              <a:gdLst/>
              <a:ahLst/>
              <a:cxnLst/>
              <a:rect l="l" t="t" r="r" b="b"/>
              <a:pathLst>
                <a:path w="165278" h="206655">
                  <a:moveTo>
                    <a:pt x="144704" y="40463"/>
                  </a:moveTo>
                  <a:cubicBezTo>
                    <a:pt x="148819" y="40463"/>
                    <a:pt x="152477" y="42291"/>
                    <a:pt x="155677" y="45949"/>
                  </a:cubicBezTo>
                  <a:cubicBezTo>
                    <a:pt x="162078" y="53874"/>
                    <a:pt x="165278" y="60808"/>
                    <a:pt x="165278" y="66751"/>
                  </a:cubicBezTo>
                  <a:cubicBezTo>
                    <a:pt x="165278" y="70866"/>
                    <a:pt x="162002" y="72924"/>
                    <a:pt x="155448" y="72924"/>
                  </a:cubicBezTo>
                  <a:cubicBezTo>
                    <a:pt x="147371" y="77496"/>
                    <a:pt x="139294" y="80544"/>
                    <a:pt x="131217" y="82068"/>
                  </a:cubicBezTo>
                  <a:cubicBezTo>
                    <a:pt x="129083" y="82525"/>
                    <a:pt x="124664" y="82754"/>
                    <a:pt x="117958" y="82754"/>
                  </a:cubicBezTo>
                  <a:cubicBezTo>
                    <a:pt x="118263" y="83820"/>
                    <a:pt x="118415" y="84735"/>
                    <a:pt x="118415" y="85497"/>
                  </a:cubicBezTo>
                  <a:cubicBezTo>
                    <a:pt x="118415" y="89154"/>
                    <a:pt x="115291" y="91440"/>
                    <a:pt x="109043" y="92355"/>
                  </a:cubicBezTo>
                  <a:cubicBezTo>
                    <a:pt x="100813" y="99518"/>
                    <a:pt x="93041" y="105309"/>
                    <a:pt x="85725" y="109728"/>
                  </a:cubicBezTo>
                  <a:cubicBezTo>
                    <a:pt x="89383" y="112776"/>
                    <a:pt x="92355" y="116205"/>
                    <a:pt x="94641" y="120015"/>
                  </a:cubicBezTo>
                  <a:cubicBezTo>
                    <a:pt x="102566" y="118796"/>
                    <a:pt x="110567" y="117729"/>
                    <a:pt x="118644" y="116815"/>
                  </a:cubicBezTo>
                  <a:cubicBezTo>
                    <a:pt x="123063" y="115748"/>
                    <a:pt x="126035" y="115215"/>
                    <a:pt x="127559" y="115215"/>
                  </a:cubicBezTo>
                  <a:cubicBezTo>
                    <a:pt x="130912" y="115215"/>
                    <a:pt x="135941" y="116891"/>
                    <a:pt x="142647" y="120244"/>
                  </a:cubicBezTo>
                  <a:cubicBezTo>
                    <a:pt x="148286" y="124054"/>
                    <a:pt x="151105" y="128169"/>
                    <a:pt x="151105" y="132588"/>
                  </a:cubicBezTo>
                  <a:cubicBezTo>
                    <a:pt x="151105" y="137618"/>
                    <a:pt x="147524" y="140132"/>
                    <a:pt x="140361" y="140132"/>
                  </a:cubicBezTo>
                  <a:cubicBezTo>
                    <a:pt x="127407" y="138608"/>
                    <a:pt x="113919" y="137618"/>
                    <a:pt x="99899" y="137160"/>
                  </a:cubicBezTo>
                  <a:cubicBezTo>
                    <a:pt x="100965" y="144323"/>
                    <a:pt x="101499" y="150800"/>
                    <a:pt x="101499" y="156591"/>
                  </a:cubicBezTo>
                  <a:cubicBezTo>
                    <a:pt x="101499" y="174575"/>
                    <a:pt x="97765" y="188976"/>
                    <a:pt x="90297" y="199797"/>
                  </a:cubicBezTo>
                  <a:cubicBezTo>
                    <a:pt x="86183" y="204369"/>
                    <a:pt x="81687" y="206655"/>
                    <a:pt x="76810" y="206655"/>
                  </a:cubicBezTo>
                  <a:cubicBezTo>
                    <a:pt x="73610" y="206655"/>
                    <a:pt x="71400" y="203835"/>
                    <a:pt x="70181" y="198197"/>
                  </a:cubicBezTo>
                  <a:cubicBezTo>
                    <a:pt x="51131" y="187833"/>
                    <a:pt x="37338" y="174651"/>
                    <a:pt x="28804" y="158649"/>
                  </a:cubicBezTo>
                  <a:cubicBezTo>
                    <a:pt x="43434" y="168707"/>
                    <a:pt x="56084" y="173736"/>
                    <a:pt x="66752" y="173736"/>
                  </a:cubicBezTo>
                  <a:cubicBezTo>
                    <a:pt x="72238" y="173736"/>
                    <a:pt x="76200" y="173279"/>
                    <a:pt x="78639" y="172365"/>
                  </a:cubicBezTo>
                  <a:cubicBezTo>
                    <a:pt x="80620" y="163678"/>
                    <a:pt x="81611" y="152248"/>
                    <a:pt x="81611" y="138075"/>
                  </a:cubicBezTo>
                  <a:cubicBezTo>
                    <a:pt x="62865" y="140818"/>
                    <a:pt x="43739" y="144476"/>
                    <a:pt x="24232" y="149048"/>
                  </a:cubicBezTo>
                  <a:cubicBezTo>
                    <a:pt x="21489" y="149048"/>
                    <a:pt x="20117" y="147828"/>
                    <a:pt x="20117" y="145390"/>
                  </a:cubicBezTo>
                  <a:cubicBezTo>
                    <a:pt x="20117" y="143409"/>
                    <a:pt x="21565" y="141275"/>
                    <a:pt x="24461" y="138989"/>
                  </a:cubicBezTo>
                  <a:cubicBezTo>
                    <a:pt x="37567" y="132588"/>
                    <a:pt x="55626" y="127178"/>
                    <a:pt x="78639" y="122758"/>
                  </a:cubicBezTo>
                  <a:lnTo>
                    <a:pt x="77267" y="120473"/>
                  </a:lnTo>
                  <a:cubicBezTo>
                    <a:pt x="70866" y="120473"/>
                    <a:pt x="67666" y="118567"/>
                    <a:pt x="67666" y="114757"/>
                  </a:cubicBezTo>
                  <a:cubicBezTo>
                    <a:pt x="67666" y="108661"/>
                    <a:pt x="68352" y="105385"/>
                    <a:pt x="69723" y="104928"/>
                  </a:cubicBezTo>
                  <a:lnTo>
                    <a:pt x="75210" y="102870"/>
                  </a:lnTo>
                  <a:cubicBezTo>
                    <a:pt x="82525" y="97689"/>
                    <a:pt x="88011" y="91212"/>
                    <a:pt x="91669" y="83439"/>
                  </a:cubicBezTo>
                  <a:cubicBezTo>
                    <a:pt x="83592" y="86640"/>
                    <a:pt x="71781" y="92583"/>
                    <a:pt x="56236" y="101270"/>
                  </a:cubicBezTo>
                  <a:cubicBezTo>
                    <a:pt x="51969" y="104013"/>
                    <a:pt x="48311" y="105385"/>
                    <a:pt x="45263" y="105385"/>
                  </a:cubicBezTo>
                  <a:cubicBezTo>
                    <a:pt x="42977" y="105385"/>
                    <a:pt x="41453" y="104547"/>
                    <a:pt x="40691" y="102870"/>
                  </a:cubicBezTo>
                  <a:cubicBezTo>
                    <a:pt x="38862" y="97841"/>
                    <a:pt x="37948" y="93650"/>
                    <a:pt x="37948" y="90297"/>
                  </a:cubicBezTo>
                  <a:cubicBezTo>
                    <a:pt x="37948" y="88469"/>
                    <a:pt x="39320" y="86182"/>
                    <a:pt x="42063" y="83439"/>
                  </a:cubicBezTo>
                  <a:cubicBezTo>
                    <a:pt x="44958" y="80391"/>
                    <a:pt x="47473" y="78867"/>
                    <a:pt x="49607" y="78867"/>
                  </a:cubicBezTo>
                  <a:cubicBezTo>
                    <a:pt x="50673" y="78867"/>
                    <a:pt x="51512" y="80772"/>
                    <a:pt x="52121" y="84582"/>
                  </a:cubicBezTo>
                  <a:cubicBezTo>
                    <a:pt x="66142" y="80163"/>
                    <a:pt x="80315" y="75972"/>
                    <a:pt x="94641" y="72009"/>
                  </a:cubicBezTo>
                  <a:cubicBezTo>
                    <a:pt x="98908" y="67894"/>
                    <a:pt x="102108" y="65837"/>
                    <a:pt x="104242" y="65837"/>
                  </a:cubicBezTo>
                  <a:cubicBezTo>
                    <a:pt x="106985" y="65837"/>
                    <a:pt x="110033" y="67971"/>
                    <a:pt x="113386" y="72238"/>
                  </a:cubicBezTo>
                  <a:cubicBezTo>
                    <a:pt x="122225" y="67209"/>
                    <a:pt x="129007" y="61875"/>
                    <a:pt x="133731" y="56236"/>
                  </a:cubicBezTo>
                  <a:cubicBezTo>
                    <a:pt x="113615" y="56236"/>
                    <a:pt x="99899" y="56922"/>
                    <a:pt x="92583" y="58293"/>
                  </a:cubicBezTo>
                  <a:cubicBezTo>
                    <a:pt x="64237" y="63932"/>
                    <a:pt x="42901" y="72238"/>
                    <a:pt x="28575" y="83211"/>
                  </a:cubicBezTo>
                  <a:cubicBezTo>
                    <a:pt x="22022" y="101194"/>
                    <a:pt x="16460" y="110185"/>
                    <a:pt x="11888" y="110185"/>
                  </a:cubicBezTo>
                  <a:cubicBezTo>
                    <a:pt x="5030" y="110185"/>
                    <a:pt x="1067" y="104851"/>
                    <a:pt x="0" y="94184"/>
                  </a:cubicBezTo>
                  <a:cubicBezTo>
                    <a:pt x="0" y="89459"/>
                    <a:pt x="1448" y="85039"/>
                    <a:pt x="4344" y="80925"/>
                  </a:cubicBezTo>
                  <a:cubicBezTo>
                    <a:pt x="10745" y="71476"/>
                    <a:pt x="14859" y="64161"/>
                    <a:pt x="16688" y="58979"/>
                  </a:cubicBezTo>
                  <a:cubicBezTo>
                    <a:pt x="18517" y="50445"/>
                    <a:pt x="19965" y="46178"/>
                    <a:pt x="21032" y="46178"/>
                  </a:cubicBezTo>
                  <a:cubicBezTo>
                    <a:pt x="25299" y="46178"/>
                    <a:pt x="27966" y="51816"/>
                    <a:pt x="29033" y="63094"/>
                  </a:cubicBezTo>
                  <a:cubicBezTo>
                    <a:pt x="64085" y="50749"/>
                    <a:pt x="99594" y="43891"/>
                    <a:pt x="135560" y="42520"/>
                  </a:cubicBezTo>
                  <a:cubicBezTo>
                    <a:pt x="139370" y="41148"/>
                    <a:pt x="142418" y="40463"/>
                    <a:pt x="144704" y="40463"/>
                  </a:cubicBezTo>
                  <a:close/>
                  <a:moveTo>
                    <a:pt x="58293" y="7544"/>
                  </a:moveTo>
                  <a:cubicBezTo>
                    <a:pt x="56922" y="15012"/>
                    <a:pt x="55855" y="23394"/>
                    <a:pt x="55093" y="32690"/>
                  </a:cubicBezTo>
                  <a:cubicBezTo>
                    <a:pt x="56160" y="34824"/>
                    <a:pt x="56693" y="36881"/>
                    <a:pt x="56693" y="38862"/>
                  </a:cubicBezTo>
                  <a:cubicBezTo>
                    <a:pt x="56693" y="43891"/>
                    <a:pt x="53340" y="47016"/>
                    <a:pt x="46635" y="48235"/>
                  </a:cubicBezTo>
                  <a:cubicBezTo>
                    <a:pt x="42672" y="48235"/>
                    <a:pt x="37719" y="45035"/>
                    <a:pt x="31776" y="38634"/>
                  </a:cubicBezTo>
                  <a:cubicBezTo>
                    <a:pt x="29642" y="35891"/>
                    <a:pt x="28575" y="31776"/>
                    <a:pt x="28575" y="26289"/>
                  </a:cubicBezTo>
                  <a:cubicBezTo>
                    <a:pt x="29947" y="15774"/>
                    <a:pt x="32157" y="10516"/>
                    <a:pt x="35205" y="10516"/>
                  </a:cubicBezTo>
                  <a:cubicBezTo>
                    <a:pt x="36729" y="10516"/>
                    <a:pt x="38024" y="11964"/>
                    <a:pt x="39091" y="14859"/>
                  </a:cubicBezTo>
                  <a:cubicBezTo>
                    <a:pt x="41529" y="19431"/>
                    <a:pt x="44273" y="22632"/>
                    <a:pt x="47321" y="24460"/>
                  </a:cubicBezTo>
                  <a:cubicBezTo>
                    <a:pt x="51740" y="17755"/>
                    <a:pt x="55398" y="12116"/>
                    <a:pt x="58293" y="7544"/>
                  </a:cubicBezTo>
                  <a:close/>
                  <a:moveTo>
                    <a:pt x="117272" y="0"/>
                  </a:moveTo>
                  <a:cubicBezTo>
                    <a:pt x="120777" y="0"/>
                    <a:pt x="125502" y="1524"/>
                    <a:pt x="131445" y="4572"/>
                  </a:cubicBezTo>
                  <a:cubicBezTo>
                    <a:pt x="138151" y="9602"/>
                    <a:pt x="141504" y="14326"/>
                    <a:pt x="141504" y="18745"/>
                  </a:cubicBezTo>
                  <a:cubicBezTo>
                    <a:pt x="141504" y="22098"/>
                    <a:pt x="138608" y="24156"/>
                    <a:pt x="132817" y="24918"/>
                  </a:cubicBezTo>
                  <a:cubicBezTo>
                    <a:pt x="121082" y="31166"/>
                    <a:pt x="110719" y="36272"/>
                    <a:pt x="101727" y="40234"/>
                  </a:cubicBezTo>
                  <a:cubicBezTo>
                    <a:pt x="97003" y="41910"/>
                    <a:pt x="86716" y="43130"/>
                    <a:pt x="70866" y="43891"/>
                  </a:cubicBezTo>
                  <a:cubicBezTo>
                    <a:pt x="88392" y="35357"/>
                    <a:pt x="103251" y="24232"/>
                    <a:pt x="115443" y="10516"/>
                  </a:cubicBezTo>
                  <a:cubicBezTo>
                    <a:pt x="113615" y="8687"/>
                    <a:pt x="111633" y="7773"/>
                    <a:pt x="109500" y="7773"/>
                  </a:cubicBezTo>
                  <a:cubicBezTo>
                    <a:pt x="103099" y="7773"/>
                    <a:pt x="96698" y="12726"/>
                    <a:pt x="90297" y="22632"/>
                  </a:cubicBezTo>
                  <a:cubicBezTo>
                    <a:pt x="89078" y="31166"/>
                    <a:pt x="86183" y="35433"/>
                    <a:pt x="81611" y="35433"/>
                  </a:cubicBezTo>
                  <a:cubicBezTo>
                    <a:pt x="76734" y="35433"/>
                    <a:pt x="71552" y="31928"/>
                    <a:pt x="66066" y="24918"/>
                  </a:cubicBezTo>
                  <a:cubicBezTo>
                    <a:pt x="63780" y="21565"/>
                    <a:pt x="62484" y="15545"/>
                    <a:pt x="62180" y="6858"/>
                  </a:cubicBezTo>
                  <a:cubicBezTo>
                    <a:pt x="62180" y="4877"/>
                    <a:pt x="62865" y="3887"/>
                    <a:pt x="64237" y="3887"/>
                  </a:cubicBezTo>
                  <a:cubicBezTo>
                    <a:pt x="68657" y="3887"/>
                    <a:pt x="74524" y="7544"/>
                    <a:pt x="81839" y="14859"/>
                  </a:cubicBezTo>
                  <a:cubicBezTo>
                    <a:pt x="87630" y="12573"/>
                    <a:pt x="94336" y="9297"/>
                    <a:pt x="101956" y="5030"/>
                  </a:cubicBezTo>
                  <a:cubicBezTo>
                    <a:pt x="108357" y="1677"/>
                    <a:pt x="113462" y="0"/>
                    <a:pt x="11727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9C0DEE1-36FD-3022-F088-0AC8704F2022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1211919" y="514477"/>
              <a:ext cx="244755" cy="261213"/>
            </a:xfrm>
            <a:custGeom>
              <a:avLst/>
              <a:gdLst/>
              <a:ahLst/>
              <a:cxnLst/>
              <a:rect l="l" t="t" r="r" b="b"/>
              <a:pathLst>
                <a:path w="244755" h="261213">
                  <a:moveTo>
                    <a:pt x="32614" y="211226"/>
                  </a:moveTo>
                  <a:cubicBezTo>
                    <a:pt x="29363" y="214681"/>
                    <a:pt x="25400" y="218440"/>
                    <a:pt x="20727" y="222504"/>
                  </a:cubicBezTo>
                  <a:cubicBezTo>
                    <a:pt x="27636" y="220065"/>
                    <a:pt x="33630" y="217525"/>
                    <a:pt x="38710" y="214884"/>
                  </a:cubicBezTo>
                  <a:close/>
                  <a:moveTo>
                    <a:pt x="49073" y="195377"/>
                  </a:moveTo>
                  <a:lnTo>
                    <a:pt x="39929" y="203911"/>
                  </a:lnTo>
                  <a:lnTo>
                    <a:pt x="49378" y="207874"/>
                  </a:lnTo>
                  <a:close/>
                  <a:moveTo>
                    <a:pt x="47244" y="176784"/>
                  </a:moveTo>
                  <a:cubicBezTo>
                    <a:pt x="39116" y="180645"/>
                    <a:pt x="31395" y="185928"/>
                    <a:pt x="24080" y="192634"/>
                  </a:cubicBezTo>
                  <a:cubicBezTo>
                    <a:pt x="26721" y="195072"/>
                    <a:pt x="29464" y="197206"/>
                    <a:pt x="32309" y="199034"/>
                  </a:cubicBezTo>
                  <a:cubicBezTo>
                    <a:pt x="37186" y="192329"/>
                    <a:pt x="42164" y="184912"/>
                    <a:pt x="47244" y="176784"/>
                  </a:cubicBezTo>
                  <a:close/>
                  <a:moveTo>
                    <a:pt x="84430" y="12497"/>
                  </a:moveTo>
                  <a:cubicBezTo>
                    <a:pt x="89104" y="12497"/>
                    <a:pt x="93676" y="14732"/>
                    <a:pt x="98146" y="19202"/>
                  </a:cubicBezTo>
                  <a:cubicBezTo>
                    <a:pt x="103226" y="24079"/>
                    <a:pt x="105766" y="30073"/>
                    <a:pt x="105766" y="37186"/>
                  </a:cubicBezTo>
                  <a:cubicBezTo>
                    <a:pt x="105766" y="42469"/>
                    <a:pt x="101194" y="47752"/>
                    <a:pt x="92050" y="53035"/>
                  </a:cubicBezTo>
                  <a:cubicBezTo>
                    <a:pt x="70511" y="70510"/>
                    <a:pt x="50394" y="92049"/>
                    <a:pt x="31700" y="117653"/>
                  </a:cubicBezTo>
                  <a:lnTo>
                    <a:pt x="42063" y="114300"/>
                  </a:lnTo>
                  <a:cubicBezTo>
                    <a:pt x="53239" y="110845"/>
                    <a:pt x="61468" y="107798"/>
                    <a:pt x="66752" y="105156"/>
                  </a:cubicBezTo>
                  <a:cubicBezTo>
                    <a:pt x="66142" y="103327"/>
                    <a:pt x="65837" y="101702"/>
                    <a:pt x="65837" y="100279"/>
                  </a:cubicBezTo>
                  <a:cubicBezTo>
                    <a:pt x="65837" y="98247"/>
                    <a:pt x="66447" y="96571"/>
                    <a:pt x="67666" y="95250"/>
                  </a:cubicBezTo>
                  <a:cubicBezTo>
                    <a:pt x="68885" y="93929"/>
                    <a:pt x="70104" y="93269"/>
                    <a:pt x="71324" y="93269"/>
                  </a:cubicBezTo>
                  <a:cubicBezTo>
                    <a:pt x="74778" y="93269"/>
                    <a:pt x="78842" y="94183"/>
                    <a:pt x="83516" y="96012"/>
                  </a:cubicBezTo>
                  <a:cubicBezTo>
                    <a:pt x="86767" y="97638"/>
                    <a:pt x="90170" y="100482"/>
                    <a:pt x="93726" y="104546"/>
                  </a:cubicBezTo>
                  <a:cubicBezTo>
                    <a:pt x="97282" y="108610"/>
                    <a:pt x="98756" y="111861"/>
                    <a:pt x="98146" y="114300"/>
                  </a:cubicBezTo>
                  <a:cubicBezTo>
                    <a:pt x="95301" y="124866"/>
                    <a:pt x="92863" y="130149"/>
                    <a:pt x="90831" y="130149"/>
                  </a:cubicBezTo>
                  <a:cubicBezTo>
                    <a:pt x="90221" y="130149"/>
                    <a:pt x="89510" y="129743"/>
                    <a:pt x="88697" y="128930"/>
                  </a:cubicBezTo>
                  <a:cubicBezTo>
                    <a:pt x="87884" y="128118"/>
                    <a:pt x="86970" y="126797"/>
                    <a:pt x="85954" y="124968"/>
                  </a:cubicBezTo>
                  <a:cubicBezTo>
                    <a:pt x="84938" y="123139"/>
                    <a:pt x="84227" y="121920"/>
                    <a:pt x="83820" y="121310"/>
                  </a:cubicBezTo>
                  <a:cubicBezTo>
                    <a:pt x="81382" y="121920"/>
                    <a:pt x="79452" y="123292"/>
                    <a:pt x="78029" y="125425"/>
                  </a:cubicBezTo>
                  <a:cubicBezTo>
                    <a:pt x="76607" y="127559"/>
                    <a:pt x="75438" y="130404"/>
                    <a:pt x="74524" y="133959"/>
                  </a:cubicBezTo>
                  <a:cubicBezTo>
                    <a:pt x="73610" y="137515"/>
                    <a:pt x="72848" y="140208"/>
                    <a:pt x="72238" y="142037"/>
                  </a:cubicBezTo>
                  <a:cubicBezTo>
                    <a:pt x="80366" y="146304"/>
                    <a:pt x="84430" y="150165"/>
                    <a:pt x="84430" y="153619"/>
                  </a:cubicBezTo>
                  <a:cubicBezTo>
                    <a:pt x="84430" y="157886"/>
                    <a:pt x="82398" y="161747"/>
                    <a:pt x="78334" y="165201"/>
                  </a:cubicBezTo>
                  <a:cubicBezTo>
                    <a:pt x="75896" y="167030"/>
                    <a:pt x="73864" y="168554"/>
                    <a:pt x="72238" y="169774"/>
                  </a:cubicBezTo>
                  <a:cubicBezTo>
                    <a:pt x="70612" y="170993"/>
                    <a:pt x="69393" y="172009"/>
                    <a:pt x="68580" y="172822"/>
                  </a:cubicBezTo>
                  <a:cubicBezTo>
                    <a:pt x="67768" y="177902"/>
                    <a:pt x="67361" y="184810"/>
                    <a:pt x="67361" y="193548"/>
                  </a:cubicBezTo>
                  <a:cubicBezTo>
                    <a:pt x="74270" y="187045"/>
                    <a:pt x="80671" y="180238"/>
                    <a:pt x="86564" y="173126"/>
                  </a:cubicBezTo>
                  <a:cubicBezTo>
                    <a:pt x="89408" y="169062"/>
                    <a:pt x="93777" y="161747"/>
                    <a:pt x="99670" y="151181"/>
                  </a:cubicBezTo>
                  <a:cubicBezTo>
                    <a:pt x="93574" y="178613"/>
                    <a:pt x="88494" y="195986"/>
                    <a:pt x="84430" y="203301"/>
                  </a:cubicBezTo>
                  <a:cubicBezTo>
                    <a:pt x="73051" y="218745"/>
                    <a:pt x="52934" y="234696"/>
                    <a:pt x="24080" y="251155"/>
                  </a:cubicBezTo>
                  <a:cubicBezTo>
                    <a:pt x="19000" y="255422"/>
                    <a:pt x="14631" y="257556"/>
                    <a:pt x="10973" y="257556"/>
                  </a:cubicBezTo>
                  <a:cubicBezTo>
                    <a:pt x="5487" y="257556"/>
                    <a:pt x="2032" y="250749"/>
                    <a:pt x="610" y="237134"/>
                  </a:cubicBezTo>
                  <a:cubicBezTo>
                    <a:pt x="610" y="230226"/>
                    <a:pt x="1728" y="226162"/>
                    <a:pt x="3963" y="224942"/>
                  </a:cubicBezTo>
                  <a:lnTo>
                    <a:pt x="14326" y="219456"/>
                  </a:lnTo>
                  <a:cubicBezTo>
                    <a:pt x="18187" y="215798"/>
                    <a:pt x="22251" y="211328"/>
                    <a:pt x="26518" y="206045"/>
                  </a:cubicBezTo>
                  <a:cubicBezTo>
                    <a:pt x="16155" y="196698"/>
                    <a:pt x="10973" y="188874"/>
                    <a:pt x="10973" y="182575"/>
                  </a:cubicBezTo>
                  <a:cubicBezTo>
                    <a:pt x="10973" y="176886"/>
                    <a:pt x="13818" y="171806"/>
                    <a:pt x="19508" y="167335"/>
                  </a:cubicBezTo>
                  <a:cubicBezTo>
                    <a:pt x="27839" y="160833"/>
                    <a:pt x="39015" y="154229"/>
                    <a:pt x="53036" y="147523"/>
                  </a:cubicBezTo>
                  <a:lnTo>
                    <a:pt x="55779" y="129235"/>
                  </a:lnTo>
                  <a:cubicBezTo>
                    <a:pt x="48464" y="132080"/>
                    <a:pt x="40132" y="136754"/>
                    <a:pt x="30785" y="143256"/>
                  </a:cubicBezTo>
                  <a:cubicBezTo>
                    <a:pt x="21844" y="149758"/>
                    <a:pt x="14732" y="153010"/>
                    <a:pt x="9449" y="153010"/>
                  </a:cubicBezTo>
                  <a:cubicBezTo>
                    <a:pt x="3150" y="153010"/>
                    <a:pt x="0" y="149250"/>
                    <a:pt x="0" y="141732"/>
                  </a:cubicBezTo>
                  <a:cubicBezTo>
                    <a:pt x="0" y="132182"/>
                    <a:pt x="1728" y="125679"/>
                    <a:pt x="5182" y="122225"/>
                  </a:cubicBezTo>
                  <a:cubicBezTo>
                    <a:pt x="6808" y="120599"/>
                    <a:pt x="9348" y="118770"/>
                    <a:pt x="12802" y="116738"/>
                  </a:cubicBezTo>
                  <a:cubicBezTo>
                    <a:pt x="27026" y="94590"/>
                    <a:pt x="39116" y="77318"/>
                    <a:pt x="49073" y="64922"/>
                  </a:cubicBezTo>
                  <a:cubicBezTo>
                    <a:pt x="44806" y="65735"/>
                    <a:pt x="40539" y="66142"/>
                    <a:pt x="36272" y="66142"/>
                  </a:cubicBezTo>
                  <a:cubicBezTo>
                    <a:pt x="31801" y="66142"/>
                    <a:pt x="23978" y="62484"/>
                    <a:pt x="12802" y="55169"/>
                  </a:cubicBezTo>
                  <a:cubicBezTo>
                    <a:pt x="9957" y="52933"/>
                    <a:pt x="8535" y="50698"/>
                    <a:pt x="8535" y="48463"/>
                  </a:cubicBezTo>
                  <a:cubicBezTo>
                    <a:pt x="8535" y="43383"/>
                    <a:pt x="9957" y="40843"/>
                    <a:pt x="12802" y="40843"/>
                  </a:cubicBezTo>
                  <a:lnTo>
                    <a:pt x="17984" y="42977"/>
                  </a:lnTo>
                  <a:cubicBezTo>
                    <a:pt x="33630" y="39522"/>
                    <a:pt x="50394" y="32817"/>
                    <a:pt x="68276" y="22860"/>
                  </a:cubicBezTo>
                  <a:cubicBezTo>
                    <a:pt x="75184" y="15951"/>
                    <a:pt x="80569" y="12497"/>
                    <a:pt x="84430" y="12497"/>
                  </a:cubicBezTo>
                  <a:close/>
                  <a:moveTo>
                    <a:pt x="154229" y="0"/>
                  </a:moveTo>
                  <a:cubicBezTo>
                    <a:pt x="158496" y="0"/>
                    <a:pt x="162052" y="1422"/>
                    <a:pt x="164897" y="4267"/>
                  </a:cubicBezTo>
                  <a:cubicBezTo>
                    <a:pt x="176276" y="15037"/>
                    <a:pt x="181966" y="24486"/>
                    <a:pt x="181966" y="32613"/>
                  </a:cubicBezTo>
                  <a:cubicBezTo>
                    <a:pt x="181966" y="43180"/>
                    <a:pt x="168453" y="63805"/>
                    <a:pt x="141428" y="94488"/>
                  </a:cubicBezTo>
                  <a:cubicBezTo>
                    <a:pt x="157074" y="89205"/>
                    <a:pt x="171501" y="82601"/>
                    <a:pt x="184709" y="74676"/>
                  </a:cubicBezTo>
                  <a:cubicBezTo>
                    <a:pt x="191821" y="64516"/>
                    <a:pt x="197409" y="59436"/>
                    <a:pt x="201473" y="59436"/>
                  </a:cubicBezTo>
                  <a:cubicBezTo>
                    <a:pt x="220574" y="61265"/>
                    <a:pt x="230124" y="68478"/>
                    <a:pt x="230124" y="81077"/>
                  </a:cubicBezTo>
                  <a:cubicBezTo>
                    <a:pt x="230124" y="88392"/>
                    <a:pt x="224638" y="93472"/>
                    <a:pt x="213665" y="96317"/>
                  </a:cubicBezTo>
                  <a:lnTo>
                    <a:pt x="179832" y="104851"/>
                  </a:lnTo>
                  <a:cubicBezTo>
                    <a:pt x="189383" y="116637"/>
                    <a:pt x="194158" y="124561"/>
                    <a:pt x="194158" y="128626"/>
                  </a:cubicBezTo>
                  <a:cubicBezTo>
                    <a:pt x="194158" y="135331"/>
                    <a:pt x="188570" y="150571"/>
                    <a:pt x="177394" y="174346"/>
                  </a:cubicBezTo>
                  <a:cubicBezTo>
                    <a:pt x="204420" y="187960"/>
                    <a:pt x="220676" y="198018"/>
                    <a:pt x="226162" y="204521"/>
                  </a:cubicBezTo>
                  <a:cubicBezTo>
                    <a:pt x="238557" y="219964"/>
                    <a:pt x="244755" y="233375"/>
                    <a:pt x="244755" y="244754"/>
                  </a:cubicBezTo>
                  <a:cubicBezTo>
                    <a:pt x="244755" y="255727"/>
                    <a:pt x="240183" y="261213"/>
                    <a:pt x="231039" y="261213"/>
                  </a:cubicBezTo>
                  <a:cubicBezTo>
                    <a:pt x="225146" y="261213"/>
                    <a:pt x="216815" y="256438"/>
                    <a:pt x="206045" y="246888"/>
                  </a:cubicBezTo>
                  <a:cubicBezTo>
                    <a:pt x="191821" y="233274"/>
                    <a:pt x="177089" y="219456"/>
                    <a:pt x="161849" y="205435"/>
                  </a:cubicBezTo>
                  <a:cubicBezTo>
                    <a:pt x="144374" y="230226"/>
                    <a:pt x="121209" y="242925"/>
                    <a:pt x="92355" y="243535"/>
                  </a:cubicBezTo>
                  <a:cubicBezTo>
                    <a:pt x="83008" y="243535"/>
                    <a:pt x="78334" y="241909"/>
                    <a:pt x="78334" y="238658"/>
                  </a:cubicBezTo>
                  <a:cubicBezTo>
                    <a:pt x="78334" y="236626"/>
                    <a:pt x="79655" y="235204"/>
                    <a:pt x="82296" y="234391"/>
                  </a:cubicBezTo>
                  <a:cubicBezTo>
                    <a:pt x="107290" y="227889"/>
                    <a:pt x="126492" y="212649"/>
                    <a:pt x="139904" y="188671"/>
                  </a:cubicBezTo>
                  <a:cubicBezTo>
                    <a:pt x="130353" y="181559"/>
                    <a:pt x="120092" y="174752"/>
                    <a:pt x="109119" y="168249"/>
                  </a:cubicBezTo>
                  <a:cubicBezTo>
                    <a:pt x="105461" y="166014"/>
                    <a:pt x="103632" y="163982"/>
                    <a:pt x="103632" y="162153"/>
                  </a:cubicBezTo>
                  <a:cubicBezTo>
                    <a:pt x="103632" y="158293"/>
                    <a:pt x="106680" y="156362"/>
                    <a:pt x="112776" y="156362"/>
                  </a:cubicBezTo>
                  <a:cubicBezTo>
                    <a:pt x="121717" y="156566"/>
                    <a:pt x="134925" y="159207"/>
                    <a:pt x="152400" y="164287"/>
                  </a:cubicBezTo>
                  <a:cubicBezTo>
                    <a:pt x="158293" y="152298"/>
                    <a:pt x="163272" y="139192"/>
                    <a:pt x="167336" y="124968"/>
                  </a:cubicBezTo>
                  <a:cubicBezTo>
                    <a:pt x="164288" y="119685"/>
                    <a:pt x="162764" y="114910"/>
                    <a:pt x="162764" y="110642"/>
                  </a:cubicBezTo>
                  <a:cubicBezTo>
                    <a:pt x="150978" y="114300"/>
                    <a:pt x="137872" y="119177"/>
                    <a:pt x="123444" y="125273"/>
                  </a:cubicBezTo>
                  <a:cubicBezTo>
                    <a:pt x="117348" y="128118"/>
                    <a:pt x="113386" y="129540"/>
                    <a:pt x="111557" y="129540"/>
                  </a:cubicBezTo>
                  <a:cubicBezTo>
                    <a:pt x="107696" y="129540"/>
                    <a:pt x="105766" y="125069"/>
                    <a:pt x="105766" y="116129"/>
                  </a:cubicBezTo>
                  <a:cubicBezTo>
                    <a:pt x="105766" y="107188"/>
                    <a:pt x="107900" y="101092"/>
                    <a:pt x="112167" y="97841"/>
                  </a:cubicBezTo>
                  <a:lnTo>
                    <a:pt x="121311" y="90525"/>
                  </a:lnTo>
                  <a:cubicBezTo>
                    <a:pt x="132893" y="66548"/>
                    <a:pt x="142545" y="42570"/>
                    <a:pt x="150267" y="18593"/>
                  </a:cubicBezTo>
                  <a:cubicBezTo>
                    <a:pt x="144780" y="13106"/>
                    <a:pt x="142037" y="8941"/>
                    <a:pt x="142037" y="6096"/>
                  </a:cubicBezTo>
                  <a:cubicBezTo>
                    <a:pt x="142037" y="2642"/>
                    <a:pt x="146101" y="610"/>
                    <a:pt x="154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F8728D0-E263-7390-8919-6621AE1801A7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1521775" y="431361"/>
              <a:ext cx="382676" cy="421539"/>
            </a:xfrm>
            <a:custGeom>
              <a:avLst/>
              <a:gdLst/>
              <a:ahLst/>
              <a:cxnLst/>
              <a:rect l="l" t="t" r="r" b="b"/>
              <a:pathLst>
                <a:path w="382676" h="421539">
                  <a:moveTo>
                    <a:pt x="112471" y="319583"/>
                  </a:moveTo>
                  <a:lnTo>
                    <a:pt x="94640" y="340614"/>
                  </a:lnTo>
                  <a:cubicBezTo>
                    <a:pt x="100431" y="346405"/>
                    <a:pt x="106375" y="349758"/>
                    <a:pt x="112471" y="350673"/>
                  </a:cubicBezTo>
                  <a:close/>
                  <a:moveTo>
                    <a:pt x="112014" y="256946"/>
                  </a:moveTo>
                  <a:lnTo>
                    <a:pt x="103327" y="272949"/>
                  </a:lnTo>
                  <a:cubicBezTo>
                    <a:pt x="95402" y="286360"/>
                    <a:pt x="86715" y="301904"/>
                    <a:pt x="77266" y="319583"/>
                  </a:cubicBezTo>
                  <a:cubicBezTo>
                    <a:pt x="93116" y="305867"/>
                    <a:pt x="104851" y="294589"/>
                    <a:pt x="112471" y="285750"/>
                  </a:cubicBezTo>
                  <a:close/>
                  <a:moveTo>
                    <a:pt x="112471" y="202540"/>
                  </a:moveTo>
                  <a:cubicBezTo>
                    <a:pt x="100888" y="210769"/>
                    <a:pt x="90068" y="220218"/>
                    <a:pt x="80010" y="230886"/>
                  </a:cubicBezTo>
                  <a:cubicBezTo>
                    <a:pt x="91897" y="226619"/>
                    <a:pt x="103174" y="221133"/>
                    <a:pt x="113842" y="214427"/>
                  </a:cubicBezTo>
                  <a:lnTo>
                    <a:pt x="113842" y="208483"/>
                  </a:lnTo>
                  <a:close/>
                  <a:moveTo>
                    <a:pt x="126187" y="0"/>
                  </a:moveTo>
                  <a:cubicBezTo>
                    <a:pt x="134721" y="0"/>
                    <a:pt x="142646" y="4572"/>
                    <a:pt x="149961" y="13716"/>
                  </a:cubicBezTo>
                  <a:cubicBezTo>
                    <a:pt x="154228" y="18898"/>
                    <a:pt x="156362" y="28651"/>
                    <a:pt x="156362" y="42977"/>
                  </a:cubicBezTo>
                  <a:cubicBezTo>
                    <a:pt x="159715" y="42063"/>
                    <a:pt x="163525" y="41605"/>
                    <a:pt x="167792" y="41605"/>
                  </a:cubicBezTo>
                  <a:cubicBezTo>
                    <a:pt x="180898" y="43434"/>
                    <a:pt x="187452" y="50445"/>
                    <a:pt x="187452" y="62637"/>
                  </a:cubicBezTo>
                  <a:cubicBezTo>
                    <a:pt x="187452" y="69952"/>
                    <a:pt x="182422" y="75438"/>
                    <a:pt x="172364" y="79096"/>
                  </a:cubicBezTo>
                  <a:cubicBezTo>
                    <a:pt x="158953" y="83363"/>
                    <a:pt x="146151" y="87021"/>
                    <a:pt x="133959" y="90069"/>
                  </a:cubicBezTo>
                  <a:lnTo>
                    <a:pt x="123901" y="102413"/>
                  </a:lnTo>
                  <a:cubicBezTo>
                    <a:pt x="135483" y="97536"/>
                    <a:pt x="144170" y="95098"/>
                    <a:pt x="149961" y="95098"/>
                  </a:cubicBezTo>
                  <a:cubicBezTo>
                    <a:pt x="153924" y="95098"/>
                    <a:pt x="159562" y="96774"/>
                    <a:pt x="166878" y="100127"/>
                  </a:cubicBezTo>
                  <a:cubicBezTo>
                    <a:pt x="173888" y="105309"/>
                    <a:pt x="177393" y="110185"/>
                    <a:pt x="177393" y="114757"/>
                  </a:cubicBezTo>
                  <a:cubicBezTo>
                    <a:pt x="177393" y="117196"/>
                    <a:pt x="176326" y="119253"/>
                    <a:pt x="174193" y="120930"/>
                  </a:cubicBezTo>
                  <a:cubicBezTo>
                    <a:pt x="172059" y="122606"/>
                    <a:pt x="169011" y="123749"/>
                    <a:pt x="165049" y="124358"/>
                  </a:cubicBezTo>
                  <a:lnTo>
                    <a:pt x="124358" y="158191"/>
                  </a:lnTo>
                  <a:lnTo>
                    <a:pt x="150876" y="145847"/>
                  </a:lnTo>
                  <a:cubicBezTo>
                    <a:pt x="160020" y="138227"/>
                    <a:pt x="166116" y="134417"/>
                    <a:pt x="169164" y="134417"/>
                  </a:cubicBezTo>
                  <a:cubicBezTo>
                    <a:pt x="173126" y="134417"/>
                    <a:pt x="178612" y="136703"/>
                    <a:pt x="185623" y="141275"/>
                  </a:cubicBezTo>
                  <a:cubicBezTo>
                    <a:pt x="188671" y="143713"/>
                    <a:pt x="190347" y="147066"/>
                    <a:pt x="190652" y="151333"/>
                  </a:cubicBezTo>
                  <a:cubicBezTo>
                    <a:pt x="192786" y="148285"/>
                    <a:pt x="197053" y="146761"/>
                    <a:pt x="203454" y="146761"/>
                  </a:cubicBezTo>
                  <a:cubicBezTo>
                    <a:pt x="225704" y="115062"/>
                    <a:pt x="244906" y="81229"/>
                    <a:pt x="261061" y="45263"/>
                  </a:cubicBezTo>
                  <a:cubicBezTo>
                    <a:pt x="254660" y="40691"/>
                    <a:pt x="251460" y="35967"/>
                    <a:pt x="251460" y="31090"/>
                  </a:cubicBezTo>
                  <a:cubicBezTo>
                    <a:pt x="251460" y="24079"/>
                    <a:pt x="257251" y="20574"/>
                    <a:pt x="268833" y="20574"/>
                  </a:cubicBezTo>
                  <a:cubicBezTo>
                    <a:pt x="274015" y="20574"/>
                    <a:pt x="282092" y="25298"/>
                    <a:pt x="293065" y="34747"/>
                  </a:cubicBezTo>
                  <a:cubicBezTo>
                    <a:pt x="304647" y="47244"/>
                    <a:pt x="310438" y="58827"/>
                    <a:pt x="310438" y="69494"/>
                  </a:cubicBezTo>
                  <a:cubicBezTo>
                    <a:pt x="310438" y="75591"/>
                    <a:pt x="305562" y="83363"/>
                    <a:pt x="295808" y="92812"/>
                  </a:cubicBezTo>
                  <a:cubicBezTo>
                    <a:pt x="270814" y="121463"/>
                    <a:pt x="242468" y="143561"/>
                    <a:pt x="210769" y="159106"/>
                  </a:cubicBezTo>
                  <a:cubicBezTo>
                    <a:pt x="219303" y="165506"/>
                    <a:pt x="225704" y="173431"/>
                    <a:pt x="229971" y="182880"/>
                  </a:cubicBezTo>
                  <a:cubicBezTo>
                    <a:pt x="258013" y="163373"/>
                    <a:pt x="286816" y="147218"/>
                    <a:pt x="316382" y="134417"/>
                  </a:cubicBezTo>
                  <a:cubicBezTo>
                    <a:pt x="325831" y="121615"/>
                    <a:pt x="334670" y="115215"/>
                    <a:pt x="342900" y="115215"/>
                  </a:cubicBezTo>
                  <a:cubicBezTo>
                    <a:pt x="369417" y="120701"/>
                    <a:pt x="382676" y="132131"/>
                    <a:pt x="382676" y="149505"/>
                  </a:cubicBezTo>
                  <a:cubicBezTo>
                    <a:pt x="382676" y="161087"/>
                    <a:pt x="375208" y="167488"/>
                    <a:pt x="360273" y="168707"/>
                  </a:cubicBezTo>
                  <a:cubicBezTo>
                    <a:pt x="340766" y="170536"/>
                    <a:pt x="323697" y="174041"/>
                    <a:pt x="309067" y="179222"/>
                  </a:cubicBezTo>
                  <a:cubicBezTo>
                    <a:pt x="318516" y="184709"/>
                    <a:pt x="324612" y="190195"/>
                    <a:pt x="327355" y="195682"/>
                  </a:cubicBezTo>
                  <a:cubicBezTo>
                    <a:pt x="329488" y="201168"/>
                    <a:pt x="330555" y="236830"/>
                    <a:pt x="330555" y="302667"/>
                  </a:cubicBezTo>
                  <a:cubicBezTo>
                    <a:pt x="330555" y="350825"/>
                    <a:pt x="318058" y="390449"/>
                    <a:pt x="293065" y="421539"/>
                  </a:cubicBezTo>
                  <a:cubicBezTo>
                    <a:pt x="286969" y="394107"/>
                    <a:pt x="283921" y="370942"/>
                    <a:pt x="283921" y="352044"/>
                  </a:cubicBezTo>
                  <a:cubicBezTo>
                    <a:pt x="283921" y="351434"/>
                    <a:pt x="284530" y="318211"/>
                    <a:pt x="285750" y="252375"/>
                  </a:cubicBezTo>
                  <a:lnTo>
                    <a:pt x="287121" y="201625"/>
                  </a:lnTo>
                  <a:cubicBezTo>
                    <a:pt x="282549" y="198882"/>
                    <a:pt x="279501" y="194463"/>
                    <a:pt x="277977" y="188367"/>
                  </a:cubicBezTo>
                  <a:cubicBezTo>
                    <a:pt x="261213" y="192634"/>
                    <a:pt x="248259" y="197815"/>
                    <a:pt x="239115" y="203911"/>
                  </a:cubicBezTo>
                  <a:cubicBezTo>
                    <a:pt x="239115" y="234087"/>
                    <a:pt x="236982" y="265024"/>
                    <a:pt x="232714" y="296723"/>
                  </a:cubicBezTo>
                  <a:cubicBezTo>
                    <a:pt x="229362" y="320192"/>
                    <a:pt x="222808" y="331927"/>
                    <a:pt x="213055" y="331927"/>
                  </a:cubicBezTo>
                  <a:cubicBezTo>
                    <a:pt x="204825" y="331927"/>
                    <a:pt x="198424" y="326441"/>
                    <a:pt x="193852" y="315468"/>
                  </a:cubicBezTo>
                  <a:cubicBezTo>
                    <a:pt x="189890" y="306629"/>
                    <a:pt x="187909" y="296266"/>
                    <a:pt x="187909" y="284379"/>
                  </a:cubicBezTo>
                  <a:cubicBezTo>
                    <a:pt x="187909" y="276149"/>
                    <a:pt x="191109" y="269139"/>
                    <a:pt x="197510" y="263347"/>
                  </a:cubicBezTo>
                  <a:cubicBezTo>
                    <a:pt x="203606" y="237134"/>
                    <a:pt x="206654" y="213512"/>
                    <a:pt x="206654" y="192481"/>
                  </a:cubicBezTo>
                  <a:cubicBezTo>
                    <a:pt x="202082" y="183642"/>
                    <a:pt x="197205" y="175870"/>
                    <a:pt x="192024" y="169164"/>
                  </a:cubicBezTo>
                  <a:cubicBezTo>
                    <a:pt x="190195" y="166726"/>
                    <a:pt x="189280" y="163982"/>
                    <a:pt x="189280" y="160934"/>
                  </a:cubicBezTo>
                  <a:cubicBezTo>
                    <a:pt x="187147" y="163982"/>
                    <a:pt x="183794" y="166726"/>
                    <a:pt x="179222" y="169164"/>
                  </a:cubicBezTo>
                  <a:cubicBezTo>
                    <a:pt x="161239" y="176479"/>
                    <a:pt x="147218" y="182880"/>
                    <a:pt x="137160" y="188367"/>
                  </a:cubicBezTo>
                  <a:cubicBezTo>
                    <a:pt x="140512" y="189281"/>
                    <a:pt x="142189" y="191262"/>
                    <a:pt x="142189" y="194310"/>
                  </a:cubicBezTo>
                  <a:cubicBezTo>
                    <a:pt x="162001" y="194920"/>
                    <a:pt x="171907" y="202540"/>
                    <a:pt x="171907" y="217170"/>
                  </a:cubicBezTo>
                  <a:cubicBezTo>
                    <a:pt x="171907" y="223876"/>
                    <a:pt x="161391" y="230429"/>
                    <a:pt x="140360" y="236830"/>
                  </a:cubicBezTo>
                  <a:lnTo>
                    <a:pt x="140360" y="258775"/>
                  </a:lnTo>
                  <a:lnTo>
                    <a:pt x="160934" y="234087"/>
                  </a:lnTo>
                  <a:cubicBezTo>
                    <a:pt x="156667" y="251155"/>
                    <a:pt x="149809" y="267157"/>
                    <a:pt x="140360" y="282092"/>
                  </a:cubicBezTo>
                  <a:lnTo>
                    <a:pt x="141274" y="360274"/>
                  </a:lnTo>
                  <a:cubicBezTo>
                    <a:pt x="141274" y="371246"/>
                    <a:pt x="138684" y="381457"/>
                    <a:pt x="133502" y="390906"/>
                  </a:cubicBezTo>
                  <a:cubicBezTo>
                    <a:pt x="128320" y="399745"/>
                    <a:pt x="122834" y="404165"/>
                    <a:pt x="117043" y="404165"/>
                  </a:cubicBezTo>
                  <a:cubicBezTo>
                    <a:pt x="111252" y="404165"/>
                    <a:pt x="107746" y="396697"/>
                    <a:pt x="106527" y="381762"/>
                  </a:cubicBezTo>
                  <a:cubicBezTo>
                    <a:pt x="101041" y="372009"/>
                    <a:pt x="95402" y="360274"/>
                    <a:pt x="89611" y="346558"/>
                  </a:cubicBezTo>
                  <a:cubicBezTo>
                    <a:pt x="74371" y="363931"/>
                    <a:pt x="63855" y="372618"/>
                    <a:pt x="58064" y="372618"/>
                  </a:cubicBezTo>
                  <a:cubicBezTo>
                    <a:pt x="49225" y="372618"/>
                    <a:pt x="44348" y="363017"/>
                    <a:pt x="43434" y="343815"/>
                  </a:cubicBezTo>
                  <a:cubicBezTo>
                    <a:pt x="43434" y="330708"/>
                    <a:pt x="47548" y="320040"/>
                    <a:pt x="55778" y="311810"/>
                  </a:cubicBezTo>
                  <a:cubicBezTo>
                    <a:pt x="65836" y="295046"/>
                    <a:pt x="75895" y="277825"/>
                    <a:pt x="85953" y="260147"/>
                  </a:cubicBezTo>
                  <a:cubicBezTo>
                    <a:pt x="67970" y="269900"/>
                    <a:pt x="56388" y="274777"/>
                    <a:pt x="51206" y="274777"/>
                  </a:cubicBezTo>
                  <a:cubicBezTo>
                    <a:pt x="47548" y="274777"/>
                    <a:pt x="42672" y="271729"/>
                    <a:pt x="36576" y="265633"/>
                  </a:cubicBezTo>
                  <a:cubicBezTo>
                    <a:pt x="33528" y="262585"/>
                    <a:pt x="32004" y="259537"/>
                    <a:pt x="32004" y="256489"/>
                  </a:cubicBezTo>
                  <a:cubicBezTo>
                    <a:pt x="32004" y="250088"/>
                    <a:pt x="35661" y="245516"/>
                    <a:pt x="42976" y="242773"/>
                  </a:cubicBezTo>
                  <a:cubicBezTo>
                    <a:pt x="60045" y="233629"/>
                    <a:pt x="70408" y="224485"/>
                    <a:pt x="74066" y="215341"/>
                  </a:cubicBezTo>
                  <a:cubicBezTo>
                    <a:pt x="56692" y="222047"/>
                    <a:pt x="44805" y="225400"/>
                    <a:pt x="38404" y="225400"/>
                  </a:cubicBezTo>
                  <a:cubicBezTo>
                    <a:pt x="32004" y="225400"/>
                    <a:pt x="24231" y="222961"/>
                    <a:pt x="15087" y="218085"/>
                  </a:cubicBezTo>
                  <a:cubicBezTo>
                    <a:pt x="5029" y="212293"/>
                    <a:pt x="0" y="206807"/>
                    <a:pt x="0" y="201625"/>
                  </a:cubicBezTo>
                  <a:cubicBezTo>
                    <a:pt x="0" y="195225"/>
                    <a:pt x="2438" y="192024"/>
                    <a:pt x="7315" y="192024"/>
                  </a:cubicBezTo>
                  <a:cubicBezTo>
                    <a:pt x="10668" y="192024"/>
                    <a:pt x="15544" y="192481"/>
                    <a:pt x="21945" y="193396"/>
                  </a:cubicBezTo>
                  <a:cubicBezTo>
                    <a:pt x="50596" y="185166"/>
                    <a:pt x="73761" y="175717"/>
                    <a:pt x="91440" y="165049"/>
                  </a:cubicBezTo>
                  <a:cubicBezTo>
                    <a:pt x="107289" y="152857"/>
                    <a:pt x="122682" y="134874"/>
                    <a:pt x="137617" y="111100"/>
                  </a:cubicBezTo>
                  <a:cubicBezTo>
                    <a:pt x="124206" y="115367"/>
                    <a:pt x="109880" y="127559"/>
                    <a:pt x="94640" y="147676"/>
                  </a:cubicBezTo>
                  <a:cubicBezTo>
                    <a:pt x="85496" y="162001"/>
                    <a:pt x="77419" y="169164"/>
                    <a:pt x="70408" y="169164"/>
                  </a:cubicBezTo>
                  <a:cubicBezTo>
                    <a:pt x="64008" y="169164"/>
                    <a:pt x="60807" y="165964"/>
                    <a:pt x="60807" y="159563"/>
                  </a:cubicBezTo>
                  <a:cubicBezTo>
                    <a:pt x="60807" y="150114"/>
                    <a:pt x="62026" y="142037"/>
                    <a:pt x="64465" y="135331"/>
                  </a:cubicBezTo>
                  <a:cubicBezTo>
                    <a:pt x="66903" y="130455"/>
                    <a:pt x="71628" y="126645"/>
                    <a:pt x="78638" y="123901"/>
                  </a:cubicBezTo>
                  <a:cubicBezTo>
                    <a:pt x="84124" y="120244"/>
                    <a:pt x="88849" y="113691"/>
                    <a:pt x="92811" y="104242"/>
                  </a:cubicBezTo>
                  <a:cubicBezTo>
                    <a:pt x="87325" y="106680"/>
                    <a:pt x="82143" y="107899"/>
                    <a:pt x="77266" y="107899"/>
                  </a:cubicBezTo>
                  <a:cubicBezTo>
                    <a:pt x="72999" y="107899"/>
                    <a:pt x="65836" y="105766"/>
                    <a:pt x="55778" y="101499"/>
                  </a:cubicBezTo>
                  <a:cubicBezTo>
                    <a:pt x="48158" y="96622"/>
                    <a:pt x="44348" y="91440"/>
                    <a:pt x="44348" y="85954"/>
                  </a:cubicBezTo>
                  <a:cubicBezTo>
                    <a:pt x="44348" y="81991"/>
                    <a:pt x="46634" y="80010"/>
                    <a:pt x="51206" y="80010"/>
                  </a:cubicBezTo>
                  <a:cubicBezTo>
                    <a:pt x="54254" y="80010"/>
                    <a:pt x="57454" y="80620"/>
                    <a:pt x="60807" y="81839"/>
                  </a:cubicBezTo>
                  <a:cubicBezTo>
                    <a:pt x="94945" y="73304"/>
                    <a:pt x="121462" y="65227"/>
                    <a:pt x="140360" y="57607"/>
                  </a:cubicBezTo>
                  <a:lnTo>
                    <a:pt x="130302" y="54407"/>
                  </a:lnTo>
                  <a:cubicBezTo>
                    <a:pt x="112318" y="58369"/>
                    <a:pt x="93726" y="61570"/>
                    <a:pt x="74523" y="64008"/>
                  </a:cubicBezTo>
                  <a:cubicBezTo>
                    <a:pt x="83667" y="59131"/>
                    <a:pt x="96316" y="51207"/>
                    <a:pt x="112471" y="40234"/>
                  </a:cubicBezTo>
                  <a:lnTo>
                    <a:pt x="96926" y="29718"/>
                  </a:lnTo>
                  <a:cubicBezTo>
                    <a:pt x="92049" y="27585"/>
                    <a:pt x="89611" y="25146"/>
                    <a:pt x="89611" y="22403"/>
                  </a:cubicBezTo>
                  <a:cubicBezTo>
                    <a:pt x="89611" y="11125"/>
                    <a:pt x="101803" y="3658"/>
                    <a:pt x="126187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C14CD616-C5D1-1379-54DD-6B256368E1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089219" y="350496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96F22BCA-9615-DD67-4573-115AEE801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774607" y="27675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219F7339-44D4-CFB0-9366-FCBD75F322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49492" y="38086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CD634E7F-E15A-9F4D-6015-9D4E246E0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0949548">
              <a:off x="9724842" y="378690"/>
              <a:ext cx="517000" cy="500203"/>
            </a:xfrm>
            <a:custGeom>
              <a:avLst/>
              <a:gdLst>
                <a:gd name="connsiteX0" fmla="*/ 517000 w 517000"/>
                <a:gd name="connsiteY0" fmla="*/ 0 h 500203"/>
                <a:gd name="connsiteX1" fmla="*/ 517000 w 517000"/>
                <a:gd name="connsiteY1" fmla="*/ 500203 h 500203"/>
                <a:gd name="connsiteX2" fmla="*/ 0 w 517000"/>
                <a:gd name="connsiteY2" fmla="*/ 500203 h 500203"/>
                <a:gd name="connsiteX3" fmla="*/ 0 w 517000"/>
                <a:gd name="connsiteY3" fmla="*/ 0 h 5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000" h="500203">
                  <a:moveTo>
                    <a:pt x="517000" y="0"/>
                  </a:moveTo>
                  <a:lnTo>
                    <a:pt x="517000" y="500203"/>
                  </a:lnTo>
                  <a:lnTo>
                    <a:pt x="0" y="500203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04236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香香2"/>
          <p:cNvGrpSpPr/>
          <p:nvPr/>
        </p:nvGrpSpPr>
        <p:grpSpPr>
          <a:xfrm>
            <a:off x="7334088" y="2238141"/>
            <a:ext cx="4213096" cy="3626023"/>
            <a:chOff x="2012406" y="1808128"/>
            <a:chExt cx="9325454" cy="4258728"/>
          </a:xfrm>
        </p:grpSpPr>
        <p:sp>
          <p:nvSpPr>
            <p:cNvPr id="78" name="香香2-1"/>
            <p:cNvSpPr/>
            <p:nvPr/>
          </p:nvSpPr>
          <p:spPr>
            <a:xfrm>
              <a:off x="2012406" y="1808128"/>
              <a:ext cx="9304881" cy="4258728"/>
            </a:xfrm>
            <a:custGeom>
              <a:avLst/>
              <a:gdLst>
                <a:gd name="connsiteX0" fmla="*/ 8264372 w 10442576"/>
                <a:gd name="connsiteY0" fmla="*/ 0 h 4211955"/>
                <a:gd name="connsiteX1" fmla="*/ 10155526 w 10442576"/>
                <a:gd name="connsiteY1" fmla="*/ 631441 h 4211955"/>
                <a:gd name="connsiteX2" fmla="*/ 10440465 w 10442576"/>
                <a:gd name="connsiteY2" fmla="*/ 1331828 h 4211955"/>
                <a:gd name="connsiteX3" fmla="*/ 10442504 w 10442576"/>
                <a:gd name="connsiteY3" fmla="*/ 3949488 h 4211955"/>
                <a:gd name="connsiteX4" fmla="*/ 10442575 w 10442576"/>
                <a:gd name="connsiteY4" fmla="*/ 3949488 h 4211955"/>
                <a:gd name="connsiteX5" fmla="*/ 10442575 w 10442576"/>
                <a:gd name="connsiteY5" fmla="*/ 4041224 h 4211955"/>
                <a:gd name="connsiteX6" fmla="*/ 10442576 w 10442576"/>
                <a:gd name="connsiteY6" fmla="*/ 4042622 h 4211955"/>
                <a:gd name="connsiteX7" fmla="*/ 10442575 w 10442576"/>
                <a:gd name="connsiteY7" fmla="*/ 4042622 h 4211955"/>
                <a:gd name="connsiteX8" fmla="*/ 10442575 w 10442576"/>
                <a:gd name="connsiteY8" fmla="*/ 4211955 h 4211955"/>
                <a:gd name="connsiteX9" fmla="*/ 0 w 10442576"/>
                <a:gd name="connsiteY9" fmla="*/ 4211955 h 4211955"/>
                <a:gd name="connsiteX10" fmla="*/ 0 w 10442576"/>
                <a:gd name="connsiteY10" fmla="*/ 4042623 h 4211955"/>
                <a:gd name="connsiteX11" fmla="*/ 0 w 10442576"/>
                <a:gd name="connsiteY11" fmla="*/ 3949488 h 4211955"/>
                <a:gd name="connsiteX12" fmla="*/ 0 w 10442576"/>
                <a:gd name="connsiteY12" fmla="*/ 1 h 4211955"/>
                <a:gd name="connsiteX13" fmla="*/ 4809570 w 10442576"/>
                <a:gd name="connsiteY13" fmla="*/ 1 h 4211955"/>
                <a:gd name="connsiteX14" fmla="*/ 4809570 w 10442576"/>
                <a:gd name="connsiteY14" fmla="*/ 352 h 4211955"/>
                <a:gd name="connsiteX0-1" fmla="*/ 8264372 w 10442576"/>
                <a:gd name="connsiteY0-2" fmla="*/ 0 h 4211955"/>
                <a:gd name="connsiteX1-3" fmla="*/ 10155526 w 10442576"/>
                <a:gd name="connsiteY1-4" fmla="*/ 631441 h 4211955"/>
                <a:gd name="connsiteX2-5" fmla="*/ 10440465 w 10442576"/>
                <a:gd name="connsiteY2-6" fmla="*/ 1331828 h 4211955"/>
                <a:gd name="connsiteX3-7" fmla="*/ 10442504 w 10442576"/>
                <a:gd name="connsiteY3-8" fmla="*/ 3949488 h 4211955"/>
                <a:gd name="connsiteX4-9" fmla="*/ 10442575 w 10442576"/>
                <a:gd name="connsiteY4-10" fmla="*/ 3949488 h 4211955"/>
                <a:gd name="connsiteX5-11" fmla="*/ 10442575 w 10442576"/>
                <a:gd name="connsiteY5-12" fmla="*/ 4041224 h 4211955"/>
                <a:gd name="connsiteX6-13" fmla="*/ 10442576 w 10442576"/>
                <a:gd name="connsiteY6-14" fmla="*/ 4042622 h 4211955"/>
                <a:gd name="connsiteX7-15" fmla="*/ 10442575 w 10442576"/>
                <a:gd name="connsiteY7-16" fmla="*/ 4042622 h 4211955"/>
                <a:gd name="connsiteX8-17" fmla="*/ 10442575 w 10442576"/>
                <a:gd name="connsiteY8-18" fmla="*/ 4211955 h 4211955"/>
                <a:gd name="connsiteX9-19" fmla="*/ 0 w 10442576"/>
                <a:gd name="connsiteY9-20" fmla="*/ 4211955 h 4211955"/>
                <a:gd name="connsiteX10-21" fmla="*/ 0 w 10442576"/>
                <a:gd name="connsiteY10-22" fmla="*/ 4042623 h 4211955"/>
                <a:gd name="connsiteX11-23" fmla="*/ 0 w 10442576"/>
                <a:gd name="connsiteY11-24" fmla="*/ 3949488 h 4211955"/>
                <a:gd name="connsiteX12-25" fmla="*/ 0 w 10442576"/>
                <a:gd name="connsiteY12-26" fmla="*/ 1 h 4211955"/>
                <a:gd name="connsiteX13-27" fmla="*/ 4809570 w 10442576"/>
                <a:gd name="connsiteY13-28" fmla="*/ 1 h 4211955"/>
                <a:gd name="connsiteX14-29" fmla="*/ 4740744 w 10442576"/>
                <a:gd name="connsiteY14-30" fmla="*/ 138004 h 4211955"/>
                <a:gd name="connsiteX15" fmla="*/ 8264372 w 10442576"/>
                <a:gd name="connsiteY15" fmla="*/ 0 h 4211955"/>
                <a:gd name="connsiteX0-31" fmla="*/ 8264372 w 10442576"/>
                <a:gd name="connsiteY0-32" fmla="*/ 46773 h 4258728"/>
                <a:gd name="connsiteX1-33" fmla="*/ 10155526 w 10442576"/>
                <a:gd name="connsiteY1-34" fmla="*/ 678214 h 4258728"/>
                <a:gd name="connsiteX2-35" fmla="*/ 10440465 w 10442576"/>
                <a:gd name="connsiteY2-36" fmla="*/ 1378601 h 4258728"/>
                <a:gd name="connsiteX3-37" fmla="*/ 10442504 w 10442576"/>
                <a:gd name="connsiteY3-38" fmla="*/ 3996261 h 4258728"/>
                <a:gd name="connsiteX4-39" fmla="*/ 10442575 w 10442576"/>
                <a:gd name="connsiteY4-40" fmla="*/ 3996261 h 4258728"/>
                <a:gd name="connsiteX5-41" fmla="*/ 10442575 w 10442576"/>
                <a:gd name="connsiteY5-42" fmla="*/ 4087997 h 4258728"/>
                <a:gd name="connsiteX6-43" fmla="*/ 10442576 w 10442576"/>
                <a:gd name="connsiteY6-44" fmla="*/ 4089395 h 4258728"/>
                <a:gd name="connsiteX7-45" fmla="*/ 10442575 w 10442576"/>
                <a:gd name="connsiteY7-46" fmla="*/ 4089395 h 4258728"/>
                <a:gd name="connsiteX8-47" fmla="*/ 10442575 w 10442576"/>
                <a:gd name="connsiteY8-48" fmla="*/ 4258728 h 4258728"/>
                <a:gd name="connsiteX9-49" fmla="*/ 0 w 10442576"/>
                <a:gd name="connsiteY9-50" fmla="*/ 4258728 h 4258728"/>
                <a:gd name="connsiteX10-51" fmla="*/ 0 w 10442576"/>
                <a:gd name="connsiteY10-52" fmla="*/ 4089396 h 4258728"/>
                <a:gd name="connsiteX11-53" fmla="*/ 0 w 10442576"/>
                <a:gd name="connsiteY11-54" fmla="*/ 3996261 h 4258728"/>
                <a:gd name="connsiteX12-55" fmla="*/ 0 w 10442576"/>
                <a:gd name="connsiteY12-56" fmla="*/ 46774 h 4258728"/>
                <a:gd name="connsiteX13-57" fmla="*/ 4809570 w 10442576"/>
                <a:gd name="connsiteY13-58" fmla="*/ 46774 h 4258728"/>
                <a:gd name="connsiteX14-59" fmla="*/ 8264372 w 10442576"/>
                <a:gd name="connsiteY14-60" fmla="*/ 46773 h 42587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442576" h="4258728">
                  <a:moveTo>
                    <a:pt x="8264372" y="46773"/>
                  </a:moveTo>
                  <a:cubicBezTo>
                    <a:pt x="8536648" y="66590"/>
                    <a:pt x="9450565" y="419892"/>
                    <a:pt x="10155526" y="678214"/>
                  </a:cubicBezTo>
                  <a:cubicBezTo>
                    <a:pt x="10384181" y="760412"/>
                    <a:pt x="10433430" y="1268964"/>
                    <a:pt x="10440465" y="1378601"/>
                  </a:cubicBezTo>
                  <a:cubicBezTo>
                    <a:pt x="10441145" y="2251154"/>
                    <a:pt x="10441824" y="3123708"/>
                    <a:pt x="10442504" y="3996261"/>
                  </a:cubicBezTo>
                  <a:lnTo>
                    <a:pt x="10442575" y="3996261"/>
                  </a:lnTo>
                  <a:lnTo>
                    <a:pt x="10442575" y="4087997"/>
                  </a:lnTo>
                  <a:cubicBezTo>
                    <a:pt x="10442575" y="4088463"/>
                    <a:pt x="10442576" y="4088929"/>
                    <a:pt x="10442576" y="4089395"/>
                  </a:cubicBezTo>
                  <a:lnTo>
                    <a:pt x="10442575" y="4089395"/>
                  </a:lnTo>
                  <a:lnTo>
                    <a:pt x="10442575" y="4258728"/>
                  </a:lnTo>
                  <a:lnTo>
                    <a:pt x="0" y="4258728"/>
                  </a:lnTo>
                  <a:lnTo>
                    <a:pt x="0" y="4089396"/>
                  </a:lnTo>
                  <a:lnTo>
                    <a:pt x="0" y="3996261"/>
                  </a:lnTo>
                  <a:lnTo>
                    <a:pt x="0" y="46774"/>
                  </a:lnTo>
                  <a:lnTo>
                    <a:pt x="4809570" y="46774"/>
                  </a:lnTo>
                  <a:cubicBezTo>
                    <a:pt x="6186965" y="46774"/>
                    <a:pt x="7373379" y="-58467"/>
                    <a:pt x="8264372" y="46773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9067488" y="1818955"/>
              <a:ext cx="2270372" cy="1629296"/>
              <a:chOff x="4476587" y="1641523"/>
              <a:chExt cx="1493564" cy="1071832"/>
            </a:xfrm>
          </p:grpSpPr>
          <p:sp>
            <p:nvSpPr>
              <p:cNvPr id="80" name="香香2-2"/>
              <p:cNvSpPr/>
              <p:nvPr/>
            </p:nvSpPr>
            <p:spPr>
              <a:xfrm flipH="1">
                <a:off x="4476587" y="1665170"/>
                <a:ext cx="1480031" cy="1048185"/>
              </a:xfrm>
              <a:custGeom>
                <a:avLst/>
                <a:gdLst>
                  <a:gd name="connsiteX0" fmla="*/ 114086 w 959128"/>
                  <a:gd name="connsiteY0" fmla="*/ 272833 h 679272"/>
                  <a:gd name="connsiteX1" fmla="*/ 357 w 959128"/>
                  <a:gd name="connsiteY1" fmla="*/ 644308 h 679272"/>
                  <a:gd name="connsiteX2" fmla="*/ 139613 w 959128"/>
                  <a:gd name="connsiteY2" fmla="*/ 541628 h 679272"/>
                  <a:gd name="connsiteX3" fmla="*/ 314492 w 959128"/>
                  <a:gd name="connsiteY3" fmla="*/ 630782 h 679272"/>
                  <a:gd name="connsiteX4" fmla="*/ 506325 w 959128"/>
                  <a:gd name="connsiteY4" fmla="*/ 586205 h 679272"/>
                  <a:gd name="connsiteX5" fmla="*/ 658725 w 959128"/>
                  <a:gd name="connsiteY5" fmla="*/ 258926 h 679272"/>
                  <a:gd name="connsiteX6" fmla="*/ 959429 w 959128"/>
                  <a:gd name="connsiteY6" fmla="*/ -58 h 679272"/>
                  <a:gd name="connsiteX7" fmla="*/ 114086 w 959128"/>
                  <a:gd name="connsiteY7" fmla="*/ 272833 h 67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128" h="679272">
                    <a:moveTo>
                      <a:pt x="114086" y="272833"/>
                    </a:moveTo>
                    <a:cubicBezTo>
                      <a:pt x="-5929" y="315791"/>
                      <a:pt x="357" y="644308"/>
                      <a:pt x="357" y="644308"/>
                    </a:cubicBezTo>
                    <a:cubicBezTo>
                      <a:pt x="357" y="644308"/>
                      <a:pt x="14359" y="551058"/>
                      <a:pt x="139613" y="541628"/>
                    </a:cubicBezTo>
                    <a:cubicBezTo>
                      <a:pt x="229910" y="534961"/>
                      <a:pt x="251531" y="540295"/>
                      <a:pt x="314492" y="630782"/>
                    </a:cubicBezTo>
                    <a:cubicBezTo>
                      <a:pt x="374975" y="717650"/>
                      <a:pt x="476417" y="678407"/>
                      <a:pt x="506325" y="586205"/>
                    </a:cubicBezTo>
                    <a:cubicBezTo>
                      <a:pt x="539091" y="485621"/>
                      <a:pt x="574524" y="382847"/>
                      <a:pt x="658725" y="258926"/>
                    </a:cubicBezTo>
                    <a:cubicBezTo>
                      <a:pt x="771025" y="92334"/>
                      <a:pt x="854559" y="31184"/>
                      <a:pt x="959429" y="-58"/>
                    </a:cubicBezTo>
                    <a:cubicBezTo>
                      <a:pt x="754737" y="1085"/>
                      <a:pt x="218289" y="235590"/>
                      <a:pt x="114086" y="27283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5000"/>
                    </a:schemeClr>
                  </a:gs>
                  <a:gs pos="66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香香2-3"/>
              <p:cNvSpPr/>
              <p:nvPr/>
            </p:nvSpPr>
            <p:spPr>
              <a:xfrm flipH="1">
                <a:off x="4489578" y="1641523"/>
                <a:ext cx="1480573" cy="994174"/>
              </a:xfrm>
              <a:custGeom>
                <a:avLst/>
                <a:gdLst>
                  <a:gd name="connsiteX0" fmla="*/ 422 w 959479"/>
                  <a:gd name="connsiteY0" fmla="*/ 644213 h 644270"/>
                  <a:gd name="connsiteX1" fmla="*/ 113484 w 959479"/>
                  <a:gd name="connsiteY1" fmla="*/ 279405 h 644270"/>
                  <a:gd name="connsiteX2" fmla="*/ 363039 w 959479"/>
                  <a:gd name="connsiteY2" fmla="*/ 418851 h 644270"/>
                  <a:gd name="connsiteX3" fmla="*/ 582114 w 959479"/>
                  <a:gd name="connsiteY3" fmla="*/ 183774 h 644270"/>
                  <a:gd name="connsiteX4" fmla="*/ 959780 w 959479"/>
                  <a:gd name="connsiteY4" fmla="*/ -58 h 644270"/>
                  <a:gd name="connsiteX5" fmla="*/ 114437 w 959479"/>
                  <a:gd name="connsiteY5" fmla="*/ 273119 h 644270"/>
                  <a:gd name="connsiteX6" fmla="*/ 422 w 959479"/>
                  <a:gd name="connsiteY6" fmla="*/ 644213 h 644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9479" h="644270">
                    <a:moveTo>
                      <a:pt x="422" y="644213"/>
                    </a:moveTo>
                    <a:cubicBezTo>
                      <a:pt x="422" y="644213"/>
                      <a:pt x="-4721" y="321982"/>
                      <a:pt x="113484" y="279405"/>
                    </a:cubicBezTo>
                    <a:cubicBezTo>
                      <a:pt x="231689" y="236828"/>
                      <a:pt x="363039" y="418851"/>
                      <a:pt x="363039" y="418851"/>
                    </a:cubicBezTo>
                    <a:cubicBezTo>
                      <a:pt x="363039" y="418851"/>
                      <a:pt x="434381" y="321791"/>
                      <a:pt x="582114" y="183774"/>
                    </a:cubicBezTo>
                    <a:cubicBezTo>
                      <a:pt x="729847" y="45757"/>
                      <a:pt x="839289" y="5371"/>
                      <a:pt x="959780" y="-58"/>
                    </a:cubicBezTo>
                    <a:cubicBezTo>
                      <a:pt x="755088" y="1275"/>
                      <a:pt x="218735" y="235876"/>
                      <a:pt x="114437" y="273119"/>
                    </a:cubicBezTo>
                    <a:cubicBezTo>
                      <a:pt x="-7960" y="316743"/>
                      <a:pt x="422" y="644213"/>
                      <a:pt x="422" y="644213"/>
                    </a:cubicBezTo>
                    <a:close/>
                  </a:path>
                </a:pathLst>
              </a:custGeom>
              <a:gradFill flip="none" rotWithShape="1">
                <a:gsLst>
                  <a:gs pos="62000">
                    <a:schemeClr val="accent1"/>
                  </a:gs>
                  <a:gs pos="0">
                    <a:schemeClr val="bg2">
                      <a:alpha val="91000"/>
                    </a:schemeClr>
                  </a:gs>
                </a:gsLst>
                <a:lin ang="81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5" name="香香3"/>
          <p:cNvSpPr/>
          <p:nvPr/>
        </p:nvSpPr>
        <p:spPr>
          <a:xfrm>
            <a:off x="729242" y="3136536"/>
            <a:ext cx="5754597" cy="1104808"/>
          </a:xfrm>
          <a:custGeom>
            <a:avLst/>
            <a:gdLst>
              <a:gd name="connsiteX0" fmla="*/ 3416684 w 6833368"/>
              <a:gd name="connsiteY0" fmla="*/ 0 h 1972138"/>
              <a:gd name="connsiteX1" fmla="*/ 6833368 w 6833368"/>
              <a:gd name="connsiteY1" fmla="*/ 1741450 h 1972138"/>
              <a:gd name="connsiteX2" fmla="*/ 6815728 w 6833368"/>
              <a:gd name="connsiteY2" fmla="*/ 1919503 h 1972138"/>
              <a:gd name="connsiteX3" fmla="*/ 6802606 w 6833368"/>
              <a:gd name="connsiteY3" fmla="*/ 1972138 h 1972138"/>
              <a:gd name="connsiteX4" fmla="*/ 6794000 w 6833368"/>
              <a:gd name="connsiteY4" fmla="*/ 1937620 h 1972138"/>
              <a:gd name="connsiteX5" fmla="*/ 3416684 w 6833368"/>
              <a:gd name="connsiteY5" fmla="*/ 461376 h 1972138"/>
              <a:gd name="connsiteX6" fmla="*/ 39368 w 6833368"/>
              <a:gd name="connsiteY6" fmla="*/ 1937620 h 1972138"/>
              <a:gd name="connsiteX7" fmla="*/ 30762 w 6833368"/>
              <a:gd name="connsiteY7" fmla="*/ 1972138 h 1972138"/>
              <a:gd name="connsiteX8" fmla="*/ 17640 w 6833368"/>
              <a:gd name="connsiteY8" fmla="*/ 1919503 h 1972138"/>
              <a:gd name="connsiteX9" fmla="*/ 0 w 6833368"/>
              <a:gd name="connsiteY9" fmla="*/ 1741450 h 1972138"/>
              <a:gd name="connsiteX10" fmla="*/ 3416684 w 6833368"/>
              <a:gd name="connsiteY10" fmla="*/ 0 h 197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33368" h="1972138">
                <a:moveTo>
                  <a:pt x="3416684" y="0"/>
                </a:moveTo>
                <a:cubicBezTo>
                  <a:pt x="5303666" y="0"/>
                  <a:pt x="6833368" y="779674"/>
                  <a:pt x="6833368" y="1741450"/>
                </a:cubicBezTo>
                <a:cubicBezTo>
                  <a:pt x="6833368" y="1801561"/>
                  <a:pt x="6827393" y="1860961"/>
                  <a:pt x="6815728" y="1919503"/>
                </a:cubicBezTo>
                <a:lnTo>
                  <a:pt x="6802606" y="1972138"/>
                </a:lnTo>
                <a:lnTo>
                  <a:pt x="6794000" y="1937620"/>
                </a:lnTo>
                <a:cubicBezTo>
                  <a:pt x="6543409" y="1101714"/>
                  <a:pt x="5126762" y="461376"/>
                  <a:pt x="3416684" y="461376"/>
                </a:cubicBezTo>
                <a:cubicBezTo>
                  <a:pt x="1706607" y="461376"/>
                  <a:pt x="289959" y="1101714"/>
                  <a:pt x="39368" y="1937620"/>
                </a:cubicBezTo>
                <a:lnTo>
                  <a:pt x="30762" y="1972138"/>
                </a:lnTo>
                <a:lnTo>
                  <a:pt x="17640" y="1919503"/>
                </a:lnTo>
                <a:cubicBezTo>
                  <a:pt x="5976" y="1860961"/>
                  <a:pt x="0" y="1801561"/>
                  <a:pt x="0" y="1741450"/>
                </a:cubicBezTo>
                <a:cubicBezTo>
                  <a:pt x="0" y="779674"/>
                  <a:pt x="1529702" y="0"/>
                  <a:pt x="3416684" y="0"/>
                </a:cubicBez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655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0" name="香香4" descr="图片包含 户外, 山, 天空, 树&#10;&#10;自动生成的说明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sp>
        <p:nvSpPr>
          <p:cNvPr id="18" name="香香10"/>
          <p:cNvSpPr txBox="1"/>
          <p:nvPr/>
        </p:nvSpPr>
        <p:spPr>
          <a:xfrm>
            <a:off x="671156" y="3935054"/>
            <a:ext cx="1787525" cy="43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254000" dist="1270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>
            <a:defPPr>
              <a:defRPr lang="zh-CN"/>
            </a:defPPr>
            <a:lvl1pPr algn="ctr">
              <a:defRPr sz="171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关键词标题</a:t>
            </a:r>
          </a:p>
        </p:txBody>
      </p:sp>
      <p:sp>
        <p:nvSpPr>
          <p:cNvPr id="19" name="香香11"/>
          <p:cNvSpPr txBox="1"/>
          <p:nvPr/>
        </p:nvSpPr>
        <p:spPr>
          <a:xfrm>
            <a:off x="759460" y="4646889"/>
            <a:ext cx="1699221" cy="109664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单击此处输入你的正文，文字是您思想的提炼为了最终演示发布的良好效果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2" name="香香12"/>
          <p:cNvSpPr txBox="1"/>
          <p:nvPr/>
        </p:nvSpPr>
        <p:spPr>
          <a:xfrm>
            <a:off x="2830791" y="3935054"/>
            <a:ext cx="1787525" cy="43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254000" dist="1270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>
            <a:defPPr>
              <a:defRPr lang="zh-CN"/>
            </a:defPPr>
            <a:lvl1pPr algn="ctr">
              <a:defRPr sz="171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关键词标题</a:t>
            </a:r>
          </a:p>
        </p:txBody>
      </p:sp>
      <p:sp>
        <p:nvSpPr>
          <p:cNvPr id="61" name="香香13"/>
          <p:cNvSpPr txBox="1"/>
          <p:nvPr/>
        </p:nvSpPr>
        <p:spPr>
          <a:xfrm>
            <a:off x="2919095" y="4657683"/>
            <a:ext cx="1699221" cy="109664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单击此处输入你的正文，文字是您思想的提炼为了最终演示发布的良好效果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5" name="香香14"/>
          <p:cNvSpPr txBox="1"/>
          <p:nvPr/>
        </p:nvSpPr>
        <p:spPr>
          <a:xfrm>
            <a:off x="4990426" y="3935054"/>
            <a:ext cx="1787525" cy="432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254000" dist="1270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>
            <a:defPPr>
              <a:defRPr lang="zh-CN"/>
            </a:defPPr>
            <a:lvl1pPr algn="ctr">
              <a:defRPr sz="1710">
                <a:solidFill>
                  <a:prstClr val="white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关键词标题</a:t>
            </a:r>
          </a:p>
        </p:txBody>
      </p:sp>
      <p:sp>
        <p:nvSpPr>
          <p:cNvPr id="62" name="香香15"/>
          <p:cNvSpPr txBox="1"/>
          <p:nvPr/>
        </p:nvSpPr>
        <p:spPr>
          <a:xfrm>
            <a:off x="5078730" y="4657683"/>
            <a:ext cx="1699221" cy="1096647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单击此处输入你的正文，文字是您思想的提炼为了最终演示发布的良好效果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67" name="香香16"/>
          <p:cNvPicPr/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686" y="2441890"/>
            <a:ext cx="1706880" cy="1313180"/>
          </a:xfrm>
          <a:prstGeom prst="rect">
            <a:avLst/>
          </a:pr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</p:pic>
      <p:pic>
        <p:nvPicPr>
          <p:cNvPr id="68" name="香香17"/>
          <p:cNvPicPr/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5365" y="2245402"/>
            <a:ext cx="1706880" cy="1313180"/>
          </a:xfrm>
          <a:prstGeom prst="rect">
            <a:avLst/>
          </a:pr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</p:pic>
      <p:pic>
        <p:nvPicPr>
          <p:cNvPr id="70" name="香香18"/>
          <p:cNvPicPr/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8542" y="2455874"/>
            <a:ext cx="1706880" cy="1313180"/>
          </a:xfrm>
          <a:prstGeom prst="rect">
            <a:avLst/>
          </a:pr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</p:pic>
      <p:sp>
        <p:nvSpPr>
          <p:cNvPr id="53" name="香香19"/>
          <p:cNvSpPr txBox="1"/>
          <p:nvPr/>
        </p:nvSpPr>
        <p:spPr>
          <a:xfrm>
            <a:off x="7783910" y="3657600"/>
            <a:ext cx="3341290" cy="542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4" name="香香20"/>
          <p:cNvSpPr txBox="1"/>
          <p:nvPr/>
        </p:nvSpPr>
        <p:spPr>
          <a:xfrm>
            <a:off x="7783910" y="4512310"/>
            <a:ext cx="3341290" cy="542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cxnSp>
        <p:nvCxnSpPr>
          <p:cNvPr id="37" name="香香21"/>
          <p:cNvCxnSpPr/>
          <p:nvPr/>
        </p:nvCxnSpPr>
        <p:spPr>
          <a:xfrm>
            <a:off x="2623781" y="4059514"/>
            <a:ext cx="0" cy="1588770"/>
          </a:xfrm>
          <a:prstGeom prst="line">
            <a:avLst/>
          </a:prstGeom>
          <a:ln w="15875">
            <a:solidFill>
              <a:schemeClr val="accent1">
                <a:alpha val="53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香香22"/>
          <p:cNvCxnSpPr/>
          <p:nvPr/>
        </p:nvCxnSpPr>
        <p:spPr>
          <a:xfrm>
            <a:off x="4803101" y="4059514"/>
            <a:ext cx="0" cy="1588770"/>
          </a:xfrm>
          <a:prstGeom prst="line">
            <a:avLst/>
          </a:prstGeom>
          <a:ln w="15875">
            <a:solidFill>
              <a:schemeClr val="accent1">
                <a:alpha val="53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香香23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7442" y="2238141"/>
            <a:ext cx="502069" cy="537677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C36BE0E-5822-1D41-BEC1-1D7B62AE01FF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737126"/>
            <a:ext cx="12163898" cy="1120874"/>
          </a:xfrm>
          <a:custGeom>
            <a:avLst/>
            <a:gdLst>
              <a:gd name="connsiteX0" fmla="*/ 0 w 12163898"/>
              <a:gd name="connsiteY0" fmla="*/ 0 h 1120874"/>
              <a:gd name="connsiteX1" fmla="*/ 12163898 w 12163898"/>
              <a:gd name="connsiteY1" fmla="*/ 0 h 1120874"/>
              <a:gd name="connsiteX2" fmla="*/ 12163898 w 12163898"/>
              <a:gd name="connsiteY2" fmla="*/ 1120874 h 1120874"/>
              <a:gd name="connsiteX3" fmla="*/ 0 w 12163898"/>
              <a:gd name="connsiteY3" fmla="*/ 1120874 h 1120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898" h="1120874">
                <a:moveTo>
                  <a:pt x="0" y="0"/>
                </a:moveTo>
                <a:lnTo>
                  <a:pt x="12163898" y="0"/>
                </a:lnTo>
                <a:lnTo>
                  <a:pt x="12163898" y="1120874"/>
                </a:lnTo>
                <a:lnTo>
                  <a:pt x="0" y="1120874"/>
                </a:lnTo>
                <a:close/>
              </a:path>
            </a:pathLst>
          </a:custGeom>
        </p:spPr>
      </p:pic>
      <p:sp>
        <p:nvSpPr>
          <p:cNvPr id="59" name="香香25"/>
          <p:cNvSpPr txBox="1"/>
          <p:nvPr>
            <p:custDataLst>
              <p:tags r:id="rId1"/>
            </p:custDataLst>
          </p:nvPr>
        </p:nvSpPr>
        <p:spPr>
          <a:xfrm>
            <a:off x="7664517" y="2886467"/>
            <a:ext cx="3266292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cs typeface="OPPOSans B" panose="00020600040101010101" pitchFamily="18" charset="-122"/>
                <a:sym typeface="Arial" panose="020B0604020202020204" pitchFamily="34" charset="0"/>
              </a:rPr>
              <a:t>输入关键词标题</a:t>
            </a:r>
          </a:p>
        </p:txBody>
      </p:sp>
      <p:sp>
        <p:nvSpPr>
          <p:cNvPr id="60" name="香香26"/>
          <p:cNvSpPr/>
          <p:nvPr>
            <p:custDataLst>
              <p:tags r:id="rId2"/>
            </p:custDataLst>
          </p:nvPr>
        </p:nvSpPr>
        <p:spPr>
          <a:xfrm rot="5400000">
            <a:off x="8595870" y="791663"/>
            <a:ext cx="515519" cy="4158633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perspectiveLeft">
              <a:rot lat="0" lon="2400000" rev="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 sz="1655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3" name="香香27"/>
          <p:cNvSpPr/>
          <p:nvPr/>
        </p:nvSpPr>
        <p:spPr>
          <a:xfrm>
            <a:off x="7808556" y="5296451"/>
            <a:ext cx="887815" cy="8941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3F9E15-1DC8-B628-E2A3-08C0145B627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08512" y="721045"/>
            <a:ext cx="629520" cy="539587"/>
          </a:xfrm>
          <a:custGeom>
            <a:avLst/>
            <a:gdLst/>
            <a:ahLst/>
            <a:cxnLst/>
            <a:rect l="l" t="t" r="r" b="b"/>
            <a:pathLst>
              <a:path w="629520" h="539587">
                <a:moveTo>
                  <a:pt x="469259" y="327470"/>
                </a:moveTo>
                <a:cubicBezTo>
                  <a:pt x="474517" y="327241"/>
                  <a:pt x="482404" y="329184"/>
                  <a:pt x="492919" y="333299"/>
                </a:cubicBezTo>
                <a:cubicBezTo>
                  <a:pt x="499320" y="336042"/>
                  <a:pt x="505950" y="339243"/>
                  <a:pt x="512807" y="342900"/>
                </a:cubicBezTo>
                <a:cubicBezTo>
                  <a:pt x="530181" y="352959"/>
                  <a:pt x="541611" y="360617"/>
                  <a:pt x="547098" y="365875"/>
                </a:cubicBezTo>
                <a:cubicBezTo>
                  <a:pt x="552584" y="371132"/>
                  <a:pt x="555327" y="377419"/>
                  <a:pt x="555327" y="384734"/>
                </a:cubicBezTo>
                <a:cubicBezTo>
                  <a:pt x="555327" y="408966"/>
                  <a:pt x="538639" y="413538"/>
                  <a:pt x="505264" y="398450"/>
                </a:cubicBezTo>
                <a:cubicBezTo>
                  <a:pt x="496577" y="394335"/>
                  <a:pt x="490862" y="390906"/>
                  <a:pt x="488119" y="388163"/>
                </a:cubicBezTo>
                <a:cubicBezTo>
                  <a:pt x="485375" y="385420"/>
                  <a:pt x="484004" y="381305"/>
                  <a:pt x="484004" y="375819"/>
                </a:cubicBezTo>
                <a:cubicBezTo>
                  <a:pt x="484004" y="367132"/>
                  <a:pt x="480232" y="359017"/>
                  <a:pt x="472688" y="351473"/>
                </a:cubicBezTo>
                <a:cubicBezTo>
                  <a:pt x="465144" y="343929"/>
                  <a:pt x="461373" y="338328"/>
                  <a:pt x="461373" y="334671"/>
                </a:cubicBezTo>
                <a:cubicBezTo>
                  <a:pt x="461373" y="330099"/>
                  <a:pt x="464001" y="327698"/>
                  <a:pt x="469259" y="327470"/>
                </a:cubicBezTo>
                <a:close/>
                <a:moveTo>
                  <a:pt x="229358" y="227279"/>
                </a:moveTo>
                <a:cubicBezTo>
                  <a:pt x="230644" y="226922"/>
                  <a:pt x="231630" y="226943"/>
                  <a:pt x="232315" y="227343"/>
                </a:cubicBezTo>
                <a:cubicBezTo>
                  <a:pt x="235059" y="228943"/>
                  <a:pt x="244431" y="230886"/>
                  <a:pt x="260433" y="233172"/>
                </a:cubicBezTo>
                <a:cubicBezTo>
                  <a:pt x="281922" y="236373"/>
                  <a:pt x="292437" y="242088"/>
                  <a:pt x="291980" y="250317"/>
                </a:cubicBezTo>
                <a:cubicBezTo>
                  <a:pt x="291523" y="253975"/>
                  <a:pt x="288551" y="257633"/>
                  <a:pt x="283065" y="261290"/>
                </a:cubicBezTo>
                <a:cubicBezTo>
                  <a:pt x="262033" y="276378"/>
                  <a:pt x="243517" y="298781"/>
                  <a:pt x="227515" y="328499"/>
                </a:cubicBezTo>
                <a:lnTo>
                  <a:pt x="211741" y="357302"/>
                </a:lnTo>
                <a:lnTo>
                  <a:pt x="239173" y="353873"/>
                </a:lnTo>
                <a:cubicBezTo>
                  <a:pt x="254261" y="352044"/>
                  <a:pt x="269349" y="352844"/>
                  <a:pt x="284436" y="356273"/>
                </a:cubicBezTo>
                <a:cubicBezTo>
                  <a:pt x="299524" y="359702"/>
                  <a:pt x="308896" y="364389"/>
                  <a:pt x="312554" y="370332"/>
                </a:cubicBezTo>
                <a:cubicBezTo>
                  <a:pt x="316669" y="377190"/>
                  <a:pt x="310725" y="390106"/>
                  <a:pt x="294723" y="409080"/>
                </a:cubicBezTo>
                <a:cubicBezTo>
                  <a:pt x="278721" y="428054"/>
                  <a:pt x="257690" y="447599"/>
                  <a:pt x="231630" y="467716"/>
                </a:cubicBezTo>
                <a:cubicBezTo>
                  <a:pt x="229801" y="469088"/>
                  <a:pt x="230944" y="470002"/>
                  <a:pt x="235059" y="470459"/>
                </a:cubicBezTo>
                <a:cubicBezTo>
                  <a:pt x="244660" y="472288"/>
                  <a:pt x="276892" y="472745"/>
                  <a:pt x="331756" y="471831"/>
                </a:cubicBezTo>
                <a:cubicBezTo>
                  <a:pt x="379762" y="471373"/>
                  <a:pt x="413024" y="471716"/>
                  <a:pt x="431540" y="472859"/>
                </a:cubicBezTo>
                <a:cubicBezTo>
                  <a:pt x="450057" y="474002"/>
                  <a:pt x="471660" y="477089"/>
                  <a:pt x="496348" y="482118"/>
                </a:cubicBezTo>
                <a:cubicBezTo>
                  <a:pt x="533839" y="489433"/>
                  <a:pt x="564700" y="494234"/>
                  <a:pt x="588931" y="496520"/>
                </a:cubicBezTo>
                <a:cubicBezTo>
                  <a:pt x="608591" y="498806"/>
                  <a:pt x="620592" y="500863"/>
                  <a:pt x="624936" y="502692"/>
                </a:cubicBezTo>
                <a:cubicBezTo>
                  <a:pt x="629279" y="504521"/>
                  <a:pt x="630536" y="507950"/>
                  <a:pt x="628708" y="512979"/>
                </a:cubicBezTo>
                <a:cubicBezTo>
                  <a:pt x="623221" y="526695"/>
                  <a:pt x="602647" y="535153"/>
                  <a:pt x="566986" y="538353"/>
                </a:cubicBezTo>
                <a:cubicBezTo>
                  <a:pt x="551441" y="539725"/>
                  <a:pt x="538411" y="539954"/>
                  <a:pt x="527895" y="539039"/>
                </a:cubicBezTo>
                <a:cubicBezTo>
                  <a:pt x="517380" y="538125"/>
                  <a:pt x="500234" y="534467"/>
                  <a:pt x="476460" y="528066"/>
                </a:cubicBezTo>
                <a:cubicBezTo>
                  <a:pt x="445370" y="520751"/>
                  <a:pt x="412909" y="516293"/>
                  <a:pt x="379077" y="514693"/>
                </a:cubicBezTo>
                <a:cubicBezTo>
                  <a:pt x="345244" y="513093"/>
                  <a:pt x="296552" y="514122"/>
                  <a:pt x="233001" y="517779"/>
                </a:cubicBezTo>
                <a:cubicBezTo>
                  <a:pt x="201454" y="519608"/>
                  <a:pt x="180880" y="520294"/>
                  <a:pt x="171279" y="519837"/>
                </a:cubicBezTo>
                <a:cubicBezTo>
                  <a:pt x="161678" y="519380"/>
                  <a:pt x="154363" y="517322"/>
                  <a:pt x="149333" y="513665"/>
                </a:cubicBezTo>
                <a:cubicBezTo>
                  <a:pt x="141104" y="508635"/>
                  <a:pt x="136989" y="501777"/>
                  <a:pt x="136989" y="493091"/>
                </a:cubicBezTo>
                <a:cubicBezTo>
                  <a:pt x="136989" y="480289"/>
                  <a:pt x="138475" y="471602"/>
                  <a:pt x="141447" y="467030"/>
                </a:cubicBezTo>
                <a:cubicBezTo>
                  <a:pt x="144419" y="462458"/>
                  <a:pt x="150934" y="459486"/>
                  <a:pt x="160992" y="458115"/>
                </a:cubicBezTo>
                <a:cubicBezTo>
                  <a:pt x="173794" y="455829"/>
                  <a:pt x="187281" y="447599"/>
                  <a:pt x="201454" y="433426"/>
                </a:cubicBezTo>
                <a:cubicBezTo>
                  <a:pt x="215628" y="419253"/>
                  <a:pt x="222028" y="410337"/>
                  <a:pt x="220657" y="406680"/>
                </a:cubicBezTo>
                <a:cubicBezTo>
                  <a:pt x="219285" y="403022"/>
                  <a:pt x="208998" y="400736"/>
                  <a:pt x="189796" y="399822"/>
                </a:cubicBezTo>
                <a:cubicBezTo>
                  <a:pt x="174708" y="398450"/>
                  <a:pt x="165564" y="396507"/>
                  <a:pt x="162364" y="393992"/>
                </a:cubicBezTo>
                <a:cubicBezTo>
                  <a:pt x="159163" y="391478"/>
                  <a:pt x="156420" y="382448"/>
                  <a:pt x="154134" y="366903"/>
                </a:cubicBezTo>
                <a:cubicBezTo>
                  <a:pt x="151848" y="356388"/>
                  <a:pt x="147733" y="351130"/>
                  <a:pt x="141790" y="351130"/>
                </a:cubicBezTo>
                <a:cubicBezTo>
                  <a:pt x="138132" y="351130"/>
                  <a:pt x="128760" y="356273"/>
                  <a:pt x="113672" y="366560"/>
                </a:cubicBezTo>
                <a:cubicBezTo>
                  <a:pt x="98584" y="376847"/>
                  <a:pt x="89212" y="384506"/>
                  <a:pt x="85554" y="389535"/>
                </a:cubicBezTo>
                <a:cubicBezTo>
                  <a:pt x="83725" y="391821"/>
                  <a:pt x="74696" y="396850"/>
                  <a:pt x="58465" y="404622"/>
                </a:cubicBezTo>
                <a:cubicBezTo>
                  <a:pt x="42234" y="412395"/>
                  <a:pt x="30690" y="417195"/>
                  <a:pt x="23832" y="419024"/>
                </a:cubicBezTo>
                <a:cubicBezTo>
                  <a:pt x="18346" y="420396"/>
                  <a:pt x="14574" y="420281"/>
                  <a:pt x="12516" y="418681"/>
                </a:cubicBezTo>
                <a:cubicBezTo>
                  <a:pt x="10459" y="417081"/>
                  <a:pt x="7830" y="412623"/>
                  <a:pt x="4630" y="405308"/>
                </a:cubicBezTo>
                <a:cubicBezTo>
                  <a:pt x="515" y="394335"/>
                  <a:pt x="-857" y="384963"/>
                  <a:pt x="515" y="377190"/>
                </a:cubicBezTo>
                <a:cubicBezTo>
                  <a:pt x="1887" y="369418"/>
                  <a:pt x="5544" y="365532"/>
                  <a:pt x="11488" y="365532"/>
                </a:cubicBezTo>
                <a:cubicBezTo>
                  <a:pt x="17431" y="365532"/>
                  <a:pt x="24632" y="363360"/>
                  <a:pt x="33090" y="359017"/>
                </a:cubicBezTo>
                <a:cubicBezTo>
                  <a:pt x="41549" y="354673"/>
                  <a:pt x="49664" y="351359"/>
                  <a:pt x="57436" y="349073"/>
                </a:cubicBezTo>
                <a:cubicBezTo>
                  <a:pt x="63380" y="348158"/>
                  <a:pt x="85897" y="333756"/>
                  <a:pt x="124988" y="305867"/>
                </a:cubicBezTo>
                <a:cubicBezTo>
                  <a:pt x="164078" y="277978"/>
                  <a:pt x="192310" y="256261"/>
                  <a:pt x="209684" y="240716"/>
                </a:cubicBezTo>
                <a:cubicBezTo>
                  <a:pt x="218942" y="232829"/>
                  <a:pt x="225500" y="228350"/>
                  <a:pt x="229358" y="227279"/>
                </a:cubicBezTo>
                <a:close/>
                <a:moveTo>
                  <a:pt x="451428" y="190310"/>
                </a:moveTo>
                <a:cubicBezTo>
                  <a:pt x="447542" y="188710"/>
                  <a:pt x="439198" y="194082"/>
                  <a:pt x="426397" y="206426"/>
                </a:cubicBezTo>
                <a:cubicBezTo>
                  <a:pt x="420453" y="211455"/>
                  <a:pt x="415881" y="215684"/>
                  <a:pt x="412681" y="219113"/>
                </a:cubicBezTo>
                <a:cubicBezTo>
                  <a:pt x="409480" y="222542"/>
                  <a:pt x="407308" y="225514"/>
                  <a:pt x="406166" y="228029"/>
                </a:cubicBezTo>
                <a:cubicBezTo>
                  <a:pt x="405023" y="230543"/>
                  <a:pt x="405023" y="232372"/>
                  <a:pt x="406166" y="233515"/>
                </a:cubicBezTo>
                <a:cubicBezTo>
                  <a:pt x="407308" y="234658"/>
                  <a:pt x="409480" y="235915"/>
                  <a:pt x="412681" y="237287"/>
                </a:cubicBezTo>
                <a:cubicBezTo>
                  <a:pt x="418167" y="238659"/>
                  <a:pt x="424797" y="241173"/>
                  <a:pt x="432569" y="244831"/>
                </a:cubicBezTo>
                <a:cubicBezTo>
                  <a:pt x="438513" y="248031"/>
                  <a:pt x="442970" y="247803"/>
                  <a:pt x="445942" y="244145"/>
                </a:cubicBezTo>
                <a:cubicBezTo>
                  <a:pt x="448914" y="240488"/>
                  <a:pt x="451771" y="231343"/>
                  <a:pt x="454515" y="216713"/>
                </a:cubicBezTo>
                <a:cubicBezTo>
                  <a:pt x="456343" y="200711"/>
                  <a:pt x="455315" y="191910"/>
                  <a:pt x="451428" y="190310"/>
                </a:cubicBezTo>
                <a:close/>
                <a:moveTo>
                  <a:pt x="196825" y="126702"/>
                </a:moveTo>
                <a:cubicBezTo>
                  <a:pt x="194425" y="127159"/>
                  <a:pt x="191625" y="128359"/>
                  <a:pt x="188424" y="130302"/>
                </a:cubicBezTo>
                <a:cubicBezTo>
                  <a:pt x="183852" y="133503"/>
                  <a:pt x="176537" y="135103"/>
                  <a:pt x="166479" y="135103"/>
                </a:cubicBezTo>
                <a:cubicBezTo>
                  <a:pt x="156420" y="135103"/>
                  <a:pt x="150934" y="136360"/>
                  <a:pt x="150019" y="138875"/>
                </a:cubicBezTo>
                <a:cubicBezTo>
                  <a:pt x="149105" y="141389"/>
                  <a:pt x="150019" y="151791"/>
                  <a:pt x="152763" y="170079"/>
                </a:cubicBezTo>
                <a:cubicBezTo>
                  <a:pt x="155049" y="182880"/>
                  <a:pt x="156992" y="190424"/>
                  <a:pt x="158592" y="192710"/>
                </a:cubicBezTo>
                <a:cubicBezTo>
                  <a:pt x="160192" y="194996"/>
                  <a:pt x="163964" y="195225"/>
                  <a:pt x="169908" y="193396"/>
                </a:cubicBezTo>
                <a:cubicBezTo>
                  <a:pt x="185452" y="189738"/>
                  <a:pt x="193225" y="183795"/>
                  <a:pt x="193225" y="175565"/>
                </a:cubicBezTo>
                <a:cubicBezTo>
                  <a:pt x="193225" y="171450"/>
                  <a:pt x="195625" y="167564"/>
                  <a:pt x="200426" y="163906"/>
                </a:cubicBezTo>
                <a:cubicBezTo>
                  <a:pt x="205226" y="160249"/>
                  <a:pt x="207627" y="153162"/>
                  <a:pt x="207627" y="142647"/>
                </a:cubicBezTo>
                <a:cubicBezTo>
                  <a:pt x="207627" y="130645"/>
                  <a:pt x="204026" y="125330"/>
                  <a:pt x="196825" y="126702"/>
                </a:cubicBezTo>
                <a:close/>
                <a:moveTo>
                  <a:pt x="418167" y="27432"/>
                </a:moveTo>
                <a:cubicBezTo>
                  <a:pt x="431426" y="27432"/>
                  <a:pt x="438741" y="29490"/>
                  <a:pt x="440113" y="33605"/>
                </a:cubicBezTo>
                <a:cubicBezTo>
                  <a:pt x="441484" y="37719"/>
                  <a:pt x="438055" y="55322"/>
                  <a:pt x="429826" y="86411"/>
                </a:cubicBezTo>
                <a:cubicBezTo>
                  <a:pt x="419310" y="127559"/>
                  <a:pt x="414967" y="149505"/>
                  <a:pt x="416796" y="152248"/>
                </a:cubicBezTo>
                <a:cubicBezTo>
                  <a:pt x="418167" y="153619"/>
                  <a:pt x="423882" y="153619"/>
                  <a:pt x="433941" y="152248"/>
                </a:cubicBezTo>
                <a:cubicBezTo>
                  <a:pt x="446285" y="150419"/>
                  <a:pt x="459201" y="151105"/>
                  <a:pt x="472688" y="154305"/>
                </a:cubicBezTo>
                <a:cubicBezTo>
                  <a:pt x="486176" y="157506"/>
                  <a:pt x="494062" y="161621"/>
                  <a:pt x="496348" y="166650"/>
                </a:cubicBezTo>
                <a:cubicBezTo>
                  <a:pt x="498177" y="172593"/>
                  <a:pt x="498863" y="185395"/>
                  <a:pt x="498406" y="205055"/>
                </a:cubicBezTo>
                <a:cubicBezTo>
                  <a:pt x="497948" y="224714"/>
                  <a:pt x="496348" y="239345"/>
                  <a:pt x="493605" y="248946"/>
                </a:cubicBezTo>
                <a:cubicBezTo>
                  <a:pt x="485833" y="276378"/>
                  <a:pt x="457486" y="308610"/>
                  <a:pt x="408566" y="345644"/>
                </a:cubicBezTo>
                <a:cubicBezTo>
                  <a:pt x="379762" y="368046"/>
                  <a:pt x="360560" y="383820"/>
                  <a:pt x="350959" y="392964"/>
                </a:cubicBezTo>
                <a:cubicBezTo>
                  <a:pt x="338157" y="406223"/>
                  <a:pt x="332442" y="410795"/>
                  <a:pt x="333814" y="406680"/>
                </a:cubicBezTo>
                <a:cubicBezTo>
                  <a:pt x="335185" y="401193"/>
                  <a:pt x="344558" y="387249"/>
                  <a:pt x="361932" y="364846"/>
                </a:cubicBezTo>
                <a:cubicBezTo>
                  <a:pt x="383877" y="336500"/>
                  <a:pt x="394850" y="320726"/>
                  <a:pt x="394850" y="317526"/>
                </a:cubicBezTo>
                <a:cubicBezTo>
                  <a:pt x="394850" y="314325"/>
                  <a:pt x="392793" y="310210"/>
                  <a:pt x="388678" y="305181"/>
                </a:cubicBezTo>
                <a:cubicBezTo>
                  <a:pt x="384563" y="300152"/>
                  <a:pt x="381363" y="293980"/>
                  <a:pt x="379077" y="286665"/>
                </a:cubicBezTo>
                <a:cubicBezTo>
                  <a:pt x="377705" y="282093"/>
                  <a:pt x="377819" y="279235"/>
                  <a:pt x="379419" y="278092"/>
                </a:cubicBezTo>
                <a:cubicBezTo>
                  <a:pt x="381020" y="276949"/>
                  <a:pt x="385935" y="276606"/>
                  <a:pt x="394164" y="277064"/>
                </a:cubicBezTo>
                <a:cubicBezTo>
                  <a:pt x="401479" y="277978"/>
                  <a:pt x="406394" y="277864"/>
                  <a:pt x="408909" y="276721"/>
                </a:cubicBezTo>
                <a:cubicBezTo>
                  <a:pt x="411423" y="275578"/>
                  <a:pt x="412909" y="272949"/>
                  <a:pt x="413367" y="268834"/>
                </a:cubicBezTo>
                <a:cubicBezTo>
                  <a:pt x="414281" y="261976"/>
                  <a:pt x="410623" y="255575"/>
                  <a:pt x="402394" y="249631"/>
                </a:cubicBezTo>
                <a:cubicBezTo>
                  <a:pt x="386392" y="239573"/>
                  <a:pt x="375876" y="245060"/>
                  <a:pt x="370847" y="266091"/>
                </a:cubicBezTo>
                <a:cubicBezTo>
                  <a:pt x="368561" y="275692"/>
                  <a:pt x="365818" y="281636"/>
                  <a:pt x="362617" y="283922"/>
                </a:cubicBezTo>
                <a:cubicBezTo>
                  <a:pt x="358045" y="286207"/>
                  <a:pt x="352216" y="284264"/>
                  <a:pt x="345129" y="278092"/>
                </a:cubicBezTo>
                <a:cubicBezTo>
                  <a:pt x="338043" y="271920"/>
                  <a:pt x="333128" y="263805"/>
                  <a:pt x="330385" y="253746"/>
                </a:cubicBezTo>
                <a:cubicBezTo>
                  <a:pt x="323527" y="231801"/>
                  <a:pt x="323984" y="216713"/>
                  <a:pt x="331756" y="208484"/>
                </a:cubicBezTo>
                <a:cubicBezTo>
                  <a:pt x="341358" y="199340"/>
                  <a:pt x="354273" y="175222"/>
                  <a:pt x="370504" y="136132"/>
                </a:cubicBezTo>
                <a:cubicBezTo>
                  <a:pt x="386735" y="97041"/>
                  <a:pt x="393021" y="75667"/>
                  <a:pt x="389364" y="72009"/>
                </a:cubicBezTo>
                <a:cubicBezTo>
                  <a:pt x="387992" y="70638"/>
                  <a:pt x="381363" y="72467"/>
                  <a:pt x="369475" y="77496"/>
                </a:cubicBezTo>
                <a:cubicBezTo>
                  <a:pt x="356674" y="82982"/>
                  <a:pt x="343872" y="86868"/>
                  <a:pt x="331071" y="89154"/>
                </a:cubicBezTo>
                <a:cubicBezTo>
                  <a:pt x="326499" y="90069"/>
                  <a:pt x="321927" y="89954"/>
                  <a:pt x="317354" y="88811"/>
                </a:cubicBezTo>
                <a:cubicBezTo>
                  <a:pt x="312783" y="87668"/>
                  <a:pt x="310497" y="86182"/>
                  <a:pt x="310497" y="84354"/>
                </a:cubicBezTo>
                <a:cubicBezTo>
                  <a:pt x="310497" y="81611"/>
                  <a:pt x="315297" y="78410"/>
                  <a:pt x="324898" y="74752"/>
                </a:cubicBezTo>
                <a:cubicBezTo>
                  <a:pt x="334500" y="71095"/>
                  <a:pt x="348901" y="62408"/>
                  <a:pt x="368104" y="48692"/>
                </a:cubicBezTo>
                <a:cubicBezTo>
                  <a:pt x="379991" y="40005"/>
                  <a:pt x="389364" y="34290"/>
                  <a:pt x="396222" y="31547"/>
                </a:cubicBezTo>
                <a:cubicBezTo>
                  <a:pt x="403080" y="28804"/>
                  <a:pt x="410395" y="27432"/>
                  <a:pt x="418167" y="27432"/>
                </a:cubicBezTo>
                <a:close/>
                <a:moveTo>
                  <a:pt x="186367" y="0"/>
                </a:moveTo>
                <a:lnTo>
                  <a:pt x="209684" y="2058"/>
                </a:lnTo>
                <a:cubicBezTo>
                  <a:pt x="225229" y="4344"/>
                  <a:pt x="235516" y="7087"/>
                  <a:pt x="240545" y="10287"/>
                </a:cubicBezTo>
                <a:cubicBezTo>
                  <a:pt x="253347" y="18060"/>
                  <a:pt x="260433" y="56236"/>
                  <a:pt x="261805" y="124816"/>
                </a:cubicBezTo>
                <a:lnTo>
                  <a:pt x="262491" y="194767"/>
                </a:lnTo>
                <a:lnTo>
                  <a:pt x="247403" y="205055"/>
                </a:lnTo>
                <a:cubicBezTo>
                  <a:pt x="237802" y="211912"/>
                  <a:pt x="230715" y="215342"/>
                  <a:pt x="226143" y="215342"/>
                </a:cubicBezTo>
                <a:cubicBezTo>
                  <a:pt x="217456" y="215342"/>
                  <a:pt x="205455" y="218542"/>
                  <a:pt x="190139" y="224943"/>
                </a:cubicBezTo>
                <a:cubicBezTo>
                  <a:pt x="174822" y="231343"/>
                  <a:pt x="166250" y="237058"/>
                  <a:pt x="164421" y="242088"/>
                </a:cubicBezTo>
                <a:cubicBezTo>
                  <a:pt x="158935" y="253518"/>
                  <a:pt x="151048" y="257861"/>
                  <a:pt x="140761" y="255118"/>
                </a:cubicBezTo>
                <a:cubicBezTo>
                  <a:pt x="130474" y="252375"/>
                  <a:pt x="121901" y="243459"/>
                  <a:pt x="115044" y="228372"/>
                </a:cubicBezTo>
                <a:cubicBezTo>
                  <a:pt x="108643" y="214656"/>
                  <a:pt x="104528" y="195225"/>
                  <a:pt x="102699" y="170079"/>
                </a:cubicBezTo>
                <a:cubicBezTo>
                  <a:pt x="100870" y="144933"/>
                  <a:pt x="96412" y="125845"/>
                  <a:pt x="89326" y="112814"/>
                </a:cubicBezTo>
                <a:cubicBezTo>
                  <a:pt x="82239" y="99784"/>
                  <a:pt x="79839" y="92355"/>
                  <a:pt x="82125" y="90526"/>
                </a:cubicBezTo>
                <a:cubicBezTo>
                  <a:pt x="84411" y="88697"/>
                  <a:pt x="94355" y="91783"/>
                  <a:pt x="111957" y="99784"/>
                </a:cubicBezTo>
                <a:cubicBezTo>
                  <a:pt x="129560" y="107785"/>
                  <a:pt x="139618" y="111786"/>
                  <a:pt x="142133" y="111786"/>
                </a:cubicBezTo>
                <a:cubicBezTo>
                  <a:pt x="144647" y="111786"/>
                  <a:pt x="156420" y="106985"/>
                  <a:pt x="177451" y="97384"/>
                </a:cubicBezTo>
                <a:lnTo>
                  <a:pt x="208312" y="82982"/>
                </a:lnTo>
                <a:lnTo>
                  <a:pt x="205569" y="64466"/>
                </a:lnTo>
                <a:cubicBezTo>
                  <a:pt x="204198" y="51664"/>
                  <a:pt x="202712" y="44463"/>
                  <a:pt x="201111" y="42863"/>
                </a:cubicBezTo>
                <a:cubicBezTo>
                  <a:pt x="199511" y="41263"/>
                  <a:pt x="192768" y="45492"/>
                  <a:pt x="180880" y="55550"/>
                </a:cubicBezTo>
                <a:cubicBezTo>
                  <a:pt x="168993" y="64694"/>
                  <a:pt x="157563" y="70409"/>
                  <a:pt x="146590" y="72695"/>
                </a:cubicBezTo>
                <a:cubicBezTo>
                  <a:pt x="135618" y="74981"/>
                  <a:pt x="127845" y="73152"/>
                  <a:pt x="123273" y="67209"/>
                </a:cubicBezTo>
                <a:cubicBezTo>
                  <a:pt x="120073" y="63551"/>
                  <a:pt x="118473" y="61151"/>
                  <a:pt x="118473" y="60008"/>
                </a:cubicBezTo>
                <a:cubicBezTo>
                  <a:pt x="118473" y="58865"/>
                  <a:pt x="120073" y="57608"/>
                  <a:pt x="123273" y="56236"/>
                </a:cubicBezTo>
                <a:cubicBezTo>
                  <a:pt x="127845" y="54864"/>
                  <a:pt x="139504" y="45034"/>
                  <a:pt x="158249" y="26746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54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331124-FE41-7196-BB8D-665BA190055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596359" y="713517"/>
            <a:ext cx="549211" cy="617324"/>
          </a:xfrm>
          <a:custGeom>
            <a:avLst/>
            <a:gdLst/>
            <a:ahLst/>
            <a:cxnLst/>
            <a:rect l="l" t="t" r="r" b="b"/>
            <a:pathLst>
              <a:path w="549211" h="617324">
                <a:moveTo>
                  <a:pt x="285235" y="295770"/>
                </a:moveTo>
                <a:cubicBezTo>
                  <a:pt x="281692" y="296066"/>
                  <a:pt x="277263" y="296804"/>
                  <a:pt x="271948" y="297985"/>
                </a:cubicBezTo>
                <a:cubicBezTo>
                  <a:pt x="266633" y="299166"/>
                  <a:pt x="258956" y="301528"/>
                  <a:pt x="248917" y="305071"/>
                </a:cubicBezTo>
                <a:cubicBezTo>
                  <a:pt x="237696" y="308615"/>
                  <a:pt x="230019" y="312010"/>
                  <a:pt x="225885" y="315258"/>
                </a:cubicBezTo>
                <a:cubicBezTo>
                  <a:pt x="221751" y="318506"/>
                  <a:pt x="219684" y="322493"/>
                  <a:pt x="219684" y="327217"/>
                </a:cubicBezTo>
                <a:cubicBezTo>
                  <a:pt x="219684" y="335485"/>
                  <a:pt x="222932" y="344195"/>
                  <a:pt x="229428" y="353349"/>
                </a:cubicBezTo>
                <a:cubicBezTo>
                  <a:pt x="235925" y="362503"/>
                  <a:pt x="242421" y="367079"/>
                  <a:pt x="248917" y="367079"/>
                </a:cubicBezTo>
                <a:cubicBezTo>
                  <a:pt x="253641" y="367079"/>
                  <a:pt x="262204" y="357926"/>
                  <a:pt x="274606" y="339619"/>
                </a:cubicBezTo>
                <a:cubicBezTo>
                  <a:pt x="287007" y="321312"/>
                  <a:pt x="293208" y="308910"/>
                  <a:pt x="293208" y="302414"/>
                </a:cubicBezTo>
                <a:cubicBezTo>
                  <a:pt x="293208" y="299461"/>
                  <a:pt x="292765" y="297542"/>
                  <a:pt x="291879" y="296656"/>
                </a:cubicBezTo>
                <a:cubicBezTo>
                  <a:pt x="291436" y="296213"/>
                  <a:pt x="290661" y="295918"/>
                  <a:pt x="289554" y="295770"/>
                </a:cubicBezTo>
                <a:cubicBezTo>
                  <a:pt x="288446" y="295623"/>
                  <a:pt x="287007" y="295623"/>
                  <a:pt x="285235" y="295770"/>
                </a:cubicBezTo>
                <a:close/>
                <a:moveTo>
                  <a:pt x="0" y="237749"/>
                </a:moveTo>
                <a:lnTo>
                  <a:pt x="18602" y="242178"/>
                </a:lnTo>
                <a:cubicBezTo>
                  <a:pt x="32775" y="246312"/>
                  <a:pt x="45620" y="252513"/>
                  <a:pt x="57136" y="260780"/>
                </a:cubicBezTo>
                <a:cubicBezTo>
                  <a:pt x="68651" y="269048"/>
                  <a:pt x="76476" y="278201"/>
                  <a:pt x="80610" y="288241"/>
                </a:cubicBezTo>
                <a:cubicBezTo>
                  <a:pt x="87106" y="303595"/>
                  <a:pt x="87401" y="357630"/>
                  <a:pt x="81496" y="450347"/>
                </a:cubicBezTo>
                <a:cubicBezTo>
                  <a:pt x="75590" y="543063"/>
                  <a:pt x="68503" y="593850"/>
                  <a:pt x="60236" y="602709"/>
                </a:cubicBezTo>
                <a:cubicBezTo>
                  <a:pt x="55512" y="607433"/>
                  <a:pt x="48720" y="605957"/>
                  <a:pt x="39862" y="598280"/>
                </a:cubicBezTo>
                <a:cubicBezTo>
                  <a:pt x="33956" y="592965"/>
                  <a:pt x="26870" y="579677"/>
                  <a:pt x="18602" y="558417"/>
                </a:cubicBezTo>
                <a:cubicBezTo>
                  <a:pt x="10334" y="537158"/>
                  <a:pt x="7677" y="524461"/>
                  <a:pt x="10630" y="520327"/>
                </a:cubicBezTo>
                <a:cubicBezTo>
                  <a:pt x="12401" y="516784"/>
                  <a:pt x="15059" y="474264"/>
                  <a:pt x="18602" y="392768"/>
                </a:cubicBezTo>
                <a:cubicBezTo>
                  <a:pt x="20374" y="337256"/>
                  <a:pt x="20817" y="302266"/>
                  <a:pt x="19931" y="287798"/>
                </a:cubicBezTo>
                <a:cubicBezTo>
                  <a:pt x="19045" y="273329"/>
                  <a:pt x="16240" y="262257"/>
                  <a:pt x="11515" y="254579"/>
                </a:cubicBezTo>
                <a:close/>
                <a:moveTo>
                  <a:pt x="313582" y="228226"/>
                </a:moveTo>
                <a:cubicBezTo>
                  <a:pt x="318602" y="228669"/>
                  <a:pt x="325393" y="230662"/>
                  <a:pt x="333956" y="234205"/>
                </a:cubicBezTo>
                <a:cubicBezTo>
                  <a:pt x="343995" y="238930"/>
                  <a:pt x="351229" y="242030"/>
                  <a:pt x="355659" y="243507"/>
                </a:cubicBezTo>
                <a:cubicBezTo>
                  <a:pt x="360088" y="244983"/>
                  <a:pt x="364517" y="247640"/>
                  <a:pt x="368946" y="251479"/>
                </a:cubicBezTo>
                <a:cubicBezTo>
                  <a:pt x="373375" y="255318"/>
                  <a:pt x="376032" y="257975"/>
                  <a:pt x="376918" y="259452"/>
                </a:cubicBezTo>
                <a:cubicBezTo>
                  <a:pt x="377804" y="260928"/>
                  <a:pt x="377509" y="264914"/>
                  <a:pt x="376032" y="271410"/>
                </a:cubicBezTo>
                <a:cubicBezTo>
                  <a:pt x="374556" y="277906"/>
                  <a:pt x="372784" y="283221"/>
                  <a:pt x="370718" y="287355"/>
                </a:cubicBezTo>
                <a:cubicBezTo>
                  <a:pt x="368651" y="291489"/>
                  <a:pt x="364960" y="299166"/>
                  <a:pt x="359645" y="310386"/>
                </a:cubicBezTo>
                <a:cubicBezTo>
                  <a:pt x="346062" y="339323"/>
                  <a:pt x="341042" y="355564"/>
                  <a:pt x="344586" y="359107"/>
                </a:cubicBezTo>
                <a:cubicBezTo>
                  <a:pt x="346357" y="361469"/>
                  <a:pt x="350491" y="363241"/>
                  <a:pt x="356987" y="364422"/>
                </a:cubicBezTo>
                <a:cubicBezTo>
                  <a:pt x="377066" y="369737"/>
                  <a:pt x="387253" y="379186"/>
                  <a:pt x="387548" y="392768"/>
                </a:cubicBezTo>
                <a:cubicBezTo>
                  <a:pt x="387844" y="406351"/>
                  <a:pt x="378247" y="415504"/>
                  <a:pt x="358759" y="420229"/>
                </a:cubicBezTo>
                <a:cubicBezTo>
                  <a:pt x="308562" y="432630"/>
                  <a:pt x="269881" y="444737"/>
                  <a:pt x="242716" y="456548"/>
                </a:cubicBezTo>
                <a:cubicBezTo>
                  <a:pt x="222637" y="465406"/>
                  <a:pt x="208464" y="468654"/>
                  <a:pt x="200196" y="466292"/>
                </a:cubicBezTo>
                <a:cubicBezTo>
                  <a:pt x="191929" y="463929"/>
                  <a:pt x="186318" y="454776"/>
                  <a:pt x="183365" y="438831"/>
                </a:cubicBezTo>
                <a:lnTo>
                  <a:pt x="170964" y="381252"/>
                </a:lnTo>
                <a:cubicBezTo>
                  <a:pt x="162106" y="336371"/>
                  <a:pt x="162106" y="305662"/>
                  <a:pt x="170964" y="289127"/>
                </a:cubicBezTo>
                <a:cubicBezTo>
                  <a:pt x="175098" y="282040"/>
                  <a:pt x="197539" y="271705"/>
                  <a:pt x="238287" y="258123"/>
                </a:cubicBezTo>
                <a:cubicBezTo>
                  <a:pt x="279035" y="244540"/>
                  <a:pt x="300885" y="235682"/>
                  <a:pt x="303838" y="231548"/>
                </a:cubicBezTo>
                <a:cubicBezTo>
                  <a:pt x="305314" y="228891"/>
                  <a:pt x="308562" y="227783"/>
                  <a:pt x="313582" y="228226"/>
                </a:cubicBezTo>
                <a:close/>
                <a:moveTo>
                  <a:pt x="189123" y="26258"/>
                </a:moveTo>
                <a:cubicBezTo>
                  <a:pt x="196505" y="25815"/>
                  <a:pt x="207578" y="29285"/>
                  <a:pt x="222342" y="36667"/>
                </a:cubicBezTo>
                <a:cubicBezTo>
                  <a:pt x="226476" y="38438"/>
                  <a:pt x="230609" y="40210"/>
                  <a:pt x="234743" y="41981"/>
                </a:cubicBezTo>
                <a:cubicBezTo>
                  <a:pt x="251869" y="52611"/>
                  <a:pt x="263090" y="61174"/>
                  <a:pt x="268405" y="67670"/>
                </a:cubicBezTo>
                <a:cubicBezTo>
                  <a:pt x="273720" y="74166"/>
                  <a:pt x="275491" y="82434"/>
                  <a:pt x="273720" y="92474"/>
                </a:cubicBezTo>
                <a:cubicBezTo>
                  <a:pt x="273129" y="99560"/>
                  <a:pt x="271505" y="104137"/>
                  <a:pt x="268848" y="106204"/>
                </a:cubicBezTo>
                <a:cubicBezTo>
                  <a:pt x="266190" y="108271"/>
                  <a:pt x="260137" y="109304"/>
                  <a:pt x="250688" y="109304"/>
                </a:cubicBezTo>
                <a:cubicBezTo>
                  <a:pt x="241239" y="109304"/>
                  <a:pt x="232529" y="111666"/>
                  <a:pt x="224556" y="116391"/>
                </a:cubicBezTo>
                <a:cubicBezTo>
                  <a:pt x="216584" y="121115"/>
                  <a:pt x="202854" y="132336"/>
                  <a:pt x="183365" y="150052"/>
                </a:cubicBezTo>
                <a:cubicBezTo>
                  <a:pt x="153248" y="177217"/>
                  <a:pt x="135826" y="190800"/>
                  <a:pt x="131102" y="190800"/>
                </a:cubicBezTo>
                <a:cubicBezTo>
                  <a:pt x="126377" y="190800"/>
                  <a:pt x="121063" y="186223"/>
                  <a:pt x="115157" y="177070"/>
                </a:cubicBezTo>
                <a:cubicBezTo>
                  <a:pt x="109252" y="167916"/>
                  <a:pt x="104822" y="158320"/>
                  <a:pt x="101870" y="148280"/>
                </a:cubicBezTo>
                <a:cubicBezTo>
                  <a:pt x="100688" y="141784"/>
                  <a:pt x="101132" y="137651"/>
                  <a:pt x="103198" y="135879"/>
                </a:cubicBezTo>
                <a:cubicBezTo>
                  <a:pt x="105265" y="134107"/>
                  <a:pt x="113090" y="133221"/>
                  <a:pt x="126673" y="133221"/>
                </a:cubicBezTo>
                <a:cubicBezTo>
                  <a:pt x="137303" y="132631"/>
                  <a:pt x="151919" y="128497"/>
                  <a:pt x="170521" y="120820"/>
                </a:cubicBezTo>
                <a:cubicBezTo>
                  <a:pt x="189123" y="113143"/>
                  <a:pt x="203740" y="104875"/>
                  <a:pt x="214369" y="96017"/>
                </a:cubicBezTo>
                <a:cubicBezTo>
                  <a:pt x="215550" y="94836"/>
                  <a:pt x="209793" y="87011"/>
                  <a:pt x="197096" y="72542"/>
                </a:cubicBezTo>
                <a:cubicBezTo>
                  <a:pt x="184399" y="58074"/>
                  <a:pt x="178051" y="47001"/>
                  <a:pt x="178051" y="39324"/>
                </a:cubicBezTo>
                <a:cubicBezTo>
                  <a:pt x="178051" y="31056"/>
                  <a:pt x="181741" y="26701"/>
                  <a:pt x="189123" y="26258"/>
                </a:cubicBezTo>
                <a:close/>
                <a:moveTo>
                  <a:pt x="465833" y="237"/>
                </a:moveTo>
                <a:cubicBezTo>
                  <a:pt x="469745" y="-280"/>
                  <a:pt x="473621" y="52"/>
                  <a:pt x="477459" y="1234"/>
                </a:cubicBezTo>
                <a:cubicBezTo>
                  <a:pt x="507578" y="9501"/>
                  <a:pt x="528837" y="19836"/>
                  <a:pt x="541239" y="32237"/>
                </a:cubicBezTo>
                <a:cubicBezTo>
                  <a:pt x="546554" y="37552"/>
                  <a:pt x="549211" y="43458"/>
                  <a:pt x="549211" y="49954"/>
                </a:cubicBezTo>
                <a:cubicBezTo>
                  <a:pt x="549211" y="56450"/>
                  <a:pt x="546259" y="75347"/>
                  <a:pt x="540353" y="106647"/>
                </a:cubicBezTo>
                <a:cubicBezTo>
                  <a:pt x="534447" y="133812"/>
                  <a:pt x="531052" y="157877"/>
                  <a:pt x="530166" y="178841"/>
                </a:cubicBezTo>
                <a:cubicBezTo>
                  <a:pt x="529280" y="199806"/>
                  <a:pt x="529133" y="234205"/>
                  <a:pt x="529723" y="282040"/>
                </a:cubicBezTo>
                <a:cubicBezTo>
                  <a:pt x="531495" y="356449"/>
                  <a:pt x="532381" y="423182"/>
                  <a:pt x="532381" y="482237"/>
                </a:cubicBezTo>
                <a:cubicBezTo>
                  <a:pt x="532381" y="523575"/>
                  <a:pt x="531790" y="549559"/>
                  <a:pt x="530609" y="560189"/>
                </a:cubicBezTo>
                <a:cubicBezTo>
                  <a:pt x="529428" y="570819"/>
                  <a:pt x="524999" y="581449"/>
                  <a:pt x="517322" y="592079"/>
                </a:cubicBezTo>
                <a:cubicBezTo>
                  <a:pt x="509054" y="604480"/>
                  <a:pt x="501524" y="612158"/>
                  <a:pt x="494733" y="615110"/>
                </a:cubicBezTo>
                <a:cubicBezTo>
                  <a:pt x="487942" y="618063"/>
                  <a:pt x="479822" y="618063"/>
                  <a:pt x="470373" y="615110"/>
                </a:cubicBezTo>
                <a:cubicBezTo>
                  <a:pt x="463877" y="612158"/>
                  <a:pt x="458562" y="605809"/>
                  <a:pt x="454428" y="596065"/>
                </a:cubicBezTo>
                <a:cubicBezTo>
                  <a:pt x="450294" y="586321"/>
                  <a:pt x="448522" y="576429"/>
                  <a:pt x="449113" y="566390"/>
                </a:cubicBezTo>
                <a:cubicBezTo>
                  <a:pt x="449703" y="559303"/>
                  <a:pt x="443503" y="550445"/>
                  <a:pt x="430511" y="539815"/>
                </a:cubicBezTo>
                <a:lnTo>
                  <a:pt x="412794" y="522984"/>
                </a:lnTo>
                <a:lnTo>
                  <a:pt x="440255" y="527414"/>
                </a:lnTo>
                <a:lnTo>
                  <a:pt x="468601" y="530957"/>
                </a:lnTo>
                <a:lnTo>
                  <a:pt x="475688" y="506154"/>
                </a:lnTo>
                <a:cubicBezTo>
                  <a:pt x="480412" y="488437"/>
                  <a:pt x="481446" y="460386"/>
                  <a:pt x="478788" y="422000"/>
                </a:cubicBezTo>
                <a:cubicBezTo>
                  <a:pt x="476131" y="383615"/>
                  <a:pt x="473621" y="318359"/>
                  <a:pt x="471259" y="226233"/>
                </a:cubicBezTo>
                <a:cubicBezTo>
                  <a:pt x="468897" y="134107"/>
                  <a:pt x="466977" y="88044"/>
                  <a:pt x="465501" y="88044"/>
                </a:cubicBezTo>
                <a:cubicBezTo>
                  <a:pt x="464025" y="88044"/>
                  <a:pt x="455314" y="92474"/>
                  <a:pt x="439369" y="101332"/>
                </a:cubicBezTo>
                <a:cubicBezTo>
                  <a:pt x="426377" y="107237"/>
                  <a:pt x="418109" y="110190"/>
                  <a:pt x="414566" y="110190"/>
                </a:cubicBezTo>
                <a:cubicBezTo>
                  <a:pt x="411023" y="110190"/>
                  <a:pt x="405707" y="107532"/>
                  <a:pt x="398621" y="102218"/>
                </a:cubicBezTo>
                <a:cubicBezTo>
                  <a:pt x="376771" y="86273"/>
                  <a:pt x="368503" y="74757"/>
                  <a:pt x="373818" y="67670"/>
                </a:cubicBezTo>
                <a:cubicBezTo>
                  <a:pt x="374408" y="66489"/>
                  <a:pt x="375885" y="65604"/>
                  <a:pt x="378247" y="65013"/>
                </a:cubicBezTo>
                <a:cubicBezTo>
                  <a:pt x="384152" y="62651"/>
                  <a:pt x="396259" y="53054"/>
                  <a:pt x="414566" y="36224"/>
                </a:cubicBezTo>
                <a:cubicBezTo>
                  <a:pt x="432873" y="19393"/>
                  <a:pt x="446013" y="8763"/>
                  <a:pt x="453985" y="4334"/>
                </a:cubicBezTo>
                <a:cubicBezTo>
                  <a:pt x="457971" y="2119"/>
                  <a:pt x="461920" y="754"/>
                  <a:pt x="465833" y="237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696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3668A8-D816-A31D-1D17-9C81DB514577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74310" y="772479"/>
            <a:ext cx="539607" cy="511515"/>
          </a:xfrm>
          <a:custGeom>
            <a:avLst/>
            <a:gdLst/>
            <a:ahLst/>
            <a:cxnLst/>
            <a:rect l="l" t="t" r="r" b="b"/>
            <a:pathLst>
              <a:path w="539607" h="511515">
                <a:moveTo>
                  <a:pt x="414566" y="173130"/>
                </a:moveTo>
                <a:cubicBezTo>
                  <a:pt x="431692" y="173130"/>
                  <a:pt x="453247" y="181398"/>
                  <a:pt x="479231" y="197933"/>
                </a:cubicBezTo>
                <a:cubicBezTo>
                  <a:pt x="495176" y="209154"/>
                  <a:pt x="506249" y="218159"/>
                  <a:pt x="512450" y="224951"/>
                </a:cubicBezTo>
                <a:cubicBezTo>
                  <a:pt x="518651" y="231742"/>
                  <a:pt x="523818" y="241634"/>
                  <a:pt x="527951" y="254626"/>
                </a:cubicBezTo>
                <a:cubicBezTo>
                  <a:pt x="542715" y="297146"/>
                  <a:pt x="543454" y="321949"/>
                  <a:pt x="530166" y="329035"/>
                </a:cubicBezTo>
                <a:cubicBezTo>
                  <a:pt x="516879" y="336122"/>
                  <a:pt x="496062" y="321949"/>
                  <a:pt x="467716" y="286516"/>
                </a:cubicBezTo>
                <a:cubicBezTo>
                  <a:pt x="449409" y="265256"/>
                  <a:pt x="432873" y="248425"/>
                  <a:pt x="418109" y="236024"/>
                </a:cubicBezTo>
                <a:cubicBezTo>
                  <a:pt x="385039" y="210630"/>
                  <a:pt x="372932" y="192618"/>
                  <a:pt x="381791" y="181988"/>
                </a:cubicBezTo>
                <a:cubicBezTo>
                  <a:pt x="386515" y="176083"/>
                  <a:pt x="397440" y="173130"/>
                  <a:pt x="414566" y="173130"/>
                </a:cubicBezTo>
                <a:close/>
                <a:moveTo>
                  <a:pt x="256003" y="394"/>
                </a:moveTo>
                <a:cubicBezTo>
                  <a:pt x="258365" y="-787"/>
                  <a:pt x="261614" y="689"/>
                  <a:pt x="265747" y="4823"/>
                </a:cubicBezTo>
                <a:cubicBezTo>
                  <a:pt x="271062" y="10138"/>
                  <a:pt x="274901" y="21359"/>
                  <a:pt x="277263" y="38485"/>
                </a:cubicBezTo>
                <a:cubicBezTo>
                  <a:pt x="279035" y="52067"/>
                  <a:pt x="276525" y="66388"/>
                  <a:pt x="269734" y="81447"/>
                </a:cubicBezTo>
                <a:cubicBezTo>
                  <a:pt x="262942" y="96506"/>
                  <a:pt x="250098" y="116733"/>
                  <a:pt x="231200" y="142126"/>
                </a:cubicBezTo>
                <a:lnTo>
                  <a:pt x="210826" y="169587"/>
                </a:lnTo>
                <a:lnTo>
                  <a:pt x="244488" y="173130"/>
                </a:lnTo>
                <a:cubicBezTo>
                  <a:pt x="266338" y="174902"/>
                  <a:pt x="280511" y="178445"/>
                  <a:pt x="287007" y="183760"/>
                </a:cubicBezTo>
                <a:cubicBezTo>
                  <a:pt x="307086" y="200295"/>
                  <a:pt x="299114" y="232480"/>
                  <a:pt x="263090" y="280315"/>
                </a:cubicBezTo>
                <a:cubicBezTo>
                  <a:pt x="253641" y="292716"/>
                  <a:pt x="250393" y="299213"/>
                  <a:pt x="253346" y="299803"/>
                </a:cubicBezTo>
                <a:cubicBezTo>
                  <a:pt x="254527" y="299803"/>
                  <a:pt x="256299" y="299803"/>
                  <a:pt x="258661" y="299803"/>
                </a:cubicBezTo>
                <a:cubicBezTo>
                  <a:pt x="266338" y="299213"/>
                  <a:pt x="280216" y="298917"/>
                  <a:pt x="300295" y="298917"/>
                </a:cubicBezTo>
                <a:cubicBezTo>
                  <a:pt x="326279" y="299508"/>
                  <a:pt x="343405" y="305561"/>
                  <a:pt x="351672" y="317077"/>
                </a:cubicBezTo>
                <a:cubicBezTo>
                  <a:pt x="359940" y="328592"/>
                  <a:pt x="364369" y="353248"/>
                  <a:pt x="364960" y="391043"/>
                </a:cubicBezTo>
                <a:cubicBezTo>
                  <a:pt x="365550" y="409350"/>
                  <a:pt x="358464" y="430905"/>
                  <a:pt x="343700" y="455708"/>
                </a:cubicBezTo>
                <a:cubicBezTo>
                  <a:pt x="330117" y="478149"/>
                  <a:pt x="315797" y="493061"/>
                  <a:pt x="300738" y="500442"/>
                </a:cubicBezTo>
                <a:cubicBezTo>
                  <a:pt x="285678" y="507824"/>
                  <a:pt x="262204" y="511515"/>
                  <a:pt x="230314" y="511515"/>
                </a:cubicBezTo>
                <a:cubicBezTo>
                  <a:pt x="210826" y="511515"/>
                  <a:pt x="198867" y="510925"/>
                  <a:pt x="194439" y="509744"/>
                </a:cubicBezTo>
                <a:cubicBezTo>
                  <a:pt x="190009" y="508562"/>
                  <a:pt x="186614" y="504133"/>
                  <a:pt x="184252" y="496456"/>
                </a:cubicBezTo>
                <a:cubicBezTo>
                  <a:pt x="182480" y="486417"/>
                  <a:pt x="182775" y="475935"/>
                  <a:pt x="185137" y="465009"/>
                </a:cubicBezTo>
                <a:cubicBezTo>
                  <a:pt x="187500" y="454084"/>
                  <a:pt x="188681" y="445374"/>
                  <a:pt x="188681" y="438878"/>
                </a:cubicBezTo>
                <a:cubicBezTo>
                  <a:pt x="188681" y="424704"/>
                  <a:pt x="195472" y="425000"/>
                  <a:pt x="209055" y="439763"/>
                </a:cubicBezTo>
                <a:cubicBezTo>
                  <a:pt x="222637" y="453937"/>
                  <a:pt x="240354" y="454232"/>
                  <a:pt x="262204" y="440649"/>
                </a:cubicBezTo>
                <a:cubicBezTo>
                  <a:pt x="271062" y="435925"/>
                  <a:pt x="280216" y="424409"/>
                  <a:pt x="289665" y="406102"/>
                </a:cubicBezTo>
                <a:cubicBezTo>
                  <a:pt x="299114" y="387795"/>
                  <a:pt x="303838" y="372441"/>
                  <a:pt x="303838" y="360039"/>
                </a:cubicBezTo>
                <a:cubicBezTo>
                  <a:pt x="303838" y="354134"/>
                  <a:pt x="302657" y="350738"/>
                  <a:pt x="300295" y="349852"/>
                </a:cubicBezTo>
                <a:cubicBezTo>
                  <a:pt x="297932" y="348966"/>
                  <a:pt x="291436" y="349409"/>
                  <a:pt x="280807" y="351181"/>
                </a:cubicBezTo>
                <a:cubicBezTo>
                  <a:pt x="266633" y="353543"/>
                  <a:pt x="250246" y="358858"/>
                  <a:pt x="231643" y="367126"/>
                </a:cubicBezTo>
                <a:cubicBezTo>
                  <a:pt x="213041" y="375393"/>
                  <a:pt x="201673" y="382037"/>
                  <a:pt x="197539" y="387057"/>
                </a:cubicBezTo>
                <a:cubicBezTo>
                  <a:pt x="193405" y="392076"/>
                  <a:pt x="177165" y="402263"/>
                  <a:pt x="148819" y="417618"/>
                </a:cubicBezTo>
                <a:lnTo>
                  <a:pt x="79724" y="454822"/>
                </a:lnTo>
                <a:cubicBezTo>
                  <a:pt x="47835" y="471948"/>
                  <a:pt x="31594" y="472244"/>
                  <a:pt x="31004" y="455708"/>
                </a:cubicBezTo>
                <a:cubicBezTo>
                  <a:pt x="31004" y="426771"/>
                  <a:pt x="43110" y="406397"/>
                  <a:pt x="67323" y="394586"/>
                </a:cubicBezTo>
                <a:cubicBezTo>
                  <a:pt x="80315" y="388681"/>
                  <a:pt x="104232" y="369193"/>
                  <a:pt x="139075" y="336122"/>
                </a:cubicBezTo>
                <a:cubicBezTo>
                  <a:pt x="173917" y="303051"/>
                  <a:pt x="200196" y="275000"/>
                  <a:pt x="217913" y="251968"/>
                </a:cubicBezTo>
                <a:lnTo>
                  <a:pt x="239173" y="225394"/>
                </a:lnTo>
                <a:lnTo>
                  <a:pt x="204625" y="228937"/>
                </a:lnTo>
                <a:cubicBezTo>
                  <a:pt x="181594" y="231299"/>
                  <a:pt x="157972" y="240157"/>
                  <a:pt x="133760" y="255512"/>
                </a:cubicBezTo>
                <a:cubicBezTo>
                  <a:pt x="77067" y="291535"/>
                  <a:pt x="39271" y="311614"/>
                  <a:pt x="20374" y="315748"/>
                </a:cubicBezTo>
                <a:lnTo>
                  <a:pt x="0" y="319291"/>
                </a:lnTo>
                <a:lnTo>
                  <a:pt x="0" y="291831"/>
                </a:lnTo>
                <a:cubicBezTo>
                  <a:pt x="0" y="279429"/>
                  <a:pt x="1181" y="270866"/>
                  <a:pt x="3543" y="266142"/>
                </a:cubicBezTo>
                <a:cubicBezTo>
                  <a:pt x="5906" y="261417"/>
                  <a:pt x="11220" y="256102"/>
                  <a:pt x="19488" y="250197"/>
                </a:cubicBezTo>
                <a:cubicBezTo>
                  <a:pt x="33071" y="241339"/>
                  <a:pt x="51083" y="227461"/>
                  <a:pt x="73523" y="208563"/>
                </a:cubicBezTo>
                <a:lnTo>
                  <a:pt x="120472" y="168701"/>
                </a:lnTo>
                <a:cubicBezTo>
                  <a:pt x="129330" y="161614"/>
                  <a:pt x="150147" y="137697"/>
                  <a:pt x="182923" y="96949"/>
                </a:cubicBezTo>
                <a:cubicBezTo>
                  <a:pt x="215698" y="56201"/>
                  <a:pt x="236220" y="29036"/>
                  <a:pt x="244488" y="15453"/>
                </a:cubicBezTo>
                <a:cubicBezTo>
                  <a:pt x="249803" y="6595"/>
                  <a:pt x="253641" y="1575"/>
                  <a:pt x="256003" y="394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696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D0AAA9-D881-9A2D-2855-AE8FB972BDD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368893" y="747088"/>
            <a:ext cx="474030" cy="562782"/>
          </a:xfrm>
          <a:custGeom>
            <a:avLst/>
            <a:gdLst/>
            <a:ahLst/>
            <a:cxnLst/>
            <a:rect l="l" t="t" r="r" b="b"/>
            <a:pathLst>
              <a:path w="474030" h="562782">
                <a:moveTo>
                  <a:pt x="243078" y="156972"/>
                </a:moveTo>
                <a:cubicBezTo>
                  <a:pt x="240030" y="156972"/>
                  <a:pt x="231775" y="162306"/>
                  <a:pt x="218313" y="172974"/>
                </a:cubicBezTo>
                <a:cubicBezTo>
                  <a:pt x="204851" y="183642"/>
                  <a:pt x="196850" y="191008"/>
                  <a:pt x="194310" y="195072"/>
                </a:cubicBezTo>
                <a:cubicBezTo>
                  <a:pt x="192278" y="197612"/>
                  <a:pt x="191897" y="202311"/>
                  <a:pt x="193167" y="209169"/>
                </a:cubicBezTo>
                <a:cubicBezTo>
                  <a:pt x="194437" y="216027"/>
                  <a:pt x="196342" y="219456"/>
                  <a:pt x="198882" y="219456"/>
                </a:cubicBezTo>
                <a:cubicBezTo>
                  <a:pt x="201422" y="219456"/>
                  <a:pt x="209677" y="210947"/>
                  <a:pt x="223647" y="193929"/>
                </a:cubicBezTo>
                <a:cubicBezTo>
                  <a:pt x="237617" y="176911"/>
                  <a:pt x="245110" y="166497"/>
                  <a:pt x="246126" y="162687"/>
                </a:cubicBezTo>
                <a:cubicBezTo>
                  <a:pt x="247142" y="158877"/>
                  <a:pt x="246126" y="156972"/>
                  <a:pt x="243078" y="156972"/>
                </a:cubicBezTo>
                <a:close/>
                <a:moveTo>
                  <a:pt x="381000" y="10668"/>
                </a:moveTo>
                <a:cubicBezTo>
                  <a:pt x="381508" y="10668"/>
                  <a:pt x="386334" y="12700"/>
                  <a:pt x="395478" y="16764"/>
                </a:cubicBezTo>
                <a:cubicBezTo>
                  <a:pt x="407670" y="22352"/>
                  <a:pt x="413639" y="32512"/>
                  <a:pt x="413385" y="47244"/>
                </a:cubicBezTo>
                <a:cubicBezTo>
                  <a:pt x="413131" y="61976"/>
                  <a:pt x="406908" y="78486"/>
                  <a:pt x="394716" y="96774"/>
                </a:cubicBezTo>
                <a:cubicBezTo>
                  <a:pt x="388112" y="105410"/>
                  <a:pt x="374523" y="116459"/>
                  <a:pt x="353949" y="129921"/>
                </a:cubicBezTo>
                <a:cubicBezTo>
                  <a:pt x="333375" y="143383"/>
                  <a:pt x="315214" y="152654"/>
                  <a:pt x="299466" y="157734"/>
                </a:cubicBezTo>
                <a:cubicBezTo>
                  <a:pt x="294386" y="159258"/>
                  <a:pt x="299085" y="167259"/>
                  <a:pt x="313563" y="181737"/>
                </a:cubicBezTo>
                <a:cubicBezTo>
                  <a:pt x="328041" y="196215"/>
                  <a:pt x="335280" y="205232"/>
                  <a:pt x="335280" y="208788"/>
                </a:cubicBezTo>
                <a:cubicBezTo>
                  <a:pt x="335280" y="216916"/>
                  <a:pt x="341884" y="216916"/>
                  <a:pt x="355092" y="208788"/>
                </a:cubicBezTo>
                <a:cubicBezTo>
                  <a:pt x="358648" y="205740"/>
                  <a:pt x="362458" y="202184"/>
                  <a:pt x="366522" y="198120"/>
                </a:cubicBezTo>
                <a:cubicBezTo>
                  <a:pt x="373634" y="191516"/>
                  <a:pt x="379730" y="187452"/>
                  <a:pt x="384810" y="185928"/>
                </a:cubicBezTo>
                <a:cubicBezTo>
                  <a:pt x="389890" y="184404"/>
                  <a:pt x="400050" y="183642"/>
                  <a:pt x="415290" y="183642"/>
                </a:cubicBezTo>
                <a:cubicBezTo>
                  <a:pt x="438150" y="183642"/>
                  <a:pt x="451104" y="185674"/>
                  <a:pt x="454152" y="189738"/>
                </a:cubicBezTo>
                <a:cubicBezTo>
                  <a:pt x="459232" y="196850"/>
                  <a:pt x="465582" y="224790"/>
                  <a:pt x="473202" y="273558"/>
                </a:cubicBezTo>
                <a:cubicBezTo>
                  <a:pt x="475742" y="289814"/>
                  <a:pt x="472440" y="322707"/>
                  <a:pt x="463296" y="372237"/>
                </a:cubicBezTo>
                <a:cubicBezTo>
                  <a:pt x="454152" y="421767"/>
                  <a:pt x="446278" y="450088"/>
                  <a:pt x="439674" y="457200"/>
                </a:cubicBezTo>
                <a:cubicBezTo>
                  <a:pt x="436118" y="459740"/>
                  <a:pt x="434340" y="464312"/>
                  <a:pt x="434340" y="470916"/>
                </a:cubicBezTo>
                <a:cubicBezTo>
                  <a:pt x="434340" y="474980"/>
                  <a:pt x="425958" y="485394"/>
                  <a:pt x="409194" y="502158"/>
                </a:cubicBezTo>
                <a:cubicBezTo>
                  <a:pt x="392430" y="518922"/>
                  <a:pt x="381762" y="527304"/>
                  <a:pt x="377190" y="527304"/>
                </a:cubicBezTo>
                <a:cubicBezTo>
                  <a:pt x="373634" y="527304"/>
                  <a:pt x="370967" y="529844"/>
                  <a:pt x="369189" y="534924"/>
                </a:cubicBezTo>
                <a:cubicBezTo>
                  <a:pt x="367411" y="540004"/>
                  <a:pt x="364236" y="542544"/>
                  <a:pt x="359664" y="542544"/>
                </a:cubicBezTo>
                <a:cubicBezTo>
                  <a:pt x="355092" y="542544"/>
                  <a:pt x="344678" y="546354"/>
                  <a:pt x="328422" y="553974"/>
                </a:cubicBezTo>
                <a:cubicBezTo>
                  <a:pt x="308102" y="562610"/>
                  <a:pt x="298450" y="564896"/>
                  <a:pt x="299466" y="560832"/>
                </a:cubicBezTo>
                <a:cubicBezTo>
                  <a:pt x="300990" y="557784"/>
                  <a:pt x="307594" y="551942"/>
                  <a:pt x="319278" y="543306"/>
                </a:cubicBezTo>
                <a:cubicBezTo>
                  <a:pt x="351282" y="518922"/>
                  <a:pt x="374269" y="489839"/>
                  <a:pt x="388239" y="456057"/>
                </a:cubicBezTo>
                <a:cubicBezTo>
                  <a:pt x="402209" y="422275"/>
                  <a:pt x="410464" y="375412"/>
                  <a:pt x="413004" y="315468"/>
                </a:cubicBezTo>
                <a:cubicBezTo>
                  <a:pt x="415036" y="251460"/>
                  <a:pt x="412242" y="219456"/>
                  <a:pt x="404622" y="219456"/>
                </a:cubicBezTo>
                <a:cubicBezTo>
                  <a:pt x="398526" y="219456"/>
                  <a:pt x="389763" y="227711"/>
                  <a:pt x="378333" y="244221"/>
                </a:cubicBezTo>
                <a:cubicBezTo>
                  <a:pt x="366903" y="260731"/>
                  <a:pt x="355600" y="281686"/>
                  <a:pt x="344424" y="307086"/>
                </a:cubicBezTo>
                <a:cubicBezTo>
                  <a:pt x="334264" y="330962"/>
                  <a:pt x="326263" y="347472"/>
                  <a:pt x="320421" y="356616"/>
                </a:cubicBezTo>
                <a:cubicBezTo>
                  <a:pt x="314579" y="365760"/>
                  <a:pt x="307594" y="372872"/>
                  <a:pt x="299466" y="377952"/>
                </a:cubicBezTo>
                <a:cubicBezTo>
                  <a:pt x="286766" y="386588"/>
                  <a:pt x="277622" y="389763"/>
                  <a:pt x="272034" y="387477"/>
                </a:cubicBezTo>
                <a:cubicBezTo>
                  <a:pt x="266446" y="385191"/>
                  <a:pt x="262890" y="376428"/>
                  <a:pt x="261366" y="361188"/>
                </a:cubicBezTo>
                <a:cubicBezTo>
                  <a:pt x="259842" y="351028"/>
                  <a:pt x="259842" y="343408"/>
                  <a:pt x="261366" y="338328"/>
                </a:cubicBezTo>
                <a:cubicBezTo>
                  <a:pt x="262890" y="333248"/>
                  <a:pt x="267208" y="326390"/>
                  <a:pt x="274320" y="317754"/>
                </a:cubicBezTo>
                <a:cubicBezTo>
                  <a:pt x="281940" y="308102"/>
                  <a:pt x="286512" y="299720"/>
                  <a:pt x="288036" y="292608"/>
                </a:cubicBezTo>
                <a:cubicBezTo>
                  <a:pt x="289560" y="285496"/>
                  <a:pt x="290576" y="266954"/>
                  <a:pt x="291084" y="236982"/>
                </a:cubicBezTo>
                <a:cubicBezTo>
                  <a:pt x="291592" y="195834"/>
                  <a:pt x="290322" y="171450"/>
                  <a:pt x="287274" y="163830"/>
                </a:cubicBezTo>
                <a:cubicBezTo>
                  <a:pt x="285750" y="159766"/>
                  <a:pt x="286512" y="154813"/>
                  <a:pt x="289560" y="148971"/>
                </a:cubicBezTo>
                <a:cubicBezTo>
                  <a:pt x="292608" y="143129"/>
                  <a:pt x="299720" y="134112"/>
                  <a:pt x="310896" y="121920"/>
                </a:cubicBezTo>
                <a:cubicBezTo>
                  <a:pt x="329184" y="101092"/>
                  <a:pt x="345313" y="77343"/>
                  <a:pt x="359283" y="50673"/>
                </a:cubicBezTo>
                <a:cubicBezTo>
                  <a:pt x="373253" y="24003"/>
                  <a:pt x="380492" y="10668"/>
                  <a:pt x="381000" y="10668"/>
                </a:cubicBezTo>
                <a:close/>
                <a:moveTo>
                  <a:pt x="152400" y="0"/>
                </a:moveTo>
                <a:cubicBezTo>
                  <a:pt x="157480" y="0"/>
                  <a:pt x="167132" y="5334"/>
                  <a:pt x="181356" y="16002"/>
                </a:cubicBezTo>
                <a:cubicBezTo>
                  <a:pt x="195580" y="26670"/>
                  <a:pt x="203708" y="35052"/>
                  <a:pt x="205740" y="41148"/>
                </a:cubicBezTo>
                <a:cubicBezTo>
                  <a:pt x="208788" y="47244"/>
                  <a:pt x="209042" y="57658"/>
                  <a:pt x="206502" y="72390"/>
                </a:cubicBezTo>
                <a:lnTo>
                  <a:pt x="204216" y="93726"/>
                </a:lnTo>
                <a:lnTo>
                  <a:pt x="236982" y="102870"/>
                </a:lnTo>
                <a:cubicBezTo>
                  <a:pt x="249682" y="106426"/>
                  <a:pt x="258445" y="109855"/>
                  <a:pt x="263271" y="113157"/>
                </a:cubicBezTo>
                <a:cubicBezTo>
                  <a:pt x="268097" y="116459"/>
                  <a:pt x="271780" y="120650"/>
                  <a:pt x="274320" y="125730"/>
                </a:cubicBezTo>
                <a:cubicBezTo>
                  <a:pt x="277368" y="133858"/>
                  <a:pt x="275463" y="140716"/>
                  <a:pt x="268605" y="146304"/>
                </a:cubicBezTo>
                <a:cubicBezTo>
                  <a:pt x="261747" y="151892"/>
                  <a:pt x="246380" y="178816"/>
                  <a:pt x="222504" y="227076"/>
                </a:cubicBezTo>
                <a:lnTo>
                  <a:pt x="187452" y="300990"/>
                </a:lnTo>
                <a:lnTo>
                  <a:pt x="186690" y="381762"/>
                </a:lnTo>
                <a:cubicBezTo>
                  <a:pt x="186182" y="434594"/>
                  <a:pt x="183896" y="462026"/>
                  <a:pt x="179832" y="464058"/>
                </a:cubicBezTo>
                <a:cubicBezTo>
                  <a:pt x="175260" y="465582"/>
                  <a:pt x="168783" y="461899"/>
                  <a:pt x="160401" y="453009"/>
                </a:cubicBezTo>
                <a:cubicBezTo>
                  <a:pt x="152019" y="444119"/>
                  <a:pt x="145796" y="434086"/>
                  <a:pt x="141732" y="422910"/>
                </a:cubicBezTo>
                <a:cubicBezTo>
                  <a:pt x="137668" y="408686"/>
                  <a:pt x="133858" y="400558"/>
                  <a:pt x="130302" y="398526"/>
                </a:cubicBezTo>
                <a:cubicBezTo>
                  <a:pt x="126746" y="396494"/>
                  <a:pt x="119126" y="402844"/>
                  <a:pt x="107442" y="417576"/>
                </a:cubicBezTo>
                <a:cubicBezTo>
                  <a:pt x="87630" y="441452"/>
                  <a:pt x="73406" y="445262"/>
                  <a:pt x="64770" y="429006"/>
                </a:cubicBezTo>
                <a:cubicBezTo>
                  <a:pt x="60198" y="420878"/>
                  <a:pt x="58293" y="410972"/>
                  <a:pt x="59055" y="399288"/>
                </a:cubicBezTo>
                <a:cubicBezTo>
                  <a:pt x="59817" y="387604"/>
                  <a:pt x="63246" y="378968"/>
                  <a:pt x="69342" y="373380"/>
                </a:cubicBezTo>
                <a:cubicBezTo>
                  <a:pt x="75946" y="367792"/>
                  <a:pt x="89154" y="348996"/>
                  <a:pt x="108966" y="316992"/>
                </a:cubicBezTo>
                <a:cubicBezTo>
                  <a:pt x="122174" y="294640"/>
                  <a:pt x="130302" y="279527"/>
                  <a:pt x="133350" y="271653"/>
                </a:cubicBezTo>
                <a:cubicBezTo>
                  <a:pt x="136398" y="263779"/>
                  <a:pt x="137414" y="254000"/>
                  <a:pt x="136398" y="242316"/>
                </a:cubicBezTo>
                <a:lnTo>
                  <a:pt x="134874" y="216408"/>
                </a:lnTo>
                <a:lnTo>
                  <a:pt x="109728" y="242316"/>
                </a:lnTo>
                <a:cubicBezTo>
                  <a:pt x="93472" y="258572"/>
                  <a:pt x="81534" y="266700"/>
                  <a:pt x="73914" y="266700"/>
                </a:cubicBezTo>
                <a:cubicBezTo>
                  <a:pt x="65786" y="266700"/>
                  <a:pt x="55499" y="264795"/>
                  <a:pt x="43053" y="260985"/>
                </a:cubicBezTo>
                <a:cubicBezTo>
                  <a:pt x="30607" y="257175"/>
                  <a:pt x="20574" y="252730"/>
                  <a:pt x="12954" y="247650"/>
                </a:cubicBezTo>
                <a:lnTo>
                  <a:pt x="0" y="238506"/>
                </a:lnTo>
                <a:lnTo>
                  <a:pt x="16002" y="230886"/>
                </a:lnTo>
                <a:cubicBezTo>
                  <a:pt x="25654" y="224790"/>
                  <a:pt x="40132" y="215646"/>
                  <a:pt x="59436" y="203454"/>
                </a:cubicBezTo>
                <a:lnTo>
                  <a:pt x="115824" y="167640"/>
                </a:lnTo>
                <a:lnTo>
                  <a:pt x="142494" y="150876"/>
                </a:lnTo>
                <a:lnTo>
                  <a:pt x="144018" y="97536"/>
                </a:lnTo>
                <a:cubicBezTo>
                  <a:pt x="144526" y="62484"/>
                  <a:pt x="144526" y="37592"/>
                  <a:pt x="144018" y="22860"/>
                </a:cubicBezTo>
                <a:cubicBezTo>
                  <a:pt x="143002" y="13716"/>
                  <a:pt x="143129" y="7620"/>
                  <a:pt x="144399" y="4572"/>
                </a:cubicBezTo>
                <a:cubicBezTo>
                  <a:pt x="145669" y="1524"/>
                  <a:pt x="148336" y="0"/>
                  <a:pt x="152400" y="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60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39F831-26E0-7B50-AE60-DD9CFEFD0BE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908496" y="699230"/>
            <a:ext cx="606916" cy="644222"/>
          </a:xfrm>
          <a:custGeom>
            <a:avLst/>
            <a:gdLst/>
            <a:ahLst/>
            <a:cxnLst/>
            <a:rect l="l" t="t" r="r" b="b"/>
            <a:pathLst>
              <a:path w="606916" h="644222">
                <a:moveTo>
                  <a:pt x="517321" y="499833"/>
                </a:moveTo>
                <a:cubicBezTo>
                  <a:pt x="513778" y="500423"/>
                  <a:pt x="505215" y="503966"/>
                  <a:pt x="491632" y="510463"/>
                </a:cubicBezTo>
                <a:cubicBezTo>
                  <a:pt x="463877" y="523455"/>
                  <a:pt x="451180" y="533199"/>
                  <a:pt x="453542" y="539695"/>
                </a:cubicBezTo>
                <a:cubicBezTo>
                  <a:pt x="454723" y="545010"/>
                  <a:pt x="464467" y="546486"/>
                  <a:pt x="482774" y="544124"/>
                </a:cubicBezTo>
                <a:cubicBezTo>
                  <a:pt x="497538" y="541171"/>
                  <a:pt x="506692" y="538366"/>
                  <a:pt x="510235" y="535709"/>
                </a:cubicBezTo>
                <a:cubicBezTo>
                  <a:pt x="513778" y="533051"/>
                  <a:pt x="517026" y="526112"/>
                  <a:pt x="519979" y="514892"/>
                </a:cubicBezTo>
                <a:cubicBezTo>
                  <a:pt x="521750" y="504852"/>
                  <a:pt x="520865" y="499833"/>
                  <a:pt x="517321" y="499833"/>
                </a:cubicBezTo>
                <a:close/>
                <a:moveTo>
                  <a:pt x="506692" y="365187"/>
                </a:moveTo>
                <a:cubicBezTo>
                  <a:pt x="499605" y="366368"/>
                  <a:pt x="486022" y="373160"/>
                  <a:pt x="465943" y="385561"/>
                </a:cubicBezTo>
                <a:cubicBezTo>
                  <a:pt x="445865" y="397963"/>
                  <a:pt x="430510" y="409183"/>
                  <a:pt x="419881" y="419223"/>
                </a:cubicBezTo>
                <a:cubicBezTo>
                  <a:pt x="399212" y="438711"/>
                  <a:pt x="391682" y="452589"/>
                  <a:pt x="397292" y="460856"/>
                </a:cubicBezTo>
                <a:cubicBezTo>
                  <a:pt x="402902" y="469124"/>
                  <a:pt x="419585" y="468829"/>
                  <a:pt x="447341" y="459970"/>
                </a:cubicBezTo>
                <a:cubicBezTo>
                  <a:pt x="467420" y="453474"/>
                  <a:pt x="484841" y="448455"/>
                  <a:pt x="499605" y="444911"/>
                </a:cubicBezTo>
                <a:cubicBezTo>
                  <a:pt x="509054" y="443140"/>
                  <a:pt x="514811" y="440630"/>
                  <a:pt x="516878" y="437382"/>
                </a:cubicBezTo>
                <a:cubicBezTo>
                  <a:pt x="518945" y="434134"/>
                  <a:pt x="519979" y="427786"/>
                  <a:pt x="519979" y="418337"/>
                </a:cubicBezTo>
                <a:cubicBezTo>
                  <a:pt x="518798" y="404164"/>
                  <a:pt x="517026" y="391762"/>
                  <a:pt x="514664" y="381132"/>
                </a:cubicBezTo>
                <a:cubicBezTo>
                  <a:pt x="512302" y="370502"/>
                  <a:pt x="509644" y="365187"/>
                  <a:pt x="506692" y="365187"/>
                </a:cubicBezTo>
                <a:close/>
                <a:moveTo>
                  <a:pt x="432725" y="155247"/>
                </a:moveTo>
                <a:cubicBezTo>
                  <a:pt x="431249" y="154066"/>
                  <a:pt x="425491" y="156133"/>
                  <a:pt x="415451" y="161447"/>
                </a:cubicBezTo>
                <a:cubicBezTo>
                  <a:pt x="406003" y="165581"/>
                  <a:pt x="401278" y="173554"/>
                  <a:pt x="401278" y="185365"/>
                </a:cubicBezTo>
                <a:cubicBezTo>
                  <a:pt x="401278" y="192451"/>
                  <a:pt x="402016" y="196733"/>
                  <a:pt x="403493" y="198209"/>
                </a:cubicBezTo>
                <a:cubicBezTo>
                  <a:pt x="404970" y="199686"/>
                  <a:pt x="407184" y="198652"/>
                  <a:pt x="410136" y="195109"/>
                </a:cubicBezTo>
                <a:cubicBezTo>
                  <a:pt x="416633" y="190384"/>
                  <a:pt x="422833" y="182412"/>
                  <a:pt x="428739" y="171191"/>
                </a:cubicBezTo>
                <a:cubicBezTo>
                  <a:pt x="432873" y="161743"/>
                  <a:pt x="434201" y="156428"/>
                  <a:pt x="432725" y="155247"/>
                </a:cubicBezTo>
                <a:close/>
                <a:moveTo>
                  <a:pt x="250688" y="148603"/>
                </a:moveTo>
                <a:cubicBezTo>
                  <a:pt x="247145" y="149489"/>
                  <a:pt x="240353" y="153770"/>
                  <a:pt x="230314" y="161447"/>
                </a:cubicBezTo>
                <a:cubicBezTo>
                  <a:pt x="216141" y="173258"/>
                  <a:pt x="204625" y="197176"/>
                  <a:pt x="195767" y="233199"/>
                </a:cubicBezTo>
                <a:cubicBezTo>
                  <a:pt x="186909" y="269223"/>
                  <a:pt x="187204" y="290187"/>
                  <a:pt x="196653" y="296093"/>
                </a:cubicBezTo>
                <a:cubicBezTo>
                  <a:pt x="200787" y="299046"/>
                  <a:pt x="205806" y="296093"/>
                  <a:pt x="211712" y="287235"/>
                </a:cubicBezTo>
                <a:cubicBezTo>
                  <a:pt x="221751" y="273061"/>
                  <a:pt x="226771" y="271290"/>
                  <a:pt x="226771" y="281920"/>
                </a:cubicBezTo>
                <a:cubicBezTo>
                  <a:pt x="227952" y="296683"/>
                  <a:pt x="222046" y="314105"/>
                  <a:pt x="209054" y="334183"/>
                </a:cubicBezTo>
                <a:cubicBezTo>
                  <a:pt x="202558" y="343632"/>
                  <a:pt x="200787" y="349242"/>
                  <a:pt x="203739" y="351014"/>
                </a:cubicBezTo>
                <a:cubicBezTo>
                  <a:pt x="209645" y="357510"/>
                  <a:pt x="228247" y="351900"/>
                  <a:pt x="259546" y="334183"/>
                </a:cubicBezTo>
                <a:cubicBezTo>
                  <a:pt x="290845" y="316467"/>
                  <a:pt x="319782" y="294617"/>
                  <a:pt x="346357" y="268632"/>
                </a:cubicBezTo>
                <a:cubicBezTo>
                  <a:pt x="355806" y="259774"/>
                  <a:pt x="361269" y="253869"/>
                  <a:pt x="362745" y="250916"/>
                </a:cubicBezTo>
                <a:cubicBezTo>
                  <a:pt x="364221" y="247963"/>
                  <a:pt x="362893" y="245010"/>
                  <a:pt x="358759" y="242058"/>
                </a:cubicBezTo>
                <a:cubicBezTo>
                  <a:pt x="352263" y="237333"/>
                  <a:pt x="347538" y="228180"/>
                  <a:pt x="344585" y="214597"/>
                </a:cubicBezTo>
                <a:cubicBezTo>
                  <a:pt x="342223" y="205148"/>
                  <a:pt x="336318" y="195847"/>
                  <a:pt x="326869" y="186694"/>
                </a:cubicBezTo>
                <a:cubicBezTo>
                  <a:pt x="317420" y="177540"/>
                  <a:pt x="310924" y="175030"/>
                  <a:pt x="307381" y="179164"/>
                </a:cubicBezTo>
                <a:cubicBezTo>
                  <a:pt x="305019" y="182117"/>
                  <a:pt x="297341" y="180197"/>
                  <a:pt x="284349" y="173406"/>
                </a:cubicBezTo>
                <a:cubicBezTo>
                  <a:pt x="271357" y="166615"/>
                  <a:pt x="263385" y="160562"/>
                  <a:pt x="260432" y="155247"/>
                </a:cubicBezTo>
                <a:cubicBezTo>
                  <a:pt x="257479" y="149932"/>
                  <a:pt x="254231" y="147717"/>
                  <a:pt x="250688" y="148603"/>
                </a:cubicBezTo>
                <a:close/>
                <a:moveTo>
                  <a:pt x="450441" y="6"/>
                </a:moveTo>
                <a:cubicBezTo>
                  <a:pt x="454871" y="-142"/>
                  <a:pt x="461514" y="2590"/>
                  <a:pt x="470373" y="8200"/>
                </a:cubicBezTo>
                <a:cubicBezTo>
                  <a:pt x="479231" y="13515"/>
                  <a:pt x="488089" y="20897"/>
                  <a:pt x="496947" y="30345"/>
                </a:cubicBezTo>
                <a:cubicBezTo>
                  <a:pt x="515845" y="49243"/>
                  <a:pt x="531199" y="61054"/>
                  <a:pt x="543011" y="65778"/>
                </a:cubicBezTo>
                <a:cubicBezTo>
                  <a:pt x="553640" y="71093"/>
                  <a:pt x="558660" y="76999"/>
                  <a:pt x="558069" y="83495"/>
                </a:cubicBezTo>
                <a:cubicBezTo>
                  <a:pt x="557479" y="89991"/>
                  <a:pt x="550687" y="98554"/>
                  <a:pt x="537695" y="109184"/>
                </a:cubicBezTo>
                <a:cubicBezTo>
                  <a:pt x="528838" y="115089"/>
                  <a:pt x="519241" y="126753"/>
                  <a:pt x="508906" y="144174"/>
                </a:cubicBezTo>
                <a:cubicBezTo>
                  <a:pt x="498571" y="161595"/>
                  <a:pt x="493404" y="173554"/>
                  <a:pt x="493404" y="180050"/>
                </a:cubicBezTo>
                <a:cubicBezTo>
                  <a:pt x="493404" y="181231"/>
                  <a:pt x="499605" y="183298"/>
                  <a:pt x="512006" y="186251"/>
                </a:cubicBezTo>
                <a:cubicBezTo>
                  <a:pt x="530904" y="190384"/>
                  <a:pt x="542420" y="193632"/>
                  <a:pt x="546554" y="195995"/>
                </a:cubicBezTo>
                <a:cubicBezTo>
                  <a:pt x="550687" y="198357"/>
                  <a:pt x="552754" y="202195"/>
                  <a:pt x="552754" y="207510"/>
                </a:cubicBezTo>
                <a:cubicBezTo>
                  <a:pt x="552754" y="215188"/>
                  <a:pt x="545372" y="224636"/>
                  <a:pt x="530609" y="235857"/>
                </a:cubicBezTo>
                <a:cubicBezTo>
                  <a:pt x="510530" y="250030"/>
                  <a:pt x="495323" y="262579"/>
                  <a:pt x="484989" y="273504"/>
                </a:cubicBezTo>
                <a:cubicBezTo>
                  <a:pt x="474654" y="284429"/>
                  <a:pt x="465943" y="297569"/>
                  <a:pt x="458857" y="312924"/>
                </a:cubicBezTo>
                <a:cubicBezTo>
                  <a:pt x="449999" y="330050"/>
                  <a:pt x="446751" y="339203"/>
                  <a:pt x="449113" y="340384"/>
                </a:cubicBezTo>
                <a:cubicBezTo>
                  <a:pt x="451475" y="340975"/>
                  <a:pt x="457676" y="336546"/>
                  <a:pt x="467716" y="327097"/>
                </a:cubicBezTo>
                <a:cubicBezTo>
                  <a:pt x="474211" y="320010"/>
                  <a:pt x="481150" y="315433"/>
                  <a:pt x="488532" y="313366"/>
                </a:cubicBezTo>
                <a:cubicBezTo>
                  <a:pt x="495914" y="311299"/>
                  <a:pt x="507873" y="310266"/>
                  <a:pt x="524408" y="310266"/>
                </a:cubicBezTo>
                <a:cubicBezTo>
                  <a:pt x="552164" y="309085"/>
                  <a:pt x="567814" y="310561"/>
                  <a:pt x="571357" y="314695"/>
                </a:cubicBezTo>
                <a:cubicBezTo>
                  <a:pt x="577853" y="320601"/>
                  <a:pt x="584792" y="335955"/>
                  <a:pt x="592173" y="360758"/>
                </a:cubicBezTo>
                <a:cubicBezTo>
                  <a:pt x="599555" y="385561"/>
                  <a:pt x="604133" y="408002"/>
                  <a:pt x="605904" y="428081"/>
                </a:cubicBezTo>
                <a:cubicBezTo>
                  <a:pt x="608266" y="452293"/>
                  <a:pt x="606494" y="480640"/>
                  <a:pt x="600589" y="513120"/>
                </a:cubicBezTo>
                <a:cubicBezTo>
                  <a:pt x="594683" y="545600"/>
                  <a:pt x="587301" y="570699"/>
                  <a:pt x="578443" y="588415"/>
                </a:cubicBezTo>
                <a:cubicBezTo>
                  <a:pt x="571948" y="601407"/>
                  <a:pt x="560727" y="610561"/>
                  <a:pt x="544782" y="615876"/>
                </a:cubicBezTo>
                <a:cubicBezTo>
                  <a:pt x="528838" y="621191"/>
                  <a:pt x="499605" y="625029"/>
                  <a:pt x="457085" y="627391"/>
                </a:cubicBezTo>
                <a:cubicBezTo>
                  <a:pt x="426967" y="629163"/>
                  <a:pt x="408218" y="629606"/>
                  <a:pt x="400836" y="628720"/>
                </a:cubicBezTo>
                <a:cubicBezTo>
                  <a:pt x="393454" y="627834"/>
                  <a:pt x="386514" y="623848"/>
                  <a:pt x="380018" y="616762"/>
                </a:cubicBezTo>
                <a:cubicBezTo>
                  <a:pt x="370570" y="607313"/>
                  <a:pt x="364664" y="596830"/>
                  <a:pt x="362302" y="585315"/>
                </a:cubicBezTo>
                <a:cubicBezTo>
                  <a:pt x="359940" y="573799"/>
                  <a:pt x="356839" y="564055"/>
                  <a:pt x="353001" y="556083"/>
                </a:cubicBezTo>
                <a:cubicBezTo>
                  <a:pt x="349162" y="548110"/>
                  <a:pt x="344585" y="531132"/>
                  <a:pt x="339270" y="505148"/>
                </a:cubicBezTo>
                <a:cubicBezTo>
                  <a:pt x="335727" y="487431"/>
                  <a:pt x="334103" y="475177"/>
                  <a:pt x="334398" y="468386"/>
                </a:cubicBezTo>
                <a:cubicBezTo>
                  <a:pt x="334694" y="461595"/>
                  <a:pt x="337204" y="453179"/>
                  <a:pt x="341928" y="443140"/>
                </a:cubicBezTo>
                <a:cubicBezTo>
                  <a:pt x="349605" y="427786"/>
                  <a:pt x="353444" y="418041"/>
                  <a:pt x="353444" y="413908"/>
                </a:cubicBezTo>
                <a:cubicBezTo>
                  <a:pt x="353444" y="409774"/>
                  <a:pt x="357873" y="397372"/>
                  <a:pt x="366731" y="376703"/>
                </a:cubicBezTo>
                <a:cubicBezTo>
                  <a:pt x="377361" y="350719"/>
                  <a:pt x="378837" y="339203"/>
                  <a:pt x="371160" y="342156"/>
                </a:cubicBezTo>
                <a:cubicBezTo>
                  <a:pt x="368798" y="342746"/>
                  <a:pt x="366436" y="344223"/>
                  <a:pt x="364074" y="346585"/>
                </a:cubicBezTo>
                <a:cubicBezTo>
                  <a:pt x="358168" y="351309"/>
                  <a:pt x="339270" y="361792"/>
                  <a:pt x="307381" y="378032"/>
                </a:cubicBezTo>
                <a:cubicBezTo>
                  <a:pt x="275491" y="394272"/>
                  <a:pt x="249507" y="407707"/>
                  <a:pt x="229428" y="418337"/>
                </a:cubicBezTo>
                <a:lnTo>
                  <a:pt x="198424" y="436053"/>
                </a:lnTo>
                <a:lnTo>
                  <a:pt x="198424" y="483888"/>
                </a:lnTo>
                <a:cubicBezTo>
                  <a:pt x="199015" y="515777"/>
                  <a:pt x="201082" y="545305"/>
                  <a:pt x="204625" y="572470"/>
                </a:cubicBezTo>
                <a:cubicBezTo>
                  <a:pt x="208169" y="599636"/>
                  <a:pt x="208464" y="618386"/>
                  <a:pt x="205511" y="628720"/>
                </a:cubicBezTo>
                <a:cubicBezTo>
                  <a:pt x="202558" y="639055"/>
                  <a:pt x="195472" y="644222"/>
                  <a:pt x="184251" y="644222"/>
                </a:cubicBezTo>
                <a:cubicBezTo>
                  <a:pt x="161220" y="644222"/>
                  <a:pt x="144684" y="631821"/>
                  <a:pt x="134645" y="607017"/>
                </a:cubicBezTo>
                <a:cubicBezTo>
                  <a:pt x="129330" y="593435"/>
                  <a:pt x="122243" y="581328"/>
                  <a:pt x="113385" y="570699"/>
                </a:cubicBezTo>
                <a:cubicBezTo>
                  <a:pt x="106889" y="563021"/>
                  <a:pt x="102608" y="558888"/>
                  <a:pt x="100541" y="558297"/>
                </a:cubicBezTo>
                <a:cubicBezTo>
                  <a:pt x="98474" y="557706"/>
                  <a:pt x="94488" y="560069"/>
                  <a:pt x="88582" y="565384"/>
                </a:cubicBezTo>
                <a:cubicBezTo>
                  <a:pt x="75590" y="578376"/>
                  <a:pt x="59350" y="581624"/>
                  <a:pt x="39862" y="575128"/>
                </a:cubicBezTo>
                <a:cubicBezTo>
                  <a:pt x="32775" y="572766"/>
                  <a:pt x="28641" y="569960"/>
                  <a:pt x="27460" y="566712"/>
                </a:cubicBezTo>
                <a:cubicBezTo>
                  <a:pt x="26279" y="563464"/>
                  <a:pt x="26574" y="555344"/>
                  <a:pt x="28346" y="542352"/>
                </a:cubicBezTo>
                <a:cubicBezTo>
                  <a:pt x="30708" y="524045"/>
                  <a:pt x="38976" y="506624"/>
                  <a:pt x="53149" y="490089"/>
                </a:cubicBezTo>
                <a:lnTo>
                  <a:pt x="108070" y="424537"/>
                </a:lnTo>
                <a:lnTo>
                  <a:pt x="141731" y="383790"/>
                </a:lnTo>
                <a:lnTo>
                  <a:pt x="141731" y="317353"/>
                </a:lnTo>
                <a:cubicBezTo>
                  <a:pt x="142322" y="272471"/>
                  <a:pt x="141289" y="248111"/>
                  <a:pt x="138631" y="244272"/>
                </a:cubicBezTo>
                <a:cubicBezTo>
                  <a:pt x="135974" y="240434"/>
                  <a:pt x="127853" y="241762"/>
                  <a:pt x="114271" y="248258"/>
                </a:cubicBezTo>
                <a:cubicBezTo>
                  <a:pt x="104232" y="252983"/>
                  <a:pt x="96259" y="254902"/>
                  <a:pt x="90354" y="254016"/>
                </a:cubicBezTo>
                <a:cubicBezTo>
                  <a:pt x="84448" y="253130"/>
                  <a:pt x="70570" y="246782"/>
                  <a:pt x="48720" y="234971"/>
                </a:cubicBezTo>
                <a:cubicBezTo>
                  <a:pt x="16830" y="217845"/>
                  <a:pt x="590" y="208101"/>
                  <a:pt x="0" y="205739"/>
                </a:cubicBezTo>
                <a:cubicBezTo>
                  <a:pt x="5314" y="203376"/>
                  <a:pt x="11811" y="201900"/>
                  <a:pt x="19488" y="201310"/>
                </a:cubicBezTo>
                <a:cubicBezTo>
                  <a:pt x="33070" y="201310"/>
                  <a:pt x="50935" y="196290"/>
                  <a:pt x="73080" y="186251"/>
                </a:cubicBezTo>
                <a:cubicBezTo>
                  <a:pt x="95226" y="176211"/>
                  <a:pt x="114566" y="164400"/>
                  <a:pt x="131102" y="150818"/>
                </a:cubicBezTo>
                <a:cubicBezTo>
                  <a:pt x="138779" y="144321"/>
                  <a:pt x="143651" y="138268"/>
                  <a:pt x="145718" y="132658"/>
                </a:cubicBezTo>
                <a:cubicBezTo>
                  <a:pt x="147785" y="127048"/>
                  <a:pt x="149113" y="117451"/>
                  <a:pt x="149704" y="103869"/>
                </a:cubicBezTo>
                <a:cubicBezTo>
                  <a:pt x="149704" y="82018"/>
                  <a:pt x="147047" y="64745"/>
                  <a:pt x="141731" y="52048"/>
                </a:cubicBezTo>
                <a:cubicBezTo>
                  <a:pt x="136417" y="39351"/>
                  <a:pt x="134350" y="29755"/>
                  <a:pt x="135531" y="23259"/>
                </a:cubicBezTo>
                <a:cubicBezTo>
                  <a:pt x="136712" y="19125"/>
                  <a:pt x="138631" y="17206"/>
                  <a:pt x="141289" y="17501"/>
                </a:cubicBezTo>
                <a:cubicBezTo>
                  <a:pt x="143946" y="17796"/>
                  <a:pt x="149704" y="20011"/>
                  <a:pt x="158562" y="24145"/>
                </a:cubicBezTo>
                <a:cubicBezTo>
                  <a:pt x="173326" y="31231"/>
                  <a:pt x="189271" y="43633"/>
                  <a:pt x="206397" y="61349"/>
                </a:cubicBezTo>
                <a:cubicBezTo>
                  <a:pt x="217027" y="71389"/>
                  <a:pt x="225590" y="78032"/>
                  <a:pt x="232086" y="81280"/>
                </a:cubicBezTo>
                <a:cubicBezTo>
                  <a:pt x="238582" y="84528"/>
                  <a:pt x="246554" y="86152"/>
                  <a:pt x="256003" y="86152"/>
                </a:cubicBezTo>
                <a:cubicBezTo>
                  <a:pt x="273720" y="86152"/>
                  <a:pt x="285383" y="91467"/>
                  <a:pt x="290993" y="102097"/>
                </a:cubicBezTo>
                <a:cubicBezTo>
                  <a:pt x="296603" y="112727"/>
                  <a:pt x="292912" y="122471"/>
                  <a:pt x="279920" y="131329"/>
                </a:cubicBezTo>
                <a:cubicBezTo>
                  <a:pt x="272834" y="136054"/>
                  <a:pt x="270472" y="139007"/>
                  <a:pt x="272834" y="140188"/>
                </a:cubicBezTo>
                <a:cubicBezTo>
                  <a:pt x="274605" y="140778"/>
                  <a:pt x="278148" y="141959"/>
                  <a:pt x="283464" y="143731"/>
                </a:cubicBezTo>
                <a:cubicBezTo>
                  <a:pt x="299408" y="147865"/>
                  <a:pt x="315353" y="143436"/>
                  <a:pt x="331299" y="130444"/>
                </a:cubicBezTo>
                <a:cubicBezTo>
                  <a:pt x="335432" y="126310"/>
                  <a:pt x="337942" y="121290"/>
                  <a:pt x="338828" y="115385"/>
                </a:cubicBezTo>
                <a:cubicBezTo>
                  <a:pt x="339714" y="109479"/>
                  <a:pt x="339566" y="99440"/>
                  <a:pt x="338385" y="85266"/>
                </a:cubicBezTo>
                <a:cubicBezTo>
                  <a:pt x="334841" y="56330"/>
                  <a:pt x="336613" y="41861"/>
                  <a:pt x="343700" y="41861"/>
                </a:cubicBezTo>
                <a:cubicBezTo>
                  <a:pt x="346062" y="41861"/>
                  <a:pt x="349605" y="43042"/>
                  <a:pt x="354330" y="45404"/>
                </a:cubicBezTo>
                <a:cubicBezTo>
                  <a:pt x="366140" y="52491"/>
                  <a:pt x="376033" y="59725"/>
                  <a:pt x="384005" y="67107"/>
                </a:cubicBezTo>
                <a:cubicBezTo>
                  <a:pt x="391977" y="74489"/>
                  <a:pt x="395963" y="80247"/>
                  <a:pt x="395963" y="84381"/>
                </a:cubicBezTo>
                <a:cubicBezTo>
                  <a:pt x="395963" y="95011"/>
                  <a:pt x="403640" y="98259"/>
                  <a:pt x="418995" y="94125"/>
                </a:cubicBezTo>
                <a:cubicBezTo>
                  <a:pt x="426672" y="92353"/>
                  <a:pt x="430806" y="89843"/>
                  <a:pt x="431397" y="86595"/>
                </a:cubicBezTo>
                <a:cubicBezTo>
                  <a:pt x="431987" y="83347"/>
                  <a:pt x="428149" y="80247"/>
                  <a:pt x="419881" y="77294"/>
                </a:cubicBezTo>
                <a:cubicBezTo>
                  <a:pt x="411613" y="74341"/>
                  <a:pt x="407627" y="71093"/>
                  <a:pt x="407922" y="67550"/>
                </a:cubicBezTo>
                <a:cubicBezTo>
                  <a:pt x="408218" y="64007"/>
                  <a:pt x="412794" y="62530"/>
                  <a:pt x="421652" y="63121"/>
                </a:cubicBezTo>
                <a:cubicBezTo>
                  <a:pt x="445274" y="64302"/>
                  <a:pt x="459743" y="62826"/>
                  <a:pt x="465058" y="58692"/>
                </a:cubicBezTo>
                <a:cubicBezTo>
                  <a:pt x="470373" y="54558"/>
                  <a:pt x="467420" y="45404"/>
                  <a:pt x="456199" y="31231"/>
                </a:cubicBezTo>
                <a:cubicBezTo>
                  <a:pt x="447932" y="21782"/>
                  <a:pt x="443798" y="14400"/>
                  <a:pt x="443798" y="9085"/>
                </a:cubicBezTo>
                <a:cubicBezTo>
                  <a:pt x="443798" y="3180"/>
                  <a:pt x="446012" y="153"/>
                  <a:pt x="450441" y="6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696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68FB25A-96FE-790A-CE43-6AE74380BC42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534941" y="734024"/>
            <a:ext cx="730030" cy="593503"/>
          </a:xfrm>
          <a:custGeom>
            <a:avLst/>
            <a:gdLst/>
            <a:ahLst/>
            <a:cxnLst/>
            <a:rect l="l" t="t" r="r" b="b"/>
            <a:pathLst>
              <a:path w="730030" h="593503">
                <a:moveTo>
                  <a:pt x="462855" y="0"/>
                </a:moveTo>
                <a:cubicBezTo>
                  <a:pt x="479981" y="0"/>
                  <a:pt x="479095" y="22146"/>
                  <a:pt x="460198" y="66437"/>
                </a:cubicBezTo>
                <a:cubicBezTo>
                  <a:pt x="448977" y="93602"/>
                  <a:pt x="444843" y="107480"/>
                  <a:pt x="447796" y="108071"/>
                </a:cubicBezTo>
                <a:cubicBezTo>
                  <a:pt x="448977" y="108071"/>
                  <a:pt x="451635" y="107480"/>
                  <a:pt x="455769" y="106299"/>
                </a:cubicBezTo>
                <a:cubicBezTo>
                  <a:pt x="473485" y="101575"/>
                  <a:pt x="486477" y="99213"/>
                  <a:pt x="494745" y="99213"/>
                </a:cubicBezTo>
                <a:cubicBezTo>
                  <a:pt x="503013" y="99213"/>
                  <a:pt x="511576" y="101575"/>
                  <a:pt x="520434" y="106299"/>
                </a:cubicBezTo>
                <a:cubicBezTo>
                  <a:pt x="529292" y="111024"/>
                  <a:pt x="534312" y="115010"/>
                  <a:pt x="535493" y="118258"/>
                </a:cubicBezTo>
                <a:cubicBezTo>
                  <a:pt x="536674" y="121506"/>
                  <a:pt x="536674" y="129035"/>
                  <a:pt x="535493" y="140846"/>
                </a:cubicBezTo>
                <a:cubicBezTo>
                  <a:pt x="531950" y="162697"/>
                  <a:pt x="517776" y="192224"/>
                  <a:pt x="492973" y="229429"/>
                </a:cubicBezTo>
                <a:cubicBezTo>
                  <a:pt x="485296" y="240649"/>
                  <a:pt x="478800" y="253789"/>
                  <a:pt x="473485" y="268848"/>
                </a:cubicBezTo>
                <a:cubicBezTo>
                  <a:pt x="468170" y="283907"/>
                  <a:pt x="466694" y="292913"/>
                  <a:pt x="469057" y="295866"/>
                </a:cubicBezTo>
                <a:cubicBezTo>
                  <a:pt x="471418" y="297637"/>
                  <a:pt x="480572" y="293208"/>
                  <a:pt x="496517" y="282578"/>
                </a:cubicBezTo>
                <a:cubicBezTo>
                  <a:pt x="506556" y="275492"/>
                  <a:pt x="515267" y="271063"/>
                  <a:pt x="522648" y="269291"/>
                </a:cubicBezTo>
                <a:cubicBezTo>
                  <a:pt x="530030" y="267519"/>
                  <a:pt x="540808" y="267519"/>
                  <a:pt x="554981" y="269291"/>
                </a:cubicBezTo>
                <a:cubicBezTo>
                  <a:pt x="578012" y="270472"/>
                  <a:pt x="592186" y="274901"/>
                  <a:pt x="597501" y="282578"/>
                </a:cubicBezTo>
                <a:cubicBezTo>
                  <a:pt x="602816" y="289665"/>
                  <a:pt x="605325" y="294980"/>
                  <a:pt x="605030" y="298523"/>
                </a:cubicBezTo>
                <a:cubicBezTo>
                  <a:pt x="604735" y="302067"/>
                  <a:pt x="601339" y="305905"/>
                  <a:pt x="594844" y="310039"/>
                </a:cubicBezTo>
                <a:cubicBezTo>
                  <a:pt x="586575" y="315354"/>
                  <a:pt x="577717" y="329822"/>
                  <a:pt x="568268" y="353444"/>
                </a:cubicBezTo>
                <a:cubicBezTo>
                  <a:pt x="557638" y="379429"/>
                  <a:pt x="541251" y="405856"/>
                  <a:pt x="519105" y="432726"/>
                </a:cubicBezTo>
                <a:cubicBezTo>
                  <a:pt x="496959" y="459596"/>
                  <a:pt x="478505" y="475393"/>
                  <a:pt x="463741" y="480117"/>
                </a:cubicBezTo>
                <a:cubicBezTo>
                  <a:pt x="452521" y="483070"/>
                  <a:pt x="444843" y="483956"/>
                  <a:pt x="440710" y="482775"/>
                </a:cubicBezTo>
                <a:cubicBezTo>
                  <a:pt x="436576" y="481594"/>
                  <a:pt x="429784" y="475393"/>
                  <a:pt x="420336" y="464173"/>
                </a:cubicBezTo>
                <a:cubicBezTo>
                  <a:pt x="412658" y="454724"/>
                  <a:pt x="407196" y="449261"/>
                  <a:pt x="403948" y="447785"/>
                </a:cubicBezTo>
                <a:cubicBezTo>
                  <a:pt x="400700" y="446308"/>
                  <a:pt x="397599" y="447342"/>
                  <a:pt x="394647" y="450885"/>
                </a:cubicBezTo>
                <a:cubicBezTo>
                  <a:pt x="389922" y="456791"/>
                  <a:pt x="386674" y="465944"/>
                  <a:pt x="384903" y="478346"/>
                </a:cubicBezTo>
                <a:cubicBezTo>
                  <a:pt x="383132" y="490747"/>
                  <a:pt x="384017" y="498129"/>
                  <a:pt x="387560" y="500491"/>
                </a:cubicBezTo>
                <a:cubicBezTo>
                  <a:pt x="397009" y="505806"/>
                  <a:pt x="415464" y="509350"/>
                  <a:pt x="442924" y="511121"/>
                </a:cubicBezTo>
                <a:cubicBezTo>
                  <a:pt x="470385" y="512893"/>
                  <a:pt x="500060" y="512007"/>
                  <a:pt x="531950" y="508464"/>
                </a:cubicBezTo>
                <a:cubicBezTo>
                  <a:pt x="562658" y="504921"/>
                  <a:pt x="583475" y="501820"/>
                  <a:pt x="594400" y="499163"/>
                </a:cubicBezTo>
                <a:cubicBezTo>
                  <a:pt x="605325" y="496505"/>
                  <a:pt x="616989" y="490747"/>
                  <a:pt x="629390" y="481889"/>
                </a:cubicBezTo>
                <a:cubicBezTo>
                  <a:pt x="647697" y="469488"/>
                  <a:pt x="661280" y="454871"/>
                  <a:pt x="670139" y="438041"/>
                </a:cubicBezTo>
                <a:cubicBezTo>
                  <a:pt x="678997" y="421210"/>
                  <a:pt x="683721" y="399803"/>
                  <a:pt x="684311" y="373818"/>
                </a:cubicBezTo>
                <a:cubicBezTo>
                  <a:pt x="684903" y="367913"/>
                  <a:pt x="687560" y="366437"/>
                  <a:pt x="692284" y="369389"/>
                </a:cubicBezTo>
                <a:cubicBezTo>
                  <a:pt x="695237" y="372342"/>
                  <a:pt x="696713" y="375590"/>
                  <a:pt x="696713" y="379133"/>
                </a:cubicBezTo>
                <a:cubicBezTo>
                  <a:pt x="696713" y="385629"/>
                  <a:pt x="702028" y="395964"/>
                  <a:pt x="712658" y="410137"/>
                </a:cubicBezTo>
                <a:cubicBezTo>
                  <a:pt x="730965" y="434940"/>
                  <a:pt x="734803" y="458858"/>
                  <a:pt x="724174" y="481889"/>
                </a:cubicBezTo>
                <a:cubicBezTo>
                  <a:pt x="714725" y="503149"/>
                  <a:pt x="699223" y="518946"/>
                  <a:pt x="677668" y="529281"/>
                </a:cubicBezTo>
                <a:cubicBezTo>
                  <a:pt x="656113" y="539615"/>
                  <a:pt x="624961" y="547145"/>
                  <a:pt x="584213" y="551869"/>
                </a:cubicBezTo>
                <a:cubicBezTo>
                  <a:pt x="547009" y="555412"/>
                  <a:pt x="525306" y="558365"/>
                  <a:pt x="519105" y="560728"/>
                </a:cubicBezTo>
                <a:cubicBezTo>
                  <a:pt x="512904" y="563090"/>
                  <a:pt x="494893" y="561909"/>
                  <a:pt x="465070" y="557184"/>
                </a:cubicBezTo>
                <a:cubicBezTo>
                  <a:pt x="435248" y="552460"/>
                  <a:pt x="412954" y="549212"/>
                  <a:pt x="398190" y="547440"/>
                </a:cubicBezTo>
                <a:cubicBezTo>
                  <a:pt x="388741" y="545668"/>
                  <a:pt x="381212" y="543011"/>
                  <a:pt x="375601" y="539468"/>
                </a:cubicBezTo>
                <a:cubicBezTo>
                  <a:pt x="369992" y="535924"/>
                  <a:pt x="363643" y="528838"/>
                  <a:pt x="356556" y="518208"/>
                </a:cubicBezTo>
                <a:cubicBezTo>
                  <a:pt x="345336" y="502854"/>
                  <a:pt x="336625" y="495324"/>
                  <a:pt x="330425" y="495619"/>
                </a:cubicBezTo>
                <a:cubicBezTo>
                  <a:pt x="324224" y="495915"/>
                  <a:pt x="316104" y="504330"/>
                  <a:pt x="306064" y="520865"/>
                </a:cubicBezTo>
                <a:cubicBezTo>
                  <a:pt x="298978" y="532086"/>
                  <a:pt x="292629" y="537844"/>
                  <a:pt x="287019" y="538139"/>
                </a:cubicBezTo>
                <a:cubicBezTo>
                  <a:pt x="281409" y="538434"/>
                  <a:pt x="275356" y="533710"/>
                  <a:pt x="268860" y="523966"/>
                </a:cubicBezTo>
                <a:cubicBezTo>
                  <a:pt x="262364" y="514222"/>
                  <a:pt x="257639" y="509350"/>
                  <a:pt x="254686" y="509350"/>
                </a:cubicBezTo>
                <a:cubicBezTo>
                  <a:pt x="251734" y="509350"/>
                  <a:pt x="242875" y="523228"/>
                  <a:pt x="228112" y="550983"/>
                </a:cubicBezTo>
                <a:cubicBezTo>
                  <a:pt x="217482" y="569881"/>
                  <a:pt x="209952" y="581692"/>
                  <a:pt x="205523" y="586416"/>
                </a:cubicBezTo>
                <a:cubicBezTo>
                  <a:pt x="201094" y="591141"/>
                  <a:pt x="194450" y="593503"/>
                  <a:pt x="185593" y="593503"/>
                </a:cubicBezTo>
                <a:cubicBezTo>
                  <a:pt x="176143" y="593503"/>
                  <a:pt x="163003" y="590403"/>
                  <a:pt x="146173" y="584202"/>
                </a:cubicBezTo>
                <a:cubicBezTo>
                  <a:pt x="129342" y="578001"/>
                  <a:pt x="120927" y="572834"/>
                  <a:pt x="120927" y="568700"/>
                </a:cubicBezTo>
                <a:cubicBezTo>
                  <a:pt x="120927" y="565157"/>
                  <a:pt x="125356" y="563385"/>
                  <a:pt x="134214" y="563385"/>
                </a:cubicBezTo>
                <a:cubicBezTo>
                  <a:pt x="149568" y="563385"/>
                  <a:pt x="164628" y="547735"/>
                  <a:pt x="179391" y="516436"/>
                </a:cubicBezTo>
                <a:cubicBezTo>
                  <a:pt x="194155" y="485137"/>
                  <a:pt x="203899" y="448228"/>
                  <a:pt x="208623" y="405708"/>
                </a:cubicBezTo>
                <a:cubicBezTo>
                  <a:pt x="210396" y="388582"/>
                  <a:pt x="210690" y="380019"/>
                  <a:pt x="209509" y="380019"/>
                </a:cubicBezTo>
                <a:cubicBezTo>
                  <a:pt x="207147" y="380019"/>
                  <a:pt x="198879" y="389173"/>
                  <a:pt x="184706" y="407480"/>
                </a:cubicBezTo>
                <a:cubicBezTo>
                  <a:pt x="183525" y="408661"/>
                  <a:pt x="178211" y="415452"/>
                  <a:pt x="168761" y="427854"/>
                </a:cubicBezTo>
                <a:cubicBezTo>
                  <a:pt x="151045" y="451476"/>
                  <a:pt x="138348" y="471259"/>
                  <a:pt x="130671" y="487204"/>
                </a:cubicBezTo>
                <a:cubicBezTo>
                  <a:pt x="118269" y="515550"/>
                  <a:pt x="104391" y="514665"/>
                  <a:pt x="89037" y="484547"/>
                </a:cubicBezTo>
                <a:cubicBezTo>
                  <a:pt x="81951" y="469783"/>
                  <a:pt x="78998" y="459743"/>
                  <a:pt x="80179" y="454428"/>
                </a:cubicBezTo>
                <a:cubicBezTo>
                  <a:pt x="81360" y="449113"/>
                  <a:pt x="88447" y="439665"/>
                  <a:pt x="101439" y="426082"/>
                </a:cubicBezTo>
                <a:cubicBezTo>
                  <a:pt x="112069" y="414271"/>
                  <a:pt x="127570" y="389173"/>
                  <a:pt x="147944" y="350787"/>
                </a:cubicBezTo>
                <a:cubicBezTo>
                  <a:pt x="168318" y="312401"/>
                  <a:pt x="184411" y="277559"/>
                  <a:pt x="196222" y="246260"/>
                </a:cubicBezTo>
                <a:cubicBezTo>
                  <a:pt x="200946" y="233267"/>
                  <a:pt x="203456" y="224704"/>
                  <a:pt x="203751" y="220571"/>
                </a:cubicBezTo>
                <a:cubicBezTo>
                  <a:pt x="204047" y="216437"/>
                  <a:pt x="202127" y="212303"/>
                  <a:pt x="197994" y="208169"/>
                </a:cubicBezTo>
                <a:cubicBezTo>
                  <a:pt x="192088" y="201673"/>
                  <a:pt x="185001" y="200492"/>
                  <a:pt x="176734" y="204626"/>
                </a:cubicBezTo>
                <a:cubicBezTo>
                  <a:pt x="171419" y="208169"/>
                  <a:pt x="154588" y="224557"/>
                  <a:pt x="126242" y="253789"/>
                </a:cubicBezTo>
                <a:cubicBezTo>
                  <a:pt x="97895" y="283021"/>
                  <a:pt x="78407" y="304724"/>
                  <a:pt x="67777" y="318897"/>
                </a:cubicBezTo>
                <a:lnTo>
                  <a:pt x="55376" y="336614"/>
                </a:lnTo>
                <a:lnTo>
                  <a:pt x="27915" y="311811"/>
                </a:lnTo>
                <a:cubicBezTo>
                  <a:pt x="9608" y="295275"/>
                  <a:pt x="307" y="285531"/>
                  <a:pt x="12" y="282578"/>
                </a:cubicBezTo>
                <a:cubicBezTo>
                  <a:pt x="-283" y="279626"/>
                  <a:pt x="4884" y="276082"/>
                  <a:pt x="15514" y="271949"/>
                </a:cubicBezTo>
                <a:cubicBezTo>
                  <a:pt x="23781" y="268996"/>
                  <a:pt x="51833" y="250836"/>
                  <a:pt x="99667" y="217470"/>
                </a:cubicBezTo>
                <a:cubicBezTo>
                  <a:pt x="147502" y="184104"/>
                  <a:pt x="178211" y="161516"/>
                  <a:pt x="191793" y="149705"/>
                </a:cubicBezTo>
                <a:cubicBezTo>
                  <a:pt x="199470" y="142028"/>
                  <a:pt x="202866" y="134350"/>
                  <a:pt x="201980" y="126673"/>
                </a:cubicBezTo>
                <a:cubicBezTo>
                  <a:pt x="201094" y="118996"/>
                  <a:pt x="194746" y="107776"/>
                  <a:pt x="182935" y="93012"/>
                </a:cubicBezTo>
                <a:cubicBezTo>
                  <a:pt x="171124" y="77067"/>
                  <a:pt x="166695" y="64961"/>
                  <a:pt x="169647" y="56693"/>
                </a:cubicBezTo>
                <a:cubicBezTo>
                  <a:pt x="170238" y="54921"/>
                  <a:pt x="171419" y="54036"/>
                  <a:pt x="173190" y="54036"/>
                </a:cubicBezTo>
                <a:cubicBezTo>
                  <a:pt x="174962" y="54036"/>
                  <a:pt x="186921" y="61122"/>
                  <a:pt x="209066" y="75295"/>
                </a:cubicBezTo>
                <a:cubicBezTo>
                  <a:pt x="231212" y="89469"/>
                  <a:pt x="247304" y="96555"/>
                  <a:pt x="257344" y="96555"/>
                </a:cubicBezTo>
                <a:cubicBezTo>
                  <a:pt x="269155" y="96555"/>
                  <a:pt x="284657" y="100098"/>
                  <a:pt x="303850" y="107185"/>
                </a:cubicBezTo>
                <a:cubicBezTo>
                  <a:pt x="323043" y="114272"/>
                  <a:pt x="332639" y="119882"/>
                  <a:pt x="332639" y="124016"/>
                </a:cubicBezTo>
                <a:cubicBezTo>
                  <a:pt x="332639" y="133464"/>
                  <a:pt x="321714" y="141732"/>
                  <a:pt x="299864" y="148819"/>
                </a:cubicBezTo>
                <a:cubicBezTo>
                  <a:pt x="293367" y="151772"/>
                  <a:pt x="288200" y="155610"/>
                  <a:pt x="284361" y="160335"/>
                </a:cubicBezTo>
                <a:cubicBezTo>
                  <a:pt x="280523" y="165059"/>
                  <a:pt x="276832" y="173327"/>
                  <a:pt x="273289" y="185138"/>
                </a:cubicBezTo>
                <a:cubicBezTo>
                  <a:pt x="267974" y="205216"/>
                  <a:pt x="264430" y="222933"/>
                  <a:pt x="262659" y="238287"/>
                </a:cubicBezTo>
                <a:lnTo>
                  <a:pt x="259116" y="262204"/>
                </a:lnTo>
                <a:lnTo>
                  <a:pt x="275060" y="251574"/>
                </a:lnTo>
                <a:cubicBezTo>
                  <a:pt x="284509" y="245078"/>
                  <a:pt x="289381" y="243159"/>
                  <a:pt x="289676" y="245817"/>
                </a:cubicBezTo>
                <a:cubicBezTo>
                  <a:pt x="289972" y="248474"/>
                  <a:pt x="285100" y="257480"/>
                  <a:pt x="275060" y="272834"/>
                </a:cubicBezTo>
                <a:lnTo>
                  <a:pt x="259116" y="297637"/>
                </a:lnTo>
                <a:lnTo>
                  <a:pt x="268860" y="353444"/>
                </a:lnTo>
                <a:cubicBezTo>
                  <a:pt x="275356" y="390059"/>
                  <a:pt x="277275" y="412942"/>
                  <a:pt x="274617" y="422096"/>
                </a:cubicBezTo>
                <a:cubicBezTo>
                  <a:pt x="271960" y="431249"/>
                  <a:pt x="272108" y="439369"/>
                  <a:pt x="275060" y="446456"/>
                </a:cubicBezTo>
                <a:cubicBezTo>
                  <a:pt x="278604" y="457086"/>
                  <a:pt x="291005" y="452362"/>
                  <a:pt x="312265" y="432283"/>
                </a:cubicBezTo>
                <a:cubicBezTo>
                  <a:pt x="320533" y="423425"/>
                  <a:pt x="328800" y="412795"/>
                  <a:pt x="337068" y="400393"/>
                </a:cubicBezTo>
                <a:cubicBezTo>
                  <a:pt x="351832" y="377952"/>
                  <a:pt x="363052" y="361712"/>
                  <a:pt x="370729" y="351673"/>
                </a:cubicBezTo>
                <a:cubicBezTo>
                  <a:pt x="400257" y="311515"/>
                  <a:pt x="427422" y="266338"/>
                  <a:pt x="452225" y="216142"/>
                </a:cubicBezTo>
                <a:cubicBezTo>
                  <a:pt x="470532" y="178937"/>
                  <a:pt x="481162" y="156791"/>
                  <a:pt x="484115" y="149705"/>
                </a:cubicBezTo>
                <a:cubicBezTo>
                  <a:pt x="488249" y="142028"/>
                  <a:pt x="487806" y="138632"/>
                  <a:pt x="482786" y="139518"/>
                </a:cubicBezTo>
                <a:cubicBezTo>
                  <a:pt x="477767" y="140404"/>
                  <a:pt x="466103" y="145571"/>
                  <a:pt x="447796" y="155020"/>
                </a:cubicBezTo>
                <a:cubicBezTo>
                  <a:pt x="426536" y="165649"/>
                  <a:pt x="411034" y="170079"/>
                  <a:pt x="401290" y="168307"/>
                </a:cubicBezTo>
                <a:cubicBezTo>
                  <a:pt x="391547" y="166535"/>
                  <a:pt x="387560" y="158563"/>
                  <a:pt x="389332" y="144390"/>
                </a:cubicBezTo>
                <a:cubicBezTo>
                  <a:pt x="391103" y="130216"/>
                  <a:pt x="399076" y="111024"/>
                  <a:pt x="413249" y="86811"/>
                </a:cubicBezTo>
                <a:cubicBezTo>
                  <a:pt x="430966" y="54921"/>
                  <a:pt x="442334" y="32481"/>
                  <a:pt x="447353" y="19488"/>
                </a:cubicBezTo>
                <a:cubicBezTo>
                  <a:pt x="452373" y="6496"/>
                  <a:pt x="457540" y="0"/>
                  <a:pt x="462855" y="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696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76BAB642-299A-53E0-D98A-973F22ADCF84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16200000" flipH="1">
            <a:off x="3536510" y="-833189"/>
            <a:ext cx="221531" cy="4235726"/>
          </a:xfrm>
          <a:custGeom>
            <a:avLst/>
            <a:gdLst>
              <a:gd name="connsiteX0" fmla="*/ 0 w 221531"/>
              <a:gd name="connsiteY0" fmla="*/ 0 h 4235726"/>
              <a:gd name="connsiteX1" fmla="*/ 0 w 221531"/>
              <a:gd name="connsiteY1" fmla="*/ 4235726 h 4235726"/>
              <a:gd name="connsiteX2" fmla="*/ 221531 w 221531"/>
              <a:gd name="connsiteY2" fmla="*/ 4235726 h 4235726"/>
              <a:gd name="connsiteX3" fmla="*/ 221531 w 221531"/>
              <a:gd name="connsiteY3" fmla="*/ 0 h 4235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531" h="4235726">
                <a:moveTo>
                  <a:pt x="0" y="0"/>
                </a:moveTo>
                <a:lnTo>
                  <a:pt x="0" y="4235726"/>
                </a:lnTo>
                <a:lnTo>
                  <a:pt x="221531" y="4235726"/>
                </a:lnTo>
                <a:lnTo>
                  <a:pt x="221531" y="0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77" name="香香30-8"/>
          <p:cNvPicPr/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7239" y="241821"/>
            <a:ext cx="1347561" cy="1347561"/>
          </a:xfrm>
          <a:prstGeom prst="rect">
            <a:avLst/>
          </a:prstGeom>
        </p:spPr>
      </p:pic>
      <p:grpSp>
        <p:nvGrpSpPr>
          <p:cNvPr id="82" name="组合 81"/>
          <p:cNvGrpSpPr/>
          <p:nvPr/>
        </p:nvGrpSpPr>
        <p:grpSpPr>
          <a:xfrm rot="20172725" flipH="1">
            <a:off x="408690" y="785198"/>
            <a:ext cx="960165" cy="596477"/>
            <a:chOff x="10210077" y="3963807"/>
            <a:chExt cx="960165" cy="596477"/>
          </a:xfrm>
        </p:grpSpPr>
        <p:pic>
          <p:nvPicPr>
            <p:cNvPr id="83" name="香香30-9"/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027779" flipH="1">
              <a:off x="10210077" y="4027496"/>
              <a:ext cx="426231" cy="532788"/>
            </a:xfrm>
            <a:prstGeom prst="rect">
              <a:avLst/>
            </a:prstGeom>
            <a:effectLst/>
          </p:spPr>
        </p:pic>
        <p:pic>
          <p:nvPicPr>
            <p:cNvPr id="84" name="香香30-10"/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16322" y="3963807"/>
              <a:ext cx="453920" cy="453920"/>
            </a:xfrm>
            <a:custGeom>
              <a:avLst/>
              <a:gdLst>
                <a:gd name="connsiteX0" fmla="*/ 0 w 521747"/>
                <a:gd name="connsiteY0" fmla="*/ 0 h 521747"/>
                <a:gd name="connsiteX1" fmla="*/ 521747 w 521747"/>
                <a:gd name="connsiteY1" fmla="*/ 0 h 521747"/>
                <a:gd name="connsiteX2" fmla="*/ 521747 w 521747"/>
                <a:gd name="connsiteY2" fmla="*/ 521747 h 521747"/>
                <a:gd name="connsiteX3" fmla="*/ 0 w 521747"/>
                <a:gd name="connsiteY3" fmla="*/ 521747 h 5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747" h="521747">
                  <a:moveTo>
                    <a:pt x="0" y="0"/>
                  </a:moveTo>
                  <a:lnTo>
                    <a:pt x="521747" y="0"/>
                  </a:lnTo>
                  <a:lnTo>
                    <a:pt x="521747" y="521747"/>
                  </a:lnTo>
                  <a:lnTo>
                    <a:pt x="0" y="521747"/>
                  </a:lnTo>
                  <a:close/>
                </a:path>
              </a:pathLst>
            </a:custGeom>
            <a:effectLst/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香香2"/>
          <p:cNvSpPr/>
          <p:nvPr/>
        </p:nvSpPr>
        <p:spPr>
          <a:xfrm>
            <a:off x="2693790" y="2041715"/>
            <a:ext cx="8900140" cy="4088456"/>
          </a:xfrm>
          <a:custGeom>
            <a:avLst/>
            <a:gdLst>
              <a:gd name="connsiteX0" fmla="*/ 0 w 8793460"/>
              <a:gd name="connsiteY0" fmla="*/ 0 h 3798896"/>
              <a:gd name="connsiteX1" fmla="*/ 8793460 w 8793460"/>
              <a:gd name="connsiteY1" fmla="*/ 0 h 3798896"/>
              <a:gd name="connsiteX2" fmla="*/ 8793460 w 8793460"/>
              <a:gd name="connsiteY2" fmla="*/ 3798896 h 3798896"/>
              <a:gd name="connsiteX3" fmla="*/ 0 w 8793460"/>
              <a:gd name="connsiteY3" fmla="*/ 3798896 h 3798896"/>
              <a:gd name="connsiteX4" fmla="*/ 0 w 8793460"/>
              <a:gd name="connsiteY4" fmla="*/ 0 h 3798896"/>
              <a:gd name="connsiteX0-1" fmla="*/ 0 w 8793460"/>
              <a:gd name="connsiteY0-2" fmla="*/ 0 h 3798896"/>
              <a:gd name="connsiteX1-3" fmla="*/ 8793460 w 8793460"/>
              <a:gd name="connsiteY1-4" fmla="*/ 0 h 3798896"/>
              <a:gd name="connsiteX2-5" fmla="*/ 8793460 w 8793460"/>
              <a:gd name="connsiteY2-6" fmla="*/ 3798896 h 3798896"/>
              <a:gd name="connsiteX3-7" fmla="*/ 0 w 8793460"/>
              <a:gd name="connsiteY3-8" fmla="*/ 3798896 h 3798896"/>
              <a:gd name="connsiteX4-9" fmla="*/ 0 w 8793460"/>
              <a:gd name="connsiteY4-10" fmla="*/ 0 h 3798896"/>
              <a:gd name="connsiteX0-11" fmla="*/ 0 w 8900140"/>
              <a:gd name="connsiteY0-12" fmla="*/ 1082040 h 3798896"/>
              <a:gd name="connsiteX1-13" fmla="*/ 8900140 w 8900140"/>
              <a:gd name="connsiteY1-14" fmla="*/ 0 h 3798896"/>
              <a:gd name="connsiteX2-15" fmla="*/ 8900140 w 8900140"/>
              <a:gd name="connsiteY2-16" fmla="*/ 3798896 h 3798896"/>
              <a:gd name="connsiteX3-17" fmla="*/ 106680 w 8900140"/>
              <a:gd name="connsiteY3-18" fmla="*/ 3798896 h 3798896"/>
              <a:gd name="connsiteX4-19" fmla="*/ 0 w 8900140"/>
              <a:gd name="connsiteY4-20" fmla="*/ 1082040 h 3798896"/>
              <a:gd name="connsiteX0-21" fmla="*/ 0 w 8900140"/>
              <a:gd name="connsiteY0-22" fmla="*/ 1082040 h 3798896"/>
              <a:gd name="connsiteX1-23" fmla="*/ 8900140 w 8900140"/>
              <a:gd name="connsiteY1-24" fmla="*/ 0 h 3798896"/>
              <a:gd name="connsiteX2-25" fmla="*/ 8900140 w 8900140"/>
              <a:gd name="connsiteY2-26" fmla="*/ 3798896 h 3798896"/>
              <a:gd name="connsiteX3-27" fmla="*/ 106680 w 8900140"/>
              <a:gd name="connsiteY3-28" fmla="*/ 3798896 h 3798896"/>
              <a:gd name="connsiteX4-29" fmla="*/ 0 w 8900140"/>
              <a:gd name="connsiteY4-30" fmla="*/ 1082040 h 3798896"/>
              <a:gd name="connsiteX0-31" fmla="*/ 0 w 8900140"/>
              <a:gd name="connsiteY0-32" fmla="*/ 1082040 h 4088456"/>
              <a:gd name="connsiteX1-33" fmla="*/ 8900140 w 8900140"/>
              <a:gd name="connsiteY1-34" fmla="*/ 0 h 4088456"/>
              <a:gd name="connsiteX2-35" fmla="*/ 8854420 w 8900140"/>
              <a:gd name="connsiteY2-36" fmla="*/ 4088456 h 4088456"/>
              <a:gd name="connsiteX3-37" fmla="*/ 106680 w 8900140"/>
              <a:gd name="connsiteY3-38" fmla="*/ 3798896 h 4088456"/>
              <a:gd name="connsiteX4-39" fmla="*/ 0 w 8900140"/>
              <a:gd name="connsiteY4-40" fmla="*/ 1082040 h 4088456"/>
              <a:gd name="connsiteX0-41" fmla="*/ 0 w 8900140"/>
              <a:gd name="connsiteY0-42" fmla="*/ 1082040 h 4088456"/>
              <a:gd name="connsiteX1-43" fmla="*/ 8900140 w 8900140"/>
              <a:gd name="connsiteY1-44" fmla="*/ 0 h 4088456"/>
              <a:gd name="connsiteX2-45" fmla="*/ 8854420 w 8900140"/>
              <a:gd name="connsiteY2-46" fmla="*/ 4088456 h 4088456"/>
              <a:gd name="connsiteX3-47" fmla="*/ 106680 w 8900140"/>
              <a:gd name="connsiteY3-48" fmla="*/ 3798896 h 4088456"/>
              <a:gd name="connsiteX4-49" fmla="*/ 0 w 8900140"/>
              <a:gd name="connsiteY4-50" fmla="*/ 1082040 h 40884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900140" h="4088456">
                <a:moveTo>
                  <a:pt x="0" y="1082040"/>
                </a:moveTo>
                <a:cubicBezTo>
                  <a:pt x="4043673" y="289560"/>
                  <a:pt x="5968987" y="0"/>
                  <a:pt x="8900140" y="0"/>
                </a:cubicBezTo>
                <a:lnTo>
                  <a:pt x="8854420" y="4088456"/>
                </a:lnTo>
                <a:cubicBezTo>
                  <a:pt x="5938507" y="3412816"/>
                  <a:pt x="3022593" y="3895416"/>
                  <a:pt x="106680" y="3798896"/>
                </a:cubicBezTo>
                <a:lnTo>
                  <a:pt x="0" y="1082040"/>
                </a:ln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655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0" name="香香3" descr="图片包含 户外, 山, 天空, 树&#10;&#10;自动生成的说明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sp>
        <p:nvSpPr>
          <p:cNvPr id="4" name="香香7"/>
          <p:cNvSpPr/>
          <p:nvPr/>
        </p:nvSpPr>
        <p:spPr>
          <a:xfrm>
            <a:off x="2426462" y="2195969"/>
            <a:ext cx="8900140" cy="4088456"/>
          </a:xfrm>
          <a:custGeom>
            <a:avLst/>
            <a:gdLst>
              <a:gd name="connsiteX0" fmla="*/ 0 w 8793460"/>
              <a:gd name="connsiteY0" fmla="*/ 0 h 3798896"/>
              <a:gd name="connsiteX1" fmla="*/ 8793460 w 8793460"/>
              <a:gd name="connsiteY1" fmla="*/ 0 h 3798896"/>
              <a:gd name="connsiteX2" fmla="*/ 8793460 w 8793460"/>
              <a:gd name="connsiteY2" fmla="*/ 3798896 h 3798896"/>
              <a:gd name="connsiteX3" fmla="*/ 0 w 8793460"/>
              <a:gd name="connsiteY3" fmla="*/ 3798896 h 3798896"/>
              <a:gd name="connsiteX4" fmla="*/ 0 w 8793460"/>
              <a:gd name="connsiteY4" fmla="*/ 0 h 3798896"/>
              <a:gd name="connsiteX0-1" fmla="*/ 0 w 8793460"/>
              <a:gd name="connsiteY0-2" fmla="*/ 0 h 3798896"/>
              <a:gd name="connsiteX1-3" fmla="*/ 8793460 w 8793460"/>
              <a:gd name="connsiteY1-4" fmla="*/ 0 h 3798896"/>
              <a:gd name="connsiteX2-5" fmla="*/ 8793460 w 8793460"/>
              <a:gd name="connsiteY2-6" fmla="*/ 3798896 h 3798896"/>
              <a:gd name="connsiteX3-7" fmla="*/ 0 w 8793460"/>
              <a:gd name="connsiteY3-8" fmla="*/ 3798896 h 3798896"/>
              <a:gd name="connsiteX4-9" fmla="*/ 0 w 8793460"/>
              <a:gd name="connsiteY4-10" fmla="*/ 0 h 3798896"/>
              <a:gd name="connsiteX0-11" fmla="*/ 0 w 8900140"/>
              <a:gd name="connsiteY0-12" fmla="*/ 1082040 h 3798896"/>
              <a:gd name="connsiteX1-13" fmla="*/ 8900140 w 8900140"/>
              <a:gd name="connsiteY1-14" fmla="*/ 0 h 3798896"/>
              <a:gd name="connsiteX2-15" fmla="*/ 8900140 w 8900140"/>
              <a:gd name="connsiteY2-16" fmla="*/ 3798896 h 3798896"/>
              <a:gd name="connsiteX3-17" fmla="*/ 106680 w 8900140"/>
              <a:gd name="connsiteY3-18" fmla="*/ 3798896 h 3798896"/>
              <a:gd name="connsiteX4-19" fmla="*/ 0 w 8900140"/>
              <a:gd name="connsiteY4-20" fmla="*/ 1082040 h 3798896"/>
              <a:gd name="connsiteX0-21" fmla="*/ 0 w 8900140"/>
              <a:gd name="connsiteY0-22" fmla="*/ 1082040 h 3798896"/>
              <a:gd name="connsiteX1-23" fmla="*/ 8900140 w 8900140"/>
              <a:gd name="connsiteY1-24" fmla="*/ 0 h 3798896"/>
              <a:gd name="connsiteX2-25" fmla="*/ 8900140 w 8900140"/>
              <a:gd name="connsiteY2-26" fmla="*/ 3798896 h 3798896"/>
              <a:gd name="connsiteX3-27" fmla="*/ 106680 w 8900140"/>
              <a:gd name="connsiteY3-28" fmla="*/ 3798896 h 3798896"/>
              <a:gd name="connsiteX4-29" fmla="*/ 0 w 8900140"/>
              <a:gd name="connsiteY4-30" fmla="*/ 1082040 h 3798896"/>
              <a:gd name="connsiteX0-31" fmla="*/ 0 w 8900140"/>
              <a:gd name="connsiteY0-32" fmla="*/ 1082040 h 4088456"/>
              <a:gd name="connsiteX1-33" fmla="*/ 8900140 w 8900140"/>
              <a:gd name="connsiteY1-34" fmla="*/ 0 h 4088456"/>
              <a:gd name="connsiteX2-35" fmla="*/ 8854420 w 8900140"/>
              <a:gd name="connsiteY2-36" fmla="*/ 4088456 h 4088456"/>
              <a:gd name="connsiteX3-37" fmla="*/ 106680 w 8900140"/>
              <a:gd name="connsiteY3-38" fmla="*/ 3798896 h 4088456"/>
              <a:gd name="connsiteX4-39" fmla="*/ 0 w 8900140"/>
              <a:gd name="connsiteY4-40" fmla="*/ 1082040 h 4088456"/>
              <a:gd name="connsiteX0-41" fmla="*/ 0 w 8900140"/>
              <a:gd name="connsiteY0-42" fmla="*/ 1082040 h 4088456"/>
              <a:gd name="connsiteX1-43" fmla="*/ 8900140 w 8900140"/>
              <a:gd name="connsiteY1-44" fmla="*/ 0 h 4088456"/>
              <a:gd name="connsiteX2-45" fmla="*/ 8854420 w 8900140"/>
              <a:gd name="connsiteY2-46" fmla="*/ 4088456 h 4088456"/>
              <a:gd name="connsiteX3-47" fmla="*/ 106680 w 8900140"/>
              <a:gd name="connsiteY3-48" fmla="*/ 3798896 h 4088456"/>
              <a:gd name="connsiteX4-49" fmla="*/ 0 w 8900140"/>
              <a:gd name="connsiteY4-50" fmla="*/ 1082040 h 40884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900140" h="4088456">
                <a:moveTo>
                  <a:pt x="0" y="1082040"/>
                </a:moveTo>
                <a:cubicBezTo>
                  <a:pt x="4043673" y="289560"/>
                  <a:pt x="5968987" y="0"/>
                  <a:pt x="8900140" y="0"/>
                </a:cubicBezTo>
                <a:lnTo>
                  <a:pt x="8854420" y="4088456"/>
                </a:lnTo>
                <a:cubicBezTo>
                  <a:pt x="5938507" y="3412816"/>
                  <a:pt x="3022593" y="3895416"/>
                  <a:pt x="106680" y="3798896"/>
                </a:cubicBezTo>
                <a:lnTo>
                  <a:pt x="0" y="1082040"/>
                </a:ln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655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4" name="香香12"/>
          <p:cNvSpPr/>
          <p:nvPr/>
        </p:nvSpPr>
        <p:spPr>
          <a:xfrm rot="20694725">
            <a:off x="2943986" y="1865684"/>
            <a:ext cx="5038783" cy="4904727"/>
          </a:xfrm>
          <a:prstGeom prst="arc">
            <a:avLst>
              <a:gd name="adj1" fmla="val 20624227"/>
              <a:gd name="adj2" fmla="val 2643479"/>
            </a:avLst>
          </a:prstGeom>
          <a:noFill/>
          <a:ln w="2857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9" name="香香16" descr="卡通人物&#10;&#10;描述已自动生成"/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323314" flipH="1">
            <a:off x="2676537" y="2194095"/>
            <a:ext cx="3250615" cy="2994993"/>
          </a:xfrm>
          <a:prstGeom prst="rect">
            <a:avLst/>
          </a:prstGeom>
        </p:spPr>
      </p:pic>
      <p:sp>
        <p:nvSpPr>
          <p:cNvPr id="7" name="香香17"/>
          <p:cNvSpPr txBox="1"/>
          <p:nvPr>
            <p:custDataLst>
              <p:tags r:id="rId1"/>
            </p:custDataLst>
          </p:nvPr>
        </p:nvSpPr>
        <p:spPr>
          <a:xfrm>
            <a:off x="5131218" y="4112147"/>
            <a:ext cx="1870332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OPPOSans B" panose="00020600040101010101" pitchFamily="18" charset="-122"/>
                <a:sym typeface="Arial" panose="020B0604020202020204" pitchFamily="34" charset="0"/>
              </a:rPr>
              <a:t>输入关键词标题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1A3A27F-F803-10A3-1699-08F0D5403F74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862084">
            <a:off x="-641103" y="2036881"/>
            <a:ext cx="5276150" cy="4502024"/>
          </a:xfrm>
          <a:custGeom>
            <a:avLst/>
            <a:gdLst>
              <a:gd name="connsiteX0" fmla="*/ 0 w 5276150"/>
              <a:gd name="connsiteY0" fmla="*/ 0 h 4502024"/>
              <a:gd name="connsiteX1" fmla="*/ 5276150 w 5276150"/>
              <a:gd name="connsiteY1" fmla="*/ 0 h 4502024"/>
              <a:gd name="connsiteX2" fmla="*/ 5276150 w 5276150"/>
              <a:gd name="connsiteY2" fmla="*/ 4228329 h 4502024"/>
              <a:gd name="connsiteX3" fmla="*/ 4207705 w 5276150"/>
              <a:gd name="connsiteY3" fmla="*/ 4502024 h 4502024"/>
              <a:gd name="connsiteX4" fmla="*/ 1153250 w 5276150"/>
              <a:gd name="connsiteY4" fmla="*/ 4502024 h 4502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6150" h="4502024">
                <a:moveTo>
                  <a:pt x="0" y="0"/>
                </a:moveTo>
                <a:lnTo>
                  <a:pt x="5276150" y="0"/>
                </a:lnTo>
                <a:lnTo>
                  <a:pt x="5276150" y="4228329"/>
                </a:lnTo>
                <a:lnTo>
                  <a:pt x="4207705" y="4502024"/>
                </a:lnTo>
                <a:lnTo>
                  <a:pt x="1153250" y="4502024"/>
                </a:lnTo>
                <a:close/>
              </a:path>
            </a:pathLst>
          </a:custGeom>
        </p:spPr>
      </p:pic>
      <p:pic>
        <p:nvPicPr>
          <p:cNvPr id="26" name="香香23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753"/>
          <a:stretch/>
        </p:blipFill>
        <p:spPr>
          <a:xfrm flipH="1">
            <a:off x="576589" y="1551191"/>
            <a:ext cx="6712349" cy="5334350"/>
          </a:xfrm>
          <a:custGeom>
            <a:avLst/>
            <a:gdLst>
              <a:gd name="connsiteX0" fmla="*/ 0 w 9502011"/>
              <a:gd name="connsiteY0" fmla="*/ 0 h 6858000"/>
              <a:gd name="connsiteX1" fmla="*/ 9502011 w 9502011"/>
              <a:gd name="connsiteY1" fmla="*/ 0 h 6858000"/>
              <a:gd name="connsiteX2" fmla="*/ 9502011 w 9502011"/>
              <a:gd name="connsiteY2" fmla="*/ 6858000 h 6858000"/>
              <a:gd name="connsiteX3" fmla="*/ 0 w 95020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02011" h="6858000">
                <a:moveTo>
                  <a:pt x="0" y="0"/>
                </a:moveTo>
                <a:lnTo>
                  <a:pt x="9502011" y="0"/>
                </a:lnTo>
                <a:lnTo>
                  <a:pt x="95020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3" name="香香24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567736">
            <a:off x="-2841161" y="1794881"/>
            <a:ext cx="11928299" cy="6993495"/>
          </a:xfrm>
          <a:custGeom>
            <a:avLst/>
            <a:gdLst>
              <a:gd name="connsiteX0" fmla="*/ 0 w 11928299"/>
              <a:gd name="connsiteY0" fmla="*/ 1697925 h 6730202"/>
              <a:gd name="connsiteX1" fmla="*/ 1833875 w 11928299"/>
              <a:gd name="connsiteY1" fmla="*/ 0 h 6730202"/>
              <a:gd name="connsiteX2" fmla="*/ 11928299 w 11928299"/>
              <a:gd name="connsiteY2" fmla="*/ 0 h 6730202"/>
              <a:gd name="connsiteX3" fmla="*/ 4659222 w 11928299"/>
              <a:gd name="connsiteY3" fmla="*/ 6730202 h 6730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28299" h="6730202">
                <a:moveTo>
                  <a:pt x="0" y="1697925"/>
                </a:moveTo>
                <a:lnTo>
                  <a:pt x="1833875" y="0"/>
                </a:lnTo>
                <a:lnTo>
                  <a:pt x="11928299" y="0"/>
                </a:lnTo>
                <a:lnTo>
                  <a:pt x="4659222" y="6730202"/>
                </a:lnTo>
                <a:close/>
              </a:path>
            </a:pathLst>
          </a:cu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0DC46D3D-0B22-EB33-116E-FDB644D15E59}"/>
              </a:ext>
            </a:extLst>
          </p:cNvPr>
          <p:cNvGrpSpPr/>
          <p:nvPr/>
        </p:nvGrpSpPr>
        <p:grpSpPr>
          <a:xfrm>
            <a:off x="408690" y="241821"/>
            <a:ext cx="11326110" cy="1347561"/>
            <a:chOff x="408690" y="241821"/>
            <a:chExt cx="11326110" cy="134756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441D0A5-D91D-4A40-3198-08CDA3D51C8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208512" y="721045"/>
              <a:ext cx="629520" cy="539587"/>
            </a:xfrm>
            <a:custGeom>
              <a:avLst/>
              <a:gdLst/>
              <a:ahLst/>
              <a:cxnLst/>
              <a:rect l="l" t="t" r="r" b="b"/>
              <a:pathLst>
                <a:path w="629520" h="539587">
                  <a:moveTo>
                    <a:pt x="469259" y="327470"/>
                  </a:moveTo>
                  <a:cubicBezTo>
                    <a:pt x="474517" y="327241"/>
                    <a:pt x="482404" y="329184"/>
                    <a:pt x="492919" y="333299"/>
                  </a:cubicBezTo>
                  <a:cubicBezTo>
                    <a:pt x="499320" y="336042"/>
                    <a:pt x="505950" y="339243"/>
                    <a:pt x="512807" y="342900"/>
                  </a:cubicBezTo>
                  <a:cubicBezTo>
                    <a:pt x="530181" y="352959"/>
                    <a:pt x="541611" y="360617"/>
                    <a:pt x="547098" y="365875"/>
                  </a:cubicBezTo>
                  <a:cubicBezTo>
                    <a:pt x="552584" y="371132"/>
                    <a:pt x="555327" y="377419"/>
                    <a:pt x="555327" y="384734"/>
                  </a:cubicBezTo>
                  <a:cubicBezTo>
                    <a:pt x="555327" y="408966"/>
                    <a:pt x="538639" y="413538"/>
                    <a:pt x="505264" y="398450"/>
                  </a:cubicBezTo>
                  <a:cubicBezTo>
                    <a:pt x="496577" y="394335"/>
                    <a:pt x="490862" y="390906"/>
                    <a:pt x="488119" y="388163"/>
                  </a:cubicBezTo>
                  <a:cubicBezTo>
                    <a:pt x="485375" y="385420"/>
                    <a:pt x="484004" y="381305"/>
                    <a:pt x="484004" y="375819"/>
                  </a:cubicBezTo>
                  <a:cubicBezTo>
                    <a:pt x="484004" y="367132"/>
                    <a:pt x="480232" y="359017"/>
                    <a:pt x="472688" y="351473"/>
                  </a:cubicBezTo>
                  <a:cubicBezTo>
                    <a:pt x="465144" y="343929"/>
                    <a:pt x="461373" y="338328"/>
                    <a:pt x="461373" y="334671"/>
                  </a:cubicBezTo>
                  <a:cubicBezTo>
                    <a:pt x="461373" y="330099"/>
                    <a:pt x="464001" y="327698"/>
                    <a:pt x="469259" y="327470"/>
                  </a:cubicBezTo>
                  <a:close/>
                  <a:moveTo>
                    <a:pt x="229358" y="227279"/>
                  </a:moveTo>
                  <a:cubicBezTo>
                    <a:pt x="230644" y="226922"/>
                    <a:pt x="231630" y="226943"/>
                    <a:pt x="232315" y="227343"/>
                  </a:cubicBezTo>
                  <a:cubicBezTo>
                    <a:pt x="235059" y="228943"/>
                    <a:pt x="244431" y="230886"/>
                    <a:pt x="260433" y="233172"/>
                  </a:cubicBezTo>
                  <a:cubicBezTo>
                    <a:pt x="281922" y="236373"/>
                    <a:pt x="292437" y="242088"/>
                    <a:pt x="291980" y="250317"/>
                  </a:cubicBezTo>
                  <a:cubicBezTo>
                    <a:pt x="291523" y="253975"/>
                    <a:pt x="288551" y="257633"/>
                    <a:pt x="283065" y="261290"/>
                  </a:cubicBezTo>
                  <a:cubicBezTo>
                    <a:pt x="262033" y="276378"/>
                    <a:pt x="243517" y="298781"/>
                    <a:pt x="227515" y="328499"/>
                  </a:cubicBezTo>
                  <a:lnTo>
                    <a:pt x="211741" y="357302"/>
                  </a:lnTo>
                  <a:lnTo>
                    <a:pt x="239173" y="353873"/>
                  </a:lnTo>
                  <a:cubicBezTo>
                    <a:pt x="254261" y="352044"/>
                    <a:pt x="269349" y="352844"/>
                    <a:pt x="284436" y="356273"/>
                  </a:cubicBezTo>
                  <a:cubicBezTo>
                    <a:pt x="299524" y="359702"/>
                    <a:pt x="308896" y="364389"/>
                    <a:pt x="312554" y="370332"/>
                  </a:cubicBezTo>
                  <a:cubicBezTo>
                    <a:pt x="316669" y="377190"/>
                    <a:pt x="310725" y="390106"/>
                    <a:pt x="294723" y="409080"/>
                  </a:cubicBezTo>
                  <a:cubicBezTo>
                    <a:pt x="278721" y="428054"/>
                    <a:pt x="257690" y="447599"/>
                    <a:pt x="231630" y="467716"/>
                  </a:cubicBezTo>
                  <a:cubicBezTo>
                    <a:pt x="229801" y="469088"/>
                    <a:pt x="230944" y="470002"/>
                    <a:pt x="235059" y="470459"/>
                  </a:cubicBezTo>
                  <a:cubicBezTo>
                    <a:pt x="244660" y="472288"/>
                    <a:pt x="276892" y="472745"/>
                    <a:pt x="331756" y="471831"/>
                  </a:cubicBezTo>
                  <a:cubicBezTo>
                    <a:pt x="379762" y="471373"/>
                    <a:pt x="413024" y="471716"/>
                    <a:pt x="431540" y="472859"/>
                  </a:cubicBezTo>
                  <a:cubicBezTo>
                    <a:pt x="450057" y="474002"/>
                    <a:pt x="471660" y="477089"/>
                    <a:pt x="496348" y="482118"/>
                  </a:cubicBezTo>
                  <a:cubicBezTo>
                    <a:pt x="533839" y="489433"/>
                    <a:pt x="564700" y="494234"/>
                    <a:pt x="588931" y="496520"/>
                  </a:cubicBezTo>
                  <a:cubicBezTo>
                    <a:pt x="608591" y="498806"/>
                    <a:pt x="620592" y="500863"/>
                    <a:pt x="624936" y="502692"/>
                  </a:cubicBezTo>
                  <a:cubicBezTo>
                    <a:pt x="629279" y="504521"/>
                    <a:pt x="630536" y="507950"/>
                    <a:pt x="628708" y="512979"/>
                  </a:cubicBezTo>
                  <a:cubicBezTo>
                    <a:pt x="623221" y="526695"/>
                    <a:pt x="602647" y="535153"/>
                    <a:pt x="566986" y="538353"/>
                  </a:cubicBezTo>
                  <a:cubicBezTo>
                    <a:pt x="551441" y="539725"/>
                    <a:pt x="538411" y="539954"/>
                    <a:pt x="527895" y="539039"/>
                  </a:cubicBezTo>
                  <a:cubicBezTo>
                    <a:pt x="517380" y="538125"/>
                    <a:pt x="500234" y="534467"/>
                    <a:pt x="476460" y="528066"/>
                  </a:cubicBezTo>
                  <a:cubicBezTo>
                    <a:pt x="445370" y="520751"/>
                    <a:pt x="412909" y="516293"/>
                    <a:pt x="379077" y="514693"/>
                  </a:cubicBezTo>
                  <a:cubicBezTo>
                    <a:pt x="345244" y="513093"/>
                    <a:pt x="296552" y="514122"/>
                    <a:pt x="233001" y="517779"/>
                  </a:cubicBezTo>
                  <a:cubicBezTo>
                    <a:pt x="201454" y="519608"/>
                    <a:pt x="180880" y="520294"/>
                    <a:pt x="171279" y="519837"/>
                  </a:cubicBezTo>
                  <a:cubicBezTo>
                    <a:pt x="161678" y="519380"/>
                    <a:pt x="154363" y="517322"/>
                    <a:pt x="149333" y="513665"/>
                  </a:cubicBezTo>
                  <a:cubicBezTo>
                    <a:pt x="141104" y="508635"/>
                    <a:pt x="136989" y="501777"/>
                    <a:pt x="136989" y="493091"/>
                  </a:cubicBezTo>
                  <a:cubicBezTo>
                    <a:pt x="136989" y="480289"/>
                    <a:pt x="138475" y="471602"/>
                    <a:pt x="141447" y="467030"/>
                  </a:cubicBezTo>
                  <a:cubicBezTo>
                    <a:pt x="144419" y="462458"/>
                    <a:pt x="150934" y="459486"/>
                    <a:pt x="160992" y="458115"/>
                  </a:cubicBezTo>
                  <a:cubicBezTo>
                    <a:pt x="173794" y="455829"/>
                    <a:pt x="187281" y="447599"/>
                    <a:pt x="201454" y="433426"/>
                  </a:cubicBezTo>
                  <a:cubicBezTo>
                    <a:pt x="215628" y="419253"/>
                    <a:pt x="222028" y="410337"/>
                    <a:pt x="220657" y="406680"/>
                  </a:cubicBezTo>
                  <a:cubicBezTo>
                    <a:pt x="219285" y="403022"/>
                    <a:pt x="208998" y="400736"/>
                    <a:pt x="189796" y="399822"/>
                  </a:cubicBezTo>
                  <a:cubicBezTo>
                    <a:pt x="174708" y="398450"/>
                    <a:pt x="165564" y="396507"/>
                    <a:pt x="162364" y="393992"/>
                  </a:cubicBezTo>
                  <a:cubicBezTo>
                    <a:pt x="159163" y="391478"/>
                    <a:pt x="156420" y="382448"/>
                    <a:pt x="154134" y="366903"/>
                  </a:cubicBezTo>
                  <a:cubicBezTo>
                    <a:pt x="151848" y="356388"/>
                    <a:pt x="147733" y="351130"/>
                    <a:pt x="141790" y="351130"/>
                  </a:cubicBezTo>
                  <a:cubicBezTo>
                    <a:pt x="138132" y="351130"/>
                    <a:pt x="128760" y="356273"/>
                    <a:pt x="113672" y="366560"/>
                  </a:cubicBezTo>
                  <a:cubicBezTo>
                    <a:pt x="98584" y="376847"/>
                    <a:pt x="89212" y="384506"/>
                    <a:pt x="85554" y="389535"/>
                  </a:cubicBezTo>
                  <a:cubicBezTo>
                    <a:pt x="83725" y="391821"/>
                    <a:pt x="74696" y="396850"/>
                    <a:pt x="58465" y="404622"/>
                  </a:cubicBezTo>
                  <a:cubicBezTo>
                    <a:pt x="42234" y="412395"/>
                    <a:pt x="30690" y="417195"/>
                    <a:pt x="23832" y="419024"/>
                  </a:cubicBezTo>
                  <a:cubicBezTo>
                    <a:pt x="18346" y="420396"/>
                    <a:pt x="14574" y="420281"/>
                    <a:pt x="12516" y="418681"/>
                  </a:cubicBezTo>
                  <a:cubicBezTo>
                    <a:pt x="10459" y="417081"/>
                    <a:pt x="7830" y="412623"/>
                    <a:pt x="4630" y="405308"/>
                  </a:cubicBezTo>
                  <a:cubicBezTo>
                    <a:pt x="515" y="394335"/>
                    <a:pt x="-857" y="384963"/>
                    <a:pt x="515" y="377190"/>
                  </a:cubicBezTo>
                  <a:cubicBezTo>
                    <a:pt x="1887" y="369418"/>
                    <a:pt x="5544" y="365532"/>
                    <a:pt x="11488" y="365532"/>
                  </a:cubicBezTo>
                  <a:cubicBezTo>
                    <a:pt x="17431" y="365532"/>
                    <a:pt x="24632" y="363360"/>
                    <a:pt x="33090" y="359017"/>
                  </a:cubicBezTo>
                  <a:cubicBezTo>
                    <a:pt x="41549" y="354673"/>
                    <a:pt x="49664" y="351359"/>
                    <a:pt x="57436" y="349073"/>
                  </a:cubicBezTo>
                  <a:cubicBezTo>
                    <a:pt x="63380" y="348158"/>
                    <a:pt x="85897" y="333756"/>
                    <a:pt x="124988" y="305867"/>
                  </a:cubicBezTo>
                  <a:cubicBezTo>
                    <a:pt x="164078" y="277978"/>
                    <a:pt x="192310" y="256261"/>
                    <a:pt x="209684" y="240716"/>
                  </a:cubicBezTo>
                  <a:cubicBezTo>
                    <a:pt x="218942" y="232829"/>
                    <a:pt x="225500" y="228350"/>
                    <a:pt x="229358" y="227279"/>
                  </a:cubicBezTo>
                  <a:close/>
                  <a:moveTo>
                    <a:pt x="451428" y="190310"/>
                  </a:moveTo>
                  <a:cubicBezTo>
                    <a:pt x="447542" y="188710"/>
                    <a:pt x="439198" y="194082"/>
                    <a:pt x="426397" y="206426"/>
                  </a:cubicBezTo>
                  <a:cubicBezTo>
                    <a:pt x="420453" y="211455"/>
                    <a:pt x="415881" y="215684"/>
                    <a:pt x="412681" y="219113"/>
                  </a:cubicBezTo>
                  <a:cubicBezTo>
                    <a:pt x="409480" y="222542"/>
                    <a:pt x="407308" y="225514"/>
                    <a:pt x="406166" y="228029"/>
                  </a:cubicBezTo>
                  <a:cubicBezTo>
                    <a:pt x="405023" y="230543"/>
                    <a:pt x="405023" y="232372"/>
                    <a:pt x="406166" y="233515"/>
                  </a:cubicBezTo>
                  <a:cubicBezTo>
                    <a:pt x="407308" y="234658"/>
                    <a:pt x="409480" y="235915"/>
                    <a:pt x="412681" y="237287"/>
                  </a:cubicBezTo>
                  <a:cubicBezTo>
                    <a:pt x="418167" y="238659"/>
                    <a:pt x="424797" y="241173"/>
                    <a:pt x="432569" y="244831"/>
                  </a:cubicBezTo>
                  <a:cubicBezTo>
                    <a:pt x="438513" y="248031"/>
                    <a:pt x="442970" y="247803"/>
                    <a:pt x="445942" y="244145"/>
                  </a:cubicBezTo>
                  <a:cubicBezTo>
                    <a:pt x="448914" y="240488"/>
                    <a:pt x="451771" y="231343"/>
                    <a:pt x="454515" y="216713"/>
                  </a:cubicBezTo>
                  <a:cubicBezTo>
                    <a:pt x="456343" y="200711"/>
                    <a:pt x="455315" y="191910"/>
                    <a:pt x="451428" y="190310"/>
                  </a:cubicBezTo>
                  <a:close/>
                  <a:moveTo>
                    <a:pt x="196825" y="126702"/>
                  </a:moveTo>
                  <a:cubicBezTo>
                    <a:pt x="194425" y="127159"/>
                    <a:pt x="191625" y="128359"/>
                    <a:pt x="188424" y="130302"/>
                  </a:cubicBezTo>
                  <a:cubicBezTo>
                    <a:pt x="183852" y="133503"/>
                    <a:pt x="176537" y="135103"/>
                    <a:pt x="166479" y="135103"/>
                  </a:cubicBezTo>
                  <a:cubicBezTo>
                    <a:pt x="156420" y="135103"/>
                    <a:pt x="150934" y="136360"/>
                    <a:pt x="150019" y="138875"/>
                  </a:cubicBezTo>
                  <a:cubicBezTo>
                    <a:pt x="149105" y="141389"/>
                    <a:pt x="150019" y="151791"/>
                    <a:pt x="152763" y="170079"/>
                  </a:cubicBezTo>
                  <a:cubicBezTo>
                    <a:pt x="155049" y="182880"/>
                    <a:pt x="156992" y="190424"/>
                    <a:pt x="158592" y="192710"/>
                  </a:cubicBezTo>
                  <a:cubicBezTo>
                    <a:pt x="160192" y="194996"/>
                    <a:pt x="163964" y="195225"/>
                    <a:pt x="169908" y="193396"/>
                  </a:cubicBezTo>
                  <a:cubicBezTo>
                    <a:pt x="185452" y="189738"/>
                    <a:pt x="193225" y="183795"/>
                    <a:pt x="193225" y="175565"/>
                  </a:cubicBezTo>
                  <a:cubicBezTo>
                    <a:pt x="193225" y="171450"/>
                    <a:pt x="195625" y="167564"/>
                    <a:pt x="200426" y="163906"/>
                  </a:cubicBezTo>
                  <a:cubicBezTo>
                    <a:pt x="205226" y="160249"/>
                    <a:pt x="207627" y="153162"/>
                    <a:pt x="207627" y="142647"/>
                  </a:cubicBezTo>
                  <a:cubicBezTo>
                    <a:pt x="207627" y="130645"/>
                    <a:pt x="204026" y="125330"/>
                    <a:pt x="196825" y="126702"/>
                  </a:cubicBezTo>
                  <a:close/>
                  <a:moveTo>
                    <a:pt x="418167" y="27432"/>
                  </a:moveTo>
                  <a:cubicBezTo>
                    <a:pt x="431426" y="27432"/>
                    <a:pt x="438741" y="29490"/>
                    <a:pt x="440113" y="33605"/>
                  </a:cubicBezTo>
                  <a:cubicBezTo>
                    <a:pt x="441484" y="37719"/>
                    <a:pt x="438055" y="55322"/>
                    <a:pt x="429826" y="86411"/>
                  </a:cubicBezTo>
                  <a:cubicBezTo>
                    <a:pt x="419310" y="127559"/>
                    <a:pt x="414967" y="149505"/>
                    <a:pt x="416796" y="152248"/>
                  </a:cubicBezTo>
                  <a:cubicBezTo>
                    <a:pt x="418167" y="153619"/>
                    <a:pt x="423882" y="153619"/>
                    <a:pt x="433941" y="152248"/>
                  </a:cubicBezTo>
                  <a:cubicBezTo>
                    <a:pt x="446285" y="150419"/>
                    <a:pt x="459201" y="151105"/>
                    <a:pt x="472688" y="154305"/>
                  </a:cubicBezTo>
                  <a:cubicBezTo>
                    <a:pt x="486176" y="157506"/>
                    <a:pt x="494062" y="161621"/>
                    <a:pt x="496348" y="166650"/>
                  </a:cubicBezTo>
                  <a:cubicBezTo>
                    <a:pt x="498177" y="172593"/>
                    <a:pt x="498863" y="185395"/>
                    <a:pt x="498406" y="205055"/>
                  </a:cubicBezTo>
                  <a:cubicBezTo>
                    <a:pt x="497948" y="224714"/>
                    <a:pt x="496348" y="239345"/>
                    <a:pt x="493605" y="248946"/>
                  </a:cubicBezTo>
                  <a:cubicBezTo>
                    <a:pt x="485833" y="276378"/>
                    <a:pt x="457486" y="308610"/>
                    <a:pt x="408566" y="345644"/>
                  </a:cubicBezTo>
                  <a:cubicBezTo>
                    <a:pt x="379762" y="368046"/>
                    <a:pt x="360560" y="383820"/>
                    <a:pt x="350959" y="392964"/>
                  </a:cubicBezTo>
                  <a:cubicBezTo>
                    <a:pt x="338157" y="406223"/>
                    <a:pt x="332442" y="410795"/>
                    <a:pt x="333814" y="406680"/>
                  </a:cubicBezTo>
                  <a:cubicBezTo>
                    <a:pt x="335185" y="401193"/>
                    <a:pt x="344558" y="387249"/>
                    <a:pt x="361932" y="364846"/>
                  </a:cubicBezTo>
                  <a:cubicBezTo>
                    <a:pt x="383877" y="336500"/>
                    <a:pt x="394850" y="320726"/>
                    <a:pt x="394850" y="317526"/>
                  </a:cubicBezTo>
                  <a:cubicBezTo>
                    <a:pt x="394850" y="314325"/>
                    <a:pt x="392793" y="310210"/>
                    <a:pt x="388678" y="305181"/>
                  </a:cubicBezTo>
                  <a:cubicBezTo>
                    <a:pt x="384563" y="300152"/>
                    <a:pt x="381363" y="293980"/>
                    <a:pt x="379077" y="286665"/>
                  </a:cubicBezTo>
                  <a:cubicBezTo>
                    <a:pt x="377705" y="282093"/>
                    <a:pt x="377819" y="279235"/>
                    <a:pt x="379419" y="278092"/>
                  </a:cubicBezTo>
                  <a:cubicBezTo>
                    <a:pt x="381020" y="276949"/>
                    <a:pt x="385935" y="276606"/>
                    <a:pt x="394164" y="277064"/>
                  </a:cubicBezTo>
                  <a:cubicBezTo>
                    <a:pt x="401479" y="277978"/>
                    <a:pt x="406394" y="277864"/>
                    <a:pt x="408909" y="276721"/>
                  </a:cubicBezTo>
                  <a:cubicBezTo>
                    <a:pt x="411423" y="275578"/>
                    <a:pt x="412909" y="272949"/>
                    <a:pt x="413367" y="268834"/>
                  </a:cubicBezTo>
                  <a:cubicBezTo>
                    <a:pt x="414281" y="261976"/>
                    <a:pt x="410623" y="255575"/>
                    <a:pt x="402394" y="249631"/>
                  </a:cubicBezTo>
                  <a:cubicBezTo>
                    <a:pt x="386392" y="239573"/>
                    <a:pt x="375876" y="245060"/>
                    <a:pt x="370847" y="266091"/>
                  </a:cubicBezTo>
                  <a:cubicBezTo>
                    <a:pt x="368561" y="275692"/>
                    <a:pt x="365818" y="281636"/>
                    <a:pt x="362617" y="283922"/>
                  </a:cubicBezTo>
                  <a:cubicBezTo>
                    <a:pt x="358045" y="286207"/>
                    <a:pt x="352216" y="284264"/>
                    <a:pt x="345129" y="278092"/>
                  </a:cubicBezTo>
                  <a:cubicBezTo>
                    <a:pt x="338043" y="271920"/>
                    <a:pt x="333128" y="263805"/>
                    <a:pt x="330385" y="253746"/>
                  </a:cubicBezTo>
                  <a:cubicBezTo>
                    <a:pt x="323527" y="231801"/>
                    <a:pt x="323984" y="216713"/>
                    <a:pt x="331756" y="208484"/>
                  </a:cubicBezTo>
                  <a:cubicBezTo>
                    <a:pt x="341358" y="199340"/>
                    <a:pt x="354273" y="175222"/>
                    <a:pt x="370504" y="136132"/>
                  </a:cubicBezTo>
                  <a:cubicBezTo>
                    <a:pt x="386735" y="97041"/>
                    <a:pt x="393021" y="75667"/>
                    <a:pt x="389364" y="72009"/>
                  </a:cubicBezTo>
                  <a:cubicBezTo>
                    <a:pt x="387992" y="70638"/>
                    <a:pt x="381363" y="72467"/>
                    <a:pt x="369475" y="77496"/>
                  </a:cubicBezTo>
                  <a:cubicBezTo>
                    <a:pt x="356674" y="82982"/>
                    <a:pt x="343872" y="86868"/>
                    <a:pt x="331071" y="89154"/>
                  </a:cubicBezTo>
                  <a:cubicBezTo>
                    <a:pt x="326499" y="90069"/>
                    <a:pt x="321927" y="89954"/>
                    <a:pt x="317354" y="88811"/>
                  </a:cubicBezTo>
                  <a:cubicBezTo>
                    <a:pt x="312783" y="87668"/>
                    <a:pt x="310497" y="86182"/>
                    <a:pt x="310497" y="84354"/>
                  </a:cubicBezTo>
                  <a:cubicBezTo>
                    <a:pt x="310497" y="81611"/>
                    <a:pt x="315297" y="78410"/>
                    <a:pt x="324898" y="74752"/>
                  </a:cubicBezTo>
                  <a:cubicBezTo>
                    <a:pt x="334500" y="71095"/>
                    <a:pt x="348901" y="62408"/>
                    <a:pt x="368104" y="48692"/>
                  </a:cubicBezTo>
                  <a:cubicBezTo>
                    <a:pt x="379991" y="40005"/>
                    <a:pt x="389364" y="34290"/>
                    <a:pt x="396222" y="31547"/>
                  </a:cubicBezTo>
                  <a:cubicBezTo>
                    <a:pt x="403080" y="28804"/>
                    <a:pt x="410395" y="27432"/>
                    <a:pt x="418167" y="27432"/>
                  </a:cubicBezTo>
                  <a:close/>
                  <a:moveTo>
                    <a:pt x="186367" y="0"/>
                  </a:moveTo>
                  <a:lnTo>
                    <a:pt x="209684" y="2058"/>
                  </a:lnTo>
                  <a:cubicBezTo>
                    <a:pt x="225229" y="4344"/>
                    <a:pt x="235516" y="7087"/>
                    <a:pt x="240545" y="10287"/>
                  </a:cubicBezTo>
                  <a:cubicBezTo>
                    <a:pt x="253347" y="18060"/>
                    <a:pt x="260433" y="56236"/>
                    <a:pt x="261805" y="124816"/>
                  </a:cubicBezTo>
                  <a:lnTo>
                    <a:pt x="262491" y="194767"/>
                  </a:lnTo>
                  <a:lnTo>
                    <a:pt x="247403" y="205055"/>
                  </a:lnTo>
                  <a:cubicBezTo>
                    <a:pt x="237802" y="211912"/>
                    <a:pt x="230715" y="215342"/>
                    <a:pt x="226143" y="215342"/>
                  </a:cubicBezTo>
                  <a:cubicBezTo>
                    <a:pt x="217456" y="215342"/>
                    <a:pt x="205455" y="218542"/>
                    <a:pt x="190139" y="224943"/>
                  </a:cubicBezTo>
                  <a:cubicBezTo>
                    <a:pt x="174822" y="231343"/>
                    <a:pt x="166250" y="237058"/>
                    <a:pt x="164421" y="242088"/>
                  </a:cubicBezTo>
                  <a:cubicBezTo>
                    <a:pt x="158935" y="253518"/>
                    <a:pt x="151048" y="257861"/>
                    <a:pt x="140761" y="255118"/>
                  </a:cubicBezTo>
                  <a:cubicBezTo>
                    <a:pt x="130474" y="252375"/>
                    <a:pt x="121901" y="243459"/>
                    <a:pt x="115044" y="228372"/>
                  </a:cubicBezTo>
                  <a:cubicBezTo>
                    <a:pt x="108643" y="214656"/>
                    <a:pt x="104528" y="195225"/>
                    <a:pt x="102699" y="170079"/>
                  </a:cubicBezTo>
                  <a:cubicBezTo>
                    <a:pt x="100870" y="144933"/>
                    <a:pt x="96412" y="125845"/>
                    <a:pt x="89326" y="112814"/>
                  </a:cubicBezTo>
                  <a:cubicBezTo>
                    <a:pt x="82239" y="99784"/>
                    <a:pt x="79839" y="92355"/>
                    <a:pt x="82125" y="90526"/>
                  </a:cubicBezTo>
                  <a:cubicBezTo>
                    <a:pt x="84411" y="88697"/>
                    <a:pt x="94355" y="91783"/>
                    <a:pt x="111957" y="99784"/>
                  </a:cubicBezTo>
                  <a:cubicBezTo>
                    <a:pt x="129560" y="107785"/>
                    <a:pt x="139618" y="111786"/>
                    <a:pt x="142133" y="111786"/>
                  </a:cubicBezTo>
                  <a:cubicBezTo>
                    <a:pt x="144647" y="111786"/>
                    <a:pt x="156420" y="106985"/>
                    <a:pt x="177451" y="97384"/>
                  </a:cubicBezTo>
                  <a:lnTo>
                    <a:pt x="208312" y="82982"/>
                  </a:lnTo>
                  <a:lnTo>
                    <a:pt x="205569" y="64466"/>
                  </a:lnTo>
                  <a:cubicBezTo>
                    <a:pt x="204198" y="51664"/>
                    <a:pt x="202712" y="44463"/>
                    <a:pt x="201111" y="42863"/>
                  </a:cubicBezTo>
                  <a:cubicBezTo>
                    <a:pt x="199511" y="41263"/>
                    <a:pt x="192768" y="45492"/>
                    <a:pt x="180880" y="55550"/>
                  </a:cubicBezTo>
                  <a:cubicBezTo>
                    <a:pt x="168993" y="64694"/>
                    <a:pt x="157563" y="70409"/>
                    <a:pt x="146590" y="72695"/>
                  </a:cubicBezTo>
                  <a:cubicBezTo>
                    <a:pt x="135618" y="74981"/>
                    <a:pt x="127845" y="73152"/>
                    <a:pt x="123273" y="67209"/>
                  </a:cubicBezTo>
                  <a:cubicBezTo>
                    <a:pt x="120073" y="63551"/>
                    <a:pt x="118473" y="61151"/>
                    <a:pt x="118473" y="60008"/>
                  </a:cubicBezTo>
                  <a:cubicBezTo>
                    <a:pt x="118473" y="58865"/>
                    <a:pt x="120073" y="57608"/>
                    <a:pt x="123273" y="56236"/>
                  </a:cubicBezTo>
                  <a:cubicBezTo>
                    <a:pt x="127845" y="54864"/>
                    <a:pt x="139504" y="45034"/>
                    <a:pt x="158249" y="26746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9CFC072-C410-3D6C-72DB-F22CD42B28FC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596359" y="713517"/>
              <a:ext cx="549211" cy="617324"/>
            </a:xfrm>
            <a:custGeom>
              <a:avLst/>
              <a:gdLst/>
              <a:ahLst/>
              <a:cxnLst/>
              <a:rect l="l" t="t" r="r" b="b"/>
              <a:pathLst>
                <a:path w="549211" h="617324">
                  <a:moveTo>
                    <a:pt x="285235" y="295770"/>
                  </a:moveTo>
                  <a:cubicBezTo>
                    <a:pt x="281692" y="296066"/>
                    <a:pt x="277263" y="296804"/>
                    <a:pt x="271948" y="297985"/>
                  </a:cubicBezTo>
                  <a:cubicBezTo>
                    <a:pt x="266633" y="299166"/>
                    <a:pt x="258956" y="301528"/>
                    <a:pt x="248917" y="305071"/>
                  </a:cubicBezTo>
                  <a:cubicBezTo>
                    <a:pt x="237696" y="308615"/>
                    <a:pt x="230019" y="312010"/>
                    <a:pt x="225885" y="315258"/>
                  </a:cubicBezTo>
                  <a:cubicBezTo>
                    <a:pt x="221751" y="318506"/>
                    <a:pt x="219684" y="322493"/>
                    <a:pt x="219684" y="327217"/>
                  </a:cubicBezTo>
                  <a:cubicBezTo>
                    <a:pt x="219684" y="335485"/>
                    <a:pt x="222932" y="344195"/>
                    <a:pt x="229428" y="353349"/>
                  </a:cubicBezTo>
                  <a:cubicBezTo>
                    <a:pt x="235925" y="362503"/>
                    <a:pt x="242421" y="367079"/>
                    <a:pt x="248917" y="367079"/>
                  </a:cubicBezTo>
                  <a:cubicBezTo>
                    <a:pt x="253641" y="367079"/>
                    <a:pt x="262204" y="357926"/>
                    <a:pt x="274606" y="339619"/>
                  </a:cubicBezTo>
                  <a:cubicBezTo>
                    <a:pt x="287007" y="321312"/>
                    <a:pt x="293208" y="308910"/>
                    <a:pt x="293208" y="302414"/>
                  </a:cubicBezTo>
                  <a:cubicBezTo>
                    <a:pt x="293208" y="299461"/>
                    <a:pt x="292765" y="297542"/>
                    <a:pt x="291879" y="296656"/>
                  </a:cubicBezTo>
                  <a:cubicBezTo>
                    <a:pt x="291436" y="296213"/>
                    <a:pt x="290661" y="295918"/>
                    <a:pt x="289554" y="295770"/>
                  </a:cubicBezTo>
                  <a:cubicBezTo>
                    <a:pt x="288446" y="295623"/>
                    <a:pt x="287007" y="295623"/>
                    <a:pt x="285235" y="295770"/>
                  </a:cubicBezTo>
                  <a:close/>
                  <a:moveTo>
                    <a:pt x="0" y="237749"/>
                  </a:moveTo>
                  <a:lnTo>
                    <a:pt x="18602" y="242178"/>
                  </a:lnTo>
                  <a:cubicBezTo>
                    <a:pt x="32775" y="246312"/>
                    <a:pt x="45620" y="252513"/>
                    <a:pt x="57136" y="260780"/>
                  </a:cubicBezTo>
                  <a:cubicBezTo>
                    <a:pt x="68651" y="269048"/>
                    <a:pt x="76476" y="278201"/>
                    <a:pt x="80610" y="288241"/>
                  </a:cubicBezTo>
                  <a:cubicBezTo>
                    <a:pt x="87106" y="303595"/>
                    <a:pt x="87401" y="357630"/>
                    <a:pt x="81496" y="450347"/>
                  </a:cubicBezTo>
                  <a:cubicBezTo>
                    <a:pt x="75590" y="543063"/>
                    <a:pt x="68503" y="593850"/>
                    <a:pt x="60236" y="602709"/>
                  </a:cubicBezTo>
                  <a:cubicBezTo>
                    <a:pt x="55512" y="607433"/>
                    <a:pt x="48720" y="605957"/>
                    <a:pt x="39862" y="598280"/>
                  </a:cubicBezTo>
                  <a:cubicBezTo>
                    <a:pt x="33956" y="592965"/>
                    <a:pt x="26870" y="579677"/>
                    <a:pt x="18602" y="558417"/>
                  </a:cubicBezTo>
                  <a:cubicBezTo>
                    <a:pt x="10334" y="537158"/>
                    <a:pt x="7677" y="524461"/>
                    <a:pt x="10630" y="520327"/>
                  </a:cubicBezTo>
                  <a:cubicBezTo>
                    <a:pt x="12401" y="516784"/>
                    <a:pt x="15059" y="474264"/>
                    <a:pt x="18602" y="392768"/>
                  </a:cubicBezTo>
                  <a:cubicBezTo>
                    <a:pt x="20374" y="337256"/>
                    <a:pt x="20817" y="302266"/>
                    <a:pt x="19931" y="287798"/>
                  </a:cubicBezTo>
                  <a:cubicBezTo>
                    <a:pt x="19045" y="273329"/>
                    <a:pt x="16240" y="262257"/>
                    <a:pt x="11515" y="254579"/>
                  </a:cubicBezTo>
                  <a:close/>
                  <a:moveTo>
                    <a:pt x="313582" y="228226"/>
                  </a:moveTo>
                  <a:cubicBezTo>
                    <a:pt x="318602" y="228669"/>
                    <a:pt x="325393" y="230662"/>
                    <a:pt x="333956" y="234205"/>
                  </a:cubicBezTo>
                  <a:cubicBezTo>
                    <a:pt x="343995" y="238930"/>
                    <a:pt x="351229" y="242030"/>
                    <a:pt x="355659" y="243507"/>
                  </a:cubicBezTo>
                  <a:cubicBezTo>
                    <a:pt x="360088" y="244983"/>
                    <a:pt x="364517" y="247640"/>
                    <a:pt x="368946" y="251479"/>
                  </a:cubicBezTo>
                  <a:cubicBezTo>
                    <a:pt x="373375" y="255318"/>
                    <a:pt x="376032" y="257975"/>
                    <a:pt x="376918" y="259452"/>
                  </a:cubicBezTo>
                  <a:cubicBezTo>
                    <a:pt x="377804" y="260928"/>
                    <a:pt x="377509" y="264914"/>
                    <a:pt x="376032" y="271410"/>
                  </a:cubicBezTo>
                  <a:cubicBezTo>
                    <a:pt x="374556" y="277906"/>
                    <a:pt x="372784" y="283221"/>
                    <a:pt x="370718" y="287355"/>
                  </a:cubicBezTo>
                  <a:cubicBezTo>
                    <a:pt x="368651" y="291489"/>
                    <a:pt x="364960" y="299166"/>
                    <a:pt x="359645" y="310386"/>
                  </a:cubicBezTo>
                  <a:cubicBezTo>
                    <a:pt x="346062" y="339323"/>
                    <a:pt x="341042" y="355564"/>
                    <a:pt x="344586" y="359107"/>
                  </a:cubicBezTo>
                  <a:cubicBezTo>
                    <a:pt x="346357" y="361469"/>
                    <a:pt x="350491" y="363241"/>
                    <a:pt x="356987" y="364422"/>
                  </a:cubicBezTo>
                  <a:cubicBezTo>
                    <a:pt x="377066" y="369737"/>
                    <a:pt x="387253" y="379186"/>
                    <a:pt x="387548" y="392768"/>
                  </a:cubicBezTo>
                  <a:cubicBezTo>
                    <a:pt x="387844" y="406351"/>
                    <a:pt x="378247" y="415504"/>
                    <a:pt x="358759" y="420229"/>
                  </a:cubicBezTo>
                  <a:cubicBezTo>
                    <a:pt x="308562" y="432630"/>
                    <a:pt x="269881" y="444737"/>
                    <a:pt x="242716" y="456548"/>
                  </a:cubicBezTo>
                  <a:cubicBezTo>
                    <a:pt x="222637" y="465406"/>
                    <a:pt x="208464" y="468654"/>
                    <a:pt x="200196" y="466292"/>
                  </a:cubicBezTo>
                  <a:cubicBezTo>
                    <a:pt x="191929" y="463929"/>
                    <a:pt x="186318" y="454776"/>
                    <a:pt x="183365" y="438831"/>
                  </a:cubicBezTo>
                  <a:lnTo>
                    <a:pt x="170964" y="381252"/>
                  </a:lnTo>
                  <a:cubicBezTo>
                    <a:pt x="162106" y="336371"/>
                    <a:pt x="162106" y="305662"/>
                    <a:pt x="170964" y="289127"/>
                  </a:cubicBezTo>
                  <a:cubicBezTo>
                    <a:pt x="175098" y="282040"/>
                    <a:pt x="197539" y="271705"/>
                    <a:pt x="238287" y="258123"/>
                  </a:cubicBezTo>
                  <a:cubicBezTo>
                    <a:pt x="279035" y="244540"/>
                    <a:pt x="300885" y="235682"/>
                    <a:pt x="303838" y="231548"/>
                  </a:cubicBezTo>
                  <a:cubicBezTo>
                    <a:pt x="305314" y="228891"/>
                    <a:pt x="308562" y="227783"/>
                    <a:pt x="313582" y="228226"/>
                  </a:cubicBezTo>
                  <a:close/>
                  <a:moveTo>
                    <a:pt x="189123" y="26258"/>
                  </a:moveTo>
                  <a:cubicBezTo>
                    <a:pt x="196505" y="25815"/>
                    <a:pt x="207578" y="29285"/>
                    <a:pt x="222342" y="36667"/>
                  </a:cubicBezTo>
                  <a:cubicBezTo>
                    <a:pt x="226476" y="38438"/>
                    <a:pt x="230609" y="40210"/>
                    <a:pt x="234743" y="41981"/>
                  </a:cubicBezTo>
                  <a:cubicBezTo>
                    <a:pt x="251869" y="52611"/>
                    <a:pt x="263090" y="61174"/>
                    <a:pt x="268405" y="67670"/>
                  </a:cubicBezTo>
                  <a:cubicBezTo>
                    <a:pt x="273720" y="74166"/>
                    <a:pt x="275491" y="82434"/>
                    <a:pt x="273720" y="92474"/>
                  </a:cubicBezTo>
                  <a:cubicBezTo>
                    <a:pt x="273129" y="99560"/>
                    <a:pt x="271505" y="104137"/>
                    <a:pt x="268848" y="106204"/>
                  </a:cubicBezTo>
                  <a:cubicBezTo>
                    <a:pt x="266190" y="108271"/>
                    <a:pt x="260137" y="109304"/>
                    <a:pt x="250688" y="109304"/>
                  </a:cubicBezTo>
                  <a:cubicBezTo>
                    <a:pt x="241239" y="109304"/>
                    <a:pt x="232529" y="111666"/>
                    <a:pt x="224556" y="116391"/>
                  </a:cubicBezTo>
                  <a:cubicBezTo>
                    <a:pt x="216584" y="121115"/>
                    <a:pt x="202854" y="132336"/>
                    <a:pt x="183365" y="150052"/>
                  </a:cubicBezTo>
                  <a:cubicBezTo>
                    <a:pt x="153248" y="177217"/>
                    <a:pt x="135826" y="190800"/>
                    <a:pt x="131102" y="190800"/>
                  </a:cubicBezTo>
                  <a:cubicBezTo>
                    <a:pt x="126377" y="190800"/>
                    <a:pt x="121063" y="186223"/>
                    <a:pt x="115157" y="177070"/>
                  </a:cubicBezTo>
                  <a:cubicBezTo>
                    <a:pt x="109252" y="167916"/>
                    <a:pt x="104822" y="158320"/>
                    <a:pt x="101870" y="148280"/>
                  </a:cubicBezTo>
                  <a:cubicBezTo>
                    <a:pt x="100688" y="141784"/>
                    <a:pt x="101132" y="137651"/>
                    <a:pt x="103198" y="135879"/>
                  </a:cubicBezTo>
                  <a:cubicBezTo>
                    <a:pt x="105265" y="134107"/>
                    <a:pt x="113090" y="133221"/>
                    <a:pt x="126673" y="133221"/>
                  </a:cubicBezTo>
                  <a:cubicBezTo>
                    <a:pt x="137303" y="132631"/>
                    <a:pt x="151919" y="128497"/>
                    <a:pt x="170521" y="120820"/>
                  </a:cubicBezTo>
                  <a:cubicBezTo>
                    <a:pt x="189123" y="113143"/>
                    <a:pt x="203740" y="104875"/>
                    <a:pt x="214369" y="96017"/>
                  </a:cubicBezTo>
                  <a:cubicBezTo>
                    <a:pt x="215550" y="94836"/>
                    <a:pt x="209793" y="87011"/>
                    <a:pt x="197096" y="72542"/>
                  </a:cubicBezTo>
                  <a:cubicBezTo>
                    <a:pt x="184399" y="58074"/>
                    <a:pt x="178051" y="47001"/>
                    <a:pt x="178051" y="39324"/>
                  </a:cubicBezTo>
                  <a:cubicBezTo>
                    <a:pt x="178051" y="31056"/>
                    <a:pt x="181741" y="26701"/>
                    <a:pt x="189123" y="26258"/>
                  </a:cubicBezTo>
                  <a:close/>
                  <a:moveTo>
                    <a:pt x="465833" y="237"/>
                  </a:moveTo>
                  <a:cubicBezTo>
                    <a:pt x="469745" y="-280"/>
                    <a:pt x="473621" y="52"/>
                    <a:pt x="477459" y="1234"/>
                  </a:cubicBezTo>
                  <a:cubicBezTo>
                    <a:pt x="507578" y="9501"/>
                    <a:pt x="528837" y="19836"/>
                    <a:pt x="541239" y="32237"/>
                  </a:cubicBezTo>
                  <a:cubicBezTo>
                    <a:pt x="546554" y="37552"/>
                    <a:pt x="549211" y="43458"/>
                    <a:pt x="549211" y="49954"/>
                  </a:cubicBezTo>
                  <a:cubicBezTo>
                    <a:pt x="549211" y="56450"/>
                    <a:pt x="546259" y="75347"/>
                    <a:pt x="540353" y="106647"/>
                  </a:cubicBezTo>
                  <a:cubicBezTo>
                    <a:pt x="534447" y="133812"/>
                    <a:pt x="531052" y="157877"/>
                    <a:pt x="530166" y="178841"/>
                  </a:cubicBezTo>
                  <a:cubicBezTo>
                    <a:pt x="529280" y="199806"/>
                    <a:pt x="529133" y="234205"/>
                    <a:pt x="529723" y="282040"/>
                  </a:cubicBezTo>
                  <a:cubicBezTo>
                    <a:pt x="531495" y="356449"/>
                    <a:pt x="532381" y="423182"/>
                    <a:pt x="532381" y="482237"/>
                  </a:cubicBezTo>
                  <a:cubicBezTo>
                    <a:pt x="532381" y="523575"/>
                    <a:pt x="531790" y="549559"/>
                    <a:pt x="530609" y="560189"/>
                  </a:cubicBezTo>
                  <a:cubicBezTo>
                    <a:pt x="529428" y="570819"/>
                    <a:pt x="524999" y="581449"/>
                    <a:pt x="517322" y="592079"/>
                  </a:cubicBezTo>
                  <a:cubicBezTo>
                    <a:pt x="509054" y="604480"/>
                    <a:pt x="501524" y="612158"/>
                    <a:pt x="494733" y="615110"/>
                  </a:cubicBezTo>
                  <a:cubicBezTo>
                    <a:pt x="487942" y="618063"/>
                    <a:pt x="479822" y="618063"/>
                    <a:pt x="470373" y="615110"/>
                  </a:cubicBezTo>
                  <a:cubicBezTo>
                    <a:pt x="463877" y="612158"/>
                    <a:pt x="458562" y="605809"/>
                    <a:pt x="454428" y="596065"/>
                  </a:cubicBezTo>
                  <a:cubicBezTo>
                    <a:pt x="450294" y="586321"/>
                    <a:pt x="448522" y="576429"/>
                    <a:pt x="449113" y="566390"/>
                  </a:cubicBezTo>
                  <a:cubicBezTo>
                    <a:pt x="449703" y="559303"/>
                    <a:pt x="443503" y="550445"/>
                    <a:pt x="430511" y="539815"/>
                  </a:cubicBezTo>
                  <a:lnTo>
                    <a:pt x="412794" y="522984"/>
                  </a:lnTo>
                  <a:lnTo>
                    <a:pt x="440255" y="527414"/>
                  </a:lnTo>
                  <a:lnTo>
                    <a:pt x="468601" y="530957"/>
                  </a:lnTo>
                  <a:lnTo>
                    <a:pt x="475688" y="506154"/>
                  </a:lnTo>
                  <a:cubicBezTo>
                    <a:pt x="480412" y="488437"/>
                    <a:pt x="481446" y="460386"/>
                    <a:pt x="478788" y="422000"/>
                  </a:cubicBezTo>
                  <a:cubicBezTo>
                    <a:pt x="476131" y="383615"/>
                    <a:pt x="473621" y="318359"/>
                    <a:pt x="471259" y="226233"/>
                  </a:cubicBezTo>
                  <a:cubicBezTo>
                    <a:pt x="468897" y="134107"/>
                    <a:pt x="466977" y="88044"/>
                    <a:pt x="465501" y="88044"/>
                  </a:cubicBezTo>
                  <a:cubicBezTo>
                    <a:pt x="464025" y="88044"/>
                    <a:pt x="455314" y="92474"/>
                    <a:pt x="439369" y="101332"/>
                  </a:cubicBezTo>
                  <a:cubicBezTo>
                    <a:pt x="426377" y="107237"/>
                    <a:pt x="418109" y="110190"/>
                    <a:pt x="414566" y="110190"/>
                  </a:cubicBezTo>
                  <a:cubicBezTo>
                    <a:pt x="411023" y="110190"/>
                    <a:pt x="405707" y="107532"/>
                    <a:pt x="398621" y="102218"/>
                  </a:cubicBezTo>
                  <a:cubicBezTo>
                    <a:pt x="376771" y="86273"/>
                    <a:pt x="368503" y="74757"/>
                    <a:pt x="373818" y="67670"/>
                  </a:cubicBezTo>
                  <a:cubicBezTo>
                    <a:pt x="374408" y="66489"/>
                    <a:pt x="375885" y="65604"/>
                    <a:pt x="378247" y="65013"/>
                  </a:cubicBezTo>
                  <a:cubicBezTo>
                    <a:pt x="384152" y="62651"/>
                    <a:pt x="396259" y="53054"/>
                    <a:pt x="414566" y="36224"/>
                  </a:cubicBezTo>
                  <a:cubicBezTo>
                    <a:pt x="432873" y="19393"/>
                    <a:pt x="446013" y="8763"/>
                    <a:pt x="453985" y="4334"/>
                  </a:cubicBezTo>
                  <a:cubicBezTo>
                    <a:pt x="457971" y="2119"/>
                    <a:pt x="461920" y="754"/>
                    <a:pt x="465833" y="237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33ED979-4EB9-3E59-6F1D-03440B3A276B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774310" y="772479"/>
              <a:ext cx="539607" cy="511515"/>
            </a:xfrm>
            <a:custGeom>
              <a:avLst/>
              <a:gdLst/>
              <a:ahLst/>
              <a:cxnLst/>
              <a:rect l="l" t="t" r="r" b="b"/>
              <a:pathLst>
                <a:path w="539607" h="511515">
                  <a:moveTo>
                    <a:pt x="414566" y="173130"/>
                  </a:moveTo>
                  <a:cubicBezTo>
                    <a:pt x="431692" y="173130"/>
                    <a:pt x="453247" y="181398"/>
                    <a:pt x="479231" y="197933"/>
                  </a:cubicBezTo>
                  <a:cubicBezTo>
                    <a:pt x="495176" y="209154"/>
                    <a:pt x="506249" y="218159"/>
                    <a:pt x="512450" y="224951"/>
                  </a:cubicBezTo>
                  <a:cubicBezTo>
                    <a:pt x="518651" y="231742"/>
                    <a:pt x="523818" y="241634"/>
                    <a:pt x="527951" y="254626"/>
                  </a:cubicBezTo>
                  <a:cubicBezTo>
                    <a:pt x="542715" y="297146"/>
                    <a:pt x="543454" y="321949"/>
                    <a:pt x="530166" y="329035"/>
                  </a:cubicBezTo>
                  <a:cubicBezTo>
                    <a:pt x="516879" y="336122"/>
                    <a:pt x="496062" y="321949"/>
                    <a:pt x="467716" y="286516"/>
                  </a:cubicBezTo>
                  <a:cubicBezTo>
                    <a:pt x="449409" y="265256"/>
                    <a:pt x="432873" y="248425"/>
                    <a:pt x="418109" y="236024"/>
                  </a:cubicBezTo>
                  <a:cubicBezTo>
                    <a:pt x="385039" y="210630"/>
                    <a:pt x="372932" y="192618"/>
                    <a:pt x="381791" y="181988"/>
                  </a:cubicBezTo>
                  <a:cubicBezTo>
                    <a:pt x="386515" y="176083"/>
                    <a:pt x="397440" y="173130"/>
                    <a:pt x="414566" y="173130"/>
                  </a:cubicBezTo>
                  <a:close/>
                  <a:moveTo>
                    <a:pt x="256003" y="394"/>
                  </a:moveTo>
                  <a:cubicBezTo>
                    <a:pt x="258365" y="-787"/>
                    <a:pt x="261614" y="689"/>
                    <a:pt x="265747" y="4823"/>
                  </a:cubicBezTo>
                  <a:cubicBezTo>
                    <a:pt x="271062" y="10138"/>
                    <a:pt x="274901" y="21359"/>
                    <a:pt x="277263" y="38485"/>
                  </a:cubicBezTo>
                  <a:cubicBezTo>
                    <a:pt x="279035" y="52067"/>
                    <a:pt x="276525" y="66388"/>
                    <a:pt x="269734" y="81447"/>
                  </a:cubicBezTo>
                  <a:cubicBezTo>
                    <a:pt x="262942" y="96506"/>
                    <a:pt x="250098" y="116733"/>
                    <a:pt x="231200" y="142126"/>
                  </a:cubicBezTo>
                  <a:lnTo>
                    <a:pt x="210826" y="169587"/>
                  </a:lnTo>
                  <a:lnTo>
                    <a:pt x="244488" y="173130"/>
                  </a:lnTo>
                  <a:cubicBezTo>
                    <a:pt x="266338" y="174902"/>
                    <a:pt x="280511" y="178445"/>
                    <a:pt x="287007" y="183760"/>
                  </a:cubicBezTo>
                  <a:cubicBezTo>
                    <a:pt x="307086" y="200295"/>
                    <a:pt x="299114" y="232480"/>
                    <a:pt x="263090" y="280315"/>
                  </a:cubicBezTo>
                  <a:cubicBezTo>
                    <a:pt x="253641" y="292716"/>
                    <a:pt x="250393" y="299213"/>
                    <a:pt x="253346" y="299803"/>
                  </a:cubicBezTo>
                  <a:cubicBezTo>
                    <a:pt x="254527" y="299803"/>
                    <a:pt x="256299" y="299803"/>
                    <a:pt x="258661" y="299803"/>
                  </a:cubicBezTo>
                  <a:cubicBezTo>
                    <a:pt x="266338" y="299213"/>
                    <a:pt x="280216" y="298917"/>
                    <a:pt x="300295" y="298917"/>
                  </a:cubicBezTo>
                  <a:cubicBezTo>
                    <a:pt x="326279" y="299508"/>
                    <a:pt x="343405" y="305561"/>
                    <a:pt x="351672" y="317077"/>
                  </a:cubicBezTo>
                  <a:cubicBezTo>
                    <a:pt x="359940" y="328592"/>
                    <a:pt x="364369" y="353248"/>
                    <a:pt x="364960" y="391043"/>
                  </a:cubicBezTo>
                  <a:cubicBezTo>
                    <a:pt x="365550" y="409350"/>
                    <a:pt x="358464" y="430905"/>
                    <a:pt x="343700" y="455708"/>
                  </a:cubicBezTo>
                  <a:cubicBezTo>
                    <a:pt x="330117" y="478149"/>
                    <a:pt x="315797" y="493061"/>
                    <a:pt x="300738" y="500442"/>
                  </a:cubicBezTo>
                  <a:cubicBezTo>
                    <a:pt x="285678" y="507824"/>
                    <a:pt x="262204" y="511515"/>
                    <a:pt x="230314" y="511515"/>
                  </a:cubicBezTo>
                  <a:cubicBezTo>
                    <a:pt x="210826" y="511515"/>
                    <a:pt x="198867" y="510925"/>
                    <a:pt x="194439" y="509744"/>
                  </a:cubicBezTo>
                  <a:cubicBezTo>
                    <a:pt x="190009" y="508562"/>
                    <a:pt x="186614" y="504133"/>
                    <a:pt x="184252" y="496456"/>
                  </a:cubicBezTo>
                  <a:cubicBezTo>
                    <a:pt x="182480" y="486417"/>
                    <a:pt x="182775" y="475935"/>
                    <a:pt x="185137" y="465009"/>
                  </a:cubicBezTo>
                  <a:cubicBezTo>
                    <a:pt x="187500" y="454084"/>
                    <a:pt x="188681" y="445374"/>
                    <a:pt x="188681" y="438878"/>
                  </a:cubicBezTo>
                  <a:cubicBezTo>
                    <a:pt x="188681" y="424704"/>
                    <a:pt x="195472" y="425000"/>
                    <a:pt x="209055" y="439763"/>
                  </a:cubicBezTo>
                  <a:cubicBezTo>
                    <a:pt x="222637" y="453937"/>
                    <a:pt x="240354" y="454232"/>
                    <a:pt x="262204" y="440649"/>
                  </a:cubicBezTo>
                  <a:cubicBezTo>
                    <a:pt x="271062" y="435925"/>
                    <a:pt x="280216" y="424409"/>
                    <a:pt x="289665" y="406102"/>
                  </a:cubicBezTo>
                  <a:cubicBezTo>
                    <a:pt x="299114" y="387795"/>
                    <a:pt x="303838" y="372441"/>
                    <a:pt x="303838" y="360039"/>
                  </a:cubicBezTo>
                  <a:cubicBezTo>
                    <a:pt x="303838" y="354134"/>
                    <a:pt x="302657" y="350738"/>
                    <a:pt x="300295" y="349852"/>
                  </a:cubicBezTo>
                  <a:cubicBezTo>
                    <a:pt x="297932" y="348966"/>
                    <a:pt x="291436" y="349409"/>
                    <a:pt x="280807" y="351181"/>
                  </a:cubicBezTo>
                  <a:cubicBezTo>
                    <a:pt x="266633" y="353543"/>
                    <a:pt x="250246" y="358858"/>
                    <a:pt x="231643" y="367126"/>
                  </a:cubicBezTo>
                  <a:cubicBezTo>
                    <a:pt x="213041" y="375393"/>
                    <a:pt x="201673" y="382037"/>
                    <a:pt x="197539" y="387057"/>
                  </a:cubicBezTo>
                  <a:cubicBezTo>
                    <a:pt x="193405" y="392076"/>
                    <a:pt x="177165" y="402263"/>
                    <a:pt x="148819" y="417618"/>
                  </a:cubicBezTo>
                  <a:lnTo>
                    <a:pt x="79724" y="454822"/>
                  </a:lnTo>
                  <a:cubicBezTo>
                    <a:pt x="47835" y="471948"/>
                    <a:pt x="31594" y="472244"/>
                    <a:pt x="31004" y="455708"/>
                  </a:cubicBezTo>
                  <a:cubicBezTo>
                    <a:pt x="31004" y="426771"/>
                    <a:pt x="43110" y="406397"/>
                    <a:pt x="67323" y="394586"/>
                  </a:cubicBezTo>
                  <a:cubicBezTo>
                    <a:pt x="80315" y="388681"/>
                    <a:pt x="104232" y="369193"/>
                    <a:pt x="139075" y="336122"/>
                  </a:cubicBezTo>
                  <a:cubicBezTo>
                    <a:pt x="173917" y="303051"/>
                    <a:pt x="200196" y="275000"/>
                    <a:pt x="217913" y="251968"/>
                  </a:cubicBezTo>
                  <a:lnTo>
                    <a:pt x="239173" y="225394"/>
                  </a:lnTo>
                  <a:lnTo>
                    <a:pt x="204625" y="228937"/>
                  </a:lnTo>
                  <a:cubicBezTo>
                    <a:pt x="181594" y="231299"/>
                    <a:pt x="157972" y="240157"/>
                    <a:pt x="133760" y="255512"/>
                  </a:cubicBezTo>
                  <a:cubicBezTo>
                    <a:pt x="77067" y="291535"/>
                    <a:pt x="39271" y="311614"/>
                    <a:pt x="20374" y="315748"/>
                  </a:cubicBezTo>
                  <a:lnTo>
                    <a:pt x="0" y="319291"/>
                  </a:lnTo>
                  <a:lnTo>
                    <a:pt x="0" y="291831"/>
                  </a:lnTo>
                  <a:cubicBezTo>
                    <a:pt x="0" y="279429"/>
                    <a:pt x="1181" y="270866"/>
                    <a:pt x="3543" y="266142"/>
                  </a:cubicBezTo>
                  <a:cubicBezTo>
                    <a:pt x="5906" y="261417"/>
                    <a:pt x="11220" y="256102"/>
                    <a:pt x="19488" y="250197"/>
                  </a:cubicBezTo>
                  <a:cubicBezTo>
                    <a:pt x="33071" y="241339"/>
                    <a:pt x="51083" y="227461"/>
                    <a:pt x="73523" y="208563"/>
                  </a:cubicBezTo>
                  <a:lnTo>
                    <a:pt x="120472" y="168701"/>
                  </a:lnTo>
                  <a:cubicBezTo>
                    <a:pt x="129330" y="161614"/>
                    <a:pt x="150147" y="137697"/>
                    <a:pt x="182923" y="96949"/>
                  </a:cubicBezTo>
                  <a:cubicBezTo>
                    <a:pt x="215698" y="56201"/>
                    <a:pt x="236220" y="29036"/>
                    <a:pt x="244488" y="15453"/>
                  </a:cubicBezTo>
                  <a:cubicBezTo>
                    <a:pt x="249803" y="6595"/>
                    <a:pt x="253641" y="1575"/>
                    <a:pt x="256003" y="394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78AEEB2-8397-6C1E-67F8-9727A7306727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368893" y="747088"/>
              <a:ext cx="474030" cy="562782"/>
            </a:xfrm>
            <a:custGeom>
              <a:avLst/>
              <a:gdLst/>
              <a:ahLst/>
              <a:cxnLst/>
              <a:rect l="l" t="t" r="r" b="b"/>
              <a:pathLst>
                <a:path w="474030" h="562782">
                  <a:moveTo>
                    <a:pt x="243078" y="156972"/>
                  </a:moveTo>
                  <a:cubicBezTo>
                    <a:pt x="240030" y="156972"/>
                    <a:pt x="231775" y="162306"/>
                    <a:pt x="218313" y="172974"/>
                  </a:cubicBezTo>
                  <a:cubicBezTo>
                    <a:pt x="204851" y="183642"/>
                    <a:pt x="196850" y="191008"/>
                    <a:pt x="194310" y="195072"/>
                  </a:cubicBezTo>
                  <a:cubicBezTo>
                    <a:pt x="192278" y="197612"/>
                    <a:pt x="191897" y="202311"/>
                    <a:pt x="193167" y="209169"/>
                  </a:cubicBezTo>
                  <a:cubicBezTo>
                    <a:pt x="194437" y="216027"/>
                    <a:pt x="196342" y="219456"/>
                    <a:pt x="198882" y="219456"/>
                  </a:cubicBezTo>
                  <a:cubicBezTo>
                    <a:pt x="201422" y="219456"/>
                    <a:pt x="209677" y="210947"/>
                    <a:pt x="223647" y="193929"/>
                  </a:cubicBezTo>
                  <a:cubicBezTo>
                    <a:pt x="237617" y="176911"/>
                    <a:pt x="245110" y="166497"/>
                    <a:pt x="246126" y="162687"/>
                  </a:cubicBezTo>
                  <a:cubicBezTo>
                    <a:pt x="247142" y="158877"/>
                    <a:pt x="246126" y="156972"/>
                    <a:pt x="243078" y="156972"/>
                  </a:cubicBezTo>
                  <a:close/>
                  <a:moveTo>
                    <a:pt x="381000" y="10668"/>
                  </a:moveTo>
                  <a:cubicBezTo>
                    <a:pt x="381508" y="10668"/>
                    <a:pt x="386334" y="12700"/>
                    <a:pt x="395478" y="16764"/>
                  </a:cubicBezTo>
                  <a:cubicBezTo>
                    <a:pt x="407670" y="22352"/>
                    <a:pt x="413639" y="32512"/>
                    <a:pt x="413385" y="47244"/>
                  </a:cubicBezTo>
                  <a:cubicBezTo>
                    <a:pt x="413131" y="61976"/>
                    <a:pt x="406908" y="78486"/>
                    <a:pt x="394716" y="96774"/>
                  </a:cubicBezTo>
                  <a:cubicBezTo>
                    <a:pt x="388112" y="105410"/>
                    <a:pt x="374523" y="116459"/>
                    <a:pt x="353949" y="129921"/>
                  </a:cubicBezTo>
                  <a:cubicBezTo>
                    <a:pt x="333375" y="143383"/>
                    <a:pt x="315214" y="152654"/>
                    <a:pt x="299466" y="157734"/>
                  </a:cubicBezTo>
                  <a:cubicBezTo>
                    <a:pt x="294386" y="159258"/>
                    <a:pt x="299085" y="167259"/>
                    <a:pt x="313563" y="181737"/>
                  </a:cubicBezTo>
                  <a:cubicBezTo>
                    <a:pt x="328041" y="196215"/>
                    <a:pt x="335280" y="205232"/>
                    <a:pt x="335280" y="208788"/>
                  </a:cubicBezTo>
                  <a:cubicBezTo>
                    <a:pt x="335280" y="216916"/>
                    <a:pt x="341884" y="216916"/>
                    <a:pt x="355092" y="208788"/>
                  </a:cubicBezTo>
                  <a:cubicBezTo>
                    <a:pt x="358648" y="205740"/>
                    <a:pt x="362458" y="202184"/>
                    <a:pt x="366522" y="198120"/>
                  </a:cubicBezTo>
                  <a:cubicBezTo>
                    <a:pt x="373634" y="191516"/>
                    <a:pt x="379730" y="187452"/>
                    <a:pt x="384810" y="185928"/>
                  </a:cubicBezTo>
                  <a:cubicBezTo>
                    <a:pt x="389890" y="184404"/>
                    <a:pt x="400050" y="183642"/>
                    <a:pt x="415290" y="183642"/>
                  </a:cubicBezTo>
                  <a:cubicBezTo>
                    <a:pt x="438150" y="183642"/>
                    <a:pt x="451104" y="185674"/>
                    <a:pt x="454152" y="189738"/>
                  </a:cubicBezTo>
                  <a:cubicBezTo>
                    <a:pt x="459232" y="196850"/>
                    <a:pt x="465582" y="224790"/>
                    <a:pt x="473202" y="273558"/>
                  </a:cubicBezTo>
                  <a:cubicBezTo>
                    <a:pt x="475742" y="289814"/>
                    <a:pt x="472440" y="322707"/>
                    <a:pt x="463296" y="372237"/>
                  </a:cubicBezTo>
                  <a:cubicBezTo>
                    <a:pt x="454152" y="421767"/>
                    <a:pt x="446278" y="450088"/>
                    <a:pt x="439674" y="457200"/>
                  </a:cubicBezTo>
                  <a:cubicBezTo>
                    <a:pt x="436118" y="459740"/>
                    <a:pt x="434340" y="464312"/>
                    <a:pt x="434340" y="470916"/>
                  </a:cubicBezTo>
                  <a:cubicBezTo>
                    <a:pt x="434340" y="474980"/>
                    <a:pt x="425958" y="485394"/>
                    <a:pt x="409194" y="502158"/>
                  </a:cubicBezTo>
                  <a:cubicBezTo>
                    <a:pt x="392430" y="518922"/>
                    <a:pt x="381762" y="527304"/>
                    <a:pt x="377190" y="527304"/>
                  </a:cubicBezTo>
                  <a:cubicBezTo>
                    <a:pt x="373634" y="527304"/>
                    <a:pt x="370967" y="529844"/>
                    <a:pt x="369189" y="534924"/>
                  </a:cubicBezTo>
                  <a:cubicBezTo>
                    <a:pt x="367411" y="540004"/>
                    <a:pt x="364236" y="542544"/>
                    <a:pt x="359664" y="542544"/>
                  </a:cubicBezTo>
                  <a:cubicBezTo>
                    <a:pt x="355092" y="542544"/>
                    <a:pt x="344678" y="546354"/>
                    <a:pt x="328422" y="553974"/>
                  </a:cubicBezTo>
                  <a:cubicBezTo>
                    <a:pt x="308102" y="562610"/>
                    <a:pt x="298450" y="564896"/>
                    <a:pt x="299466" y="560832"/>
                  </a:cubicBezTo>
                  <a:cubicBezTo>
                    <a:pt x="300990" y="557784"/>
                    <a:pt x="307594" y="551942"/>
                    <a:pt x="319278" y="543306"/>
                  </a:cubicBezTo>
                  <a:cubicBezTo>
                    <a:pt x="351282" y="518922"/>
                    <a:pt x="374269" y="489839"/>
                    <a:pt x="388239" y="456057"/>
                  </a:cubicBezTo>
                  <a:cubicBezTo>
                    <a:pt x="402209" y="422275"/>
                    <a:pt x="410464" y="375412"/>
                    <a:pt x="413004" y="315468"/>
                  </a:cubicBezTo>
                  <a:cubicBezTo>
                    <a:pt x="415036" y="251460"/>
                    <a:pt x="412242" y="219456"/>
                    <a:pt x="404622" y="219456"/>
                  </a:cubicBezTo>
                  <a:cubicBezTo>
                    <a:pt x="398526" y="219456"/>
                    <a:pt x="389763" y="227711"/>
                    <a:pt x="378333" y="244221"/>
                  </a:cubicBezTo>
                  <a:cubicBezTo>
                    <a:pt x="366903" y="260731"/>
                    <a:pt x="355600" y="281686"/>
                    <a:pt x="344424" y="307086"/>
                  </a:cubicBezTo>
                  <a:cubicBezTo>
                    <a:pt x="334264" y="330962"/>
                    <a:pt x="326263" y="347472"/>
                    <a:pt x="320421" y="356616"/>
                  </a:cubicBezTo>
                  <a:cubicBezTo>
                    <a:pt x="314579" y="365760"/>
                    <a:pt x="307594" y="372872"/>
                    <a:pt x="299466" y="377952"/>
                  </a:cubicBezTo>
                  <a:cubicBezTo>
                    <a:pt x="286766" y="386588"/>
                    <a:pt x="277622" y="389763"/>
                    <a:pt x="272034" y="387477"/>
                  </a:cubicBezTo>
                  <a:cubicBezTo>
                    <a:pt x="266446" y="385191"/>
                    <a:pt x="262890" y="376428"/>
                    <a:pt x="261366" y="361188"/>
                  </a:cubicBezTo>
                  <a:cubicBezTo>
                    <a:pt x="259842" y="351028"/>
                    <a:pt x="259842" y="343408"/>
                    <a:pt x="261366" y="338328"/>
                  </a:cubicBezTo>
                  <a:cubicBezTo>
                    <a:pt x="262890" y="333248"/>
                    <a:pt x="267208" y="326390"/>
                    <a:pt x="274320" y="317754"/>
                  </a:cubicBezTo>
                  <a:cubicBezTo>
                    <a:pt x="281940" y="308102"/>
                    <a:pt x="286512" y="299720"/>
                    <a:pt x="288036" y="292608"/>
                  </a:cubicBezTo>
                  <a:cubicBezTo>
                    <a:pt x="289560" y="285496"/>
                    <a:pt x="290576" y="266954"/>
                    <a:pt x="291084" y="236982"/>
                  </a:cubicBezTo>
                  <a:cubicBezTo>
                    <a:pt x="291592" y="195834"/>
                    <a:pt x="290322" y="171450"/>
                    <a:pt x="287274" y="163830"/>
                  </a:cubicBezTo>
                  <a:cubicBezTo>
                    <a:pt x="285750" y="159766"/>
                    <a:pt x="286512" y="154813"/>
                    <a:pt x="289560" y="148971"/>
                  </a:cubicBezTo>
                  <a:cubicBezTo>
                    <a:pt x="292608" y="143129"/>
                    <a:pt x="299720" y="134112"/>
                    <a:pt x="310896" y="121920"/>
                  </a:cubicBezTo>
                  <a:cubicBezTo>
                    <a:pt x="329184" y="101092"/>
                    <a:pt x="345313" y="77343"/>
                    <a:pt x="359283" y="50673"/>
                  </a:cubicBezTo>
                  <a:cubicBezTo>
                    <a:pt x="373253" y="24003"/>
                    <a:pt x="380492" y="10668"/>
                    <a:pt x="381000" y="10668"/>
                  </a:cubicBezTo>
                  <a:close/>
                  <a:moveTo>
                    <a:pt x="152400" y="0"/>
                  </a:moveTo>
                  <a:cubicBezTo>
                    <a:pt x="157480" y="0"/>
                    <a:pt x="167132" y="5334"/>
                    <a:pt x="181356" y="16002"/>
                  </a:cubicBezTo>
                  <a:cubicBezTo>
                    <a:pt x="195580" y="26670"/>
                    <a:pt x="203708" y="35052"/>
                    <a:pt x="205740" y="41148"/>
                  </a:cubicBezTo>
                  <a:cubicBezTo>
                    <a:pt x="208788" y="47244"/>
                    <a:pt x="209042" y="57658"/>
                    <a:pt x="206502" y="72390"/>
                  </a:cubicBezTo>
                  <a:lnTo>
                    <a:pt x="204216" y="93726"/>
                  </a:lnTo>
                  <a:lnTo>
                    <a:pt x="236982" y="102870"/>
                  </a:lnTo>
                  <a:cubicBezTo>
                    <a:pt x="249682" y="106426"/>
                    <a:pt x="258445" y="109855"/>
                    <a:pt x="263271" y="113157"/>
                  </a:cubicBezTo>
                  <a:cubicBezTo>
                    <a:pt x="268097" y="116459"/>
                    <a:pt x="271780" y="120650"/>
                    <a:pt x="274320" y="125730"/>
                  </a:cubicBezTo>
                  <a:cubicBezTo>
                    <a:pt x="277368" y="133858"/>
                    <a:pt x="275463" y="140716"/>
                    <a:pt x="268605" y="146304"/>
                  </a:cubicBezTo>
                  <a:cubicBezTo>
                    <a:pt x="261747" y="151892"/>
                    <a:pt x="246380" y="178816"/>
                    <a:pt x="222504" y="227076"/>
                  </a:cubicBezTo>
                  <a:lnTo>
                    <a:pt x="187452" y="300990"/>
                  </a:lnTo>
                  <a:lnTo>
                    <a:pt x="186690" y="381762"/>
                  </a:lnTo>
                  <a:cubicBezTo>
                    <a:pt x="186182" y="434594"/>
                    <a:pt x="183896" y="462026"/>
                    <a:pt x="179832" y="464058"/>
                  </a:cubicBezTo>
                  <a:cubicBezTo>
                    <a:pt x="175260" y="465582"/>
                    <a:pt x="168783" y="461899"/>
                    <a:pt x="160401" y="453009"/>
                  </a:cubicBezTo>
                  <a:cubicBezTo>
                    <a:pt x="152019" y="444119"/>
                    <a:pt x="145796" y="434086"/>
                    <a:pt x="141732" y="422910"/>
                  </a:cubicBezTo>
                  <a:cubicBezTo>
                    <a:pt x="137668" y="408686"/>
                    <a:pt x="133858" y="400558"/>
                    <a:pt x="130302" y="398526"/>
                  </a:cubicBezTo>
                  <a:cubicBezTo>
                    <a:pt x="126746" y="396494"/>
                    <a:pt x="119126" y="402844"/>
                    <a:pt x="107442" y="417576"/>
                  </a:cubicBezTo>
                  <a:cubicBezTo>
                    <a:pt x="87630" y="441452"/>
                    <a:pt x="73406" y="445262"/>
                    <a:pt x="64770" y="429006"/>
                  </a:cubicBezTo>
                  <a:cubicBezTo>
                    <a:pt x="60198" y="420878"/>
                    <a:pt x="58293" y="410972"/>
                    <a:pt x="59055" y="399288"/>
                  </a:cubicBezTo>
                  <a:cubicBezTo>
                    <a:pt x="59817" y="387604"/>
                    <a:pt x="63246" y="378968"/>
                    <a:pt x="69342" y="373380"/>
                  </a:cubicBezTo>
                  <a:cubicBezTo>
                    <a:pt x="75946" y="367792"/>
                    <a:pt x="89154" y="348996"/>
                    <a:pt x="108966" y="316992"/>
                  </a:cubicBezTo>
                  <a:cubicBezTo>
                    <a:pt x="122174" y="294640"/>
                    <a:pt x="130302" y="279527"/>
                    <a:pt x="133350" y="271653"/>
                  </a:cubicBezTo>
                  <a:cubicBezTo>
                    <a:pt x="136398" y="263779"/>
                    <a:pt x="137414" y="254000"/>
                    <a:pt x="136398" y="242316"/>
                  </a:cubicBezTo>
                  <a:lnTo>
                    <a:pt x="134874" y="216408"/>
                  </a:lnTo>
                  <a:lnTo>
                    <a:pt x="109728" y="242316"/>
                  </a:lnTo>
                  <a:cubicBezTo>
                    <a:pt x="93472" y="258572"/>
                    <a:pt x="81534" y="266700"/>
                    <a:pt x="73914" y="266700"/>
                  </a:cubicBezTo>
                  <a:cubicBezTo>
                    <a:pt x="65786" y="266700"/>
                    <a:pt x="55499" y="264795"/>
                    <a:pt x="43053" y="260985"/>
                  </a:cubicBezTo>
                  <a:cubicBezTo>
                    <a:pt x="30607" y="257175"/>
                    <a:pt x="20574" y="252730"/>
                    <a:pt x="12954" y="247650"/>
                  </a:cubicBezTo>
                  <a:lnTo>
                    <a:pt x="0" y="238506"/>
                  </a:lnTo>
                  <a:lnTo>
                    <a:pt x="16002" y="230886"/>
                  </a:lnTo>
                  <a:cubicBezTo>
                    <a:pt x="25654" y="224790"/>
                    <a:pt x="40132" y="215646"/>
                    <a:pt x="59436" y="203454"/>
                  </a:cubicBezTo>
                  <a:lnTo>
                    <a:pt x="115824" y="167640"/>
                  </a:lnTo>
                  <a:lnTo>
                    <a:pt x="142494" y="150876"/>
                  </a:lnTo>
                  <a:lnTo>
                    <a:pt x="144018" y="97536"/>
                  </a:lnTo>
                  <a:cubicBezTo>
                    <a:pt x="144526" y="62484"/>
                    <a:pt x="144526" y="37592"/>
                    <a:pt x="144018" y="22860"/>
                  </a:cubicBezTo>
                  <a:cubicBezTo>
                    <a:pt x="143002" y="13716"/>
                    <a:pt x="143129" y="7620"/>
                    <a:pt x="144399" y="4572"/>
                  </a:cubicBezTo>
                  <a:cubicBezTo>
                    <a:pt x="145669" y="1524"/>
                    <a:pt x="148336" y="0"/>
                    <a:pt x="152400" y="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1F9FA27-566A-B8C3-F17C-057AA87CF19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908496" y="699230"/>
              <a:ext cx="606916" cy="644222"/>
            </a:xfrm>
            <a:custGeom>
              <a:avLst/>
              <a:gdLst/>
              <a:ahLst/>
              <a:cxnLst/>
              <a:rect l="l" t="t" r="r" b="b"/>
              <a:pathLst>
                <a:path w="606916" h="644222">
                  <a:moveTo>
                    <a:pt x="517321" y="499833"/>
                  </a:moveTo>
                  <a:cubicBezTo>
                    <a:pt x="513778" y="500423"/>
                    <a:pt x="505215" y="503966"/>
                    <a:pt x="491632" y="510463"/>
                  </a:cubicBezTo>
                  <a:cubicBezTo>
                    <a:pt x="463877" y="523455"/>
                    <a:pt x="451180" y="533199"/>
                    <a:pt x="453542" y="539695"/>
                  </a:cubicBezTo>
                  <a:cubicBezTo>
                    <a:pt x="454723" y="545010"/>
                    <a:pt x="464467" y="546486"/>
                    <a:pt x="482774" y="544124"/>
                  </a:cubicBezTo>
                  <a:cubicBezTo>
                    <a:pt x="497538" y="541171"/>
                    <a:pt x="506692" y="538366"/>
                    <a:pt x="510235" y="535709"/>
                  </a:cubicBezTo>
                  <a:cubicBezTo>
                    <a:pt x="513778" y="533051"/>
                    <a:pt x="517026" y="526112"/>
                    <a:pt x="519979" y="514892"/>
                  </a:cubicBezTo>
                  <a:cubicBezTo>
                    <a:pt x="521750" y="504852"/>
                    <a:pt x="520865" y="499833"/>
                    <a:pt x="517321" y="499833"/>
                  </a:cubicBezTo>
                  <a:close/>
                  <a:moveTo>
                    <a:pt x="506692" y="365187"/>
                  </a:moveTo>
                  <a:cubicBezTo>
                    <a:pt x="499605" y="366368"/>
                    <a:pt x="486022" y="373160"/>
                    <a:pt x="465943" y="385561"/>
                  </a:cubicBezTo>
                  <a:cubicBezTo>
                    <a:pt x="445865" y="397963"/>
                    <a:pt x="430510" y="409183"/>
                    <a:pt x="419881" y="419223"/>
                  </a:cubicBezTo>
                  <a:cubicBezTo>
                    <a:pt x="399212" y="438711"/>
                    <a:pt x="391682" y="452589"/>
                    <a:pt x="397292" y="460856"/>
                  </a:cubicBezTo>
                  <a:cubicBezTo>
                    <a:pt x="402902" y="469124"/>
                    <a:pt x="419585" y="468829"/>
                    <a:pt x="447341" y="459970"/>
                  </a:cubicBezTo>
                  <a:cubicBezTo>
                    <a:pt x="467420" y="453474"/>
                    <a:pt x="484841" y="448455"/>
                    <a:pt x="499605" y="444911"/>
                  </a:cubicBezTo>
                  <a:cubicBezTo>
                    <a:pt x="509054" y="443140"/>
                    <a:pt x="514811" y="440630"/>
                    <a:pt x="516878" y="437382"/>
                  </a:cubicBezTo>
                  <a:cubicBezTo>
                    <a:pt x="518945" y="434134"/>
                    <a:pt x="519979" y="427786"/>
                    <a:pt x="519979" y="418337"/>
                  </a:cubicBezTo>
                  <a:cubicBezTo>
                    <a:pt x="518798" y="404164"/>
                    <a:pt x="517026" y="391762"/>
                    <a:pt x="514664" y="381132"/>
                  </a:cubicBezTo>
                  <a:cubicBezTo>
                    <a:pt x="512302" y="370502"/>
                    <a:pt x="509644" y="365187"/>
                    <a:pt x="506692" y="365187"/>
                  </a:cubicBezTo>
                  <a:close/>
                  <a:moveTo>
                    <a:pt x="432725" y="155247"/>
                  </a:moveTo>
                  <a:cubicBezTo>
                    <a:pt x="431249" y="154066"/>
                    <a:pt x="425491" y="156133"/>
                    <a:pt x="415451" y="161447"/>
                  </a:cubicBezTo>
                  <a:cubicBezTo>
                    <a:pt x="406003" y="165581"/>
                    <a:pt x="401278" y="173554"/>
                    <a:pt x="401278" y="185365"/>
                  </a:cubicBezTo>
                  <a:cubicBezTo>
                    <a:pt x="401278" y="192451"/>
                    <a:pt x="402016" y="196733"/>
                    <a:pt x="403493" y="198209"/>
                  </a:cubicBezTo>
                  <a:cubicBezTo>
                    <a:pt x="404970" y="199686"/>
                    <a:pt x="407184" y="198652"/>
                    <a:pt x="410136" y="195109"/>
                  </a:cubicBezTo>
                  <a:cubicBezTo>
                    <a:pt x="416633" y="190384"/>
                    <a:pt x="422833" y="182412"/>
                    <a:pt x="428739" y="171191"/>
                  </a:cubicBezTo>
                  <a:cubicBezTo>
                    <a:pt x="432873" y="161743"/>
                    <a:pt x="434201" y="156428"/>
                    <a:pt x="432725" y="155247"/>
                  </a:cubicBezTo>
                  <a:close/>
                  <a:moveTo>
                    <a:pt x="250688" y="148603"/>
                  </a:moveTo>
                  <a:cubicBezTo>
                    <a:pt x="247145" y="149489"/>
                    <a:pt x="240353" y="153770"/>
                    <a:pt x="230314" y="161447"/>
                  </a:cubicBezTo>
                  <a:cubicBezTo>
                    <a:pt x="216141" y="173258"/>
                    <a:pt x="204625" y="197176"/>
                    <a:pt x="195767" y="233199"/>
                  </a:cubicBezTo>
                  <a:cubicBezTo>
                    <a:pt x="186909" y="269223"/>
                    <a:pt x="187204" y="290187"/>
                    <a:pt x="196653" y="296093"/>
                  </a:cubicBezTo>
                  <a:cubicBezTo>
                    <a:pt x="200787" y="299046"/>
                    <a:pt x="205806" y="296093"/>
                    <a:pt x="211712" y="287235"/>
                  </a:cubicBezTo>
                  <a:cubicBezTo>
                    <a:pt x="221751" y="273061"/>
                    <a:pt x="226771" y="271290"/>
                    <a:pt x="226771" y="281920"/>
                  </a:cubicBezTo>
                  <a:cubicBezTo>
                    <a:pt x="227952" y="296683"/>
                    <a:pt x="222046" y="314105"/>
                    <a:pt x="209054" y="334183"/>
                  </a:cubicBezTo>
                  <a:cubicBezTo>
                    <a:pt x="202558" y="343632"/>
                    <a:pt x="200787" y="349242"/>
                    <a:pt x="203739" y="351014"/>
                  </a:cubicBezTo>
                  <a:cubicBezTo>
                    <a:pt x="209645" y="357510"/>
                    <a:pt x="228247" y="351900"/>
                    <a:pt x="259546" y="334183"/>
                  </a:cubicBezTo>
                  <a:cubicBezTo>
                    <a:pt x="290845" y="316467"/>
                    <a:pt x="319782" y="294617"/>
                    <a:pt x="346357" y="268632"/>
                  </a:cubicBezTo>
                  <a:cubicBezTo>
                    <a:pt x="355806" y="259774"/>
                    <a:pt x="361269" y="253869"/>
                    <a:pt x="362745" y="250916"/>
                  </a:cubicBezTo>
                  <a:cubicBezTo>
                    <a:pt x="364221" y="247963"/>
                    <a:pt x="362893" y="245010"/>
                    <a:pt x="358759" y="242058"/>
                  </a:cubicBezTo>
                  <a:cubicBezTo>
                    <a:pt x="352263" y="237333"/>
                    <a:pt x="347538" y="228180"/>
                    <a:pt x="344585" y="214597"/>
                  </a:cubicBezTo>
                  <a:cubicBezTo>
                    <a:pt x="342223" y="205148"/>
                    <a:pt x="336318" y="195847"/>
                    <a:pt x="326869" y="186694"/>
                  </a:cubicBezTo>
                  <a:cubicBezTo>
                    <a:pt x="317420" y="177540"/>
                    <a:pt x="310924" y="175030"/>
                    <a:pt x="307381" y="179164"/>
                  </a:cubicBezTo>
                  <a:cubicBezTo>
                    <a:pt x="305019" y="182117"/>
                    <a:pt x="297341" y="180197"/>
                    <a:pt x="284349" y="173406"/>
                  </a:cubicBezTo>
                  <a:cubicBezTo>
                    <a:pt x="271357" y="166615"/>
                    <a:pt x="263385" y="160562"/>
                    <a:pt x="260432" y="155247"/>
                  </a:cubicBezTo>
                  <a:cubicBezTo>
                    <a:pt x="257479" y="149932"/>
                    <a:pt x="254231" y="147717"/>
                    <a:pt x="250688" y="148603"/>
                  </a:cubicBezTo>
                  <a:close/>
                  <a:moveTo>
                    <a:pt x="450441" y="6"/>
                  </a:moveTo>
                  <a:cubicBezTo>
                    <a:pt x="454871" y="-142"/>
                    <a:pt x="461514" y="2590"/>
                    <a:pt x="470373" y="8200"/>
                  </a:cubicBezTo>
                  <a:cubicBezTo>
                    <a:pt x="479231" y="13515"/>
                    <a:pt x="488089" y="20897"/>
                    <a:pt x="496947" y="30345"/>
                  </a:cubicBezTo>
                  <a:cubicBezTo>
                    <a:pt x="515845" y="49243"/>
                    <a:pt x="531199" y="61054"/>
                    <a:pt x="543011" y="65778"/>
                  </a:cubicBezTo>
                  <a:cubicBezTo>
                    <a:pt x="553640" y="71093"/>
                    <a:pt x="558660" y="76999"/>
                    <a:pt x="558069" y="83495"/>
                  </a:cubicBezTo>
                  <a:cubicBezTo>
                    <a:pt x="557479" y="89991"/>
                    <a:pt x="550687" y="98554"/>
                    <a:pt x="537695" y="109184"/>
                  </a:cubicBezTo>
                  <a:cubicBezTo>
                    <a:pt x="528838" y="115089"/>
                    <a:pt x="519241" y="126753"/>
                    <a:pt x="508906" y="144174"/>
                  </a:cubicBezTo>
                  <a:cubicBezTo>
                    <a:pt x="498571" y="161595"/>
                    <a:pt x="493404" y="173554"/>
                    <a:pt x="493404" y="180050"/>
                  </a:cubicBezTo>
                  <a:cubicBezTo>
                    <a:pt x="493404" y="181231"/>
                    <a:pt x="499605" y="183298"/>
                    <a:pt x="512006" y="186251"/>
                  </a:cubicBezTo>
                  <a:cubicBezTo>
                    <a:pt x="530904" y="190384"/>
                    <a:pt x="542420" y="193632"/>
                    <a:pt x="546554" y="195995"/>
                  </a:cubicBezTo>
                  <a:cubicBezTo>
                    <a:pt x="550687" y="198357"/>
                    <a:pt x="552754" y="202195"/>
                    <a:pt x="552754" y="207510"/>
                  </a:cubicBezTo>
                  <a:cubicBezTo>
                    <a:pt x="552754" y="215188"/>
                    <a:pt x="545372" y="224636"/>
                    <a:pt x="530609" y="235857"/>
                  </a:cubicBezTo>
                  <a:cubicBezTo>
                    <a:pt x="510530" y="250030"/>
                    <a:pt x="495323" y="262579"/>
                    <a:pt x="484989" y="273504"/>
                  </a:cubicBezTo>
                  <a:cubicBezTo>
                    <a:pt x="474654" y="284429"/>
                    <a:pt x="465943" y="297569"/>
                    <a:pt x="458857" y="312924"/>
                  </a:cubicBezTo>
                  <a:cubicBezTo>
                    <a:pt x="449999" y="330050"/>
                    <a:pt x="446751" y="339203"/>
                    <a:pt x="449113" y="340384"/>
                  </a:cubicBezTo>
                  <a:cubicBezTo>
                    <a:pt x="451475" y="340975"/>
                    <a:pt x="457676" y="336546"/>
                    <a:pt x="467716" y="327097"/>
                  </a:cubicBezTo>
                  <a:cubicBezTo>
                    <a:pt x="474211" y="320010"/>
                    <a:pt x="481150" y="315433"/>
                    <a:pt x="488532" y="313366"/>
                  </a:cubicBezTo>
                  <a:cubicBezTo>
                    <a:pt x="495914" y="311299"/>
                    <a:pt x="507873" y="310266"/>
                    <a:pt x="524408" y="310266"/>
                  </a:cubicBezTo>
                  <a:cubicBezTo>
                    <a:pt x="552164" y="309085"/>
                    <a:pt x="567814" y="310561"/>
                    <a:pt x="571357" y="314695"/>
                  </a:cubicBezTo>
                  <a:cubicBezTo>
                    <a:pt x="577853" y="320601"/>
                    <a:pt x="584792" y="335955"/>
                    <a:pt x="592173" y="360758"/>
                  </a:cubicBezTo>
                  <a:cubicBezTo>
                    <a:pt x="599555" y="385561"/>
                    <a:pt x="604133" y="408002"/>
                    <a:pt x="605904" y="428081"/>
                  </a:cubicBezTo>
                  <a:cubicBezTo>
                    <a:pt x="608266" y="452293"/>
                    <a:pt x="606494" y="480640"/>
                    <a:pt x="600589" y="513120"/>
                  </a:cubicBezTo>
                  <a:cubicBezTo>
                    <a:pt x="594683" y="545600"/>
                    <a:pt x="587301" y="570699"/>
                    <a:pt x="578443" y="588415"/>
                  </a:cubicBezTo>
                  <a:cubicBezTo>
                    <a:pt x="571948" y="601407"/>
                    <a:pt x="560727" y="610561"/>
                    <a:pt x="544782" y="615876"/>
                  </a:cubicBezTo>
                  <a:cubicBezTo>
                    <a:pt x="528838" y="621191"/>
                    <a:pt x="499605" y="625029"/>
                    <a:pt x="457085" y="627391"/>
                  </a:cubicBezTo>
                  <a:cubicBezTo>
                    <a:pt x="426967" y="629163"/>
                    <a:pt x="408218" y="629606"/>
                    <a:pt x="400836" y="628720"/>
                  </a:cubicBezTo>
                  <a:cubicBezTo>
                    <a:pt x="393454" y="627834"/>
                    <a:pt x="386514" y="623848"/>
                    <a:pt x="380018" y="616762"/>
                  </a:cubicBezTo>
                  <a:cubicBezTo>
                    <a:pt x="370570" y="607313"/>
                    <a:pt x="364664" y="596830"/>
                    <a:pt x="362302" y="585315"/>
                  </a:cubicBezTo>
                  <a:cubicBezTo>
                    <a:pt x="359940" y="573799"/>
                    <a:pt x="356839" y="564055"/>
                    <a:pt x="353001" y="556083"/>
                  </a:cubicBezTo>
                  <a:cubicBezTo>
                    <a:pt x="349162" y="548110"/>
                    <a:pt x="344585" y="531132"/>
                    <a:pt x="339270" y="505148"/>
                  </a:cubicBezTo>
                  <a:cubicBezTo>
                    <a:pt x="335727" y="487431"/>
                    <a:pt x="334103" y="475177"/>
                    <a:pt x="334398" y="468386"/>
                  </a:cubicBezTo>
                  <a:cubicBezTo>
                    <a:pt x="334694" y="461595"/>
                    <a:pt x="337204" y="453179"/>
                    <a:pt x="341928" y="443140"/>
                  </a:cubicBezTo>
                  <a:cubicBezTo>
                    <a:pt x="349605" y="427786"/>
                    <a:pt x="353444" y="418041"/>
                    <a:pt x="353444" y="413908"/>
                  </a:cubicBezTo>
                  <a:cubicBezTo>
                    <a:pt x="353444" y="409774"/>
                    <a:pt x="357873" y="397372"/>
                    <a:pt x="366731" y="376703"/>
                  </a:cubicBezTo>
                  <a:cubicBezTo>
                    <a:pt x="377361" y="350719"/>
                    <a:pt x="378837" y="339203"/>
                    <a:pt x="371160" y="342156"/>
                  </a:cubicBezTo>
                  <a:cubicBezTo>
                    <a:pt x="368798" y="342746"/>
                    <a:pt x="366436" y="344223"/>
                    <a:pt x="364074" y="346585"/>
                  </a:cubicBezTo>
                  <a:cubicBezTo>
                    <a:pt x="358168" y="351309"/>
                    <a:pt x="339270" y="361792"/>
                    <a:pt x="307381" y="378032"/>
                  </a:cubicBezTo>
                  <a:cubicBezTo>
                    <a:pt x="275491" y="394272"/>
                    <a:pt x="249507" y="407707"/>
                    <a:pt x="229428" y="418337"/>
                  </a:cubicBezTo>
                  <a:lnTo>
                    <a:pt x="198424" y="436053"/>
                  </a:lnTo>
                  <a:lnTo>
                    <a:pt x="198424" y="483888"/>
                  </a:lnTo>
                  <a:cubicBezTo>
                    <a:pt x="199015" y="515777"/>
                    <a:pt x="201082" y="545305"/>
                    <a:pt x="204625" y="572470"/>
                  </a:cubicBezTo>
                  <a:cubicBezTo>
                    <a:pt x="208169" y="599636"/>
                    <a:pt x="208464" y="618386"/>
                    <a:pt x="205511" y="628720"/>
                  </a:cubicBezTo>
                  <a:cubicBezTo>
                    <a:pt x="202558" y="639055"/>
                    <a:pt x="195472" y="644222"/>
                    <a:pt x="184251" y="644222"/>
                  </a:cubicBezTo>
                  <a:cubicBezTo>
                    <a:pt x="161220" y="644222"/>
                    <a:pt x="144684" y="631821"/>
                    <a:pt x="134645" y="607017"/>
                  </a:cubicBezTo>
                  <a:cubicBezTo>
                    <a:pt x="129330" y="593435"/>
                    <a:pt x="122243" y="581328"/>
                    <a:pt x="113385" y="570699"/>
                  </a:cubicBezTo>
                  <a:cubicBezTo>
                    <a:pt x="106889" y="563021"/>
                    <a:pt x="102608" y="558888"/>
                    <a:pt x="100541" y="558297"/>
                  </a:cubicBezTo>
                  <a:cubicBezTo>
                    <a:pt x="98474" y="557706"/>
                    <a:pt x="94488" y="560069"/>
                    <a:pt x="88582" y="565384"/>
                  </a:cubicBezTo>
                  <a:cubicBezTo>
                    <a:pt x="75590" y="578376"/>
                    <a:pt x="59350" y="581624"/>
                    <a:pt x="39862" y="575128"/>
                  </a:cubicBezTo>
                  <a:cubicBezTo>
                    <a:pt x="32775" y="572766"/>
                    <a:pt x="28641" y="569960"/>
                    <a:pt x="27460" y="566712"/>
                  </a:cubicBezTo>
                  <a:cubicBezTo>
                    <a:pt x="26279" y="563464"/>
                    <a:pt x="26574" y="555344"/>
                    <a:pt x="28346" y="542352"/>
                  </a:cubicBezTo>
                  <a:cubicBezTo>
                    <a:pt x="30708" y="524045"/>
                    <a:pt x="38976" y="506624"/>
                    <a:pt x="53149" y="490089"/>
                  </a:cubicBezTo>
                  <a:lnTo>
                    <a:pt x="108070" y="424537"/>
                  </a:lnTo>
                  <a:lnTo>
                    <a:pt x="141731" y="383790"/>
                  </a:lnTo>
                  <a:lnTo>
                    <a:pt x="141731" y="317353"/>
                  </a:lnTo>
                  <a:cubicBezTo>
                    <a:pt x="142322" y="272471"/>
                    <a:pt x="141289" y="248111"/>
                    <a:pt x="138631" y="244272"/>
                  </a:cubicBezTo>
                  <a:cubicBezTo>
                    <a:pt x="135974" y="240434"/>
                    <a:pt x="127853" y="241762"/>
                    <a:pt x="114271" y="248258"/>
                  </a:cubicBezTo>
                  <a:cubicBezTo>
                    <a:pt x="104232" y="252983"/>
                    <a:pt x="96259" y="254902"/>
                    <a:pt x="90354" y="254016"/>
                  </a:cubicBezTo>
                  <a:cubicBezTo>
                    <a:pt x="84448" y="253130"/>
                    <a:pt x="70570" y="246782"/>
                    <a:pt x="48720" y="234971"/>
                  </a:cubicBezTo>
                  <a:cubicBezTo>
                    <a:pt x="16830" y="217845"/>
                    <a:pt x="590" y="208101"/>
                    <a:pt x="0" y="205739"/>
                  </a:cubicBezTo>
                  <a:cubicBezTo>
                    <a:pt x="5314" y="203376"/>
                    <a:pt x="11811" y="201900"/>
                    <a:pt x="19488" y="201310"/>
                  </a:cubicBezTo>
                  <a:cubicBezTo>
                    <a:pt x="33070" y="201310"/>
                    <a:pt x="50935" y="196290"/>
                    <a:pt x="73080" y="186251"/>
                  </a:cubicBezTo>
                  <a:cubicBezTo>
                    <a:pt x="95226" y="176211"/>
                    <a:pt x="114566" y="164400"/>
                    <a:pt x="131102" y="150818"/>
                  </a:cubicBezTo>
                  <a:cubicBezTo>
                    <a:pt x="138779" y="144321"/>
                    <a:pt x="143651" y="138268"/>
                    <a:pt x="145718" y="132658"/>
                  </a:cubicBezTo>
                  <a:cubicBezTo>
                    <a:pt x="147785" y="127048"/>
                    <a:pt x="149113" y="117451"/>
                    <a:pt x="149704" y="103869"/>
                  </a:cubicBezTo>
                  <a:cubicBezTo>
                    <a:pt x="149704" y="82018"/>
                    <a:pt x="147047" y="64745"/>
                    <a:pt x="141731" y="52048"/>
                  </a:cubicBezTo>
                  <a:cubicBezTo>
                    <a:pt x="136417" y="39351"/>
                    <a:pt x="134350" y="29755"/>
                    <a:pt x="135531" y="23259"/>
                  </a:cubicBezTo>
                  <a:cubicBezTo>
                    <a:pt x="136712" y="19125"/>
                    <a:pt x="138631" y="17206"/>
                    <a:pt x="141289" y="17501"/>
                  </a:cubicBezTo>
                  <a:cubicBezTo>
                    <a:pt x="143946" y="17796"/>
                    <a:pt x="149704" y="20011"/>
                    <a:pt x="158562" y="24145"/>
                  </a:cubicBezTo>
                  <a:cubicBezTo>
                    <a:pt x="173326" y="31231"/>
                    <a:pt x="189271" y="43633"/>
                    <a:pt x="206397" y="61349"/>
                  </a:cubicBezTo>
                  <a:cubicBezTo>
                    <a:pt x="217027" y="71389"/>
                    <a:pt x="225590" y="78032"/>
                    <a:pt x="232086" y="81280"/>
                  </a:cubicBezTo>
                  <a:cubicBezTo>
                    <a:pt x="238582" y="84528"/>
                    <a:pt x="246554" y="86152"/>
                    <a:pt x="256003" y="86152"/>
                  </a:cubicBezTo>
                  <a:cubicBezTo>
                    <a:pt x="273720" y="86152"/>
                    <a:pt x="285383" y="91467"/>
                    <a:pt x="290993" y="102097"/>
                  </a:cubicBezTo>
                  <a:cubicBezTo>
                    <a:pt x="296603" y="112727"/>
                    <a:pt x="292912" y="122471"/>
                    <a:pt x="279920" y="131329"/>
                  </a:cubicBezTo>
                  <a:cubicBezTo>
                    <a:pt x="272834" y="136054"/>
                    <a:pt x="270472" y="139007"/>
                    <a:pt x="272834" y="140188"/>
                  </a:cubicBezTo>
                  <a:cubicBezTo>
                    <a:pt x="274605" y="140778"/>
                    <a:pt x="278148" y="141959"/>
                    <a:pt x="283464" y="143731"/>
                  </a:cubicBezTo>
                  <a:cubicBezTo>
                    <a:pt x="299408" y="147865"/>
                    <a:pt x="315353" y="143436"/>
                    <a:pt x="331299" y="130444"/>
                  </a:cubicBezTo>
                  <a:cubicBezTo>
                    <a:pt x="335432" y="126310"/>
                    <a:pt x="337942" y="121290"/>
                    <a:pt x="338828" y="115385"/>
                  </a:cubicBezTo>
                  <a:cubicBezTo>
                    <a:pt x="339714" y="109479"/>
                    <a:pt x="339566" y="99440"/>
                    <a:pt x="338385" y="85266"/>
                  </a:cubicBezTo>
                  <a:cubicBezTo>
                    <a:pt x="334841" y="56330"/>
                    <a:pt x="336613" y="41861"/>
                    <a:pt x="343700" y="41861"/>
                  </a:cubicBezTo>
                  <a:cubicBezTo>
                    <a:pt x="346062" y="41861"/>
                    <a:pt x="349605" y="43042"/>
                    <a:pt x="354330" y="45404"/>
                  </a:cubicBezTo>
                  <a:cubicBezTo>
                    <a:pt x="366140" y="52491"/>
                    <a:pt x="376033" y="59725"/>
                    <a:pt x="384005" y="67107"/>
                  </a:cubicBezTo>
                  <a:cubicBezTo>
                    <a:pt x="391977" y="74489"/>
                    <a:pt x="395963" y="80247"/>
                    <a:pt x="395963" y="84381"/>
                  </a:cubicBezTo>
                  <a:cubicBezTo>
                    <a:pt x="395963" y="95011"/>
                    <a:pt x="403640" y="98259"/>
                    <a:pt x="418995" y="94125"/>
                  </a:cubicBezTo>
                  <a:cubicBezTo>
                    <a:pt x="426672" y="92353"/>
                    <a:pt x="430806" y="89843"/>
                    <a:pt x="431397" y="86595"/>
                  </a:cubicBezTo>
                  <a:cubicBezTo>
                    <a:pt x="431987" y="83347"/>
                    <a:pt x="428149" y="80247"/>
                    <a:pt x="419881" y="77294"/>
                  </a:cubicBezTo>
                  <a:cubicBezTo>
                    <a:pt x="411613" y="74341"/>
                    <a:pt x="407627" y="71093"/>
                    <a:pt x="407922" y="67550"/>
                  </a:cubicBezTo>
                  <a:cubicBezTo>
                    <a:pt x="408218" y="64007"/>
                    <a:pt x="412794" y="62530"/>
                    <a:pt x="421652" y="63121"/>
                  </a:cubicBezTo>
                  <a:cubicBezTo>
                    <a:pt x="445274" y="64302"/>
                    <a:pt x="459743" y="62826"/>
                    <a:pt x="465058" y="58692"/>
                  </a:cubicBezTo>
                  <a:cubicBezTo>
                    <a:pt x="470373" y="54558"/>
                    <a:pt x="467420" y="45404"/>
                    <a:pt x="456199" y="31231"/>
                  </a:cubicBezTo>
                  <a:cubicBezTo>
                    <a:pt x="447932" y="21782"/>
                    <a:pt x="443798" y="14400"/>
                    <a:pt x="443798" y="9085"/>
                  </a:cubicBezTo>
                  <a:cubicBezTo>
                    <a:pt x="443798" y="3180"/>
                    <a:pt x="446012" y="153"/>
                    <a:pt x="450441" y="6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4FCF448-CA84-0DD9-1224-2287082C7627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534941" y="734024"/>
              <a:ext cx="730030" cy="593503"/>
            </a:xfrm>
            <a:custGeom>
              <a:avLst/>
              <a:gdLst/>
              <a:ahLst/>
              <a:cxnLst/>
              <a:rect l="l" t="t" r="r" b="b"/>
              <a:pathLst>
                <a:path w="730030" h="593503">
                  <a:moveTo>
                    <a:pt x="462855" y="0"/>
                  </a:moveTo>
                  <a:cubicBezTo>
                    <a:pt x="479981" y="0"/>
                    <a:pt x="479095" y="22146"/>
                    <a:pt x="460198" y="66437"/>
                  </a:cubicBezTo>
                  <a:cubicBezTo>
                    <a:pt x="448977" y="93602"/>
                    <a:pt x="444843" y="107480"/>
                    <a:pt x="447796" y="108071"/>
                  </a:cubicBezTo>
                  <a:cubicBezTo>
                    <a:pt x="448977" y="108071"/>
                    <a:pt x="451635" y="107480"/>
                    <a:pt x="455769" y="106299"/>
                  </a:cubicBezTo>
                  <a:cubicBezTo>
                    <a:pt x="473485" y="101575"/>
                    <a:pt x="486477" y="99213"/>
                    <a:pt x="494745" y="99213"/>
                  </a:cubicBezTo>
                  <a:cubicBezTo>
                    <a:pt x="503013" y="99213"/>
                    <a:pt x="511576" y="101575"/>
                    <a:pt x="520434" y="106299"/>
                  </a:cubicBezTo>
                  <a:cubicBezTo>
                    <a:pt x="529292" y="111024"/>
                    <a:pt x="534312" y="115010"/>
                    <a:pt x="535493" y="118258"/>
                  </a:cubicBezTo>
                  <a:cubicBezTo>
                    <a:pt x="536674" y="121506"/>
                    <a:pt x="536674" y="129035"/>
                    <a:pt x="535493" y="140846"/>
                  </a:cubicBezTo>
                  <a:cubicBezTo>
                    <a:pt x="531950" y="162697"/>
                    <a:pt x="517776" y="192224"/>
                    <a:pt x="492973" y="229429"/>
                  </a:cubicBezTo>
                  <a:cubicBezTo>
                    <a:pt x="485296" y="240649"/>
                    <a:pt x="478800" y="253789"/>
                    <a:pt x="473485" y="268848"/>
                  </a:cubicBezTo>
                  <a:cubicBezTo>
                    <a:pt x="468170" y="283907"/>
                    <a:pt x="466694" y="292913"/>
                    <a:pt x="469057" y="295866"/>
                  </a:cubicBezTo>
                  <a:cubicBezTo>
                    <a:pt x="471418" y="297637"/>
                    <a:pt x="480572" y="293208"/>
                    <a:pt x="496517" y="282578"/>
                  </a:cubicBezTo>
                  <a:cubicBezTo>
                    <a:pt x="506556" y="275492"/>
                    <a:pt x="515267" y="271063"/>
                    <a:pt x="522648" y="269291"/>
                  </a:cubicBezTo>
                  <a:cubicBezTo>
                    <a:pt x="530030" y="267519"/>
                    <a:pt x="540808" y="267519"/>
                    <a:pt x="554981" y="269291"/>
                  </a:cubicBezTo>
                  <a:cubicBezTo>
                    <a:pt x="578012" y="270472"/>
                    <a:pt x="592186" y="274901"/>
                    <a:pt x="597501" y="282578"/>
                  </a:cubicBezTo>
                  <a:cubicBezTo>
                    <a:pt x="602816" y="289665"/>
                    <a:pt x="605325" y="294980"/>
                    <a:pt x="605030" y="298523"/>
                  </a:cubicBezTo>
                  <a:cubicBezTo>
                    <a:pt x="604735" y="302067"/>
                    <a:pt x="601339" y="305905"/>
                    <a:pt x="594844" y="310039"/>
                  </a:cubicBezTo>
                  <a:cubicBezTo>
                    <a:pt x="586575" y="315354"/>
                    <a:pt x="577717" y="329822"/>
                    <a:pt x="568268" y="353444"/>
                  </a:cubicBezTo>
                  <a:cubicBezTo>
                    <a:pt x="557638" y="379429"/>
                    <a:pt x="541251" y="405856"/>
                    <a:pt x="519105" y="432726"/>
                  </a:cubicBezTo>
                  <a:cubicBezTo>
                    <a:pt x="496959" y="459596"/>
                    <a:pt x="478505" y="475393"/>
                    <a:pt x="463741" y="480117"/>
                  </a:cubicBezTo>
                  <a:cubicBezTo>
                    <a:pt x="452521" y="483070"/>
                    <a:pt x="444843" y="483956"/>
                    <a:pt x="440710" y="482775"/>
                  </a:cubicBezTo>
                  <a:cubicBezTo>
                    <a:pt x="436576" y="481594"/>
                    <a:pt x="429784" y="475393"/>
                    <a:pt x="420336" y="464173"/>
                  </a:cubicBezTo>
                  <a:cubicBezTo>
                    <a:pt x="412658" y="454724"/>
                    <a:pt x="407196" y="449261"/>
                    <a:pt x="403948" y="447785"/>
                  </a:cubicBezTo>
                  <a:cubicBezTo>
                    <a:pt x="400700" y="446308"/>
                    <a:pt x="397599" y="447342"/>
                    <a:pt x="394647" y="450885"/>
                  </a:cubicBezTo>
                  <a:cubicBezTo>
                    <a:pt x="389922" y="456791"/>
                    <a:pt x="386674" y="465944"/>
                    <a:pt x="384903" y="478346"/>
                  </a:cubicBezTo>
                  <a:cubicBezTo>
                    <a:pt x="383132" y="490747"/>
                    <a:pt x="384017" y="498129"/>
                    <a:pt x="387560" y="500491"/>
                  </a:cubicBezTo>
                  <a:cubicBezTo>
                    <a:pt x="397009" y="505806"/>
                    <a:pt x="415464" y="509350"/>
                    <a:pt x="442924" y="511121"/>
                  </a:cubicBezTo>
                  <a:cubicBezTo>
                    <a:pt x="470385" y="512893"/>
                    <a:pt x="500060" y="512007"/>
                    <a:pt x="531950" y="508464"/>
                  </a:cubicBezTo>
                  <a:cubicBezTo>
                    <a:pt x="562658" y="504921"/>
                    <a:pt x="583475" y="501820"/>
                    <a:pt x="594400" y="499163"/>
                  </a:cubicBezTo>
                  <a:cubicBezTo>
                    <a:pt x="605325" y="496505"/>
                    <a:pt x="616989" y="490747"/>
                    <a:pt x="629390" y="481889"/>
                  </a:cubicBezTo>
                  <a:cubicBezTo>
                    <a:pt x="647697" y="469488"/>
                    <a:pt x="661280" y="454871"/>
                    <a:pt x="670139" y="438041"/>
                  </a:cubicBezTo>
                  <a:cubicBezTo>
                    <a:pt x="678997" y="421210"/>
                    <a:pt x="683721" y="399803"/>
                    <a:pt x="684311" y="373818"/>
                  </a:cubicBezTo>
                  <a:cubicBezTo>
                    <a:pt x="684903" y="367913"/>
                    <a:pt x="687560" y="366437"/>
                    <a:pt x="692284" y="369389"/>
                  </a:cubicBezTo>
                  <a:cubicBezTo>
                    <a:pt x="695237" y="372342"/>
                    <a:pt x="696713" y="375590"/>
                    <a:pt x="696713" y="379133"/>
                  </a:cubicBezTo>
                  <a:cubicBezTo>
                    <a:pt x="696713" y="385629"/>
                    <a:pt x="702028" y="395964"/>
                    <a:pt x="712658" y="410137"/>
                  </a:cubicBezTo>
                  <a:cubicBezTo>
                    <a:pt x="730965" y="434940"/>
                    <a:pt x="734803" y="458858"/>
                    <a:pt x="724174" y="481889"/>
                  </a:cubicBezTo>
                  <a:cubicBezTo>
                    <a:pt x="714725" y="503149"/>
                    <a:pt x="699223" y="518946"/>
                    <a:pt x="677668" y="529281"/>
                  </a:cubicBezTo>
                  <a:cubicBezTo>
                    <a:pt x="656113" y="539615"/>
                    <a:pt x="624961" y="547145"/>
                    <a:pt x="584213" y="551869"/>
                  </a:cubicBezTo>
                  <a:cubicBezTo>
                    <a:pt x="547009" y="555412"/>
                    <a:pt x="525306" y="558365"/>
                    <a:pt x="519105" y="560728"/>
                  </a:cubicBezTo>
                  <a:cubicBezTo>
                    <a:pt x="512904" y="563090"/>
                    <a:pt x="494893" y="561909"/>
                    <a:pt x="465070" y="557184"/>
                  </a:cubicBezTo>
                  <a:cubicBezTo>
                    <a:pt x="435248" y="552460"/>
                    <a:pt x="412954" y="549212"/>
                    <a:pt x="398190" y="547440"/>
                  </a:cubicBezTo>
                  <a:cubicBezTo>
                    <a:pt x="388741" y="545668"/>
                    <a:pt x="381212" y="543011"/>
                    <a:pt x="375601" y="539468"/>
                  </a:cubicBezTo>
                  <a:cubicBezTo>
                    <a:pt x="369992" y="535924"/>
                    <a:pt x="363643" y="528838"/>
                    <a:pt x="356556" y="518208"/>
                  </a:cubicBezTo>
                  <a:cubicBezTo>
                    <a:pt x="345336" y="502854"/>
                    <a:pt x="336625" y="495324"/>
                    <a:pt x="330425" y="495619"/>
                  </a:cubicBezTo>
                  <a:cubicBezTo>
                    <a:pt x="324224" y="495915"/>
                    <a:pt x="316104" y="504330"/>
                    <a:pt x="306064" y="520865"/>
                  </a:cubicBezTo>
                  <a:cubicBezTo>
                    <a:pt x="298978" y="532086"/>
                    <a:pt x="292629" y="537844"/>
                    <a:pt x="287019" y="538139"/>
                  </a:cubicBezTo>
                  <a:cubicBezTo>
                    <a:pt x="281409" y="538434"/>
                    <a:pt x="275356" y="533710"/>
                    <a:pt x="268860" y="523966"/>
                  </a:cubicBezTo>
                  <a:cubicBezTo>
                    <a:pt x="262364" y="514222"/>
                    <a:pt x="257639" y="509350"/>
                    <a:pt x="254686" y="509350"/>
                  </a:cubicBezTo>
                  <a:cubicBezTo>
                    <a:pt x="251734" y="509350"/>
                    <a:pt x="242875" y="523228"/>
                    <a:pt x="228112" y="550983"/>
                  </a:cubicBezTo>
                  <a:cubicBezTo>
                    <a:pt x="217482" y="569881"/>
                    <a:pt x="209952" y="581692"/>
                    <a:pt x="205523" y="586416"/>
                  </a:cubicBezTo>
                  <a:cubicBezTo>
                    <a:pt x="201094" y="591141"/>
                    <a:pt x="194450" y="593503"/>
                    <a:pt x="185593" y="593503"/>
                  </a:cubicBezTo>
                  <a:cubicBezTo>
                    <a:pt x="176143" y="593503"/>
                    <a:pt x="163003" y="590403"/>
                    <a:pt x="146173" y="584202"/>
                  </a:cubicBezTo>
                  <a:cubicBezTo>
                    <a:pt x="129342" y="578001"/>
                    <a:pt x="120927" y="572834"/>
                    <a:pt x="120927" y="568700"/>
                  </a:cubicBezTo>
                  <a:cubicBezTo>
                    <a:pt x="120927" y="565157"/>
                    <a:pt x="125356" y="563385"/>
                    <a:pt x="134214" y="563385"/>
                  </a:cubicBezTo>
                  <a:cubicBezTo>
                    <a:pt x="149568" y="563385"/>
                    <a:pt x="164628" y="547735"/>
                    <a:pt x="179391" y="516436"/>
                  </a:cubicBezTo>
                  <a:cubicBezTo>
                    <a:pt x="194155" y="485137"/>
                    <a:pt x="203899" y="448228"/>
                    <a:pt x="208623" y="405708"/>
                  </a:cubicBezTo>
                  <a:cubicBezTo>
                    <a:pt x="210396" y="388582"/>
                    <a:pt x="210690" y="380019"/>
                    <a:pt x="209509" y="380019"/>
                  </a:cubicBezTo>
                  <a:cubicBezTo>
                    <a:pt x="207147" y="380019"/>
                    <a:pt x="198879" y="389173"/>
                    <a:pt x="184706" y="407480"/>
                  </a:cubicBezTo>
                  <a:cubicBezTo>
                    <a:pt x="183525" y="408661"/>
                    <a:pt x="178211" y="415452"/>
                    <a:pt x="168761" y="427854"/>
                  </a:cubicBezTo>
                  <a:cubicBezTo>
                    <a:pt x="151045" y="451476"/>
                    <a:pt x="138348" y="471259"/>
                    <a:pt x="130671" y="487204"/>
                  </a:cubicBezTo>
                  <a:cubicBezTo>
                    <a:pt x="118269" y="515550"/>
                    <a:pt x="104391" y="514665"/>
                    <a:pt x="89037" y="484547"/>
                  </a:cubicBezTo>
                  <a:cubicBezTo>
                    <a:pt x="81951" y="469783"/>
                    <a:pt x="78998" y="459743"/>
                    <a:pt x="80179" y="454428"/>
                  </a:cubicBezTo>
                  <a:cubicBezTo>
                    <a:pt x="81360" y="449113"/>
                    <a:pt x="88447" y="439665"/>
                    <a:pt x="101439" y="426082"/>
                  </a:cubicBezTo>
                  <a:cubicBezTo>
                    <a:pt x="112069" y="414271"/>
                    <a:pt x="127570" y="389173"/>
                    <a:pt x="147944" y="350787"/>
                  </a:cubicBezTo>
                  <a:cubicBezTo>
                    <a:pt x="168318" y="312401"/>
                    <a:pt x="184411" y="277559"/>
                    <a:pt x="196222" y="246260"/>
                  </a:cubicBezTo>
                  <a:cubicBezTo>
                    <a:pt x="200946" y="233267"/>
                    <a:pt x="203456" y="224704"/>
                    <a:pt x="203751" y="220571"/>
                  </a:cubicBezTo>
                  <a:cubicBezTo>
                    <a:pt x="204047" y="216437"/>
                    <a:pt x="202127" y="212303"/>
                    <a:pt x="197994" y="208169"/>
                  </a:cubicBezTo>
                  <a:cubicBezTo>
                    <a:pt x="192088" y="201673"/>
                    <a:pt x="185001" y="200492"/>
                    <a:pt x="176734" y="204626"/>
                  </a:cubicBezTo>
                  <a:cubicBezTo>
                    <a:pt x="171419" y="208169"/>
                    <a:pt x="154588" y="224557"/>
                    <a:pt x="126242" y="253789"/>
                  </a:cubicBezTo>
                  <a:cubicBezTo>
                    <a:pt x="97895" y="283021"/>
                    <a:pt x="78407" y="304724"/>
                    <a:pt x="67777" y="318897"/>
                  </a:cubicBezTo>
                  <a:lnTo>
                    <a:pt x="55376" y="336614"/>
                  </a:lnTo>
                  <a:lnTo>
                    <a:pt x="27915" y="311811"/>
                  </a:lnTo>
                  <a:cubicBezTo>
                    <a:pt x="9608" y="295275"/>
                    <a:pt x="307" y="285531"/>
                    <a:pt x="12" y="282578"/>
                  </a:cubicBezTo>
                  <a:cubicBezTo>
                    <a:pt x="-283" y="279626"/>
                    <a:pt x="4884" y="276082"/>
                    <a:pt x="15514" y="271949"/>
                  </a:cubicBezTo>
                  <a:cubicBezTo>
                    <a:pt x="23781" y="268996"/>
                    <a:pt x="51833" y="250836"/>
                    <a:pt x="99667" y="217470"/>
                  </a:cubicBezTo>
                  <a:cubicBezTo>
                    <a:pt x="147502" y="184104"/>
                    <a:pt x="178211" y="161516"/>
                    <a:pt x="191793" y="149705"/>
                  </a:cubicBezTo>
                  <a:cubicBezTo>
                    <a:pt x="199470" y="142028"/>
                    <a:pt x="202866" y="134350"/>
                    <a:pt x="201980" y="126673"/>
                  </a:cubicBezTo>
                  <a:cubicBezTo>
                    <a:pt x="201094" y="118996"/>
                    <a:pt x="194746" y="107776"/>
                    <a:pt x="182935" y="93012"/>
                  </a:cubicBezTo>
                  <a:cubicBezTo>
                    <a:pt x="171124" y="77067"/>
                    <a:pt x="166695" y="64961"/>
                    <a:pt x="169647" y="56693"/>
                  </a:cubicBezTo>
                  <a:cubicBezTo>
                    <a:pt x="170238" y="54921"/>
                    <a:pt x="171419" y="54036"/>
                    <a:pt x="173190" y="54036"/>
                  </a:cubicBezTo>
                  <a:cubicBezTo>
                    <a:pt x="174962" y="54036"/>
                    <a:pt x="186921" y="61122"/>
                    <a:pt x="209066" y="75295"/>
                  </a:cubicBezTo>
                  <a:cubicBezTo>
                    <a:pt x="231212" y="89469"/>
                    <a:pt x="247304" y="96555"/>
                    <a:pt x="257344" y="96555"/>
                  </a:cubicBezTo>
                  <a:cubicBezTo>
                    <a:pt x="269155" y="96555"/>
                    <a:pt x="284657" y="100098"/>
                    <a:pt x="303850" y="107185"/>
                  </a:cubicBezTo>
                  <a:cubicBezTo>
                    <a:pt x="323043" y="114272"/>
                    <a:pt x="332639" y="119882"/>
                    <a:pt x="332639" y="124016"/>
                  </a:cubicBezTo>
                  <a:cubicBezTo>
                    <a:pt x="332639" y="133464"/>
                    <a:pt x="321714" y="141732"/>
                    <a:pt x="299864" y="148819"/>
                  </a:cubicBezTo>
                  <a:cubicBezTo>
                    <a:pt x="293367" y="151772"/>
                    <a:pt x="288200" y="155610"/>
                    <a:pt x="284361" y="160335"/>
                  </a:cubicBezTo>
                  <a:cubicBezTo>
                    <a:pt x="280523" y="165059"/>
                    <a:pt x="276832" y="173327"/>
                    <a:pt x="273289" y="185138"/>
                  </a:cubicBezTo>
                  <a:cubicBezTo>
                    <a:pt x="267974" y="205216"/>
                    <a:pt x="264430" y="222933"/>
                    <a:pt x="262659" y="238287"/>
                  </a:cubicBezTo>
                  <a:lnTo>
                    <a:pt x="259116" y="262204"/>
                  </a:lnTo>
                  <a:lnTo>
                    <a:pt x="275060" y="251574"/>
                  </a:lnTo>
                  <a:cubicBezTo>
                    <a:pt x="284509" y="245078"/>
                    <a:pt x="289381" y="243159"/>
                    <a:pt x="289676" y="245817"/>
                  </a:cubicBezTo>
                  <a:cubicBezTo>
                    <a:pt x="289972" y="248474"/>
                    <a:pt x="285100" y="257480"/>
                    <a:pt x="275060" y="272834"/>
                  </a:cubicBezTo>
                  <a:lnTo>
                    <a:pt x="259116" y="297637"/>
                  </a:lnTo>
                  <a:lnTo>
                    <a:pt x="268860" y="353444"/>
                  </a:lnTo>
                  <a:cubicBezTo>
                    <a:pt x="275356" y="390059"/>
                    <a:pt x="277275" y="412942"/>
                    <a:pt x="274617" y="422096"/>
                  </a:cubicBezTo>
                  <a:cubicBezTo>
                    <a:pt x="271960" y="431249"/>
                    <a:pt x="272108" y="439369"/>
                    <a:pt x="275060" y="446456"/>
                  </a:cubicBezTo>
                  <a:cubicBezTo>
                    <a:pt x="278604" y="457086"/>
                    <a:pt x="291005" y="452362"/>
                    <a:pt x="312265" y="432283"/>
                  </a:cubicBezTo>
                  <a:cubicBezTo>
                    <a:pt x="320533" y="423425"/>
                    <a:pt x="328800" y="412795"/>
                    <a:pt x="337068" y="400393"/>
                  </a:cubicBezTo>
                  <a:cubicBezTo>
                    <a:pt x="351832" y="377952"/>
                    <a:pt x="363052" y="361712"/>
                    <a:pt x="370729" y="351673"/>
                  </a:cubicBezTo>
                  <a:cubicBezTo>
                    <a:pt x="400257" y="311515"/>
                    <a:pt x="427422" y="266338"/>
                    <a:pt x="452225" y="216142"/>
                  </a:cubicBezTo>
                  <a:cubicBezTo>
                    <a:pt x="470532" y="178937"/>
                    <a:pt x="481162" y="156791"/>
                    <a:pt x="484115" y="149705"/>
                  </a:cubicBezTo>
                  <a:cubicBezTo>
                    <a:pt x="488249" y="142028"/>
                    <a:pt x="487806" y="138632"/>
                    <a:pt x="482786" y="139518"/>
                  </a:cubicBezTo>
                  <a:cubicBezTo>
                    <a:pt x="477767" y="140404"/>
                    <a:pt x="466103" y="145571"/>
                    <a:pt x="447796" y="155020"/>
                  </a:cubicBezTo>
                  <a:cubicBezTo>
                    <a:pt x="426536" y="165649"/>
                    <a:pt x="411034" y="170079"/>
                    <a:pt x="401290" y="168307"/>
                  </a:cubicBezTo>
                  <a:cubicBezTo>
                    <a:pt x="391547" y="166535"/>
                    <a:pt x="387560" y="158563"/>
                    <a:pt x="389332" y="144390"/>
                  </a:cubicBezTo>
                  <a:cubicBezTo>
                    <a:pt x="391103" y="130216"/>
                    <a:pt x="399076" y="111024"/>
                    <a:pt x="413249" y="86811"/>
                  </a:cubicBezTo>
                  <a:cubicBezTo>
                    <a:pt x="430966" y="54921"/>
                    <a:pt x="442334" y="32481"/>
                    <a:pt x="447353" y="19488"/>
                  </a:cubicBezTo>
                  <a:cubicBezTo>
                    <a:pt x="452373" y="6496"/>
                    <a:pt x="457540" y="0"/>
                    <a:pt x="462855" y="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BF3AFAE-67AD-A2F5-D1EB-D922B0464F7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70" name="香香25-8"/>
            <p:cNvPicPr/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71" name="组合 70"/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72" name="香香25-9"/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73" name="香香25-10"/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  <p:sp>
        <p:nvSpPr>
          <p:cNvPr id="21" name="香香8"/>
          <p:cNvSpPr txBox="1"/>
          <p:nvPr/>
        </p:nvSpPr>
        <p:spPr>
          <a:xfrm>
            <a:off x="7924610" y="2717355"/>
            <a:ext cx="3162866" cy="44941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86995">
              <a:lnSpc>
                <a:spcPct val="130000"/>
              </a:lnSpc>
              <a:spcAft>
                <a:spcPts val="1000"/>
              </a:spcAft>
              <a:buSzPct val="80000"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240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关键词标题</a:t>
            </a:r>
            <a:endParaRPr lang="zh-CN" altLang="en-US" sz="2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28" name="香香9"/>
          <p:cNvSpPr txBox="1"/>
          <p:nvPr/>
        </p:nvSpPr>
        <p:spPr>
          <a:xfrm>
            <a:off x="7924610" y="3181607"/>
            <a:ext cx="2755833" cy="542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86995">
              <a:lnSpc>
                <a:spcPct val="130000"/>
              </a:lnSpc>
              <a:spcAft>
                <a:spcPts val="1000"/>
              </a:spcAft>
              <a:buSzPct val="80000"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</a:t>
            </a:r>
          </a:p>
        </p:txBody>
      </p:sp>
      <p:sp>
        <p:nvSpPr>
          <p:cNvPr id="34" name="香香10"/>
          <p:cNvSpPr txBox="1"/>
          <p:nvPr/>
        </p:nvSpPr>
        <p:spPr>
          <a:xfrm>
            <a:off x="8035365" y="5066920"/>
            <a:ext cx="3162866" cy="44941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86995">
              <a:lnSpc>
                <a:spcPct val="130000"/>
              </a:lnSpc>
              <a:spcAft>
                <a:spcPts val="1000"/>
              </a:spcAft>
              <a:buSzPct val="80000"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240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关键词标题</a:t>
            </a:r>
            <a:endParaRPr lang="zh-CN" altLang="en-US" sz="2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8" name="香香11"/>
          <p:cNvSpPr txBox="1"/>
          <p:nvPr/>
        </p:nvSpPr>
        <p:spPr>
          <a:xfrm>
            <a:off x="8035365" y="5531172"/>
            <a:ext cx="3216166" cy="2621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86995">
              <a:lnSpc>
                <a:spcPct val="130000"/>
              </a:lnSpc>
              <a:spcAft>
                <a:spcPts val="1000"/>
              </a:spcAft>
              <a:buSzPct val="80000"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</a:t>
            </a:r>
          </a:p>
        </p:txBody>
      </p:sp>
      <p:sp>
        <p:nvSpPr>
          <p:cNvPr id="29" name="香香13"/>
          <p:cNvSpPr txBox="1"/>
          <p:nvPr/>
        </p:nvSpPr>
        <p:spPr>
          <a:xfrm>
            <a:off x="8313391" y="3929806"/>
            <a:ext cx="3162866" cy="44941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86995">
              <a:lnSpc>
                <a:spcPct val="130000"/>
              </a:lnSpc>
              <a:spcAft>
                <a:spcPts val="1000"/>
              </a:spcAft>
              <a:buSzPct val="80000"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关键词标题</a:t>
            </a:r>
          </a:p>
        </p:txBody>
      </p:sp>
      <p:sp>
        <p:nvSpPr>
          <p:cNvPr id="33" name="香香14"/>
          <p:cNvSpPr txBox="1"/>
          <p:nvPr/>
        </p:nvSpPr>
        <p:spPr>
          <a:xfrm>
            <a:off x="8313391" y="4394058"/>
            <a:ext cx="2825446" cy="542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86995">
              <a:lnSpc>
                <a:spcPct val="130000"/>
              </a:lnSpc>
              <a:spcAft>
                <a:spcPts val="1000"/>
              </a:spcAft>
              <a:buSzPct val="80000"/>
              <a:defRPr sz="1400" b="0" i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</a:t>
            </a:r>
          </a:p>
        </p:txBody>
      </p:sp>
      <p:sp>
        <p:nvSpPr>
          <p:cNvPr id="8" name="香香18"/>
          <p:cNvSpPr/>
          <p:nvPr/>
        </p:nvSpPr>
        <p:spPr>
          <a:xfrm>
            <a:off x="6540964" y="3023426"/>
            <a:ext cx="887815" cy="8941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2" name="香香20"/>
          <p:cNvGrpSpPr/>
          <p:nvPr/>
        </p:nvGrpSpPr>
        <p:grpSpPr>
          <a:xfrm>
            <a:off x="7430180" y="5088117"/>
            <a:ext cx="501200" cy="501200"/>
            <a:chOff x="7430180" y="5088117"/>
            <a:chExt cx="501200" cy="501200"/>
          </a:xfrm>
        </p:grpSpPr>
        <p:sp>
          <p:nvSpPr>
            <p:cNvPr id="37" name="香香20-1"/>
            <p:cNvSpPr/>
            <p:nvPr/>
          </p:nvSpPr>
          <p:spPr>
            <a:xfrm>
              <a:off x="7430180" y="5088117"/>
              <a:ext cx="501200" cy="5012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6" name="香香20-2"/>
            <p:cNvSpPr/>
            <p:nvPr/>
          </p:nvSpPr>
          <p:spPr>
            <a:xfrm>
              <a:off x="7477780" y="5135717"/>
              <a:ext cx="406004" cy="40600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M" panose="00020600040101010101" pitchFamily="18" charset="-122"/>
                  <a:sym typeface="Arial" panose="020B0604020202020204" pitchFamily="34" charset="0"/>
                </a:rPr>
                <a:t>03</a:t>
              </a:r>
              <a:endPara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香香21"/>
          <p:cNvGrpSpPr/>
          <p:nvPr/>
        </p:nvGrpSpPr>
        <p:grpSpPr>
          <a:xfrm>
            <a:off x="7708206" y="3951003"/>
            <a:ext cx="501200" cy="501200"/>
            <a:chOff x="7708206" y="3951003"/>
            <a:chExt cx="501200" cy="501200"/>
          </a:xfrm>
        </p:grpSpPr>
        <p:sp>
          <p:nvSpPr>
            <p:cNvPr id="32" name="香香21-1"/>
            <p:cNvSpPr/>
            <p:nvPr/>
          </p:nvSpPr>
          <p:spPr>
            <a:xfrm>
              <a:off x="7708206" y="3951003"/>
              <a:ext cx="501200" cy="5012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香香21-2"/>
            <p:cNvSpPr/>
            <p:nvPr/>
          </p:nvSpPr>
          <p:spPr>
            <a:xfrm>
              <a:off x="7755806" y="3998603"/>
              <a:ext cx="406004" cy="40600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M" panose="00020600040101010101" pitchFamily="18" charset="-122"/>
                  <a:sym typeface="Arial" panose="020B0604020202020204" pitchFamily="34" charset="0"/>
                </a:rPr>
                <a:t>02</a:t>
              </a:r>
              <a:endPara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香香22"/>
          <p:cNvGrpSpPr/>
          <p:nvPr/>
        </p:nvGrpSpPr>
        <p:grpSpPr>
          <a:xfrm>
            <a:off x="7319425" y="2738552"/>
            <a:ext cx="501200" cy="501200"/>
            <a:chOff x="7319425" y="2738552"/>
            <a:chExt cx="501200" cy="501200"/>
          </a:xfrm>
        </p:grpSpPr>
        <p:sp>
          <p:nvSpPr>
            <p:cNvPr id="27" name="香香22-1"/>
            <p:cNvSpPr/>
            <p:nvPr/>
          </p:nvSpPr>
          <p:spPr>
            <a:xfrm>
              <a:off x="7319425" y="2738552"/>
              <a:ext cx="501200" cy="501200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香香22-2"/>
            <p:cNvSpPr/>
            <p:nvPr/>
          </p:nvSpPr>
          <p:spPr>
            <a:xfrm>
              <a:off x="7367025" y="2786152"/>
              <a:ext cx="406004" cy="406004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M" panose="00020600040101010101" pitchFamily="18" charset="-122"/>
                  <a:sym typeface="Arial" panose="020B0604020202020204" pitchFamily="34" charset="0"/>
                </a:rPr>
                <a:t>01</a:t>
              </a:r>
              <a:endPara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香香2"/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691129"/>
            <a:ext cx="12192000" cy="2166871"/>
          </a:xfrm>
          <a:custGeom>
            <a:avLst/>
            <a:gdLst>
              <a:gd name="connsiteX0" fmla="*/ 0 w 12165610"/>
              <a:gd name="connsiteY0" fmla="*/ 0 h 2166871"/>
              <a:gd name="connsiteX1" fmla="*/ 12165610 w 12165610"/>
              <a:gd name="connsiteY1" fmla="*/ 0 h 2166871"/>
              <a:gd name="connsiteX2" fmla="*/ 12165610 w 12165610"/>
              <a:gd name="connsiteY2" fmla="*/ 2166871 h 2166871"/>
              <a:gd name="connsiteX3" fmla="*/ 0 w 12165610"/>
              <a:gd name="connsiteY3" fmla="*/ 2166871 h 216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5610" h="2166871">
                <a:moveTo>
                  <a:pt x="0" y="0"/>
                </a:moveTo>
                <a:lnTo>
                  <a:pt x="12165610" y="0"/>
                </a:lnTo>
                <a:lnTo>
                  <a:pt x="12165610" y="2166871"/>
                </a:lnTo>
                <a:lnTo>
                  <a:pt x="0" y="2166871"/>
                </a:lnTo>
                <a:close/>
              </a:path>
            </a:pathLst>
          </a:custGeom>
        </p:spPr>
      </p:pic>
      <p:pic>
        <p:nvPicPr>
          <p:cNvPr id="40" name="香香3" descr="图片包含 户外, 山, 天空, 树&#10;&#10;自动生成的说明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19" name="香香7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785" y="2202319"/>
            <a:ext cx="2506931" cy="1673104"/>
          </a:xfrm>
          <a:prstGeom prst="rect">
            <a:avLst/>
          </a:pr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</p:pic>
      <p:sp>
        <p:nvSpPr>
          <p:cNvPr id="31" name="香香8"/>
          <p:cNvSpPr/>
          <p:nvPr/>
        </p:nvSpPr>
        <p:spPr>
          <a:xfrm>
            <a:off x="10127729" y="1723202"/>
            <a:ext cx="887815" cy="8941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54" name="香香9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21092" flipH="1">
            <a:off x="-298681" y="4744500"/>
            <a:ext cx="12511374" cy="3006006"/>
          </a:xfrm>
          <a:custGeom>
            <a:avLst/>
            <a:gdLst>
              <a:gd name="connsiteX0" fmla="*/ 12511374 w 12511374"/>
              <a:gd name="connsiteY0" fmla="*/ 0 h 3006006"/>
              <a:gd name="connsiteX1" fmla="*/ 177957 w 12511374"/>
              <a:gd name="connsiteY1" fmla="*/ 0 h 3006006"/>
              <a:gd name="connsiteX2" fmla="*/ 0 w 12511374"/>
              <a:gd name="connsiteY2" fmla="*/ 1165017 h 3006006"/>
              <a:gd name="connsiteX3" fmla="*/ 12052203 w 12511374"/>
              <a:gd name="connsiteY3" fmla="*/ 3006006 h 300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11374" h="3006006">
                <a:moveTo>
                  <a:pt x="12511374" y="0"/>
                </a:moveTo>
                <a:lnTo>
                  <a:pt x="177957" y="0"/>
                </a:lnTo>
                <a:lnTo>
                  <a:pt x="0" y="1165017"/>
                </a:lnTo>
                <a:lnTo>
                  <a:pt x="12052203" y="3006006"/>
                </a:lnTo>
                <a:close/>
              </a:path>
            </a:pathLst>
          </a:custGeom>
        </p:spPr>
      </p:pic>
      <p:pic>
        <p:nvPicPr>
          <p:cNvPr id="55" name="香香10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8746" y="2675203"/>
            <a:ext cx="2506931" cy="1673104"/>
          </a:xfrm>
          <a:prstGeom prst="rect">
            <a:avLst/>
          </a:pr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</p:pic>
      <p:sp>
        <p:nvSpPr>
          <p:cNvPr id="2" name="香香12"/>
          <p:cNvSpPr txBox="1"/>
          <p:nvPr/>
        </p:nvSpPr>
        <p:spPr>
          <a:xfrm>
            <a:off x="6800685" y="3176403"/>
            <a:ext cx="4248315" cy="109767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单击此处输入你的正文，文字是您思想的提炼，为了最终演示发布的良好效果，请尽量言简意赅的阐述观点；单击此处输入你的正文，文字是您思想的提炼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" name="香香13"/>
          <p:cNvSpPr txBox="1"/>
          <p:nvPr>
            <p:custDataLst>
              <p:tags r:id="rId1"/>
            </p:custDataLst>
          </p:nvPr>
        </p:nvSpPr>
        <p:spPr>
          <a:xfrm>
            <a:off x="6721518" y="2321622"/>
            <a:ext cx="3564251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cs typeface="OPPOSans B" panose="00020600040101010101" pitchFamily="18" charset="-122"/>
                <a:sym typeface="Arial" panose="020B0604020202020204" pitchFamily="34" charset="0"/>
              </a:rPr>
              <a:t>输入关键词标题</a:t>
            </a:r>
          </a:p>
        </p:txBody>
      </p:sp>
      <p:sp>
        <p:nvSpPr>
          <p:cNvPr id="7" name="香香14"/>
          <p:cNvSpPr/>
          <p:nvPr>
            <p:custDataLst>
              <p:tags r:id="rId2"/>
            </p:custDataLst>
          </p:nvPr>
        </p:nvSpPr>
        <p:spPr>
          <a:xfrm rot="5400000">
            <a:off x="7818625" y="580985"/>
            <a:ext cx="515519" cy="4158633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perspectiveLeft">
              <a:rot lat="0" lon="2400000" rev="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 sz="1655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8" name="香香15"/>
          <p:cNvSpPr/>
          <p:nvPr/>
        </p:nvSpPr>
        <p:spPr>
          <a:xfrm>
            <a:off x="10127729" y="1723202"/>
            <a:ext cx="887815" cy="8941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9" name="香香16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6593" y="5128156"/>
            <a:ext cx="502069" cy="537677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10" name="香香17"/>
          <p:cNvSpPr/>
          <p:nvPr/>
        </p:nvSpPr>
        <p:spPr>
          <a:xfrm>
            <a:off x="10621673" y="5218320"/>
            <a:ext cx="897227" cy="89763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香香18"/>
          <p:cNvSpPr txBox="1"/>
          <p:nvPr/>
        </p:nvSpPr>
        <p:spPr>
          <a:xfrm>
            <a:off x="6800685" y="4236327"/>
            <a:ext cx="4248315" cy="109767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单击此处输入你的正文，文字是您思想的提炼，为了最终演示发布的良好效果，请尽量言简意赅的阐述观点；单击此处输入你的正文，文字是您思想的提炼</a:t>
            </a:r>
            <a:endParaRPr lang="en-US" altLang="zh-CN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90000"/>
                  <a:lumOff val="1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2" name="香香19"/>
          <p:cNvGrpSpPr/>
          <p:nvPr/>
        </p:nvGrpSpPr>
        <p:grpSpPr>
          <a:xfrm rot="20280966">
            <a:off x="697391" y="3506979"/>
            <a:ext cx="9017378" cy="2029394"/>
            <a:chOff x="1394447" y="3466948"/>
            <a:chExt cx="9008536" cy="1395788"/>
          </a:xfrm>
        </p:grpSpPr>
        <p:sp>
          <p:nvSpPr>
            <p:cNvPr id="13" name="香香19-1"/>
            <p:cNvSpPr/>
            <p:nvPr/>
          </p:nvSpPr>
          <p:spPr>
            <a:xfrm>
              <a:off x="1535208" y="3466948"/>
              <a:ext cx="8867775" cy="1251114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775" h="1251114">
                  <a:moveTo>
                    <a:pt x="0" y="180975"/>
                  </a:moveTo>
                  <a:cubicBezTo>
                    <a:pt x="634206" y="134937"/>
                    <a:pt x="1268412" y="88900"/>
                    <a:pt x="1905000" y="266700"/>
                  </a:cubicBezTo>
                  <a:cubicBezTo>
                    <a:pt x="2541588" y="444500"/>
                    <a:pt x="3071812" y="1190625"/>
                    <a:pt x="3819525" y="1247775"/>
                  </a:cubicBezTo>
                  <a:cubicBezTo>
                    <a:pt x="4567238" y="1304925"/>
                    <a:pt x="6391275" y="609600"/>
                    <a:pt x="6391275" y="609600"/>
                  </a:cubicBezTo>
                  <a:lnTo>
                    <a:pt x="8867775" y="0"/>
                  </a:lnTo>
                </a:path>
              </a:pathLst>
            </a:custGeom>
            <a:noFill/>
            <a:ln w="11684">
              <a:gradFill flip="none" rotWithShape="1">
                <a:gsLst>
                  <a:gs pos="28000">
                    <a:schemeClr val="accent1">
                      <a:alpha val="76000"/>
                    </a:schemeClr>
                  </a:gs>
                  <a:gs pos="0">
                    <a:schemeClr val="accent2">
                      <a:alpha val="0"/>
                    </a:schemeClr>
                  </a:gs>
                  <a:gs pos="66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香香19-2"/>
            <p:cNvSpPr/>
            <p:nvPr/>
          </p:nvSpPr>
          <p:spPr>
            <a:xfrm>
              <a:off x="1394447" y="3748485"/>
              <a:ext cx="6218029" cy="1114251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  <a:gd name="connsiteX0" fmla="*/ 0 w 6391275"/>
                <a:gd name="connsiteY0" fmla="*/ 41758 h 1111897"/>
                <a:gd name="connsiteX1" fmla="*/ 1905000 w 6391275"/>
                <a:gd name="connsiteY1" fmla="*/ 127483 h 1111897"/>
                <a:gd name="connsiteX2" fmla="*/ 3819525 w 6391275"/>
                <a:gd name="connsiteY2" fmla="*/ 1108558 h 1111897"/>
                <a:gd name="connsiteX3" fmla="*/ 6391275 w 6391275"/>
                <a:gd name="connsiteY3" fmla="*/ 470383 h 1111897"/>
                <a:gd name="connsiteX0" fmla="*/ 0 w 6373482"/>
                <a:gd name="connsiteY0" fmla="*/ 41758 h 1114251"/>
                <a:gd name="connsiteX1" fmla="*/ 1905000 w 6373482"/>
                <a:gd name="connsiteY1" fmla="*/ 127483 h 1114251"/>
                <a:gd name="connsiteX2" fmla="*/ 3819525 w 6373482"/>
                <a:gd name="connsiteY2" fmla="*/ 1108558 h 1114251"/>
                <a:gd name="connsiteX3" fmla="*/ 6373482 w 6373482"/>
                <a:gd name="connsiteY3" fmla="*/ 555988 h 1114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3482" h="1114251">
                  <a:moveTo>
                    <a:pt x="0" y="41758"/>
                  </a:moveTo>
                  <a:cubicBezTo>
                    <a:pt x="634206" y="-4280"/>
                    <a:pt x="1268412" y="-50317"/>
                    <a:pt x="1905000" y="127483"/>
                  </a:cubicBezTo>
                  <a:cubicBezTo>
                    <a:pt x="2541588" y="305283"/>
                    <a:pt x="3074778" y="1037141"/>
                    <a:pt x="3819525" y="1108558"/>
                  </a:cubicBezTo>
                  <a:cubicBezTo>
                    <a:pt x="4564272" y="1179975"/>
                    <a:pt x="6373482" y="555988"/>
                    <a:pt x="6373482" y="555988"/>
                  </a:cubicBezTo>
                </a:path>
              </a:pathLst>
            </a:custGeom>
            <a:noFill/>
            <a:ln w="11684">
              <a:gradFill flip="none" rotWithShape="1">
                <a:gsLst>
                  <a:gs pos="58700">
                    <a:schemeClr val="accent1">
                      <a:lumMod val="20000"/>
                      <a:lumOff val="80000"/>
                    </a:schemeClr>
                  </a:gs>
                  <a:gs pos="2000">
                    <a:schemeClr val="accent2">
                      <a:alpha val="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6" name="香香11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528" y="4238626"/>
            <a:ext cx="2506931" cy="1673104"/>
          </a:xfrm>
          <a:prstGeom prst="rect">
            <a:avLst/>
          </a:pr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DAF2F4C0-F371-4163-14D3-E5748C8E04F1}"/>
              </a:ext>
            </a:extLst>
          </p:cNvPr>
          <p:cNvGrpSpPr/>
          <p:nvPr/>
        </p:nvGrpSpPr>
        <p:grpSpPr>
          <a:xfrm>
            <a:off x="408690" y="241821"/>
            <a:ext cx="11326110" cy="1347561"/>
            <a:chOff x="408690" y="241821"/>
            <a:chExt cx="11326110" cy="134756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2560037-7077-E382-342D-90FE6B5289C7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208512" y="721045"/>
              <a:ext cx="629520" cy="539587"/>
            </a:xfrm>
            <a:custGeom>
              <a:avLst/>
              <a:gdLst/>
              <a:ahLst/>
              <a:cxnLst/>
              <a:rect l="l" t="t" r="r" b="b"/>
              <a:pathLst>
                <a:path w="629520" h="539587">
                  <a:moveTo>
                    <a:pt x="469259" y="327470"/>
                  </a:moveTo>
                  <a:cubicBezTo>
                    <a:pt x="474517" y="327241"/>
                    <a:pt x="482404" y="329184"/>
                    <a:pt x="492919" y="333299"/>
                  </a:cubicBezTo>
                  <a:cubicBezTo>
                    <a:pt x="499320" y="336042"/>
                    <a:pt x="505950" y="339243"/>
                    <a:pt x="512807" y="342900"/>
                  </a:cubicBezTo>
                  <a:cubicBezTo>
                    <a:pt x="530181" y="352959"/>
                    <a:pt x="541611" y="360617"/>
                    <a:pt x="547098" y="365875"/>
                  </a:cubicBezTo>
                  <a:cubicBezTo>
                    <a:pt x="552584" y="371132"/>
                    <a:pt x="555327" y="377419"/>
                    <a:pt x="555327" y="384734"/>
                  </a:cubicBezTo>
                  <a:cubicBezTo>
                    <a:pt x="555327" y="408966"/>
                    <a:pt x="538639" y="413538"/>
                    <a:pt x="505264" y="398450"/>
                  </a:cubicBezTo>
                  <a:cubicBezTo>
                    <a:pt x="496577" y="394335"/>
                    <a:pt x="490862" y="390906"/>
                    <a:pt x="488119" y="388163"/>
                  </a:cubicBezTo>
                  <a:cubicBezTo>
                    <a:pt x="485375" y="385420"/>
                    <a:pt x="484004" y="381305"/>
                    <a:pt x="484004" y="375819"/>
                  </a:cubicBezTo>
                  <a:cubicBezTo>
                    <a:pt x="484004" y="367132"/>
                    <a:pt x="480232" y="359017"/>
                    <a:pt x="472688" y="351473"/>
                  </a:cubicBezTo>
                  <a:cubicBezTo>
                    <a:pt x="465144" y="343929"/>
                    <a:pt x="461373" y="338328"/>
                    <a:pt x="461373" y="334671"/>
                  </a:cubicBezTo>
                  <a:cubicBezTo>
                    <a:pt x="461373" y="330099"/>
                    <a:pt x="464001" y="327698"/>
                    <a:pt x="469259" y="327470"/>
                  </a:cubicBezTo>
                  <a:close/>
                  <a:moveTo>
                    <a:pt x="229358" y="227279"/>
                  </a:moveTo>
                  <a:cubicBezTo>
                    <a:pt x="230644" y="226922"/>
                    <a:pt x="231630" y="226943"/>
                    <a:pt x="232315" y="227343"/>
                  </a:cubicBezTo>
                  <a:cubicBezTo>
                    <a:pt x="235059" y="228943"/>
                    <a:pt x="244431" y="230886"/>
                    <a:pt x="260433" y="233172"/>
                  </a:cubicBezTo>
                  <a:cubicBezTo>
                    <a:pt x="281922" y="236373"/>
                    <a:pt x="292437" y="242088"/>
                    <a:pt x="291980" y="250317"/>
                  </a:cubicBezTo>
                  <a:cubicBezTo>
                    <a:pt x="291523" y="253975"/>
                    <a:pt x="288551" y="257633"/>
                    <a:pt x="283065" y="261290"/>
                  </a:cubicBezTo>
                  <a:cubicBezTo>
                    <a:pt x="262033" y="276378"/>
                    <a:pt x="243517" y="298781"/>
                    <a:pt x="227515" y="328499"/>
                  </a:cubicBezTo>
                  <a:lnTo>
                    <a:pt x="211741" y="357302"/>
                  </a:lnTo>
                  <a:lnTo>
                    <a:pt x="239173" y="353873"/>
                  </a:lnTo>
                  <a:cubicBezTo>
                    <a:pt x="254261" y="352044"/>
                    <a:pt x="269349" y="352844"/>
                    <a:pt x="284436" y="356273"/>
                  </a:cubicBezTo>
                  <a:cubicBezTo>
                    <a:pt x="299524" y="359702"/>
                    <a:pt x="308896" y="364389"/>
                    <a:pt x="312554" y="370332"/>
                  </a:cubicBezTo>
                  <a:cubicBezTo>
                    <a:pt x="316669" y="377190"/>
                    <a:pt x="310725" y="390106"/>
                    <a:pt x="294723" y="409080"/>
                  </a:cubicBezTo>
                  <a:cubicBezTo>
                    <a:pt x="278721" y="428054"/>
                    <a:pt x="257690" y="447599"/>
                    <a:pt x="231630" y="467716"/>
                  </a:cubicBezTo>
                  <a:cubicBezTo>
                    <a:pt x="229801" y="469088"/>
                    <a:pt x="230944" y="470002"/>
                    <a:pt x="235059" y="470459"/>
                  </a:cubicBezTo>
                  <a:cubicBezTo>
                    <a:pt x="244660" y="472288"/>
                    <a:pt x="276892" y="472745"/>
                    <a:pt x="331756" y="471831"/>
                  </a:cubicBezTo>
                  <a:cubicBezTo>
                    <a:pt x="379762" y="471373"/>
                    <a:pt x="413024" y="471716"/>
                    <a:pt x="431540" y="472859"/>
                  </a:cubicBezTo>
                  <a:cubicBezTo>
                    <a:pt x="450057" y="474002"/>
                    <a:pt x="471660" y="477089"/>
                    <a:pt x="496348" y="482118"/>
                  </a:cubicBezTo>
                  <a:cubicBezTo>
                    <a:pt x="533839" y="489433"/>
                    <a:pt x="564700" y="494234"/>
                    <a:pt x="588931" y="496520"/>
                  </a:cubicBezTo>
                  <a:cubicBezTo>
                    <a:pt x="608591" y="498806"/>
                    <a:pt x="620592" y="500863"/>
                    <a:pt x="624936" y="502692"/>
                  </a:cubicBezTo>
                  <a:cubicBezTo>
                    <a:pt x="629279" y="504521"/>
                    <a:pt x="630536" y="507950"/>
                    <a:pt x="628708" y="512979"/>
                  </a:cubicBezTo>
                  <a:cubicBezTo>
                    <a:pt x="623221" y="526695"/>
                    <a:pt x="602647" y="535153"/>
                    <a:pt x="566986" y="538353"/>
                  </a:cubicBezTo>
                  <a:cubicBezTo>
                    <a:pt x="551441" y="539725"/>
                    <a:pt x="538411" y="539954"/>
                    <a:pt x="527895" y="539039"/>
                  </a:cubicBezTo>
                  <a:cubicBezTo>
                    <a:pt x="517380" y="538125"/>
                    <a:pt x="500234" y="534467"/>
                    <a:pt x="476460" y="528066"/>
                  </a:cubicBezTo>
                  <a:cubicBezTo>
                    <a:pt x="445370" y="520751"/>
                    <a:pt x="412909" y="516293"/>
                    <a:pt x="379077" y="514693"/>
                  </a:cubicBezTo>
                  <a:cubicBezTo>
                    <a:pt x="345244" y="513093"/>
                    <a:pt x="296552" y="514122"/>
                    <a:pt x="233001" y="517779"/>
                  </a:cubicBezTo>
                  <a:cubicBezTo>
                    <a:pt x="201454" y="519608"/>
                    <a:pt x="180880" y="520294"/>
                    <a:pt x="171279" y="519837"/>
                  </a:cubicBezTo>
                  <a:cubicBezTo>
                    <a:pt x="161678" y="519380"/>
                    <a:pt x="154363" y="517322"/>
                    <a:pt x="149333" y="513665"/>
                  </a:cubicBezTo>
                  <a:cubicBezTo>
                    <a:pt x="141104" y="508635"/>
                    <a:pt x="136989" y="501777"/>
                    <a:pt x="136989" y="493091"/>
                  </a:cubicBezTo>
                  <a:cubicBezTo>
                    <a:pt x="136989" y="480289"/>
                    <a:pt x="138475" y="471602"/>
                    <a:pt x="141447" y="467030"/>
                  </a:cubicBezTo>
                  <a:cubicBezTo>
                    <a:pt x="144419" y="462458"/>
                    <a:pt x="150934" y="459486"/>
                    <a:pt x="160992" y="458115"/>
                  </a:cubicBezTo>
                  <a:cubicBezTo>
                    <a:pt x="173794" y="455829"/>
                    <a:pt x="187281" y="447599"/>
                    <a:pt x="201454" y="433426"/>
                  </a:cubicBezTo>
                  <a:cubicBezTo>
                    <a:pt x="215628" y="419253"/>
                    <a:pt x="222028" y="410337"/>
                    <a:pt x="220657" y="406680"/>
                  </a:cubicBezTo>
                  <a:cubicBezTo>
                    <a:pt x="219285" y="403022"/>
                    <a:pt x="208998" y="400736"/>
                    <a:pt x="189796" y="399822"/>
                  </a:cubicBezTo>
                  <a:cubicBezTo>
                    <a:pt x="174708" y="398450"/>
                    <a:pt x="165564" y="396507"/>
                    <a:pt x="162364" y="393992"/>
                  </a:cubicBezTo>
                  <a:cubicBezTo>
                    <a:pt x="159163" y="391478"/>
                    <a:pt x="156420" y="382448"/>
                    <a:pt x="154134" y="366903"/>
                  </a:cubicBezTo>
                  <a:cubicBezTo>
                    <a:pt x="151848" y="356388"/>
                    <a:pt x="147733" y="351130"/>
                    <a:pt x="141790" y="351130"/>
                  </a:cubicBezTo>
                  <a:cubicBezTo>
                    <a:pt x="138132" y="351130"/>
                    <a:pt x="128760" y="356273"/>
                    <a:pt x="113672" y="366560"/>
                  </a:cubicBezTo>
                  <a:cubicBezTo>
                    <a:pt x="98584" y="376847"/>
                    <a:pt x="89212" y="384506"/>
                    <a:pt x="85554" y="389535"/>
                  </a:cubicBezTo>
                  <a:cubicBezTo>
                    <a:pt x="83725" y="391821"/>
                    <a:pt x="74696" y="396850"/>
                    <a:pt x="58465" y="404622"/>
                  </a:cubicBezTo>
                  <a:cubicBezTo>
                    <a:pt x="42234" y="412395"/>
                    <a:pt x="30690" y="417195"/>
                    <a:pt x="23832" y="419024"/>
                  </a:cubicBezTo>
                  <a:cubicBezTo>
                    <a:pt x="18346" y="420396"/>
                    <a:pt x="14574" y="420281"/>
                    <a:pt x="12516" y="418681"/>
                  </a:cubicBezTo>
                  <a:cubicBezTo>
                    <a:pt x="10459" y="417081"/>
                    <a:pt x="7830" y="412623"/>
                    <a:pt x="4630" y="405308"/>
                  </a:cubicBezTo>
                  <a:cubicBezTo>
                    <a:pt x="515" y="394335"/>
                    <a:pt x="-857" y="384963"/>
                    <a:pt x="515" y="377190"/>
                  </a:cubicBezTo>
                  <a:cubicBezTo>
                    <a:pt x="1887" y="369418"/>
                    <a:pt x="5544" y="365532"/>
                    <a:pt x="11488" y="365532"/>
                  </a:cubicBezTo>
                  <a:cubicBezTo>
                    <a:pt x="17431" y="365532"/>
                    <a:pt x="24632" y="363360"/>
                    <a:pt x="33090" y="359017"/>
                  </a:cubicBezTo>
                  <a:cubicBezTo>
                    <a:pt x="41549" y="354673"/>
                    <a:pt x="49664" y="351359"/>
                    <a:pt x="57436" y="349073"/>
                  </a:cubicBezTo>
                  <a:cubicBezTo>
                    <a:pt x="63380" y="348158"/>
                    <a:pt x="85897" y="333756"/>
                    <a:pt x="124988" y="305867"/>
                  </a:cubicBezTo>
                  <a:cubicBezTo>
                    <a:pt x="164078" y="277978"/>
                    <a:pt x="192310" y="256261"/>
                    <a:pt x="209684" y="240716"/>
                  </a:cubicBezTo>
                  <a:cubicBezTo>
                    <a:pt x="218942" y="232829"/>
                    <a:pt x="225500" y="228350"/>
                    <a:pt x="229358" y="227279"/>
                  </a:cubicBezTo>
                  <a:close/>
                  <a:moveTo>
                    <a:pt x="451428" y="190310"/>
                  </a:moveTo>
                  <a:cubicBezTo>
                    <a:pt x="447542" y="188710"/>
                    <a:pt x="439198" y="194082"/>
                    <a:pt x="426397" y="206426"/>
                  </a:cubicBezTo>
                  <a:cubicBezTo>
                    <a:pt x="420453" y="211455"/>
                    <a:pt x="415881" y="215684"/>
                    <a:pt x="412681" y="219113"/>
                  </a:cubicBezTo>
                  <a:cubicBezTo>
                    <a:pt x="409480" y="222542"/>
                    <a:pt x="407308" y="225514"/>
                    <a:pt x="406166" y="228029"/>
                  </a:cubicBezTo>
                  <a:cubicBezTo>
                    <a:pt x="405023" y="230543"/>
                    <a:pt x="405023" y="232372"/>
                    <a:pt x="406166" y="233515"/>
                  </a:cubicBezTo>
                  <a:cubicBezTo>
                    <a:pt x="407308" y="234658"/>
                    <a:pt x="409480" y="235915"/>
                    <a:pt x="412681" y="237287"/>
                  </a:cubicBezTo>
                  <a:cubicBezTo>
                    <a:pt x="418167" y="238659"/>
                    <a:pt x="424797" y="241173"/>
                    <a:pt x="432569" y="244831"/>
                  </a:cubicBezTo>
                  <a:cubicBezTo>
                    <a:pt x="438513" y="248031"/>
                    <a:pt x="442970" y="247803"/>
                    <a:pt x="445942" y="244145"/>
                  </a:cubicBezTo>
                  <a:cubicBezTo>
                    <a:pt x="448914" y="240488"/>
                    <a:pt x="451771" y="231343"/>
                    <a:pt x="454515" y="216713"/>
                  </a:cubicBezTo>
                  <a:cubicBezTo>
                    <a:pt x="456343" y="200711"/>
                    <a:pt x="455315" y="191910"/>
                    <a:pt x="451428" y="190310"/>
                  </a:cubicBezTo>
                  <a:close/>
                  <a:moveTo>
                    <a:pt x="196825" y="126702"/>
                  </a:moveTo>
                  <a:cubicBezTo>
                    <a:pt x="194425" y="127159"/>
                    <a:pt x="191625" y="128359"/>
                    <a:pt x="188424" y="130302"/>
                  </a:cubicBezTo>
                  <a:cubicBezTo>
                    <a:pt x="183852" y="133503"/>
                    <a:pt x="176537" y="135103"/>
                    <a:pt x="166479" y="135103"/>
                  </a:cubicBezTo>
                  <a:cubicBezTo>
                    <a:pt x="156420" y="135103"/>
                    <a:pt x="150934" y="136360"/>
                    <a:pt x="150019" y="138875"/>
                  </a:cubicBezTo>
                  <a:cubicBezTo>
                    <a:pt x="149105" y="141389"/>
                    <a:pt x="150019" y="151791"/>
                    <a:pt x="152763" y="170079"/>
                  </a:cubicBezTo>
                  <a:cubicBezTo>
                    <a:pt x="155049" y="182880"/>
                    <a:pt x="156992" y="190424"/>
                    <a:pt x="158592" y="192710"/>
                  </a:cubicBezTo>
                  <a:cubicBezTo>
                    <a:pt x="160192" y="194996"/>
                    <a:pt x="163964" y="195225"/>
                    <a:pt x="169908" y="193396"/>
                  </a:cubicBezTo>
                  <a:cubicBezTo>
                    <a:pt x="185452" y="189738"/>
                    <a:pt x="193225" y="183795"/>
                    <a:pt x="193225" y="175565"/>
                  </a:cubicBezTo>
                  <a:cubicBezTo>
                    <a:pt x="193225" y="171450"/>
                    <a:pt x="195625" y="167564"/>
                    <a:pt x="200426" y="163906"/>
                  </a:cubicBezTo>
                  <a:cubicBezTo>
                    <a:pt x="205226" y="160249"/>
                    <a:pt x="207627" y="153162"/>
                    <a:pt x="207627" y="142647"/>
                  </a:cubicBezTo>
                  <a:cubicBezTo>
                    <a:pt x="207627" y="130645"/>
                    <a:pt x="204026" y="125330"/>
                    <a:pt x="196825" y="126702"/>
                  </a:cubicBezTo>
                  <a:close/>
                  <a:moveTo>
                    <a:pt x="418167" y="27432"/>
                  </a:moveTo>
                  <a:cubicBezTo>
                    <a:pt x="431426" y="27432"/>
                    <a:pt x="438741" y="29490"/>
                    <a:pt x="440113" y="33605"/>
                  </a:cubicBezTo>
                  <a:cubicBezTo>
                    <a:pt x="441484" y="37719"/>
                    <a:pt x="438055" y="55322"/>
                    <a:pt x="429826" y="86411"/>
                  </a:cubicBezTo>
                  <a:cubicBezTo>
                    <a:pt x="419310" y="127559"/>
                    <a:pt x="414967" y="149505"/>
                    <a:pt x="416796" y="152248"/>
                  </a:cubicBezTo>
                  <a:cubicBezTo>
                    <a:pt x="418167" y="153619"/>
                    <a:pt x="423882" y="153619"/>
                    <a:pt x="433941" y="152248"/>
                  </a:cubicBezTo>
                  <a:cubicBezTo>
                    <a:pt x="446285" y="150419"/>
                    <a:pt x="459201" y="151105"/>
                    <a:pt x="472688" y="154305"/>
                  </a:cubicBezTo>
                  <a:cubicBezTo>
                    <a:pt x="486176" y="157506"/>
                    <a:pt x="494062" y="161621"/>
                    <a:pt x="496348" y="166650"/>
                  </a:cubicBezTo>
                  <a:cubicBezTo>
                    <a:pt x="498177" y="172593"/>
                    <a:pt x="498863" y="185395"/>
                    <a:pt x="498406" y="205055"/>
                  </a:cubicBezTo>
                  <a:cubicBezTo>
                    <a:pt x="497948" y="224714"/>
                    <a:pt x="496348" y="239345"/>
                    <a:pt x="493605" y="248946"/>
                  </a:cubicBezTo>
                  <a:cubicBezTo>
                    <a:pt x="485833" y="276378"/>
                    <a:pt x="457486" y="308610"/>
                    <a:pt x="408566" y="345644"/>
                  </a:cubicBezTo>
                  <a:cubicBezTo>
                    <a:pt x="379762" y="368046"/>
                    <a:pt x="360560" y="383820"/>
                    <a:pt x="350959" y="392964"/>
                  </a:cubicBezTo>
                  <a:cubicBezTo>
                    <a:pt x="338157" y="406223"/>
                    <a:pt x="332442" y="410795"/>
                    <a:pt x="333814" y="406680"/>
                  </a:cubicBezTo>
                  <a:cubicBezTo>
                    <a:pt x="335185" y="401193"/>
                    <a:pt x="344558" y="387249"/>
                    <a:pt x="361932" y="364846"/>
                  </a:cubicBezTo>
                  <a:cubicBezTo>
                    <a:pt x="383877" y="336500"/>
                    <a:pt x="394850" y="320726"/>
                    <a:pt x="394850" y="317526"/>
                  </a:cubicBezTo>
                  <a:cubicBezTo>
                    <a:pt x="394850" y="314325"/>
                    <a:pt x="392793" y="310210"/>
                    <a:pt x="388678" y="305181"/>
                  </a:cubicBezTo>
                  <a:cubicBezTo>
                    <a:pt x="384563" y="300152"/>
                    <a:pt x="381363" y="293980"/>
                    <a:pt x="379077" y="286665"/>
                  </a:cubicBezTo>
                  <a:cubicBezTo>
                    <a:pt x="377705" y="282093"/>
                    <a:pt x="377819" y="279235"/>
                    <a:pt x="379419" y="278092"/>
                  </a:cubicBezTo>
                  <a:cubicBezTo>
                    <a:pt x="381020" y="276949"/>
                    <a:pt x="385935" y="276606"/>
                    <a:pt x="394164" y="277064"/>
                  </a:cubicBezTo>
                  <a:cubicBezTo>
                    <a:pt x="401479" y="277978"/>
                    <a:pt x="406394" y="277864"/>
                    <a:pt x="408909" y="276721"/>
                  </a:cubicBezTo>
                  <a:cubicBezTo>
                    <a:pt x="411423" y="275578"/>
                    <a:pt x="412909" y="272949"/>
                    <a:pt x="413367" y="268834"/>
                  </a:cubicBezTo>
                  <a:cubicBezTo>
                    <a:pt x="414281" y="261976"/>
                    <a:pt x="410623" y="255575"/>
                    <a:pt x="402394" y="249631"/>
                  </a:cubicBezTo>
                  <a:cubicBezTo>
                    <a:pt x="386392" y="239573"/>
                    <a:pt x="375876" y="245060"/>
                    <a:pt x="370847" y="266091"/>
                  </a:cubicBezTo>
                  <a:cubicBezTo>
                    <a:pt x="368561" y="275692"/>
                    <a:pt x="365818" y="281636"/>
                    <a:pt x="362617" y="283922"/>
                  </a:cubicBezTo>
                  <a:cubicBezTo>
                    <a:pt x="358045" y="286207"/>
                    <a:pt x="352216" y="284264"/>
                    <a:pt x="345129" y="278092"/>
                  </a:cubicBezTo>
                  <a:cubicBezTo>
                    <a:pt x="338043" y="271920"/>
                    <a:pt x="333128" y="263805"/>
                    <a:pt x="330385" y="253746"/>
                  </a:cubicBezTo>
                  <a:cubicBezTo>
                    <a:pt x="323527" y="231801"/>
                    <a:pt x="323984" y="216713"/>
                    <a:pt x="331756" y="208484"/>
                  </a:cubicBezTo>
                  <a:cubicBezTo>
                    <a:pt x="341358" y="199340"/>
                    <a:pt x="354273" y="175222"/>
                    <a:pt x="370504" y="136132"/>
                  </a:cubicBezTo>
                  <a:cubicBezTo>
                    <a:pt x="386735" y="97041"/>
                    <a:pt x="393021" y="75667"/>
                    <a:pt x="389364" y="72009"/>
                  </a:cubicBezTo>
                  <a:cubicBezTo>
                    <a:pt x="387992" y="70638"/>
                    <a:pt x="381363" y="72467"/>
                    <a:pt x="369475" y="77496"/>
                  </a:cubicBezTo>
                  <a:cubicBezTo>
                    <a:pt x="356674" y="82982"/>
                    <a:pt x="343872" y="86868"/>
                    <a:pt x="331071" y="89154"/>
                  </a:cubicBezTo>
                  <a:cubicBezTo>
                    <a:pt x="326499" y="90069"/>
                    <a:pt x="321927" y="89954"/>
                    <a:pt x="317354" y="88811"/>
                  </a:cubicBezTo>
                  <a:cubicBezTo>
                    <a:pt x="312783" y="87668"/>
                    <a:pt x="310497" y="86182"/>
                    <a:pt x="310497" y="84354"/>
                  </a:cubicBezTo>
                  <a:cubicBezTo>
                    <a:pt x="310497" y="81611"/>
                    <a:pt x="315297" y="78410"/>
                    <a:pt x="324898" y="74752"/>
                  </a:cubicBezTo>
                  <a:cubicBezTo>
                    <a:pt x="334500" y="71095"/>
                    <a:pt x="348901" y="62408"/>
                    <a:pt x="368104" y="48692"/>
                  </a:cubicBezTo>
                  <a:cubicBezTo>
                    <a:pt x="379991" y="40005"/>
                    <a:pt x="389364" y="34290"/>
                    <a:pt x="396222" y="31547"/>
                  </a:cubicBezTo>
                  <a:cubicBezTo>
                    <a:pt x="403080" y="28804"/>
                    <a:pt x="410395" y="27432"/>
                    <a:pt x="418167" y="27432"/>
                  </a:cubicBezTo>
                  <a:close/>
                  <a:moveTo>
                    <a:pt x="186367" y="0"/>
                  </a:moveTo>
                  <a:lnTo>
                    <a:pt x="209684" y="2058"/>
                  </a:lnTo>
                  <a:cubicBezTo>
                    <a:pt x="225229" y="4344"/>
                    <a:pt x="235516" y="7087"/>
                    <a:pt x="240545" y="10287"/>
                  </a:cubicBezTo>
                  <a:cubicBezTo>
                    <a:pt x="253347" y="18060"/>
                    <a:pt x="260433" y="56236"/>
                    <a:pt x="261805" y="124816"/>
                  </a:cubicBezTo>
                  <a:lnTo>
                    <a:pt x="262491" y="194767"/>
                  </a:lnTo>
                  <a:lnTo>
                    <a:pt x="247403" y="205055"/>
                  </a:lnTo>
                  <a:cubicBezTo>
                    <a:pt x="237802" y="211912"/>
                    <a:pt x="230715" y="215342"/>
                    <a:pt x="226143" y="215342"/>
                  </a:cubicBezTo>
                  <a:cubicBezTo>
                    <a:pt x="217456" y="215342"/>
                    <a:pt x="205455" y="218542"/>
                    <a:pt x="190139" y="224943"/>
                  </a:cubicBezTo>
                  <a:cubicBezTo>
                    <a:pt x="174822" y="231343"/>
                    <a:pt x="166250" y="237058"/>
                    <a:pt x="164421" y="242088"/>
                  </a:cubicBezTo>
                  <a:cubicBezTo>
                    <a:pt x="158935" y="253518"/>
                    <a:pt x="151048" y="257861"/>
                    <a:pt x="140761" y="255118"/>
                  </a:cubicBezTo>
                  <a:cubicBezTo>
                    <a:pt x="130474" y="252375"/>
                    <a:pt x="121901" y="243459"/>
                    <a:pt x="115044" y="228372"/>
                  </a:cubicBezTo>
                  <a:cubicBezTo>
                    <a:pt x="108643" y="214656"/>
                    <a:pt x="104528" y="195225"/>
                    <a:pt x="102699" y="170079"/>
                  </a:cubicBezTo>
                  <a:cubicBezTo>
                    <a:pt x="100870" y="144933"/>
                    <a:pt x="96412" y="125845"/>
                    <a:pt x="89326" y="112814"/>
                  </a:cubicBezTo>
                  <a:cubicBezTo>
                    <a:pt x="82239" y="99784"/>
                    <a:pt x="79839" y="92355"/>
                    <a:pt x="82125" y="90526"/>
                  </a:cubicBezTo>
                  <a:cubicBezTo>
                    <a:pt x="84411" y="88697"/>
                    <a:pt x="94355" y="91783"/>
                    <a:pt x="111957" y="99784"/>
                  </a:cubicBezTo>
                  <a:cubicBezTo>
                    <a:pt x="129560" y="107785"/>
                    <a:pt x="139618" y="111786"/>
                    <a:pt x="142133" y="111786"/>
                  </a:cubicBezTo>
                  <a:cubicBezTo>
                    <a:pt x="144647" y="111786"/>
                    <a:pt x="156420" y="106985"/>
                    <a:pt x="177451" y="97384"/>
                  </a:cubicBezTo>
                  <a:lnTo>
                    <a:pt x="208312" y="82982"/>
                  </a:lnTo>
                  <a:lnTo>
                    <a:pt x="205569" y="64466"/>
                  </a:lnTo>
                  <a:cubicBezTo>
                    <a:pt x="204198" y="51664"/>
                    <a:pt x="202712" y="44463"/>
                    <a:pt x="201111" y="42863"/>
                  </a:cubicBezTo>
                  <a:cubicBezTo>
                    <a:pt x="199511" y="41263"/>
                    <a:pt x="192768" y="45492"/>
                    <a:pt x="180880" y="55550"/>
                  </a:cubicBezTo>
                  <a:cubicBezTo>
                    <a:pt x="168993" y="64694"/>
                    <a:pt x="157563" y="70409"/>
                    <a:pt x="146590" y="72695"/>
                  </a:cubicBezTo>
                  <a:cubicBezTo>
                    <a:pt x="135618" y="74981"/>
                    <a:pt x="127845" y="73152"/>
                    <a:pt x="123273" y="67209"/>
                  </a:cubicBezTo>
                  <a:cubicBezTo>
                    <a:pt x="120073" y="63551"/>
                    <a:pt x="118473" y="61151"/>
                    <a:pt x="118473" y="60008"/>
                  </a:cubicBezTo>
                  <a:cubicBezTo>
                    <a:pt x="118473" y="58865"/>
                    <a:pt x="120073" y="57608"/>
                    <a:pt x="123273" y="56236"/>
                  </a:cubicBezTo>
                  <a:cubicBezTo>
                    <a:pt x="127845" y="54864"/>
                    <a:pt x="139504" y="45034"/>
                    <a:pt x="158249" y="26746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3EAD96F-1E17-5CD3-CA6D-187E731DE084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596359" y="713517"/>
              <a:ext cx="549211" cy="617324"/>
            </a:xfrm>
            <a:custGeom>
              <a:avLst/>
              <a:gdLst/>
              <a:ahLst/>
              <a:cxnLst/>
              <a:rect l="l" t="t" r="r" b="b"/>
              <a:pathLst>
                <a:path w="549211" h="617324">
                  <a:moveTo>
                    <a:pt x="285235" y="295770"/>
                  </a:moveTo>
                  <a:cubicBezTo>
                    <a:pt x="281692" y="296066"/>
                    <a:pt x="277263" y="296804"/>
                    <a:pt x="271948" y="297985"/>
                  </a:cubicBezTo>
                  <a:cubicBezTo>
                    <a:pt x="266633" y="299166"/>
                    <a:pt x="258956" y="301528"/>
                    <a:pt x="248917" y="305071"/>
                  </a:cubicBezTo>
                  <a:cubicBezTo>
                    <a:pt x="237696" y="308615"/>
                    <a:pt x="230019" y="312010"/>
                    <a:pt x="225885" y="315258"/>
                  </a:cubicBezTo>
                  <a:cubicBezTo>
                    <a:pt x="221751" y="318506"/>
                    <a:pt x="219684" y="322493"/>
                    <a:pt x="219684" y="327217"/>
                  </a:cubicBezTo>
                  <a:cubicBezTo>
                    <a:pt x="219684" y="335485"/>
                    <a:pt x="222932" y="344195"/>
                    <a:pt x="229428" y="353349"/>
                  </a:cubicBezTo>
                  <a:cubicBezTo>
                    <a:pt x="235925" y="362503"/>
                    <a:pt x="242421" y="367079"/>
                    <a:pt x="248917" y="367079"/>
                  </a:cubicBezTo>
                  <a:cubicBezTo>
                    <a:pt x="253641" y="367079"/>
                    <a:pt x="262204" y="357926"/>
                    <a:pt x="274606" y="339619"/>
                  </a:cubicBezTo>
                  <a:cubicBezTo>
                    <a:pt x="287007" y="321312"/>
                    <a:pt x="293208" y="308910"/>
                    <a:pt x="293208" y="302414"/>
                  </a:cubicBezTo>
                  <a:cubicBezTo>
                    <a:pt x="293208" y="299461"/>
                    <a:pt x="292765" y="297542"/>
                    <a:pt x="291879" y="296656"/>
                  </a:cubicBezTo>
                  <a:cubicBezTo>
                    <a:pt x="291436" y="296213"/>
                    <a:pt x="290661" y="295918"/>
                    <a:pt x="289554" y="295770"/>
                  </a:cubicBezTo>
                  <a:cubicBezTo>
                    <a:pt x="288446" y="295623"/>
                    <a:pt x="287007" y="295623"/>
                    <a:pt x="285235" y="295770"/>
                  </a:cubicBezTo>
                  <a:close/>
                  <a:moveTo>
                    <a:pt x="0" y="237749"/>
                  </a:moveTo>
                  <a:lnTo>
                    <a:pt x="18602" y="242178"/>
                  </a:lnTo>
                  <a:cubicBezTo>
                    <a:pt x="32775" y="246312"/>
                    <a:pt x="45620" y="252513"/>
                    <a:pt x="57136" y="260780"/>
                  </a:cubicBezTo>
                  <a:cubicBezTo>
                    <a:pt x="68651" y="269048"/>
                    <a:pt x="76476" y="278201"/>
                    <a:pt x="80610" y="288241"/>
                  </a:cubicBezTo>
                  <a:cubicBezTo>
                    <a:pt x="87106" y="303595"/>
                    <a:pt x="87401" y="357630"/>
                    <a:pt x="81496" y="450347"/>
                  </a:cubicBezTo>
                  <a:cubicBezTo>
                    <a:pt x="75590" y="543063"/>
                    <a:pt x="68503" y="593850"/>
                    <a:pt x="60236" y="602709"/>
                  </a:cubicBezTo>
                  <a:cubicBezTo>
                    <a:pt x="55512" y="607433"/>
                    <a:pt x="48720" y="605957"/>
                    <a:pt x="39862" y="598280"/>
                  </a:cubicBezTo>
                  <a:cubicBezTo>
                    <a:pt x="33956" y="592965"/>
                    <a:pt x="26870" y="579677"/>
                    <a:pt x="18602" y="558417"/>
                  </a:cubicBezTo>
                  <a:cubicBezTo>
                    <a:pt x="10334" y="537158"/>
                    <a:pt x="7677" y="524461"/>
                    <a:pt x="10630" y="520327"/>
                  </a:cubicBezTo>
                  <a:cubicBezTo>
                    <a:pt x="12401" y="516784"/>
                    <a:pt x="15059" y="474264"/>
                    <a:pt x="18602" y="392768"/>
                  </a:cubicBezTo>
                  <a:cubicBezTo>
                    <a:pt x="20374" y="337256"/>
                    <a:pt x="20817" y="302266"/>
                    <a:pt x="19931" y="287798"/>
                  </a:cubicBezTo>
                  <a:cubicBezTo>
                    <a:pt x="19045" y="273329"/>
                    <a:pt x="16240" y="262257"/>
                    <a:pt x="11515" y="254579"/>
                  </a:cubicBezTo>
                  <a:close/>
                  <a:moveTo>
                    <a:pt x="313582" y="228226"/>
                  </a:moveTo>
                  <a:cubicBezTo>
                    <a:pt x="318602" y="228669"/>
                    <a:pt x="325393" y="230662"/>
                    <a:pt x="333956" y="234205"/>
                  </a:cubicBezTo>
                  <a:cubicBezTo>
                    <a:pt x="343995" y="238930"/>
                    <a:pt x="351229" y="242030"/>
                    <a:pt x="355659" y="243507"/>
                  </a:cubicBezTo>
                  <a:cubicBezTo>
                    <a:pt x="360088" y="244983"/>
                    <a:pt x="364517" y="247640"/>
                    <a:pt x="368946" y="251479"/>
                  </a:cubicBezTo>
                  <a:cubicBezTo>
                    <a:pt x="373375" y="255318"/>
                    <a:pt x="376032" y="257975"/>
                    <a:pt x="376918" y="259452"/>
                  </a:cubicBezTo>
                  <a:cubicBezTo>
                    <a:pt x="377804" y="260928"/>
                    <a:pt x="377509" y="264914"/>
                    <a:pt x="376032" y="271410"/>
                  </a:cubicBezTo>
                  <a:cubicBezTo>
                    <a:pt x="374556" y="277906"/>
                    <a:pt x="372784" y="283221"/>
                    <a:pt x="370718" y="287355"/>
                  </a:cubicBezTo>
                  <a:cubicBezTo>
                    <a:pt x="368651" y="291489"/>
                    <a:pt x="364960" y="299166"/>
                    <a:pt x="359645" y="310386"/>
                  </a:cubicBezTo>
                  <a:cubicBezTo>
                    <a:pt x="346062" y="339323"/>
                    <a:pt x="341042" y="355564"/>
                    <a:pt x="344586" y="359107"/>
                  </a:cubicBezTo>
                  <a:cubicBezTo>
                    <a:pt x="346357" y="361469"/>
                    <a:pt x="350491" y="363241"/>
                    <a:pt x="356987" y="364422"/>
                  </a:cubicBezTo>
                  <a:cubicBezTo>
                    <a:pt x="377066" y="369737"/>
                    <a:pt x="387253" y="379186"/>
                    <a:pt x="387548" y="392768"/>
                  </a:cubicBezTo>
                  <a:cubicBezTo>
                    <a:pt x="387844" y="406351"/>
                    <a:pt x="378247" y="415504"/>
                    <a:pt x="358759" y="420229"/>
                  </a:cubicBezTo>
                  <a:cubicBezTo>
                    <a:pt x="308562" y="432630"/>
                    <a:pt x="269881" y="444737"/>
                    <a:pt x="242716" y="456548"/>
                  </a:cubicBezTo>
                  <a:cubicBezTo>
                    <a:pt x="222637" y="465406"/>
                    <a:pt x="208464" y="468654"/>
                    <a:pt x="200196" y="466292"/>
                  </a:cubicBezTo>
                  <a:cubicBezTo>
                    <a:pt x="191929" y="463929"/>
                    <a:pt x="186318" y="454776"/>
                    <a:pt x="183365" y="438831"/>
                  </a:cubicBezTo>
                  <a:lnTo>
                    <a:pt x="170964" y="381252"/>
                  </a:lnTo>
                  <a:cubicBezTo>
                    <a:pt x="162106" y="336371"/>
                    <a:pt x="162106" y="305662"/>
                    <a:pt x="170964" y="289127"/>
                  </a:cubicBezTo>
                  <a:cubicBezTo>
                    <a:pt x="175098" y="282040"/>
                    <a:pt x="197539" y="271705"/>
                    <a:pt x="238287" y="258123"/>
                  </a:cubicBezTo>
                  <a:cubicBezTo>
                    <a:pt x="279035" y="244540"/>
                    <a:pt x="300885" y="235682"/>
                    <a:pt x="303838" y="231548"/>
                  </a:cubicBezTo>
                  <a:cubicBezTo>
                    <a:pt x="305314" y="228891"/>
                    <a:pt x="308562" y="227783"/>
                    <a:pt x="313582" y="228226"/>
                  </a:cubicBezTo>
                  <a:close/>
                  <a:moveTo>
                    <a:pt x="189123" y="26258"/>
                  </a:moveTo>
                  <a:cubicBezTo>
                    <a:pt x="196505" y="25815"/>
                    <a:pt x="207578" y="29285"/>
                    <a:pt x="222342" y="36667"/>
                  </a:cubicBezTo>
                  <a:cubicBezTo>
                    <a:pt x="226476" y="38438"/>
                    <a:pt x="230609" y="40210"/>
                    <a:pt x="234743" y="41981"/>
                  </a:cubicBezTo>
                  <a:cubicBezTo>
                    <a:pt x="251869" y="52611"/>
                    <a:pt x="263090" y="61174"/>
                    <a:pt x="268405" y="67670"/>
                  </a:cubicBezTo>
                  <a:cubicBezTo>
                    <a:pt x="273720" y="74166"/>
                    <a:pt x="275491" y="82434"/>
                    <a:pt x="273720" y="92474"/>
                  </a:cubicBezTo>
                  <a:cubicBezTo>
                    <a:pt x="273129" y="99560"/>
                    <a:pt x="271505" y="104137"/>
                    <a:pt x="268848" y="106204"/>
                  </a:cubicBezTo>
                  <a:cubicBezTo>
                    <a:pt x="266190" y="108271"/>
                    <a:pt x="260137" y="109304"/>
                    <a:pt x="250688" y="109304"/>
                  </a:cubicBezTo>
                  <a:cubicBezTo>
                    <a:pt x="241239" y="109304"/>
                    <a:pt x="232529" y="111666"/>
                    <a:pt x="224556" y="116391"/>
                  </a:cubicBezTo>
                  <a:cubicBezTo>
                    <a:pt x="216584" y="121115"/>
                    <a:pt x="202854" y="132336"/>
                    <a:pt x="183365" y="150052"/>
                  </a:cubicBezTo>
                  <a:cubicBezTo>
                    <a:pt x="153248" y="177217"/>
                    <a:pt x="135826" y="190800"/>
                    <a:pt x="131102" y="190800"/>
                  </a:cubicBezTo>
                  <a:cubicBezTo>
                    <a:pt x="126377" y="190800"/>
                    <a:pt x="121063" y="186223"/>
                    <a:pt x="115157" y="177070"/>
                  </a:cubicBezTo>
                  <a:cubicBezTo>
                    <a:pt x="109252" y="167916"/>
                    <a:pt x="104822" y="158320"/>
                    <a:pt x="101870" y="148280"/>
                  </a:cubicBezTo>
                  <a:cubicBezTo>
                    <a:pt x="100688" y="141784"/>
                    <a:pt x="101132" y="137651"/>
                    <a:pt x="103198" y="135879"/>
                  </a:cubicBezTo>
                  <a:cubicBezTo>
                    <a:pt x="105265" y="134107"/>
                    <a:pt x="113090" y="133221"/>
                    <a:pt x="126673" y="133221"/>
                  </a:cubicBezTo>
                  <a:cubicBezTo>
                    <a:pt x="137303" y="132631"/>
                    <a:pt x="151919" y="128497"/>
                    <a:pt x="170521" y="120820"/>
                  </a:cubicBezTo>
                  <a:cubicBezTo>
                    <a:pt x="189123" y="113143"/>
                    <a:pt x="203740" y="104875"/>
                    <a:pt x="214369" y="96017"/>
                  </a:cubicBezTo>
                  <a:cubicBezTo>
                    <a:pt x="215550" y="94836"/>
                    <a:pt x="209793" y="87011"/>
                    <a:pt x="197096" y="72542"/>
                  </a:cubicBezTo>
                  <a:cubicBezTo>
                    <a:pt x="184399" y="58074"/>
                    <a:pt x="178051" y="47001"/>
                    <a:pt x="178051" y="39324"/>
                  </a:cubicBezTo>
                  <a:cubicBezTo>
                    <a:pt x="178051" y="31056"/>
                    <a:pt x="181741" y="26701"/>
                    <a:pt x="189123" y="26258"/>
                  </a:cubicBezTo>
                  <a:close/>
                  <a:moveTo>
                    <a:pt x="465833" y="237"/>
                  </a:moveTo>
                  <a:cubicBezTo>
                    <a:pt x="469745" y="-280"/>
                    <a:pt x="473621" y="52"/>
                    <a:pt x="477459" y="1234"/>
                  </a:cubicBezTo>
                  <a:cubicBezTo>
                    <a:pt x="507578" y="9501"/>
                    <a:pt x="528837" y="19836"/>
                    <a:pt x="541239" y="32237"/>
                  </a:cubicBezTo>
                  <a:cubicBezTo>
                    <a:pt x="546554" y="37552"/>
                    <a:pt x="549211" y="43458"/>
                    <a:pt x="549211" y="49954"/>
                  </a:cubicBezTo>
                  <a:cubicBezTo>
                    <a:pt x="549211" y="56450"/>
                    <a:pt x="546259" y="75347"/>
                    <a:pt x="540353" y="106647"/>
                  </a:cubicBezTo>
                  <a:cubicBezTo>
                    <a:pt x="534447" y="133812"/>
                    <a:pt x="531052" y="157877"/>
                    <a:pt x="530166" y="178841"/>
                  </a:cubicBezTo>
                  <a:cubicBezTo>
                    <a:pt x="529280" y="199806"/>
                    <a:pt x="529133" y="234205"/>
                    <a:pt x="529723" y="282040"/>
                  </a:cubicBezTo>
                  <a:cubicBezTo>
                    <a:pt x="531495" y="356449"/>
                    <a:pt x="532381" y="423182"/>
                    <a:pt x="532381" y="482237"/>
                  </a:cubicBezTo>
                  <a:cubicBezTo>
                    <a:pt x="532381" y="523575"/>
                    <a:pt x="531790" y="549559"/>
                    <a:pt x="530609" y="560189"/>
                  </a:cubicBezTo>
                  <a:cubicBezTo>
                    <a:pt x="529428" y="570819"/>
                    <a:pt x="524999" y="581449"/>
                    <a:pt x="517322" y="592079"/>
                  </a:cubicBezTo>
                  <a:cubicBezTo>
                    <a:pt x="509054" y="604480"/>
                    <a:pt x="501524" y="612158"/>
                    <a:pt x="494733" y="615110"/>
                  </a:cubicBezTo>
                  <a:cubicBezTo>
                    <a:pt x="487942" y="618063"/>
                    <a:pt x="479822" y="618063"/>
                    <a:pt x="470373" y="615110"/>
                  </a:cubicBezTo>
                  <a:cubicBezTo>
                    <a:pt x="463877" y="612158"/>
                    <a:pt x="458562" y="605809"/>
                    <a:pt x="454428" y="596065"/>
                  </a:cubicBezTo>
                  <a:cubicBezTo>
                    <a:pt x="450294" y="586321"/>
                    <a:pt x="448522" y="576429"/>
                    <a:pt x="449113" y="566390"/>
                  </a:cubicBezTo>
                  <a:cubicBezTo>
                    <a:pt x="449703" y="559303"/>
                    <a:pt x="443503" y="550445"/>
                    <a:pt x="430511" y="539815"/>
                  </a:cubicBezTo>
                  <a:lnTo>
                    <a:pt x="412794" y="522984"/>
                  </a:lnTo>
                  <a:lnTo>
                    <a:pt x="440255" y="527414"/>
                  </a:lnTo>
                  <a:lnTo>
                    <a:pt x="468601" y="530957"/>
                  </a:lnTo>
                  <a:lnTo>
                    <a:pt x="475688" y="506154"/>
                  </a:lnTo>
                  <a:cubicBezTo>
                    <a:pt x="480412" y="488437"/>
                    <a:pt x="481446" y="460386"/>
                    <a:pt x="478788" y="422000"/>
                  </a:cubicBezTo>
                  <a:cubicBezTo>
                    <a:pt x="476131" y="383615"/>
                    <a:pt x="473621" y="318359"/>
                    <a:pt x="471259" y="226233"/>
                  </a:cubicBezTo>
                  <a:cubicBezTo>
                    <a:pt x="468897" y="134107"/>
                    <a:pt x="466977" y="88044"/>
                    <a:pt x="465501" y="88044"/>
                  </a:cubicBezTo>
                  <a:cubicBezTo>
                    <a:pt x="464025" y="88044"/>
                    <a:pt x="455314" y="92474"/>
                    <a:pt x="439369" y="101332"/>
                  </a:cubicBezTo>
                  <a:cubicBezTo>
                    <a:pt x="426377" y="107237"/>
                    <a:pt x="418109" y="110190"/>
                    <a:pt x="414566" y="110190"/>
                  </a:cubicBezTo>
                  <a:cubicBezTo>
                    <a:pt x="411023" y="110190"/>
                    <a:pt x="405707" y="107532"/>
                    <a:pt x="398621" y="102218"/>
                  </a:cubicBezTo>
                  <a:cubicBezTo>
                    <a:pt x="376771" y="86273"/>
                    <a:pt x="368503" y="74757"/>
                    <a:pt x="373818" y="67670"/>
                  </a:cubicBezTo>
                  <a:cubicBezTo>
                    <a:pt x="374408" y="66489"/>
                    <a:pt x="375885" y="65604"/>
                    <a:pt x="378247" y="65013"/>
                  </a:cubicBezTo>
                  <a:cubicBezTo>
                    <a:pt x="384152" y="62651"/>
                    <a:pt x="396259" y="53054"/>
                    <a:pt x="414566" y="36224"/>
                  </a:cubicBezTo>
                  <a:cubicBezTo>
                    <a:pt x="432873" y="19393"/>
                    <a:pt x="446013" y="8763"/>
                    <a:pt x="453985" y="4334"/>
                  </a:cubicBezTo>
                  <a:cubicBezTo>
                    <a:pt x="457971" y="2119"/>
                    <a:pt x="461920" y="754"/>
                    <a:pt x="465833" y="237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B988A1F-23A5-C3F3-9543-23545A9ACD0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2774310" y="772479"/>
              <a:ext cx="539607" cy="511515"/>
            </a:xfrm>
            <a:custGeom>
              <a:avLst/>
              <a:gdLst/>
              <a:ahLst/>
              <a:cxnLst/>
              <a:rect l="l" t="t" r="r" b="b"/>
              <a:pathLst>
                <a:path w="539607" h="511515">
                  <a:moveTo>
                    <a:pt x="414566" y="173130"/>
                  </a:moveTo>
                  <a:cubicBezTo>
                    <a:pt x="431692" y="173130"/>
                    <a:pt x="453247" y="181398"/>
                    <a:pt x="479231" y="197933"/>
                  </a:cubicBezTo>
                  <a:cubicBezTo>
                    <a:pt x="495176" y="209154"/>
                    <a:pt x="506249" y="218159"/>
                    <a:pt x="512450" y="224951"/>
                  </a:cubicBezTo>
                  <a:cubicBezTo>
                    <a:pt x="518651" y="231742"/>
                    <a:pt x="523818" y="241634"/>
                    <a:pt x="527951" y="254626"/>
                  </a:cubicBezTo>
                  <a:cubicBezTo>
                    <a:pt x="542715" y="297146"/>
                    <a:pt x="543454" y="321949"/>
                    <a:pt x="530166" y="329035"/>
                  </a:cubicBezTo>
                  <a:cubicBezTo>
                    <a:pt x="516879" y="336122"/>
                    <a:pt x="496062" y="321949"/>
                    <a:pt x="467716" y="286516"/>
                  </a:cubicBezTo>
                  <a:cubicBezTo>
                    <a:pt x="449409" y="265256"/>
                    <a:pt x="432873" y="248425"/>
                    <a:pt x="418109" y="236024"/>
                  </a:cubicBezTo>
                  <a:cubicBezTo>
                    <a:pt x="385039" y="210630"/>
                    <a:pt x="372932" y="192618"/>
                    <a:pt x="381791" y="181988"/>
                  </a:cubicBezTo>
                  <a:cubicBezTo>
                    <a:pt x="386515" y="176083"/>
                    <a:pt x="397440" y="173130"/>
                    <a:pt x="414566" y="173130"/>
                  </a:cubicBezTo>
                  <a:close/>
                  <a:moveTo>
                    <a:pt x="256003" y="394"/>
                  </a:moveTo>
                  <a:cubicBezTo>
                    <a:pt x="258365" y="-787"/>
                    <a:pt x="261614" y="689"/>
                    <a:pt x="265747" y="4823"/>
                  </a:cubicBezTo>
                  <a:cubicBezTo>
                    <a:pt x="271062" y="10138"/>
                    <a:pt x="274901" y="21359"/>
                    <a:pt x="277263" y="38485"/>
                  </a:cubicBezTo>
                  <a:cubicBezTo>
                    <a:pt x="279035" y="52067"/>
                    <a:pt x="276525" y="66388"/>
                    <a:pt x="269734" y="81447"/>
                  </a:cubicBezTo>
                  <a:cubicBezTo>
                    <a:pt x="262942" y="96506"/>
                    <a:pt x="250098" y="116733"/>
                    <a:pt x="231200" y="142126"/>
                  </a:cubicBezTo>
                  <a:lnTo>
                    <a:pt x="210826" y="169587"/>
                  </a:lnTo>
                  <a:lnTo>
                    <a:pt x="244488" y="173130"/>
                  </a:lnTo>
                  <a:cubicBezTo>
                    <a:pt x="266338" y="174902"/>
                    <a:pt x="280511" y="178445"/>
                    <a:pt x="287007" y="183760"/>
                  </a:cubicBezTo>
                  <a:cubicBezTo>
                    <a:pt x="307086" y="200295"/>
                    <a:pt x="299114" y="232480"/>
                    <a:pt x="263090" y="280315"/>
                  </a:cubicBezTo>
                  <a:cubicBezTo>
                    <a:pt x="253641" y="292716"/>
                    <a:pt x="250393" y="299213"/>
                    <a:pt x="253346" y="299803"/>
                  </a:cubicBezTo>
                  <a:cubicBezTo>
                    <a:pt x="254527" y="299803"/>
                    <a:pt x="256299" y="299803"/>
                    <a:pt x="258661" y="299803"/>
                  </a:cubicBezTo>
                  <a:cubicBezTo>
                    <a:pt x="266338" y="299213"/>
                    <a:pt x="280216" y="298917"/>
                    <a:pt x="300295" y="298917"/>
                  </a:cubicBezTo>
                  <a:cubicBezTo>
                    <a:pt x="326279" y="299508"/>
                    <a:pt x="343405" y="305561"/>
                    <a:pt x="351672" y="317077"/>
                  </a:cubicBezTo>
                  <a:cubicBezTo>
                    <a:pt x="359940" y="328592"/>
                    <a:pt x="364369" y="353248"/>
                    <a:pt x="364960" y="391043"/>
                  </a:cubicBezTo>
                  <a:cubicBezTo>
                    <a:pt x="365550" y="409350"/>
                    <a:pt x="358464" y="430905"/>
                    <a:pt x="343700" y="455708"/>
                  </a:cubicBezTo>
                  <a:cubicBezTo>
                    <a:pt x="330117" y="478149"/>
                    <a:pt x="315797" y="493061"/>
                    <a:pt x="300738" y="500442"/>
                  </a:cubicBezTo>
                  <a:cubicBezTo>
                    <a:pt x="285678" y="507824"/>
                    <a:pt x="262204" y="511515"/>
                    <a:pt x="230314" y="511515"/>
                  </a:cubicBezTo>
                  <a:cubicBezTo>
                    <a:pt x="210826" y="511515"/>
                    <a:pt x="198867" y="510925"/>
                    <a:pt x="194439" y="509744"/>
                  </a:cubicBezTo>
                  <a:cubicBezTo>
                    <a:pt x="190009" y="508562"/>
                    <a:pt x="186614" y="504133"/>
                    <a:pt x="184252" y="496456"/>
                  </a:cubicBezTo>
                  <a:cubicBezTo>
                    <a:pt x="182480" y="486417"/>
                    <a:pt x="182775" y="475935"/>
                    <a:pt x="185137" y="465009"/>
                  </a:cubicBezTo>
                  <a:cubicBezTo>
                    <a:pt x="187500" y="454084"/>
                    <a:pt x="188681" y="445374"/>
                    <a:pt x="188681" y="438878"/>
                  </a:cubicBezTo>
                  <a:cubicBezTo>
                    <a:pt x="188681" y="424704"/>
                    <a:pt x="195472" y="425000"/>
                    <a:pt x="209055" y="439763"/>
                  </a:cubicBezTo>
                  <a:cubicBezTo>
                    <a:pt x="222637" y="453937"/>
                    <a:pt x="240354" y="454232"/>
                    <a:pt x="262204" y="440649"/>
                  </a:cubicBezTo>
                  <a:cubicBezTo>
                    <a:pt x="271062" y="435925"/>
                    <a:pt x="280216" y="424409"/>
                    <a:pt x="289665" y="406102"/>
                  </a:cubicBezTo>
                  <a:cubicBezTo>
                    <a:pt x="299114" y="387795"/>
                    <a:pt x="303838" y="372441"/>
                    <a:pt x="303838" y="360039"/>
                  </a:cubicBezTo>
                  <a:cubicBezTo>
                    <a:pt x="303838" y="354134"/>
                    <a:pt x="302657" y="350738"/>
                    <a:pt x="300295" y="349852"/>
                  </a:cubicBezTo>
                  <a:cubicBezTo>
                    <a:pt x="297932" y="348966"/>
                    <a:pt x="291436" y="349409"/>
                    <a:pt x="280807" y="351181"/>
                  </a:cubicBezTo>
                  <a:cubicBezTo>
                    <a:pt x="266633" y="353543"/>
                    <a:pt x="250246" y="358858"/>
                    <a:pt x="231643" y="367126"/>
                  </a:cubicBezTo>
                  <a:cubicBezTo>
                    <a:pt x="213041" y="375393"/>
                    <a:pt x="201673" y="382037"/>
                    <a:pt x="197539" y="387057"/>
                  </a:cubicBezTo>
                  <a:cubicBezTo>
                    <a:pt x="193405" y="392076"/>
                    <a:pt x="177165" y="402263"/>
                    <a:pt x="148819" y="417618"/>
                  </a:cubicBezTo>
                  <a:lnTo>
                    <a:pt x="79724" y="454822"/>
                  </a:lnTo>
                  <a:cubicBezTo>
                    <a:pt x="47835" y="471948"/>
                    <a:pt x="31594" y="472244"/>
                    <a:pt x="31004" y="455708"/>
                  </a:cubicBezTo>
                  <a:cubicBezTo>
                    <a:pt x="31004" y="426771"/>
                    <a:pt x="43110" y="406397"/>
                    <a:pt x="67323" y="394586"/>
                  </a:cubicBezTo>
                  <a:cubicBezTo>
                    <a:pt x="80315" y="388681"/>
                    <a:pt x="104232" y="369193"/>
                    <a:pt x="139075" y="336122"/>
                  </a:cubicBezTo>
                  <a:cubicBezTo>
                    <a:pt x="173917" y="303051"/>
                    <a:pt x="200196" y="275000"/>
                    <a:pt x="217913" y="251968"/>
                  </a:cubicBezTo>
                  <a:lnTo>
                    <a:pt x="239173" y="225394"/>
                  </a:lnTo>
                  <a:lnTo>
                    <a:pt x="204625" y="228937"/>
                  </a:lnTo>
                  <a:cubicBezTo>
                    <a:pt x="181594" y="231299"/>
                    <a:pt x="157972" y="240157"/>
                    <a:pt x="133760" y="255512"/>
                  </a:cubicBezTo>
                  <a:cubicBezTo>
                    <a:pt x="77067" y="291535"/>
                    <a:pt x="39271" y="311614"/>
                    <a:pt x="20374" y="315748"/>
                  </a:cubicBezTo>
                  <a:lnTo>
                    <a:pt x="0" y="319291"/>
                  </a:lnTo>
                  <a:lnTo>
                    <a:pt x="0" y="291831"/>
                  </a:lnTo>
                  <a:cubicBezTo>
                    <a:pt x="0" y="279429"/>
                    <a:pt x="1181" y="270866"/>
                    <a:pt x="3543" y="266142"/>
                  </a:cubicBezTo>
                  <a:cubicBezTo>
                    <a:pt x="5906" y="261417"/>
                    <a:pt x="11220" y="256102"/>
                    <a:pt x="19488" y="250197"/>
                  </a:cubicBezTo>
                  <a:cubicBezTo>
                    <a:pt x="33071" y="241339"/>
                    <a:pt x="51083" y="227461"/>
                    <a:pt x="73523" y="208563"/>
                  </a:cubicBezTo>
                  <a:lnTo>
                    <a:pt x="120472" y="168701"/>
                  </a:lnTo>
                  <a:cubicBezTo>
                    <a:pt x="129330" y="161614"/>
                    <a:pt x="150147" y="137697"/>
                    <a:pt x="182923" y="96949"/>
                  </a:cubicBezTo>
                  <a:cubicBezTo>
                    <a:pt x="215698" y="56201"/>
                    <a:pt x="236220" y="29036"/>
                    <a:pt x="244488" y="15453"/>
                  </a:cubicBezTo>
                  <a:cubicBezTo>
                    <a:pt x="249803" y="6595"/>
                    <a:pt x="253641" y="1575"/>
                    <a:pt x="256003" y="394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B50C477-CC5C-115A-1786-0F2A14C0E09D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368893" y="747088"/>
              <a:ext cx="474030" cy="562782"/>
            </a:xfrm>
            <a:custGeom>
              <a:avLst/>
              <a:gdLst/>
              <a:ahLst/>
              <a:cxnLst/>
              <a:rect l="l" t="t" r="r" b="b"/>
              <a:pathLst>
                <a:path w="474030" h="562782">
                  <a:moveTo>
                    <a:pt x="243078" y="156972"/>
                  </a:moveTo>
                  <a:cubicBezTo>
                    <a:pt x="240030" y="156972"/>
                    <a:pt x="231775" y="162306"/>
                    <a:pt x="218313" y="172974"/>
                  </a:cubicBezTo>
                  <a:cubicBezTo>
                    <a:pt x="204851" y="183642"/>
                    <a:pt x="196850" y="191008"/>
                    <a:pt x="194310" y="195072"/>
                  </a:cubicBezTo>
                  <a:cubicBezTo>
                    <a:pt x="192278" y="197612"/>
                    <a:pt x="191897" y="202311"/>
                    <a:pt x="193167" y="209169"/>
                  </a:cubicBezTo>
                  <a:cubicBezTo>
                    <a:pt x="194437" y="216027"/>
                    <a:pt x="196342" y="219456"/>
                    <a:pt x="198882" y="219456"/>
                  </a:cubicBezTo>
                  <a:cubicBezTo>
                    <a:pt x="201422" y="219456"/>
                    <a:pt x="209677" y="210947"/>
                    <a:pt x="223647" y="193929"/>
                  </a:cubicBezTo>
                  <a:cubicBezTo>
                    <a:pt x="237617" y="176911"/>
                    <a:pt x="245110" y="166497"/>
                    <a:pt x="246126" y="162687"/>
                  </a:cubicBezTo>
                  <a:cubicBezTo>
                    <a:pt x="247142" y="158877"/>
                    <a:pt x="246126" y="156972"/>
                    <a:pt x="243078" y="156972"/>
                  </a:cubicBezTo>
                  <a:close/>
                  <a:moveTo>
                    <a:pt x="381000" y="10668"/>
                  </a:moveTo>
                  <a:cubicBezTo>
                    <a:pt x="381508" y="10668"/>
                    <a:pt x="386334" y="12700"/>
                    <a:pt x="395478" y="16764"/>
                  </a:cubicBezTo>
                  <a:cubicBezTo>
                    <a:pt x="407670" y="22352"/>
                    <a:pt x="413639" y="32512"/>
                    <a:pt x="413385" y="47244"/>
                  </a:cubicBezTo>
                  <a:cubicBezTo>
                    <a:pt x="413131" y="61976"/>
                    <a:pt x="406908" y="78486"/>
                    <a:pt x="394716" y="96774"/>
                  </a:cubicBezTo>
                  <a:cubicBezTo>
                    <a:pt x="388112" y="105410"/>
                    <a:pt x="374523" y="116459"/>
                    <a:pt x="353949" y="129921"/>
                  </a:cubicBezTo>
                  <a:cubicBezTo>
                    <a:pt x="333375" y="143383"/>
                    <a:pt x="315214" y="152654"/>
                    <a:pt x="299466" y="157734"/>
                  </a:cubicBezTo>
                  <a:cubicBezTo>
                    <a:pt x="294386" y="159258"/>
                    <a:pt x="299085" y="167259"/>
                    <a:pt x="313563" y="181737"/>
                  </a:cubicBezTo>
                  <a:cubicBezTo>
                    <a:pt x="328041" y="196215"/>
                    <a:pt x="335280" y="205232"/>
                    <a:pt x="335280" y="208788"/>
                  </a:cubicBezTo>
                  <a:cubicBezTo>
                    <a:pt x="335280" y="216916"/>
                    <a:pt x="341884" y="216916"/>
                    <a:pt x="355092" y="208788"/>
                  </a:cubicBezTo>
                  <a:cubicBezTo>
                    <a:pt x="358648" y="205740"/>
                    <a:pt x="362458" y="202184"/>
                    <a:pt x="366522" y="198120"/>
                  </a:cubicBezTo>
                  <a:cubicBezTo>
                    <a:pt x="373634" y="191516"/>
                    <a:pt x="379730" y="187452"/>
                    <a:pt x="384810" y="185928"/>
                  </a:cubicBezTo>
                  <a:cubicBezTo>
                    <a:pt x="389890" y="184404"/>
                    <a:pt x="400050" y="183642"/>
                    <a:pt x="415290" y="183642"/>
                  </a:cubicBezTo>
                  <a:cubicBezTo>
                    <a:pt x="438150" y="183642"/>
                    <a:pt x="451104" y="185674"/>
                    <a:pt x="454152" y="189738"/>
                  </a:cubicBezTo>
                  <a:cubicBezTo>
                    <a:pt x="459232" y="196850"/>
                    <a:pt x="465582" y="224790"/>
                    <a:pt x="473202" y="273558"/>
                  </a:cubicBezTo>
                  <a:cubicBezTo>
                    <a:pt x="475742" y="289814"/>
                    <a:pt x="472440" y="322707"/>
                    <a:pt x="463296" y="372237"/>
                  </a:cubicBezTo>
                  <a:cubicBezTo>
                    <a:pt x="454152" y="421767"/>
                    <a:pt x="446278" y="450088"/>
                    <a:pt x="439674" y="457200"/>
                  </a:cubicBezTo>
                  <a:cubicBezTo>
                    <a:pt x="436118" y="459740"/>
                    <a:pt x="434340" y="464312"/>
                    <a:pt x="434340" y="470916"/>
                  </a:cubicBezTo>
                  <a:cubicBezTo>
                    <a:pt x="434340" y="474980"/>
                    <a:pt x="425958" y="485394"/>
                    <a:pt x="409194" y="502158"/>
                  </a:cubicBezTo>
                  <a:cubicBezTo>
                    <a:pt x="392430" y="518922"/>
                    <a:pt x="381762" y="527304"/>
                    <a:pt x="377190" y="527304"/>
                  </a:cubicBezTo>
                  <a:cubicBezTo>
                    <a:pt x="373634" y="527304"/>
                    <a:pt x="370967" y="529844"/>
                    <a:pt x="369189" y="534924"/>
                  </a:cubicBezTo>
                  <a:cubicBezTo>
                    <a:pt x="367411" y="540004"/>
                    <a:pt x="364236" y="542544"/>
                    <a:pt x="359664" y="542544"/>
                  </a:cubicBezTo>
                  <a:cubicBezTo>
                    <a:pt x="355092" y="542544"/>
                    <a:pt x="344678" y="546354"/>
                    <a:pt x="328422" y="553974"/>
                  </a:cubicBezTo>
                  <a:cubicBezTo>
                    <a:pt x="308102" y="562610"/>
                    <a:pt x="298450" y="564896"/>
                    <a:pt x="299466" y="560832"/>
                  </a:cubicBezTo>
                  <a:cubicBezTo>
                    <a:pt x="300990" y="557784"/>
                    <a:pt x="307594" y="551942"/>
                    <a:pt x="319278" y="543306"/>
                  </a:cubicBezTo>
                  <a:cubicBezTo>
                    <a:pt x="351282" y="518922"/>
                    <a:pt x="374269" y="489839"/>
                    <a:pt x="388239" y="456057"/>
                  </a:cubicBezTo>
                  <a:cubicBezTo>
                    <a:pt x="402209" y="422275"/>
                    <a:pt x="410464" y="375412"/>
                    <a:pt x="413004" y="315468"/>
                  </a:cubicBezTo>
                  <a:cubicBezTo>
                    <a:pt x="415036" y="251460"/>
                    <a:pt x="412242" y="219456"/>
                    <a:pt x="404622" y="219456"/>
                  </a:cubicBezTo>
                  <a:cubicBezTo>
                    <a:pt x="398526" y="219456"/>
                    <a:pt x="389763" y="227711"/>
                    <a:pt x="378333" y="244221"/>
                  </a:cubicBezTo>
                  <a:cubicBezTo>
                    <a:pt x="366903" y="260731"/>
                    <a:pt x="355600" y="281686"/>
                    <a:pt x="344424" y="307086"/>
                  </a:cubicBezTo>
                  <a:cubicBezTo>
                    <a:pt x="334264" y="330962"/>
                    <a:pt x="326263" y="347472"/>
                    <a:pt x="320421" y="356616"/>
                  </a:cubicBezTo>
                  <a:cubicBezTo>
                    <a:pt x="314579" y="365760"/>
                    <a:pt x="307594" y="372872"/>
                    <a:pt x="299466" y="377952"/>
                  </a:cubicBezTo>
                  <a:cubicBezTo>
                    <a:pt x="286766" y="386588"/>
                    <a:pt x="277622" y="389763"/>
                    <a:pt x="272034" y="387477"/>
                  </a:cubicBezTo>
                  <a:cubicBezTo>
                    <a:pt x="266446" y="385191"/>
                    <a:pt x="262890" y="376428"/>
                    <a:pt x="261366" y="361188"/>
                  </a:cubicBezTo>
                  <a:cubicBezTo>
                    <a:pt x="259842" y="351028"/>
                    <a:pt x="259842" y="343408"/>
                    <a:pt x="261366" y="338328"/>
                  </a:cubicBezTo>
                  <a:cubicBezTo>
                    <a:pt x="262890" y="333248"/>
                    <a:pt x="267208" y="326390"/>
                    <a:pt x="274320" y="317754"/>
                  </a:cubicBezTo>
                  <a:cubicBezTo>
                    <a:pt x="281940" y="308102"/>
                    <a:pt x="286512" y="299720"/>
                    <a:pt x="288036" y="292608"/>
                  </a:cubicBezTo>
                  <a:cubicBezTo>
                    <a:pt x="289560" y="285496"/>
                    <a:pt x="290576" y="266954"/>
                    <a:pt x="291084" y="236982"/>
                  </a:cubicBezTo>
                  <a:cubicBezTo>
                    <a:pt x="291592" y="195834"/>
                    <a:pt x="290322" y="171450"/>
                    <a:pt x="287274" y="163830"/>
                  </a:cubicBezTo>
                  <a:cubicBezTo>
                    <a:pt x="285750" y="159766"/>
                    <a:pt x="286512" y="154813"/>
                    <a:pt x="289560" y="148971"/>
                  </a:cubicBezTo>
                  <a:cubicBezTo>
                    <a:pt x="292608" y="143129"/>
                    <a:pt x="299720" y="134112"/>
                    <a:pt x="310896" y="121920"/>
                  </a:cubicBezTo>
                  <a:cubicBezTo>
                    <a:pt x="329184" y="101092"/>
                    <a:pt x="345313" y="77343"/>
                    <a:pt x="359283" y="50673"/>
                  </a:cubicBezTo>
                  <a:cubicBezTo>
                    <a:pt x="373253" y="24003"/>
                    <a:pt x="380492" y="10668"/>
                    <a:pt x="381000" y="10668"/>
                  </a:cubicBezTo>
                  <a:close/>
                  <a:moveTo>
                    <a:pt x="152400" y="0"/>
                  </a:moveTo>
                  <a:cubicBezTo>
                    <a:pt x="157480" y="0"/>
                    <a:pt x="167132" y="5334"/>
                    <a:pt x="181356" y="16002"/>
                  </a:cubicBezTo>
                  <a:cubicBezTo>
                    <a:pt x="195580" y="26670"/>
                    <a:pt x="203708" y="35052"/>
                    <a:pt x="205740" y="41148"/>
                  </a:cubicBezTo>
                  <a:cubicBezTo>
                    <a:pt x="208788" y="47244"/>
                    <a:pt x="209042" y="57658"/>
                    <a:pt x="206502" y="72390"/>
                  </a:cubicBezTo>
                  <a:lnTo>
                    <a:pt x="204216" y="93726"/>
                  </a:lnTo>
                  <a:lnTo>
                    <a:pt x="236982" y="102870"/>
                  </a:lnTo>
                  <a:cubicBezTo>
                    <a:pt x="249682" y="106426"/>
                    <a:pt x="258445" y="109855"/>
                    <a:pt x="263271" y="113157"/>
                  </a:cubicBezTo>
                  <a:cubicBezTo>
                    <a:pt x="268097" y="116459"/>
                    <a:pt x="271780" y="120650"/>
                    <a:pt x="274320" y="125730"/>
                  </a:cubicBezTo>
                  <a:cubicBezTo>
                    <a:pt x="277368" y="133858"/>
                    <a:pt x="275463" y="140716"/>
                    <a:pt x="268605" y="146304"/>
                  </a:cubicBezTo>
                  <a:cubicBezTo>
                    <a:pt x="261747" y="151892"/>
                    <a:pt x="246380" y="178816"/>
                    <a:pt x="222504" y="227076"/>
                  </a:cubicBezTo>
                  <a:lnTo>
                    <a:pt x="187452" y="300990"/>
                  </a:lnTo>
                  <a:lnTo>
                    <a:pt x="186690" y="381762"/>
                  </a:lnTo>
                  <a:cubicBezTo>
                    <a:pt x="186182" y="434594"/>
                    <a:pt x="183896" y="462026"/>
                    <a:pt x="179832" y="464058"/>
                  </a:cubicBezTo>
                  <a:cubicBezTo>
                    <a:pt x="175260" y="465582"/>
                    <a:pt x="168783" y="461899"/>
                    <a:pt x="160401" y="453009"/>
                  </a:cubicBezTo>
                  <a:cubicBezTo>
                    <a:pt x="152019" y="444119"/>
                    <a:pt x="145796" y="434086"/>
                    <a:pt x="141732" y="422910"/>
                  </a:cubicBezTo>
                  <a:cubicBezTo>
                    <a:pt x="137668" y="408686"/>
                    <a:pt x="133858" y="400558"/>
                    <a:pt x="130302" y="398526"/>
                  </a:cubicBezTo>
                  <a:cubicBezTo>
                    <a:pt x="126746" y="396494"/>
                    <a:pt x="119126" y="402844"/>
                    <a:pt x="107442" y="417576"/>
                  </a:cubicBezTo>
                  <a:cubicBezTo>
                    <a:pt x="87630" y="441452"/>
                    <a:pt x="73406" y="445262"/>
                    <a:pt x="64770" y="429006"/>
                  </a:cubicBezTo>
                  <a:cubicBezTo>
                    <a:pt x="60198" y="420878"/>
                    <a:pt x="58293" y="410972"/>
                    <a:pt x="59055" y="399288"/>
                  </a:cubicBezTo>
                  <a:cubicBezTo>
                    <a:pt x="59817" y="387604"/>
                    <a:pt x="63246" y="378968"/>
                    <a:pt x="69342" y="373380"/>
                  </a:cubicBezTo>
                  <a:cubicBezTo>
                    <a:pt x="75946" y="367792"/>
                    <a:pt x="89154" y="348996"/>
                    <a:pt x="108966" y="316992"/>
                  </a:cubicBezTo>
                  <a:cubicBezTo>
                    <a:pt x="122174" y="294640"/>
                    <a:pt x="130302" y="279527"/>
                    <a:pt x="133350" y="271653"/>
                  </a:cubicBezTo>
                  <a:cubicBezTo>
                    <a:pt x="136398" y="263779"/>
                    <a:pt x="137414" y="254000"/>
                    <a:pt x="136398" y="242316"/>
                  </a:cubicBezTo>
                  <a:lnTo>
                    <a:pt x="134874" y="216408"/>
                  </a:lnTo>
                  <a:lnTo>
                    <a:pt x="109728" y="242316"/>
                  </a:lnTo>
                  <a:cubicBezTo>
                    <a:pt x="93472" y="258572"/>
                    <a:pt x="81534" y="266700"/>
                    <a:pt x="73914" y="266700"/>
                  </a:cubicBezTo>
                  <a:cubicBezTo>
                    <a:pt x="65786" y="266700"/>
                    <a:pt x="55499" y="264795"/>
                    <a:pt x="43053" y="260985"/>
                  </a:cubicBezTo>
                  <a:cubicBezTo>
                    <a:pt x="30607" y="257175"/>
                    <a:pt x="20574" y="252730"/>
                    <a:pt x="12954" y="247650"/>
                  </a:cubicBezTo>
                  <a:lnTo>
                    <a:pt x="0" y="238506"/>
                  </a:lnTo>
                  <a:lnTo>
                    <a:pt x="16002" y="230886"/>
                  </a:lnTo>
                  <a:cubicBezTo>
                    <a:pt x="25654" y="224790"/>
                    <a:pt x="40132" y="215646"/>
                    <a:pt x="59436" y="203454"/>
                  </a:cubicBezTo>
                  <a:lnTo>
                    <a:pt x="115824" y="167640"/>
                  </a:lnTo>
                  <a:lnTo>
                    <a:pt x="142494" y="150876"/>
                  </a:lnTo>
                  <a:lnTo>
                    <a:pt x="144018" y="97536"/>
                  </a:lnTo>
                  <a:cubicBezTo>
                    <a:pt x="144526" y="62484"/>
                    <a:pt x="144526" y="37592"/>
                    <a:pt x="144018" y="22860"/>
                  </a:cubicBezTo>
                  <a:cubicBezTo>
                    <a:pt x="143002" y="13716"/>
                    <a:pt x="143129" y="7620"/>
                    <a:pt x="144399" y="4572"/>
                  </a:cubicBezTo>
                  <a:cubicBezTo>
                    <a:pt x="145669" y="1524"/>
                    <a:pt x="148336" y="0"/>
                    <a:pt x="152400" y="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163FD62-4BB6-8285-7A72-5E6DDD4A2CDC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3908496" y="699230"/>
              <a:ext cx="606916" cy="644222"/>
            </a:xfrm>
            <a:custGeom>
              <a:avLst/>
              <a:gdLst/>
              <a:ahLst/>
              <a:cxnLst/>
              <a:rect l="l" t="t" r="r" b="b"/>
              <a:pathLst>
                <a:path w="606916" h="644222">
                  <a:moveTo>
                    <a:pt x="517321" y="499833"/>
                  </a:moveTo>
                  <a:cubicBezTo>
                    <a:pt x="513778" y="500423"/>
                    <a:pt x="505215" y="503966"/>
                    <a:pt x="491632" y="510463"/>
                  </a:cubicBezTo>
                  <a:cubicBezTo>
                    <a:pt x="463877" y="523455"/>
                    <a:pt x="451180" y="533199"/>
                    <a:pt x="453542" y="539695"/>
                  </a:cubicBezTo>
                  <a:cubicBezTo>
                    <a:pt x="454723" y="545010"/>
                    <a:pt x="464467" y="546486"/>
                    <a:pt x="482774" y="544124"/>
                  </a:cubicBezTo>
                  <a:cubicBezTo>
                    <a:pt x="497538" y="541171"/>
                    <a:pt x="506692" y="538366"/>
                    <a:pt x="510235" y="535709"/>
                  </a:cubicBezTo>
                  <a:cubicBezTo>
                    <a:pt x="513778" y="533051"/>
                    <a:pt x="517026" y="526112"/>
                    <a:pt x="519979" y="514892"/>
                  </a:cubicBezTo>
                  <a:cubicBezTo>
                    <a:pt x="521750" y="504852"/>
                    <a:pt x="520865" y="499833"/>
                    <a:pt x="517321" y="499833"/>
                  </a:cubicBezTo>
                  <a:close/>
                  <a:moveTo>
                    <a:pt x="506692" y="365187"/>
                  </a:moveTo>
                  <a:cubicBezTo>
                    <a:pt x="499605" y="366368"/>
                    <a:pt x="486022" y="373160"/>
                    <a:pt x="465943" y="385561"/>
                  </a:cubicBezTo>
                  <a:cubicBezTo>
                    <a:pt x="445865" y="397963"/>
                    <a:pt x="430510" y="409183"/>
                    <a:pt x="419881" y="419223"/>
                  </a:cubicBezTo>
                  <a:cubicBezTo>
                    <a:pt x="399212" y="438711"/>
                    <a:pt x="391682" y="452589"/>
                    <a:pt x="397292" y="460856"/>
                  </a:cubicBezTo>
                  <a:cubicBezTo>
                    <a:pt x="402902" y="469124"/>
                    <a:pt x="419585" y="468829"/>
                    <a:pt x="447341" y="459970"/>
                  </a:cubicBezTo>
                  <a:cubicBezTo>
                    <a:pt x="467420" y="453474"/>
                    <a:pt x="484841" y="448455"/>
                    <a:pt x="499605" y="444911"/>
                  </a:cubicBezTo>
                  <a:cubicBezTo>
                    <a:pt x="509054" y="443140"/>
                    <a:pt x="514811" y="440630"/>
                    <a:pt x="516878" y="437382"/>
                  </a:cubicBezTo>
                  <a:cubicBezTo>
                    <a:pt x="518945" y="434134"/>
                    <a:pt x="519979" y="427786"/>
                    <a:pt x="519979" y="418337"/>
                  </a:cubicBezTo>
                  <a:cubicBezTo>
                    <a:pt x="518798" y="404164"/>
                    <a:pt x="517026" y="391762"/>
                    <a:pt x="514664" y="381132"/>
                  </a:cubicBezTo>
                  <a:cubicBezTo>
                    <a:pt x="512302" y="370502"/>
                    <a:pt x="509644" y="365187"/>
                    <a:pt x="506692" y="365187"/>
                  </a:cubicBezTo>
                  <a:close/>
                  <a:moveTo>
                    <a:pt x="432725" y="155247"/>
                  </a:moveTo>
                  <a:cubicBezTo>
                    <a:pt x="431249" y="154066"/>
                    <a:pt x="425491" y="156133"/>
                    <a:pt x="415451" y="161447"/>
                  </a:cubicBezTo>
                  <a:cubicBezTo>
                    <a:pt x="406003" y="165581"/>
                    <a:pt x="401278" y="173554"/>
                    <a:pt x="401278" y="185365"/>
                  </a:cubicBezTo>
                  <a:cubicBezTo>
                    <a:pt x="401278" y="192451"/>
                    <a:pt x="402016" y="196733"/>
                    <a:pt x="403493" y="198209"/>
                  </a:cubicBezTo>
                  <a:cubicBezTo>
                    <a:pt x="404970" y="199686"/>
                    <a:pt x="407184" y="198652"/>
                    <a:pt x="410136" y="195109"/>
                  </a:cubicBezTo>
                  <a:cubicBezTo>
                    <a:pt x="416633" y="190384"/>
                    <a:pt x="422833" y="182412"/>
                    <a:pt x="428739" y="171191"/>
                  </a:cubicBezTo>
                  <a:cubicBezTo>
                    <a:pt x="432873" y="161743"/>
                    <a:pt x="434201" y="156428"/>
                    <a:pt x="432725" y="155247"/>
                  </a:cubicBezTo>
                  <a:close/>
                  <a:moveTo>
                    <a:pt x="250688" y="148603"/>
                  </a:moveTo>
                  <a:cubicBezTo>
                    <a:pt x="247145" y="149489"/>
                    <a:pt x="240353" y="153770"/>
                    <a:pt x="230314" y="161447"/>
                  </a:cubicBezTo>
                  <a:cubicBezTo>
                    <a:pt x="216141" y="173258"/>
                    <a:pt x="204625" y="197176"/>
                    <a:pt x="195767" y="233199"/>
                  </a:cubicBezTo>
                  <a:cubicBezTo>
                    <a:pt x="186909" y="269223"/>
                    <a:pt x="187204" y="290187"/>
                    <a:pt x="196653" y="296093"/>
                  </a:cubicBezTo>
                  <a:cubicBezTo>
                    <a:pt x="200787" y="299046"/>
                    <a:pt x="205806" y="296093"/>
                    <a:pt x="211712" y="287235"/>
                  </a:cubicBezTo>
                  <a:cubicBezTo>
                    <a:pt x="221751" y="273061"/>
                    <a:pt x="226771" y="271290"/>
                    <a:pt x="226771" y="281920"/>
                  </a:cubicBezTo>
                  <a:cubicBezTo>
                    <a:pt x="227952" y="296683"/>
                    <a:pt x="222046" y="314105"/>
                    <a:pt x="209054" y="334183"/>
                  </a:cubicBezTo>
                  <a:cubicBezTo>
                    <a:pt x="202558" y="343632"/>
                    <a:pt x="200787" y="349242"/>
                    <a:pt x="203739" y="351014"/>
                  </a:cubicBezTo>
                  <a:cubicBezTo>
                    <a:pt x="209645" y="357510"/>
                    <a:pt x="228247" y="351900"/>
                    <a:pt x="259546" y="334183"/>
                  </a:cubicBezTo>
                  <a:cubicBezTo>
                    <a:pt x="290845" y="316467"/>
                    <a:pt x="319782" y="294617"/>
                    <a:pt x="346357" y="268632"/>
                  </a:cubicBezTo>
                  <a:cubicBezTo>
                    <a:pt x="355806" y="259774"/>
                    <a:pt x="361269" y="253869"/>
                    <a:pt x="362745" y="250916"/>
                  </a:cubicBezTo>
                  <a:cubicBezTo>
                    <a:pt x="364221" y="247963"/>
                    <a:pt x="362893" y="245010"/>
                    <a:pt x="358759" y="242058"/>
                  </a:cubicBezTo>
                  <a:cubicBezTo>
                    <a:pt x="352263" y="237333"/>
                    <a:pt x="347538" y="228180"/>
                    <a:pt x="344585" y="214597"/>
                  </a:cubicBezTo>
                  <a:cubicBezTo>
                    <a:pt x="342223" y="205148"/>
                    <a:pt x="336318" y="195847"/>
                    <a:pt x="326869" y="186694"/>
                  </a:cubicBezTo>
                  <a:cubicBezTo>
                    <a:pt x="317420" y="177540"/>
                    <a:pt x="310924" y="175030"/>
                    <a:pt x="307381" y="179164"/>
                  </a:cubicBezTo>
                  <a:cubicBezTo>
                    <a:pt x="305019" y="182117"/>
                    <a:pt x="297341" y="180197"/>
                    <a:pt x="284349" y="173406"/>
                  </a:cubicBezTo>
                  <a:cubicBezTo>
                    <a:pt x="271357" y="166615"/>
                    <a:pt x="263385" y="160562"/>
                    <a:pt x="260432" y="155247"/>
                  </a:cubicBezTo>
                  <a:cubicBezTo>
                    <a:pt x="257479" y="149932"/>
                    <a:pt x="254231" y="147717"/>
                    <a:pt x="250688" y="148603"/>
                  </a:cubicBezTo>
                  <a:close/>
                  <a:moveTo>
                    <a:pt x="450441" y="6"/>
                  </a:moveTo>
                  <a:cubicBezTo>
                    <a:pt x="454871" y="-142"/>
                    <a:pt x="461514" y="2590"/>
                    <a:pt x="470373" y="8200"/>
                  </a:cubicBezTo>
                  <a:cubicBezTo>
                    <a:pt x="479231" y="13515"/>
                    <a:pt x="488089" y="20897"/>
                    <a:pt x="496947" y="30345"/>
                  </a:cubicBezTo>
                  <a:cubicBezTo>
                    <a:pt x="515845" y="49243"/>
                    <a:pt x="531199" y="61054"/>
                    <a:pt x="543011" y="65778"/>
                  </a:cubicBezTo>
                  <a:cubicBezTo>
                    <a:pt x="553640" y="71093"/>
                    <a:pt x="558660" y="76999"/>
                    <a:pt x="558069" y="83495"/>
                  </a:cubicBezTo>
                  <a:cubicBezTo>
                    <a:pt x="557479" y="89991"/>
                    <a:pt x="550687" y="98554"/>
                    <a:pt x="537695" y="109184"/>
                  </a:cubicBezTo>
                  <a:cubicBezTo>
                    <a:pt x="528838" y="115089"/>
                    <a:pt x="519241" y="126753"/>
                    <a:pt x="508906" y="144174"/>
                  </a:cubicBezTo>
                  <a:cubicBezTo>
                    <a:pt x="498571" y="161595"/>
                    <a:pt x="493404" y="173554"/>
                    <a:pt x="493404" y="180050"/>
                  </a:cubicBezTo>
                  <a:cubicBezTo>
                    <a:pt x="493404" y="181231"/>
                    <a:pt x="499605" y="183298"/>
                    <a:pt x="512006" y="186251"/>
                  </a:cubicBezTo>
                  <a:cubicBezTo>
                    <a:pt x="530904" y="190384"/>
                    <a:pt x="542420" y="193632"/>
                    <a:pt x="546554" y="195995"/>
                  </a:cubicBezTo>
                  <a:cubicBezTo>
                    <a:pt x="550687" y="198357"/>
                    <a:pt x="552754" y="202195"/>
                    <a:pt x="552754" y="207510"/>
                  </a:cubicBezTo>
                  <a:cubicBezTo>
                    <a:pt x="552754" y="215188"/>
                    <a:pt x="545372" y="224636"/>
                    <a:pt x="530609" y="235857"/>
                  </a:cubicBezTo>
                  <a:cubicBezTo>
                    <a:pt x="510530" y="250030"/>
                    <a:pt x="495323" y="262579"/>
                    <a:pt x="484989" y="273504"/>
                  </a:cubicBezTo>
                  <a:cubicBezTo>
                    <a:pt x="474654" y="284429"/>
                    <a:pt x="465943" y="297569"/>
                    <a:pt x="458857" y="312924"/>
                  </a:cubicBezTo>
                  <a:cubicBezTo>
                    <a:pt x="449999" y="330050"/>
                    <a:pt x="446751" y="339203"/>
                    <a:pt x="449113" y="340384"/>
                  </a:cubicBezTo>
                  <a:cubicBezTo>
                    <a:pt x="451475" y="340975"/>
                    <a:pt x="457676" y="336546"/>
                    <a:pt x="467716" y="327097"/>
                  </a:cubicBezTo>
                  <a:cubicBezTo>
                    <a:pt x="474211" y="320010"/>
                    <a:pt x="481150" y="315433"/>
                    <a:pt x="488532" y="313366"/>
                  </a:cubicBezTo>
                  <a:cubicBezTo>
                    <a:pt x="495914" y="311299"/>
                    <a:pt x="507873" y="310266"/>
                    <a:pt x="524408" y="310266"/>
                  </a:cubicBezTo>
                  <a:cubicBezTo>
                    <a:pt x="552164" y="309085"/>
                    <a:pt x="567814" y="310561"/>
                    <a:pt x="571357" y="314695"/>
                  </a:cubicBezTo>
                  <a:cubicBezTo>
                    <a:pt x="577853" y="320601"/>
                    <a:pt x="584792" y="335955"/>
                    <a:pt x="592173" y="360758"/>
                  </a:cubicBezTo>
                  <a:cubicBezTo>
                    <a:pt x="599555" y="385561"/>
                    <a:pt x="604133" y="408002"/>
                    <a:pt x="605904" y="428081"/>
                  </a:cubicBezTo>
                  <a:cubicBezTo>
                    <a:pt x="608266" y="452293"/>
                    <a:pt x="606494" y="480640"/>
                    <a:pt x="600589" y="513120"/>
                  </a:cubicBezTo>
                  <a:cubicBezTo>
                    <a:pt x="594683" y="545600"/>
                    <a:pt x="587301" y="570699"/>
                    <a:pt x="578443" y="588415"/>
                  </a:cubicBezTo>
                  <a:cubicBezTo>
                    <a:pt x="571948" y="601407"/>
                    <a:pt x="560727" y="610561"/>
                    <a:pt x="544782" y="615876"/>
                  </a:cubicBezTo>
                  <a:cubicBezTo>
                    <a:pt x="528838" y="621191"/>
                    <a:pt x="499605" y="625029"/>
                    <a:pt x="457085" y="627391"/>
                  </a:cubicBezTo>
                  <a:cubicBezTo>
                    <a:pt x="426967" y="629163"/>
                    <a:pt x="408218" y="629606"/>
                    <a:pt x="400836" y="628720"/>
                  </a:cubicBezTo>
                  <a:cubicBezTo>
                    <a:pt x="393454" y="627834"/>
                    <a:pt x="386514" y="623848"/>
                    <a:pt x="380018" y="616762"/>
                  </a:cubicBezTo>
                  <a:cubicBezTo>
                    <a:pt x="370570" y="607313"/>
                    <a:pt x="364664" y="596830"/>
                    <a:pt x="362302" y="585315"/>
                  </a:cubicBezTo>
                  <a:cubicBezTo>
                    <a:pt x="359940" y="573799"/>
                    <a:pt x="356839" y="564055"/>
                    <a:pt x="353001" y="556083"/>
                  </a:cubicBezTo>
                  <a:cubicBezTo>
                    <a:pt x="349162" y="548110"/>
                    <a:pt x="344585" y="531132"/>
                    <a:pt x="339270" y="505148"/>
                  </a:cubicBezTo>
                  <a:cubicBezTo>
                    <a:pt x="335727" y="487431"/>
                    <a:pt x="334103" y="475177"/>
                    <a:pt x="334398" y="468386"/>
                  </a:cubicBezTo>
                  <a:cubicBezTo>
                    <a:pt x="334694" y="461595"/>
                    <a:pt x="337204" y="453179"/>
                    <a:pt x="341928" y="443140"/>
                  </a:cubicBezTo>
                  <a:cubicBezTo>
                    <a:pt x="349605" y="427786"/>
                    <a:pt x="353444" y="418041"/>
                    <a:pt x="353444" y="413908"/>
                  </a:cubicBezTo>
                  <a:cubicBezTo>
                    <a:pt x="353444" y="409774"/>
                    <a:pt x="357873" y="397372"/>
                    <a:pt x="366731" y="376703"/>
                  </a:cubicBezTo>
                  <a:cubicBezTo>
                    <a:pt x="377361" y="350719"/>
                    <a:pt x="378837" y="339203"/>
                    <a:pt x="371160" y="342156"/>
                  </a:cubicBezTo>
                  <a:cubicBezTo>
                    <a:pt x="368798" y="342746"/>
                    <a:pt x="366436" y="344223"/>
                    <a:pt x="364074" y="346585"/>
                  </a:cubicBezTo>
                  <a:cubicBezTo>
                    <a:pt x="358168" y="351309"/>
                    <a:pt x="339270" y="361792"/>
                    <a:pt x="307381" y="378032"/>
                  </a:cubicBezTo>
                  <a:cubicBezTo>
                    <a:pt x="275491" y="394272"/>
                    <a:pt x="249507" y="407707"/>
                    <a:pt x="229428" y="418337"/>
                  </a:cubicBezTo>
                  <a:lnTo>
                    <a:pt x="198424" y="436053"/>
                  </a:lnTo>
                  <a:lnTo>
                    <a:pt x="198424" y="483888"/>
                  </a:lnTo>
                  <a:cubicBezTo>
                    <a:pt x="199015" y="515777"/>
                    <a:pt x="201082" y="545305"/>
                    <a:pt x="204625" y="572470"/>
                  </a:cubicBezTo>
                  <a:cubicBezTo>
                    <a:pt x="208169" y="599636"/>
                    <a:pt x="208464" y="618386"/>
                    <a:pt x="205511" y="628720"/>
                  </a:cubicBezTo>
                  <a:cubicBezTo>
                    <a:pt x="202558" y="639055"/>
                    <a:pt x="195472" y="644222"/>
                    <a:pt x="184251" y="644222"/>
                  </a:cubicBezTo>
                  <a:cubicBezTo>
                    <a:pt x="161220" y="644222"/>
                    <a:pt x="144684" y="631821"/>
                    <a:pt x="134645" y="607017"/>
                  </a:cubicBezTo>
                  <a:cubicBezTo>
                    <a:pt x="129330" y="593435"/>
                    <a:pt x="122243" y="581328"/>
                    <a:pt x="113385" y="570699"/>
                  </a:cubicBezTo>
                  <a:cubicBezTo>
                    <a:pt x="106889" y="563021"/>
                    <a:pt x="102608" y="558888"/>
                    <a:pt x="100541" y="558297"/>
                  </a:cubicBezTo>
                  <a:cubicBezTo>
                    <a:pt x="98474" y="557706"/>
                    <a:pt x="94488" y="560069"/>
                    <a:pt x="88582" y="565384"/>
                  </a:cubicBezTo>
                  <a:cubicBezTo>
                    <a:pt x="75590" y="578376"/>
                    <a:pt x="59350" y="581624"/>
                    <a:pt x="39862" y="575128"/>
                  </a:cubicBezTo>
                  <a:cubicBezTo>
                    <a:pt x="32775" y="572766"/>
                    <a:pt x="28641" y="569960"/>
                    <a:pt x="27460" y="566712"/>
                  </a:cubicBezTo>
                  <a:cubicBezTo>
                    <a:pt x="26279" y="563464"/>
                    <a:pt x="26574" y="555344"/>
                    <a:pt x="28346" y="542352"/>
                  </a:cubicBezTo>
                  <a:cubicBezTo>
                    <a:pt x="30708" y="524045"/>
                    <a:pt x="38976" y="506624"/>
                    <a:pt x="53149" y="490089"/>
                  </a:cubicBezTo>
                  <a:lnTo>
                    <a:pt x="108070" y="424537"/>
                  </a:lnTo>
                  <a:lnTo>
                    <a:pt x="141731" y="383790"/>
                  </a:lnTo>
                  <a:lnTo>
                    <a:pt x="141731" y="317353"/>
                  </a:lnTo>
                  <a:cubicBezTo>
                    <a:pt x="142322" y="272471"/>
                    <a:pt x="141289" y="248111"/>
                    <a:pt x="138631" y="244272"/>
                  </a:cubicBezTo>
                  <a:cubicBezTo>
                    <a:pt x="135974" y="240434"/>
                    <a:pt x="127853" y="241762"/>
                    <a:pt x="114271" y="248258"/>
                  </a:cubicBezTo>
                  <a:cubicBezTo>
                    <a:pt x="104232" y="252983"/>
                    <a:pt x="96259" y="254902"/>
                    <a:pt x="90354" y="254016"/>
                  </a:cubicBezTo>
                  <a:cubicBezTo>
                    <a:pt x="84448" y="253130"/>
                    <a:pt x="70570" y="246782"/>
                    <a:pt x="48720" y="234971"/>
                  </a:cubicBezTo>
                  <a:cubicBezTo>
                    <a:pt x="16830" y="217845"/>
                    <a:pt x="590" y="208101"/>
                    <a:pt x="0" y="205739"/>
                  </a:cubicBezTo>
                  <a:cubicBezTo>
                    <a:pt x="5314" y="203376"/>
                    <a:pt x="11811" y="201900"/>
                    <a:pt x="19488" y="201310"/>
                  </a:cubicBezTo>
                  <a:cubicBezTo>
                    <a:pt x="33070" y="201310"/>
                    <a:pt x="50935" y="196290"/>
                    <a:pt x="73080" y="186251"/>
                  </a:cubicBezTo>
                  <a:cubicBezTo>
                    <a:pt x="95226" y="176211"/>
                    <a:pt x="114566" y="164400"/>
                    <a:pt x="131102" y="150818"/>
                  </a:cubicBezTo>
                  <a:cubicBezTo>
                    <a:pt x="138779" y="144321"/>
                    <a:pt x="143651" y="138268"/>
                    <a:pt x="145718" y="132658"/>
                  </a:cubicBezTo>
                  <a:cubicBezTo>
                    <a:pt x="147785" y="127048"/>
                    <a:pt x="149113" y="117451"/>
                    <a:pt x="149704" y="103869"/>
                  </a:cubicBezTo>
                  <a:cubicBezTo>
                    <a:pt x="149704" y="82018"/>
                    <a:pt x="147047" y="64745"/>
                    <a:pt x="141731" y="52048"/>
                  </a:cubicBezTo>
                  <a:cubicBezTo>
                    <a:pt x="136417" y="39351"/>
                    <a:pt x="134350" y="29755"/>
                    <a:pt x="135531" y="23259"/>
                  </a:cubicBezTo>
                  <a:cubicBezTo>
                    <a:pt x="136712" y="19125"/>
                    <a:pt x="138631" y="17206"/>
                    <a:pt x="141289" y="17501"/>
                  </a:cubicBezTo>
                  <a:cubicBezTo>
                    <a:pt x="143946" y="17796"/>
                    <a:pt x="149704" y="20011"/>
                    <a:pt x="158562" y="24145"/>
                  </a:cubicBezTo>
                  <a:cubicBezTo>
                    <a:pt x="173326" y="31231"/>
                    <a:pt x="189271" y="43633"/>
                    <a:pt x="206397" y="61349"/>
                  </a:cubicBezTo>
                  <a:cubicBezTo>
                    <a:pt x="217027" y="71389"/>
                    <a:pt x="225590" y="78032"/>
                    <a:pt x="232086" y="81280"/>
                  </a:cubicBezTo>
                  <a:cubicBezTo>
                    <a:pt x="238582" y="84528"/>
                    <a:pt x="246554" y="86152"/>
                    <a:pt x="256003" y="86152"/>
                  </a:cubicBezTo>
                  <a:cubicBezTo>
                    <a:pt x="273720" y="86152"/>
                    <a:pt x="285383" y="91467"/>
                    <a:pt x="290993" y="102097"/>
                  </a:cubicBezTo>
                  <a:cubicBezTo>
                    <a:pt x="296603" y="112727"/>
                    <a:pt x="292912" y="122471"/>
                    <a:pt x="279920" y="131329"/>
                  </a:cubicBezTo>
                  <a:cubicBezTo>
                    <a:pt x="272834" y="136054"/>
                    <a:pt x="270472" y="139007"/>
                    <a:pt x="272834" y="140188"/>
                  </a:cubicBezTo>
                  <a:cubicBezTo>
                    <a:pt x="274605" y="140778"/>
                    <a:pt x="278148" y="141959"/>
                    <a:pt x="283464" y="143731"/>
                  </a:cubicBezTo>
                  <a:cubicBezTo>
                    <a:pt x="299408" y="147865"/>
                    <a:pt x="315353" y="143436"/>
                    <a:pt x="331299" y="130444"/>
                  </a:cubicBezTo>
                  <a:cubicBezTo>
                    <a:pt x="335432" y="126310"/>
                    <a:pt x="337942" y="121290"/>
                    <a:pt x="338828" y="115385"/>
                  </a:cubicBezTo>
                  <a:cubicBezTo>
                    <a:pt x="339714" y="109479"/>
                    <a:pt x="339566" y="99440"/>
                    <a:pt x="338385" y="85266"/>
                  </a:cubicBezTo>
                  <a:cubicBezTo>
                    <a:pt x="334841" y="56330"/>
                    <a:pt x="336613" y="41861"/>
                    <a:pt x="343700" y="41861"/>
                  </a:cubicBezTo>
                  <a:cubicBezTo>
                    <a:pt x="346062" y="41861"/>
                    <a:pt x="349605" y="43042"/>
                    <a:pt x="354330" y="45404"/>
                  </a:cubicBezTo>
                  <a:cubicBezTo>
                    <a:pt x="366140" y="52491"/>
                    <a:pt x="376033" y="59725"/>
                    <a:pt x="384005" y="67107"/>
                  </a:cubicBezTo>
                  <a:cubicBezTo>
                    <a:pt x="391977" y="74489"/>
                    <a:pt x="395963" y="80247"/>
                    <a:pt x="395963" y="84381"/>
                  </a:cubicBezTo>
                  <a:cubicBezTo>
                    <a:pt x="395963" y="95011"/>
                    <a:pt x="403640" y="98259"/>
                    <a:pt x="418995" y="94125"/>
                  </a:cubicBezTo>
                  <a:cubicBezTo>
                    <a:pt x="426672" y="92353"/>
                    <a:pt x="430806" y="89843"/>
                    <a:pt x="431397" y="86595"/>
                  </a:cubicBezTo>
                  <a:cubicBezTo>
                    <a:pt x="431987" y="83347"/>
                    <a:pt x="428149" y="80247"/>
                    <a:pt x="419881" y="77294"/>
                  </a:cubicBezTo>
                  <a:cubicBezTo>
                    <a:pt x="411613" y="74341"/>
                    <a:pt x="407627" y="71093"/>
                    <a:pt x="407922" y="67550"/>
                  </a:cubicBezTo>
                  <a:cubicBezTo>
                    <a:pt x="408218" y="64007"/>
                    <a:pt x="412794" y="62530"/>
                    <a:pt x="421652" y="63121"/>
                  </a:cubicBezTo>
                  <a:cubicBezTo>
                    <a:pt x="445274" y="64302"/>
                    <a:pt x="459743" y="62826"/>
                    <a:pt x="465058" y="58692"/>
                  </a:cubicBezTo>
                  <a:cubicBezTo>
                    <a:pt x="470373" y="54558"/>
                    <a:pt x="467420" y="45404"/>
                    <a:pt x="456199" y="31231"/>
                  </a:cubicBezTo>
                  <a:cubicBezTo>
                    <a:pt x="447932" y="21782"/>
                    <a:pt x="443798" y="14400"/>
                    <a:pt x="443798" y="9085"/>
                  </a:cubicBezTo>
                  <a:cubicBezTo>
                    <a:pt x="443798" y="3180"/>
                    <a:pt x="446012" y="153"/>
                    <a:pt x="450441" y="6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BDC94B8-DD20-45E0-809E-2A5C384696B9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534941" y="734024"/>
              <a:ext cx="730030" cy="593503"/>
            </a:xfrm>
            <a:custGeom>
              <a:avLst/>
              <a:gdLst/>
              <a:ahLst/>
              <a:cxnLst/>
              <a:rect l="l" t="t" r="r" b="b"/>
              <a:pathLst>
                <a:path w="730030" h="593503">
                  <a:moveTo>
                    <a:pt x="462855" y="0"/>
                  </a:moveTo>
                  <a:cubicBezTo>
                    <a:pt x="479981" y="0"/>
                    <a:pt x="479095" y="22146"/>
                    <a:pt x="460198" y="66437"/>
                  </a:cubicBezTo>
                  <a:cubicBezTo>
                    <a:pt x="448977" y="93602"/>
                    <a:pt x="444843" y="107480"/>
                    <a:pt x="447796" y="108071"/>
                  </a:cubicBezTo>
                  <a:cubicBezTo>
                    <a:pt x="448977" y="108071"/>
                    <a:pt x="451635" y="107480"/>
                    <a:pt x="455769" y="106299"/>
                  </a:cubicBezTo>
                  <a:cubicBezTo>
                    <a:pt x="473485" y="101575"/>
                    <a:pt x="486477" y="99213"/>
                    <a:pt x="494745" y="99213"/>
                  </a:cubicBezTo>
                  <a:cubicBezTo>
                    <a:pt x="503013" y="99213"/>
                    <a:pt x="511576" y="101575"/>
                    <a:pt x="520434" y="106299"/>
                  </a:cubicBezTo>
                  <a:cubicBezTo>
                    <a:pt x="529292" y="111024"/>
                    <a:pt x="534312" y="115010"/>
                    <a:pt x="535493" y="118258"/>
                  </a:cubicBezTo>
                  <a:cubicBezTo>
                    <a:pt x="536674" y="121506"/>
                    <a:pt x="536674" y="129035"/>
                    <a:pt x="535493" y="140846"/>
                  </a:cubicBezTo>
                  <a:cubicBezTo>
                    <a:pt x="531950" y="162697"/>
                    <a:pt x="517776" y="192224"/>
                    <a:pt x="492973" y="229429"/>
                  </a:cubicBezTo>
                  <a:cubicBezTo>
                    <a:pt x="485296" y="240649"/>
                    <a:pt x="478800" y="253789"/>
                    <a:pt x="473485" y="268848"/>
                  </a:cubicBezTo>
                  <a:cubicBezTo>
                    <a:pt x="468170" y="283907"/>
                    <a:pt x="466694" y="292913"/>
                    <a:pt x="469057" y="295866"/>
                  </a:cubicBezTo>
                  <a:cubicBezTo>
                    <a:pt x="471418" y="297637"/>
                    <a:pt x="480572" y="293208"/>
                    <a:pt x="496517" y="282578"/>
                  </a:cubicBezTo>
                  <a:cubicBezTo>
                    <a:pt x="506556" y="275492"/>
                    <a:pt x="515267" y="271063"/>
                    <a:pt x="522648" y="269291"/>
                  </a:cubicBezTo>
                  <a:cubicBezTo>
                    <a:pt x="530030" y="267519"/>
                    <a:pt x="540808" y="267519"/>
                    <a:pt x="554981" y="269291"/>
                  </a:cubicBezTo>
                  <a:cubicBezTo>
                    <a:pt x="578012" y="270472"/>
                    <a:pt x="592186" y="274901"/>
                    <a:pt x="597501" y="282578"/>
                  </a:cubicBezTo>
                  <a:cubicBezTo>
                    <a:pt x="602816" y="289665"/>
                    <a:pt x="605325" y="294980"/>
                    <a:pt x="605030" y="298523"/>
                  </a:cubicBezTo>
                  <a:cubicBezTo>
                    <a:pt x="604735" y="302067"/>
                    <a:pt x="601339" y="305905"/>
                    <a:pt x="594844" y="310039"/>
                  </a:cubicBezTo>
                  <a:cubicBezTo>
                    <a:pt x="586575" y="315354"/>
                    <a:pt x="577717" y="329822"/>
                    <a:pt x="568268" y="353444"/>
                  </a:cubicBezTo>
                  <a:cubicBezTo>
                    <a:pt x="557638" y="379429"/>
                    <a:pt x="541251" y="405856"/>
                    <a:pt x="519105" y="432726"/>
                  </a:cubicBezTo>
                  <a:cubicBezTo>
                    <a:pt x="496959" y="459596"/>
                    <a:pt x="478505" y="475393"/>
                    <a:pt x="463741" y="480117"/>
                  </a:cubicBezTo>
                  <a:cubicBezTo>
                    <a:pt x="452521" y="483070"/>
                    <a:pt x="444843" y="483956"/>
                    <a:pt x="440710" y="482775"/>
                  </a:cubicBezTo>
                  <a:cubicBezTo>
                    <a:pt x="436576" y="481594"/>
                    <a:pt x="429784" y="475393"/>
                    <a:pt x="420336" y="464173"/>
                  </a:cubicBezTo>
                  <a:cubicBezTo>
                    <a:pt x="412658" y="454724"/>
                    <a:pt x="407196" y="449261"/>
                    <a:pt x="403948" y="447785"/>
                  </a:cubicBezTo>
                  <a:cubicBezTo>
                    <a:pt x="400700" y="446308"/>
                    <a:pt x="397599" y="447342"/>
                    <a:pt x="394647" y="450885"/>
                  </a:cubicBezTo>
                  <a:cubicBezTo>
                    <a:pt x="389922" y="456791"/>
                    <a:pt x="386674" y="465944"/>
                    <a:pt x="384903" y="478346"/>
                  </a:cubicBezTo>
                  <a:cubicBezTo>
                    <a:pt x="383132" y="490747"/>
                    <a:pt x="384017" y="498129"/>
                    <a:pt x="387560" y="500491"/>
                  </a:cubicBezTo>
                  <a:cubicBezTo>
                    <a:pt x="397009" y="505806"/>
                    <a:pt x="415464" y="509350"/>
                    <a:pt x="442924" y="511121"/>
                  </a:cubicBezTo>
                  <a:cubicBezTo>
                    <a:pt x="470385" y="512893"/>
                    <a:pt x="500060" y="512007"/>
                    <a:pt x="531950" y="508464"/>
                  </a:cubicBezTo>
                  <a:cubicBezTo>
                    <a:pt x="562658" y="504921"/>
                    <a:pt x="583475" y="501820"/>
                    <a:pt x="594400" y="499163"/>
                  </a:cubicBezTo>
                  <a:cubicBezTo>
                    <a:pt x="605325" y="496505"/>
                    <a:pt x="616989" y="490747"/>
                    <a:pt x="629390" y="481889"/>
                  </a:cubicBezTo>
                  <a:cubicBezTo>
                    <a:pt x="647697" y="469488"/>
                    <a:pt x="661280" y="454871"/>
                    <a:pt x="670139" y="438041"/>
                  </a:cubicBezTo>
                  <a:cubicBezTo>
                    <a:pt x="678997" y="421210"/>
                    <a:pt x="683721" y="399803"/>
                    <a:pt x="684311" y="373818"/>
                  </a:cubicBezTo>
                  <a:cubicBezTo>
                    <a:pt x="684903" y="367913"/>
                    <a:pt x="687560" y="366437"/>
                    <a:pt x="692284" y="369389"/>
                  </a:cubicBezTo>
                  <a:cubicBezTo>
                    <a:pt x="695237" y="372342"/>
                    <a:pt x="696713" y="375590"/>
                    <a:pt x="696713" y="379133"/>
                  </a:cubicBezTo>
                  <a:cubicBezTo>
                    <a:pt x="696713" y="385629"/>
                    <a:pt x="702028" y="395964"/>
                    <a:pt x="712658" y="410137"/>
                  </a:cubicBezTo>
                  <a:cubicBezTo>
                    <a:pt x="730965" y="434940"/>
                    <a:pt x="734803" y="458858"/>
                    <a:pt x="724174" y="481889"/>
                  </a:cubicBezTo>
                  <a:cubicBezTo>
                    <a:pt x="714725" y="503149"/>
                    <a:pt x="699223" y="518946"/>
                    <a:pt x="677668" y="529281"/>
                  </a:cubicBezTo>
                  <a:cubicBezTo>
                    <a:pt x="656113" y="539615"/>
                    <a:pt x="624961" y="547145"/>
                    <a:pt x="584213" y="551869"/>
                  </a:cubicBezTo>
                  <a:cubicBezTo>
                    <a:pt x="547009" y="555412"/>
                    <a:pt x="525306" y="558365"/>
                    <a:pt x="519105" y="560728"/>
                  </a:cubicBezTo>
                  <a:cubicBezTo>
                    <a:pt x="512904" y="563090"/>
                    <a:pt x="494893" y="561909"/>
                    <a:pt x="465070" y="557184"/>
                  </a:cubicBezTo>
                  <a:cubicBezTo>
                    <a:pt x="435248" y="552460"/>
                    <a:pt x="412954" y="549212"/>
                    <a:pt x="398190" y="547440"/>
                  </a:cubicBezTo>
                  <a:cubicBezTo>
                    <a:pt x="388741" y="545668"/>
                    <a:pt x="381212" y="543011"/>
                    <a:pt x="375601" y="539468"/>
                  </a:cubicBezTo>
                  <a:cubicBezTo>
                    <a:pt x="369992" y="535924"/>
                    <a:pt x="363643" y="528838"/>
                    <a:pt x="356556" y="518208"/>
                  </a:cubicBezTo>
                  <a:cubicBezTo>
                    <a:pt x="345336" y="502854"/>
                    <a:pt x="336625" y="495324"/>
                    <a:pt x="330425" y="495619"/>
                  </a:cubicBezTo>
                  <a:cubicBezTo>
                    <a:pt x="324224" y="495915"/>
                    <a:pt x="316104" y="504330"/>
                    <a:pt x="306064" y="520865"/>
                  </a:cubicBezTo>
                  <a:cubicBezTo>
                    <a:pt x="298978" y="532086"/>
                    <a:pt x="292629" y="537844"/>
                    <a:pt x="287019" y="538139"/>
                  </a:cubicBezTo>
                  <a:cubicBezTo>
                    <a:pt x="281409" y="538434"/>
                    <a:pt x="275356" y="533710"/>
                    <a:pt x="268860" y="523966"/>
                  </a:cubicBezTo>
                  <a:cubicBezTo>
                    <a:pt x="262364" y="514222"/>
                    <a:pt x="257639" y="509350"/>
                    <a:pt x="254686" y="509350"/>
                  </a:cubicBezTo>
                  <a:cubicBezTo>
                    <a:pt x="251734" y="509350"/>
                    <a:pt x="242875" y="523228"/>
                    <a:pt x="228112" y="550983"/>
                  </a:cubicBezTo>
                  <a:cubicBezTo>
                    <a:pt x="217482" y="569881"/>
                    <a:pt x="209952" y="581692"/>
                    <a:pt x="205523" y="586416"/>
                  </a:cubicBezTo>
                  <a:cubicBezTo>
                    <a:pt x="201094" y="591141"/>
                    <a:pt x="194450" y="593503"/>
                    <a:pt x="185593" y="593503"/>
                  </a:cubicBezTo>
                  <a:cubicBezTo>
                    <a:pt x="176143" y="593503"/>
                    <a:pt x="163003" y="590403"/>
                    <a:pt x="146173" y="584202"/>
                  </a:cubicBezTo>
                  <a:cubicBezTo>
                    <a:pt x="129342" y="578001"/>
                    <a:pt x="120927" y="572834"/>
                    <a:pt x="120927" y="568700"/>
                  </a:cubicBezTo>
                  <a:cubicBezTo>
                    <a:pt x="120927" y="565157"/>
                    <a:pt x="125356" y="563385"/>
                    <a:pt x="134214" y="563385"/>
                  </a:cubicBezTo>
                  <a:cubicBezTo>
                    <a:pt x="149568" y="563385"/>
                    <a:pt x="164628" y="547735"/>
                    <a:pt x="179391" y="516436"/>
                  </a:cubicBezTo>
                  <a:cubicBezTo>
                    <a:pt x="194155" y="485137"/>
                    <a:pt x="203899" y="448228"/>
                    <a:pt x="208623" y="405708"/>
                  </a:cubicBezTo>
                  <a:cubicBezTo>
                    <a:pt x="210396" y="388582"/>
                    <a:pt x="210690" y="380019"/>
                    <a:pt x="209509" y="380019"/>
                  </a:cubicBezTo>
                  <a:cubicBezTo>
                    <a:pt x="207147" y="380019"/>
                    <a:pt x="198879" y="389173"/>
                    <a:pt x="184706" y="407480"/>
                  </a:cubicBezTo>
                  <a:cubicBezTo>
                    <a:pt x="183525" y="408661"/>
                    <a:pt x="178211" y="415452"/>
                    <a:pt x="168761" y="427854"/>
                  </a:cubicBezTo>
                  <a:cubicBezTo>
                    <a:pt x="151045" y="451476"/>
                    <a:pt x="138348" y="471259"/>
                    <a:pt x="130671" y="487204"/>
                  </a:cubicBezTo>
                  <a:cubicBezTo>
                    <a:pt x="118269" y="515550"/>
                    <a:pt x="104391" y="514665"/>
                    <a:pt x="89037" y="484547"/>
                  </a:cubicBezTo>
                  <a:cubicBezTo>
                    <a:pt x="81951" y="469783"/>
                    <a:pt x="78998" y="459743"/>
                    <a:pt x="80179" y="454428"/>
                  </a:cubicBezTo>
                  <a:cubicBezTo>
                    <a:pt x="81360" y="449113"/>
                    <a:pt x="88447" y="439665"/>
                    <a:pt x="101439" y="426082"/>
                  </a:cubicBezTo>
                  <a:cubicBezTo>
                    <a:pt x="112069" y="414271"/>
                    <a:pt x="127570" y="389173"/>
                    <a:pt x="147944" y="350787"/>
                  </a:cubicBezTo>
                  <a:cubicBezTo>
                    <a:pt x="168318" y="312401"/>
                    <a:pt x="184411" y="277559"/>
                    <a:pt x="196222" y="246260"/>
                  </a:cubicBezTo>
                  <a:cubicBezTo>
                    <a:pt x="200946" y="233267"/>
                    <a:pt x="203456" y="224704"/>
                    <a:pt x="203751" y="220571"/>
                  </a:cubicBezTo>
                  <a:cubicBezTo>
                    <a:pt x="204047" y="216437"/>
                    <a:pt x="202127" y="212303"/>
                    <a:pt x="197994" y="208169"/>
                  </a:cubicBezTo>
                  <a:cubicBezTo>
                    <a:pt x="192088" y="201673"/>
                    <a:pt x="185001" y="200492"/>
                    <a:pt x="176734" y="204626"/>
                  </a:cubicBezTo>
                  <a:cubicBezTo>
                    <a:pt x="171419" y="208169"/>
                    <a:pt x="154588" y="224557"/>
                    <a:pt x="126242" y="253789"/>
                  </a:cubicBezTo>
                  <a:cubicBezTo>
                    <a:pt x="97895" y="283021"/>
                    <a:pt x="78407" y="304724"/>
                    <a:pt x="67777" y="318897"/>
                  </a:cubicBezTo>
                  <a:lnTo>
                    <a:pt x="55376" y="336614"/>
                  </a:lnTo>
                  <a:lnTo>
                    <a:pt x="27915" y="311811"/>
                  </a:lnTo>
                  <a:cubicBezTo>
                    <a:pt x="9608" y="295275"/>
                    <a:pt x="307" y="285531"/>
                    <a:pt x="12" y="282578"/>
                  </a:cubicBezTo>
                  <a:cubicBezTo>
                    <a:pt x="-283" y="279626"/>
                    <a:pt x="4884" y="276082"/>
                    <a:pt x="15514" y="271949"/>
                  </a:cubicBezTo>
                  <a:cubicBezTo>
                    <a:pt x="23781" y="268996"/>
                    <a:pt x="51833" y="250836"/>
                    <a:pt x="99667" y="217470"/>
                  </a:cubicBezTo>
                  <a:cubicBezTo>
                    <a:pt x="147502" y="184104"/>
                    <a:pt x="178211" y="161516"/>
                    <a:pt x="191793" y="149705"/>
                  </a:cubicBezTo>
                  <a:cubicBezTo>
                    <a:pt x="199470" y="142028"/>
                    <a:pt x="202866" y="134350"/>
                    <a:pt x="201980" y="126673"/>
                  </a:cubicBezTo>
                  <a:cubicBezTo>
                    <a:pt x="201094" y="118996"/>
                    <a:pt x="194746" y="107776"/>
                    <a:pt x="182935" y="93012"/>
                  </a:cubicBezTo>
                  <a:cubicBezTo>
                    <a:pt x="171124" y="77067"/>
                    <a:pt x="166695" y="64961"/>
                    <a:pt x="169647" y="56693"/>
                  </a:cubicBezTo>
                  <a:cubicBezTo>
                    <a:pt x="170238" y="54921"/>
                    <a:pt x="171419" y="54036"/>
                    <a:pt x="173190" y="54036"/>
                  </a:cubicBezTo>
                  <a:cubicBezTo>
                    <a:pt x="174962" y="54036"/>
                    <a:pt x="186921" y="61122"/>
                    <a:pt x="209066" y="75295"/>
                  </a:cubicBezTo>
                  <a:cubicBezTo>
                    <a:pt x="231212" y="89469"/>
                    <a:pt x="247304" y="96555"/>
                    <a:pt x="257344" y="96555"/>
                  </a:cubicBezTo>
                  <a:cubicBezTo>
                    <a:pt x="269155" y="96555"/>
                    <a:pt x="284657" y="100098"/>
                    <a:pt x="303850" y="107185"/>
                  </a:cubicBezTo>
                  <a:cubicBezTo>
                    <a:pt x="323043" y="114272"/>
                    <a:pt x="332639" y="119882"/>
                    <a:pt x="332639" y="124016"/>
                  </a:cubicBezTo>
                  <a:cubicBezTo>
                    <a:pt x="332639" y="133464"/>
                    <a:pt x="321714" y="141732"/>
                    <a:pt x="299864" y="148819"/>
                  </a:cubicBezTo>
                  <a:cubicBezTo>
                    <a:pt x="293367" y="151772"/>
                    <a:pt x="288200" y="155610"/>
                    <a:pt x="284361" y="160335"/>
                  </a:cubicBezTo>
                  <a:cubicBezTo>
                    <a:pt x="280523" y="165059"/>
                    <a:pt x="276832" y="173327"/>
                    <a:pt x="273289" y="185138"/>
                  </a:cubicBezTo>
                  <a:cubicBezTo>
                    <a:pt x="267974" y="205216"/>
                    <a:pt x="264430" y="222933"/>
                    <a:pt x="262659" y="238287"/>
                  </a:cubicBezTo>
                  <a:lnTo>
                    <a:pt x="259116" y="262204"/>
                  </a:lnTo>
                  <a:lnTo>
                    <a:pt x="275060" y="251574"/>
                  </a:lnTo>
                  <a:cubicBezTo>
                    <a:pt x="284509" y="245078"/>
                    <a:pt x="289381" y="243159"/>
                    <a:pt x="289676" y="245817"/>
                  </a:cubicBezTo>
                  <a:cubicBezTo>
                    <a:pt x="289972" y="248474"/>
                    <a:pt x="285100" y="257480"/>
                    <a:pt x="275060" y="272834"/>
                  </a:cubicBezTo>
                  <a:lnTo>
                    <a:pt x="259116" y="297637"/>
                  </a:lnTo>
                  <a:lnTo>
                    <a:pt x="268860" y="353444"/>
                  </a:lnTo>
                  <a:cubicBezTo>
                    <a:pt x="275356" y="390059"/>
                    <a:pt x="277275" y="412942"/>
                    <a:pt x="274617" y="422096"/>
                  </a:cubicBezTo>
                  <a:cubicBezTo>
                    <a:pt x="271960" y="431249"/>
                    <a:pt x="272108" y="439369"/>
                    <a:pt x="275060" y="446456"/>
                  </a:cubicBezTo>
                  <a:cubicBezTo>
                    <a:pt x="278604" y="457086"/>
                    <a:pt x="291005" y="452362"/>
                    <a:pt x="312265" y="432283"/>
                  </a:cubicBezTo>
                  <a:cubicBezTo>
                    <a:pt x="320533" y="423425"/>
                    <a:pt x="328800" y="412795"/>
                    <a:pt x="337068" y="400393"/>
                  </a:cubicBezTo>
                  <a:cubicBezTo>
                    <a:pt x="351832" y="377952"/>
                    <a:pt x="363052" y="361712"/>
                    <a:pt x="370729" y="351673"/>
                  </a:cubicBezTo>
                  <a:cubicBezTo>
                    <a:pt x="400257" y="311515"/>
                    <a:pt x="427422" y="266338"/>
                    <a:pt x="452225" y="216142"/>
                  </a:cubicBezTo>
                  <a:cubicBezTo>
                    <a:pt x="470532" y="178937"/>
                    <a:pt x="481162" y="156791"/>
                    <a:pt x="484115" y="149705"/>
                  </a:cubicBezTo>
                  <a:cubicBezTo>
                    <a:pt x="488249" y="142028"/>
                    <a:pt x="487806" y="138632"/>
                    <a:pt x="482786" y="139518"/>
                  </a:cubicBezTo>
                  <a:cubicBezTo>
                    <a:pt x="477767" y="140404"/>
                    <a:pt x="466103" y="145571"/>
                    <a:pt x="447796" y="155020"/>
                  </a:cubicBezTo>
                  <a:cubicBezTo>
                    <a:pt x="426536" y="165649"/>
                    <a:pt x="411034" y="170079"/>
                    <a:pt x="401290" y="168307"/>
                  </a:cubicBezTo>
                  <a:cubicBezTo>
                    <a:pt x="391547" y="166535"/>
                    <a:pt x="387560" y="158563"/>
                    <a:pt x="389332" y="144390"/>
                  </a:cubicBezTo>
                  <a:cubicBezTo>
                    <a:pt x="391103" y="130216"/>
                    <a:pt x="399076" y="111024"/>
                    <a:pt x="413249" y="86811"/>
                  </a:cubicBezTo>
                  <a:cubicBezTo>
                    <a:pt x="430966" y="54921"/>
                    <a:pt x="442334" y="32481"/>
                    <a:pt x="447353" y="19488"/>
                  </a:cubicBezTo>
                  <a:cubicBezTo>
                    <a:pt x="452373" y="6496"/>
                    <a:pt x="457540" y="0"/>
                    <a:pt x="462855" y="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A75B2EE-849E-DAB0-422A-28A23E73EDA4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21" name="香香25-8">
              <a:extLst>
                <a:ext uri="{FF2B5EF4-FFF2-40B4-BE49-F238E27FC236}">
                  <a16:creationId xmlns:a16="http://schemas.microsoft.com/office/drawing/2014/main" id="{6E329C09-E9B8-A8DA-D663-76E3B40784FE}"/>
                </a:ext>
              </a:extLst>
            </p:cNvPr>
            <p:cNvPicPr/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4383092D-7181-469B-6041-A1F3C8C5CA58}"/>
                </a:ext>
              </a:extLst>
            </p:cNvPr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23" name="香香25-9">
                <a:extLst>
                  <a:ext uri="{FF2B5EF4-FFF2-40B4-BE49-F238E27FC236}">
                    <a16:creationId xmlns:a16="http://schemas.microsoft.com/office/drawing/2014/main" id="{E3D5C1B7-9A89-4580-82E2-14A6F3C65A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24" name="香香25-10">
                <a:extLst>
                  <a:ext uri="{FF2B5EF4-FFF2-40B4-BE49-F238E27FC236}">
                    <a16:creationId xmlns:a16="http://schemas.microsoft.com/office/drawing/2014/main" id="{F21D1543-D443-A1E1-3A0E-8073E38410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香香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293812" y="595102"/>
            <a:ext cx="9604376" cy="5667796"/>
          </a:xfrm>
          <a:custGeom>
            <a:avLst/>
            <a:gdLst>
              <a:gd name="connsiteX0" fmla="*/ 0 w 9604376"/>
              <a:gd name="connsiteY0" fmla="*/ 0 h 5667796"/>
              <a:gd name="connsiteX1" fmla="*/ 9604376 w 9604376"/>
              <a:gd name="connsiteY1" fmla="*/ 0 h 5667796"/>
              <a:gd name="connsiteX2" fmla="*/ 9604376 w 9604376"/>
              <a:gd name="connsiteY2" fmla="*/ 5667796 h 5667796"/>
              <a:gd name="connsiteX3" fmla="*/ 0 w 9604376"/>
              <a:gd name="connsiteY3" fmla="*/ 5667796 h 566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04376" h="5667796">
                <a:moveTo>
                  <a:pt x="0" y="0"/>
                </a:moveTo>
                <a:lnTo>
                  <a:pt x="9604376" y="0"/>
                </a:lnTo>
                <a:lnTo>
                  <a:pt x="9604376" y="5667796"/>
                </a:lnTo>
                <a:lnTo>
                  <a:pt x="0" y="5667796"/>
                </a:lnTo>
                <a:close/>
              </a:path>
            </a:pathLst>
          </a:custGeom>
        </p:spPr>
      </p:pic>
      <p:pic>
        <p:nvPicPr>
          <p:cNvPr id="28" name="香香3" descr="图片包含 户外, 山, 天空, 树&#10;&#10;自动生成的说明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777073" y="3374281"/>
            <a:ext cx="2819414" cy="1819079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pic>
        <p:nvPicPr>
          <p:cNvPr id="29" name="香香4" descr="图片包含 户外, 山, 天空, 树&#10;&#10;自动生成的说明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806147" y="3473741"/>
            <a:ext cx="2862284" cy="1846736"/>
          </a:xfrm>
          <a:custGeom>
            <a:avLst/>
            <a:gdLst>
              <a:gd name="connsiteX0" fmla="*/ 2862284 w 2862284"/>
              <a:gd name="connsiteY0" fmla="*/ 0 h 1846736"/>
              <a:gd name="connsiteX1" fmla="*/ 0 w 2862284"/>
              <a:gd name="connsiteY1" fmla="*/ 0 h 1846736"/>
              <a:gd name="connsiteX2" fmla="*/ 0 w 2862284"/>
              <a:gd name="connsiteY2" fmla="*/ 1846736 h 1846736"/>
              <a:gd name="connsiteX3" fmla="*/ 2862284 w 2862284"/>
              <a:gd name="connsiteY3" fmla="*/ 1846736 h 184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2284" h="1846736">
                <a:moveTo>
                  <a:pt x="2862284" y="0"/>
                </a:moveTo>
                <a:lnTo>
                  <a:pt x="0" y="0"/>
                </a:lnTo>
                <a:lnTo>
                  <a:pt x="0" y="1846736"/>
                </a:lnTo>
                <a:lnTo>
                  <a:pt x="2862284" y="1846736"/>
                </a:lnTo>
                <a:close/>
              </a:path>
            </a:pathLst>
          </a:custGeom>
          <a:effectLst/>
        </p:spPr>
      </p:pic>
      <p:pic>
        <p:nvPicPr>
          <p:cNvPr id="30" name="香香5" descr="图片包含 户外, 山, 天空, 树&#10;&#10;自动生成的说明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-901011" y="-171373"/>
            <a:ext cx="2969818" cy="2765564"/>
          </a:xfrm>
          <a:custGeom>
            <a:avLst/>
            <a:gdLst>
              <a:gd name="connsiteX0" fmla="*/ 1596699 w 2969818"/>
              <a:gd name="connsiteY0" fmla="*/ 2765564 h 2765564"/>
              <a:gd name="connsiteX1" fmla="*/ 2969818 w 2969818"/>
              <a:gd name="connsiteY1" fmla="*/ 1972794 h 2765564"/>
              <a:gd name="connsiteX2" fmla="*/ 2969818 w 2969818"/>
              <a:gd name="connsiteY2" fmla="*/ 0 h 2765564"/>
              <a:gd name="connsiteX3" fmla="*/ 0 w 2969818"/>
              <a:gd name="connsiteY3" fmla="*/ 0 h 27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818" h="2765564">
                <a:moveTo>
                  <a:pt x="1596699" y="2765564"/>
                </a:moveTo>
                <a:lnTo>
                  <a:pt x="2969818" y="1972794"/>
                </a:lnTo>
                <a:lnTo>
                  <a:pt x="296981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香香6"/>
          <p:cNvPicPr/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76200"/>
            <a:ext cx="1347561" cy="1347561"/>
          </a:xfrm>
          <a:prstGeom prst="rect">
            <a:avLst/>
          </a:prstGeom>
        </p:spPr>
      </p:pic>
      <p:pic>
        <p:nvPicPr>
          <p:cNvPr id="24" name="香香8" descr="图片包含 户外, 山, 天空, 树&#10;&#10;自动生成的说明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163112" flipH="1">
            <a:off x="961649" y="639438"/>
            <a:ext cx="2958643" cy="1908911"/>
          </a:xfrm>
          <a:custGeom>
            <a:avLst/>
            <a:gdLst>
              <a:gd name="connsiteX0" fmla="*/ 2958643 w 2958643"/>
              <a:gd name="connsiteY0" fmla="*/ 1908911 h 1908911"/>
              <a:gd name="connsiteX1" fmla="*/ 2958643 w 2958643"/>
              <a:gd name="connsiteY1" fmla="*/ 0 h 1908911"/>
              <a:gd name="connsiteX2" fmla="*/ 0 w 2958643"/>
              <a:gd name="connsiteY2" fmla="*/ 0 h 1908911"/>
              <a:gd name="connsiteX3" fmla="*/ 0 w 2958643"/>
              <a:gd name="connsiteY3" fmla="*/ 1908911 h 190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643" h="1908911">
                <a:moveTo>
                  <a:pt x="2958643" y="1908911"/>
                </a:moveTo>
                <a:lnTo>
                  <a:pt x="2958643" y="0"/>
                </a:lnTo>
                <a:lnTo>
                  <a:pt x="0" y="0"/>
                </a:lnTo>
                <a:lnTo>
                  <a:pt x="0" y="1908911"/>
                </a:lnTo>
                <a:close/>
              </a:path>
            </a:pathLst>
          </a:custGeom>
          <a:effectLst/>
        </p:spPr>
      </p:pic>
      <p:pic>
        <p:nvPicPr>
          <p:cNvPr id="93" name="香香9" descr="图片包含 户外, 山, 天空, 树&#10;&#10;自动生成的说明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105" name="香香11" descr="查看图片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637" y="0"/>
            <a:ext cx="6858000" cy="47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香香12"/>
          <p:cNvPicPr/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78"/>
          <a:stretch>
            <a:fillRect/>
          </a:stretch>
        </p:blipFill>
        <p:spPr>
          <a:xfrm>
            <a:off x="607210" y="-1089917"/>
            <a:ext cx="11007196" cy="6337671"/>
          </a:xfrm>
          <a:prstGeom prst="rect">
            <a:avLst/>
          </a:prstGeom>
        </p:spPr>
      </p:pic>
      <p:pic>
        <p:nvPicPr>
          <p:cNvPr id="34" name="香香13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09202"/>
            <a:ext cx="12192000" cy="4648799"/>
          </a:xfrm>
          <a:custGeom>
            <a:avLst/>
            <a:gdLst>
              <a:gd name="connsiteX0" fmla="*/ 0 w 12183067"/>
              <a:gd name="connsiteY0" fmla="*/ 0 h 4648799"/>
              <a:gd name="connsiteX1" fmla="*/ 12183067 w 12183067"/>
              <a:gd name="connsiteY1" fmla="*/ 0 h 4648799"/>
              <a:gd name="connsiteX2" fmla="*/ 12183067 w 12183067"/>
              <a:gd name="connsiteY2" fmla="*/ 4648799 h 4648799"/>
              <a:gd name="connsiteX3" fmla="*/ 0 w 12183067"/>
              <a:gd name="connsiteY3" fmla="*/ 4648799 h 464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3067" h="4648799">
                <a:moveTo>
                  <a:pt x="0" y="0"/>
                </a:moveTo>
                <a:lnTo>
                  <a:pt x="12183067" y="0"/>
                </a:lnTo>
                <a:lnTo>
                  <a:pt x="12183067" y="4648799"/>
                </a:lnTo>
                <a:lnTo>
                  <a:pt x="0" y="4648799"/>
                </a:lnTo>
                <a:close/>
              </a:path>
            </a:pathLst>
          </a:custGeom>
        </p:spPr>
      </p:pic>
      <p:pic>
        <p:nvPicPr>
          <p:cNvPr id="46" name="香香14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038600"/>
            <a:ext cx="12192000" cy="2819400"/>
          </a:xfrm>
          <a:custGeom>
            <a:avLst/>
            <a:gdLst>
              <a:gd name="connsiteX0" fmla="*/ 0 w 12192000"/>
              <a:gd name="connsiteY0" fmla="*/ 0 h 2819400"/>
              <a:gd name="connsiteX1" fmla="*/ 12192000 w 12192000"/>
              <a:gd name="connsiteY1" fmla="*/ 0 h 2819400"/>
              <a:gd name="connsiteX2" fmla="*/ 12192000 w 12192000"/>
              <a:gd name="connsiteY2" fmla="*/ 2819400 h 2819400"/>
              <a:gd name="connsiteX3" fmla="*/ 0 w 121920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19400">
                <a:moveTo>
                  <a:pt x="0" y="0"/>
                </a:moveTo>
                <a:lnTo>
                  <a:pt x="12192000" y="0"/>
                </a:lnTo>
                <a:lnTo>
                  <a:pt x="12192000" y="2819400"/>
                </a:lnTo>
                <a:lnTo>
                  <a:pt x="0" y="2819400"/>
                </a:lnTo>
                <a:close/>
              </a:path>
            </a:pathLst>
          </a:custGeom>
        </p:spPr>
      </p:pic>
      <p:pic>
        <p:nvPicPr>
          <p:cNvPr id="31" name="香香15" descr="图片包含 户外, 山, 天空, 树&#10;&#10;自动生成的说明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0014" flipH="1">
            <a:off x="10728105" y="1449034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FE01020D-2B04-DA9B-EFD2-7655F28EC88E}"/>
              </a:ext>
            </a:extLst>
          </p:cNvPr>
          <p:cNvSpPr txBox="1"/>
          <p:nvPr/>
        </p:nvSpPr>
        <p:spPr>
          <a:xfrm>
            <a:off x="7900280" y="1901645"/>
            <a:ext cx="1368043" cy="1492720"/>
          </a:xfrm>
          <a:custGeom>
            <a:avLst/>
            <a:gdLst/>
            <a:ahLst/>
            <a:cxnLst/>
            <a:rect l="l" t="t" r="r" b="b"/>
            <a:pathLst>
              <a:path w="1368043" h="1492720">
                <a:moveTo>
                  <a:pt x="1121512" y="1057665"/>
                </a:moveTo>
                <a:cubicBezTo>
                  <a:pt x="1113134" y="1057665"/>
                  <a:pt x="1087997" y="1079257"/>
                  <a:pt x="1046103" y="1122440"/>
                </a:cubicBezTo>
                <a:cubicBezTo>
                  <a:pt x="1004209" y="1165623"/>
                  <a:pt x="983262" y="1192371"/>
                  <a:pt x="983262" y="1202684"/>
                </a:cubicBezTo>
                <a:cubicBezTo>
                  <a:pt x="983262" y="1210418"/>
                  <a:pt x="987451" y="1214607"/>
                  <a:pt x="995830" y="1215252"/>
                </a:cubicBezTo>
                <a:cubicBezTo>
                  <a:pt x="1004209" y="1215896"/>
                  <a:pt x="1011621" y="1211707"/>
                  <a:pt x="1018066" y="1202684"/>
                </a:cubicBezTo>
                <a:cubicBezTo>
                  <a:pt x="1023222" y="1193660"/>
                  <a:pt x="1033535" y="1189149"/>
                  <a:pt x="1049003" y="1189149"/>
                </a:cubicBezTo>
                <a:cubicBezTo>
                  <a:pt x="1064472" y="1189149"/>
                  <a:pt x="1079618" y="1180447"/>
                  <a:pt x="1094442" y="1163045"/>
                </a:cubicBezTo>
                <a:cubicBezTo>
                  <a:pt x="1109266" y="1145643"/>
                  <a:pt x="1119257" y="1124696"/>
                  <a:pt x="1124413" y="1100204"/>
                </a:cubicBezTo>
                <a:cubicBezTo>
                  <a:pt x="1130858" y="1071845"/>
                  <a:pt x="1129891" y="1057665"/>
                  <a:pt x="1121512" y="1057665"/>
                </a:cubicBezTo>
                <a:close/>
                <a:moveTo>
                  <a:pt x="1154383" y="914098"/>
                </a:moveTo>
                <a:cubicBezTo>
                  <a:pt x="1166629" y="914420"/>
                  <a:pt x="1181776" y="915870"/>
                  <a:pt x="1199822" y="918448"/>
                </a:cubicBezTo>
                <a:cubicBezTo>
                  <a:pt x="1304235" y="928760"/>
                  <a:pt x="1356442" y="955186"/>
                  <a:pt x="1356442" y="997725"/>
                </a:cubicBezTo>
                <a:cubicBezTo>
                  <a:pt x="1356442" y="1018349"/>
                  <a:pt x="1340651" y="1067011"/>
                  <a:pt x="1309069" y="1143710"/>
                </a:cubicBezTo>
                <a:cubicBezTo>
                  <a:pt x="1277488" y="1220408"/>
                  <a:pt x="1266531" y="1267136"/>
                  <a:pt x="1276198" y="1283894"/>
                </a:cubicBezTo>
                <a:cubicBezTo>
                  <a:pt x="1285866" y="1300652"/>
                  <a:pt x="1289411" y="1320632"/>
                  <a:pt x="1286833" y="1343835"/>
                </a:cubicBezTo>
                <a:cubicBezTo>
                  <a:pt x="1285544" y="1356725"/>
                  <a:pt x="1282322" y="1366071"/>
                  <a:pt x="1277165" y="1371871"/>
                </a:cubicBezTo>
                <a:cubicBezTo>
                  <a:pt x="1272009" y="1377672"/>
                  <a:pt x="1259763" y="1383151"/>
                  <a:pt x="1240427" y="1388307"/>
                </a:cubicBezTo>
                <a:cubicBezTo>
                  <a:pt x="1221092" y="1393463"/>
                  <a:pt x="1196600" y="1397008"/>
                  <a:pt x="1166952" y="1398942"/>
                </a:cubicBezTo>
                <a:cubicBezTo>
                  <a:pt x="1137303" y="1400875"/>
                  <a:pt x="1092831" y="1404420"/>
                  <a:pt x="1033535" y="1409576"/>
                </a:cubicBezTo>
                <a:cubicBezTo>
                  <a:pt x="967793" y="1413443"/>
                  <a:pt x="926544" y="1414732"/>
                  <a:pt x="909786" y="1413443"/>
                </a:cubicBezTo>
                <a:cubicBezTo>
                  <a:pt x="893028" y="1412154"/>
                  <a:pt x="880782" y="1405709"/>
                  <a:pt x="873048" y="1394108"/>
                </a:cubicBezTo>
                <a:cubicBezTo>
                  <a:pt x="864025" y="1382506"/>
                  <a:pt x="857257" y="1376705"/>
                  <a:pt x="852746" y="1376705"/>
                </a:cubicBezTo>
                <a:cubicBezTo>
                  <a:pt x="848234" y="1376705"/>
                  <a:pt x="838244" y="1381862"/>
                  <a:pt x="822775" y="1392174"/>
                </a:cubicBezTo>
                <a:cubicBezTo>
                  <a:pt x="796994" y="1407643"/>
                  <a:pt x="772180" y="1410221"/>
                  <a:pt x="748332" y="1399908"/>
                </a:cubicBezTo>
                <a:cubicBezTo>
                  <a:pt x="724485" y="1389596"/>
                  <a:pt x="707405" y="1368971"/>
                  <a:pt x="697093" y="1338034"/>
                </a:cubicBezTo>
                <a:cubicBezTo>
                  <a:pt x="688070" y="1310964"/>
                  <a:pt x="682269" y="1277126"/>
                  <a:pt x="679691" y="1236521"/>
                </a:cubicBezTo>
                <a:cubicBezTo>
                  <a:pt x="677112" y="1195916"/>
                  <a:pt x="678402" y="1166590"/>
                  <a:pt x="683558" y="1148543"/>
                </a:cubicBezTo>
                <a:cubicBezTo>
                  <a:pt x="690003" y="1135653"/>
                  <a:pt x="701282" y="1105360"/>
                  <a:pt x="717395" y="1057665"/>
                </a:cubicBezTo>
                <a:cubicBezTo>
                  <a:pt x="733508" y="1009971"/>
                  <a:pt x="746077" y="984512"/>
                  <a:pt x="755100" y="981289"/>
                </a:cubicBezTo>
                <a:cubicBezTo>
                  <a:pt x="764123" y="978067"/>
                  <a:pt x="776369" y="1009648"/>
                  <a:pt x="791838" y="1076034"/>
                </a:cubicBezTo>
                <a:cubicBezTo>
                  <a:pt x="807307" y="1142421"/>
                  <a:pt x="817619" y="1175614"/>
                  <a:pt x="822775" y="1175614"/>
                </a:cubicBezTo>
                <a:cubicBezTo>
                  <a:pt x="827931" y="1175614"/>
                  <a:pt x="859513" y="1145321"/>
                  <a:pt x="917520" y="1084736"/>
                </a:cubicBezTo>
                <a:cubicBezTo>
                  <a:pt x="975528" y="1024150"/>
                  <a:pt x="1024511" y="979678"/>
                  <a:pt x="1064472" y="951319"/>
                </a:cubicBezTo>
                <a:cubicBezTo>
                  <a:pt x="1092831" y="931983"/>
                  <a:pt x="1113456" y="920382"/>
                  <a:pt x="1126346" y="916514"/>
                </a:cubicBezTo>
                <a:cubicBezTo>
                  <a:pt x="1132792" y="914581"/>
                  <a:pt x="1142137" y="913775"/>
                  <a:pt x="1154383" y="914098"/>
                </a:cubicBezTo>
                <a:close/>
                <a:moveTo>
                  <a:pt x="517270" y="0"/>
                </a:moveTo>
                <a:cubicBezTo>
                  <a:pt x="537895" y="0"/>
                  <a:pt x="559487" y="9023"/>
                  <a:pt x="582045" y="27070"/>
                </a:cubicBezTo>
                <a:cubicBezTo>
                  <a:pt x="604603" y="45117"/>
                  <a:pt x="615883" y="63486"/>
                  <a:pt x="615883" y="82177"/>
                </a:cubicBezTo>
                <a:cubicBezTo>
                  <a:pt x="615883" y="100868"/>
                  <a:pt x="605248" y="132450"/>
                  <a:pt x="583979" y="176922"/>
                </a:cubicBezTo>
                <a:cubicBezTo>
                  <a:pt x="562709" y="221394"/>
                  <a:pt x="544985" y="248787"/>
                  <a:pt x="530805" y="259099"/>
                </a:cubicBezTo>
                <a:cubicBezTo>
                  <a:pt x="515337" y="273279"/>
                  <a:pt x="497935" y="299382"/>
                  <a:pt x="478599" y="337409"/>
                </a:cubicBezTo>
                <a:cubicBezTo>
                  <a:pt x="459263" y="375436"/>
                  <a:pt x="446051" y="394449"/>
                  <a:pt x="438961" y="394449"/>
                </a:cubicBezTo>
                <a:cubicBezTo>
                  <a:pt x="431871" y="394449"/>
                  <a:pt x="428326" y="401217"/>
                  <a:pt x="428326" y="414752"/>
                </a:cubicBezTo>
                <a:cubicBezTo>
                  <a:pt x="428326" y="428287"/>
                  <a:pt x="423814" y="435054"/>
                  <a:pt x="414791" y="435054"/>
                </a:cubicBezTo>
                <a:cubicBezTo>
                  <a:pt x="405768" y="435054"/>
                  <a:pt x="401256" y="439244"/>
                  <a:pt x="401256" y="447623"/>
                </a:cubicBezTo>
                <a:cubicBezTo>
                  <a:pt x="401256" y="456001"/>
                  <a:pt x="386432" y="475337"/>
                  <a:pt x="356784" y="505630"/>
                </a:cubicBezTo>
                <a:cubicBezTo>
                  <a:pt x="327136" y="535923"/>
                  <a:pt x="305222" y="562026"/>
                  <a:pt x="291042" y="583940"/>
                </a:cubicBezTo>
                <a:cubicBezTo>
                  <a:pt x="280730" y="601986"/>
                  <a:pt x="276218" y="613265"/>
                  <a:pt x="277507" y="617777"/>
                </a:cubicBezTo>
                <a:cubicBezTo>
                  <a:pt x="278796" y="622289"/>
                  <a:pt x="290398" y="630345"/>
                  <a:pt x="312312" y="641947"/>
                </a:cubicBezTo>
                <a:cubicBezTo>
                  <a:pt x="360006" y="665150"/>
                  <a:pt x="388688" y="690931"/>
                  <a:pt x="398356" y="719290"/>
                </a:cubicBezTo>
                <a:cubicBezTo>
                  <a:pt x="408024" y="747649"/>
                  <a:pt x="402545" y="789543"/>
                  <a:pt x="381920" y="844972"/>
                </a:cubicBezTo>
                <a:cubicBezTo>
                  <a:pt x="374186" y="868175"/>
                  <a:pt x="368707" y="889122"/>
                  <a:pt x="365485" y="907813"/>
                </a:cubicBezTo>
                <a:cubicBezTo>
                  <a:pt x="362262" y="926505"/>
                  <a:pt x="361940" y="940684"/>
                  <a:pt x="364518" y="950352"/>
                </a:cubicBezTo>
                <a:cubicBezTo>
                  <a:pt x="367096" y="960020"/>
                  <a:pt x="372897" y="964854"/>
                  <a:pt x="381920" y="964854"/>
                </a:cubicBezTo>
                <a:cubicBezTo>
                  <a:pt x="394811" y="964854"/>
                  <a:pt x="416080" y="980323"/>
                  <a:pt x="445728" y="1011260"/>
                </a:cubicBezTo>
                <a:cubicBezTo>
                  <a:pt x="454752" y="1020283"/>
                  <a:pt x="462164" y="1027373"/>
                  <a:pt x="467964" y="1032529"/>
                </a:cubicBezTo>
                <a:cubicBezTo>
                  <a:pt x="473765" y="1037685"/>
                  <a:pt x="478921" y="1040908"/>
                  <a:pt x="483433" y="1042197"/>
                </a:cubicBezTo>
                <a:cubicBezTo>
                  <a:pt x="487945" y="1043486"/>
                  <a:pt x="491489" y="1043808"/>
                  <a:pt x="494067" y="1043164"/>
                </a:cubicBezTo>
                <a:cubicBezTo>
                  <a:pt x="496646" y="1042519"/>
                  <a:pt x="498579" y="1040263"/>
                  <a:pt x="499868" y="1036396"/>
                </a:cubicBezTo>
                <a:cubicBezTo>
                  <a:pt x="505024" y="1022217"/>
                  <a:pt x="501157" y="1005459"/>
                  <a:pt x="488267" y="986123"/>
                </a:cubicBezTo>
                <a:cubicBezTo>
                  <a:pt x="476665" y="970655"/>
                  <a:pt x="470542" y="946485"/>
                  <a:pt x="469898" y="913614"/>
                </a:cubicBezTo>
                <a:cubicBezTo>
                  <a:pt x="469253" y="880743"/>
                  <a:pt x="474087" y="859152"/>
                  <a:pt x="484400" y="848839"/>
                </a:cubicBezTo>
                <a:cubicBezTo>
                  <a:pt x="494712" y="838527"/>
                  <a:pt x="512759" y="833371"/>
                  <a:pt x="538540" y="833371"/>
                </a:cubicBezTo>
                <a:cubicBezTo>
                  <a:pt x="587524" y="833371"/>
                  <a:pt x="624906" y="809523"/>
                  <a:pt x="650687" y="761829"/>
                </a:cubicBezTo>
                <a:cubicBezTo>
                  <a:pt x="670023" y="723157"/>
                  <a:pt x="680980" y="676751"/>
                  <a:pt x="683558" y="622611"/>
                </a:cubicBezTo>
                <a:cubicBezTo>
                  <a:pt x="684847" y="607142"/>
                  <a:pt x="687425" y="596508"/>
                  <a:pt x="691292" y="590707"/>
                </a:cubicBezTo>
                <a:cubicBezTo>
                  <a:pt x="695159" y="584906"/>
                  <a:pt x="700315" y="582651"/>
                  <a:pt x="706761" y="583940"/>
                </a:cubicBezTo>
                <a:cubicBezTo>
                  <a:pt x="719651" y="585229"/>
                  <a:pt x="727386" y="611010"/>
                  <a:pt x="729964" y="661283"/>
                </a:cubicBezTo>
                <a:cubicBezTo>
                  <a:pt x="732542" y="694798"/>
                  <a:pt x="735120" y="715423"/>
                  <a:pt x="737698" y="723157"/>
                </a:cubicBezTo>
                <a:cubicBezTo>
                  <a:pt x="740276" y="730891"/>
                  <a:pt x="747366" y="733470"/>
                  <a:pt x="758967" y="730891"/>
                </a:cubicBezTo>
                <a:cubicBezTo>
                  <a:pt x="775725" y="727024"/>
                  <a:pt x="795060" y="711556"/>
                  <a:pt x="816974" y="684486"/>
                </a:cubicBezTo>
                <a:cubicBezTo>
                  <a:pt x="832443" y="669017"/>
                  <a:pt x="842433" y="653871"/>
                  <a:pt x="846945" y="639046"/>
                </a:cubicBezTo>
                <a:cubicBezTo>
                  <a:pt x="851456" y="624222"/>
                  <a:pt x="853712" y="600053"/>
                  <a:pt x="853712" y="566537"/>
                </a:cubicBezTo>
                <a:cubicBezTo>
                  <a:pt x="853712" y="514975"/>
                  <a:pt x="852101" y="489194"/>
                  <a:pt x="848878" y="489194"/>
                </a:cubicBezTo>
                <a:cubicBezTo>
                  <a:pt x="845656" y="489194"/>
                  <a:pt x="825676" y="497896"/>
                  <a:pt x="788938" y="515298"/>
                </a:cubicBezTo>
                <a:cubicBezTo>
                  <a:pt x="752200" y="532700"/>
                  <a:pt x="726741" y="540434"/>
                  <a:pt x="712561" y="538501"/>
                </a:cubicBezTo>
                <a:cubicBezTo>
                  <a:pt x="698382" y="536567"/>
                  <a:pt x="677757" y="516264"/>
                  <a:pt x="650687" y="477593"/>
                </a:cubicBezTo>
                <a:cubicBezTo>
                  <a:pt x="623617" y="438922"/>
                  <a:pt x="612338" y="414107"/>
                  <a:pt x="616849" y="403150"/>
                </a:cubicBezTo>
                <a:cubicBezTo>
                  <a:pt x="621361" y="392193"/>
                  <a:pt x="642308" y="384137"/>
                  <a:pt x="679691" y="378981"/>
                </a:cubicBezTo>
                <a:cubicBezTo>
                  <a:pt x="717073" y="373824"/>
                  <a:pt x="758967" y="359645"/>
                  <a:pt x="805373" y="336442"/>
                </a:cubicBezTo>
                <a:cubicBezTo>
                  <a:pt x="841466" y="319684"/>
                  <a:pt x="862736" y="307116"/>
                  <a:pt x="869181" y="298737"/>
                </a:cubicBezTo>
                <a:cubicBezTo>
                  <a:pt x="875626" y="290358"/>
                  <a:pt x="878849" y="270700"/>
                  <a:pt x="878849" y="239763"/>
                </a:cubicBezTo>
                <a:cubicBezTo>
                  <a:pt x="878849" y="198514"/>
                  <a:pt x="870148" y="164354"/>
                  <a:pt x="852746" y="137284"/>
                </a:cubicBezTo>
                <a:cubicBezTo>
                  <a:pt x="835343" y="110214"/>
                  <a:pt x="827287" y="93456"/>
                  <a:pt x="828576" y="87011"/>
                </a:cubicBezTo>
                <a:cubicBezTo>
                  <a:pt x="829865" y="80566"/>
                  <a:pt x="842755" y="77343"/>
                  <a:pt x="867247" y="77343"/>
                </a:cubicBezTo>
                <a:cubicBezTo>
                  <a:pt x="893028" y="77343"/>
                  <a:pt x="922999" y="88944"/>
                  <a:pt x="957159" y="112147"/>
                </a:cubicBezTo>
                <a:cubicBezTo>
                  <a:pt x="991318" y="135350"/>
                  <a:pt x="1013555" y="158553"/>
                  <a:pt x="1023867" y="181756"/>
                </a:cubicBezTo>
                <a:cubicBezTo>
                  <a:pt x="1030312" y="198514"/>
                  <a:pt x="1037080" y="209793"/>
                  <a:pt x="1044170" y="215594"/>
                </a:cubicBezTo>
                <a:cubicBezTo>
                  <a:pt x="1051259" y="221394"/>
                  <a:pt x="1063827" y="224295"/>
                  <a:pt x="1081874" y="224295"/>
                </a:cubicBezTo>
                <a:cubicBezTo>
                  <a:pt x="1110233" y="224295"/>
                  <a:pt x="1140848" y="229129"/>
                  <a:pt x="1173719" y="238796"/>
                </a:cubicBezTo>
                <a:cubicBezTo>
                  <a:pt x="1206590" y="248464"/>
                  <a:pt x="1226892" y="259099"/>
                  <a:pt x="1234627" y="270700"/>
                </a:cubicBezTo>
                <a:cubicBezTo>
                  <a:pt x="1244939" y="282302"/>
                  <a:pt x="1239138" y="299382"/>
                  <a:pt x="1217224" y="321940"/>
                </a:cubicBezTo>
                <a:cubicBezTo>
                  <a:pt x="1195310" y="344499"/>
                  <a:pt x="1173074" y="355778"/>
                  <a:pt x="1150516" y="355778"/>
                </a:cubicBezTo>
                <a:cubicBezTo>
                  <a:pt x="1127958" y="355778"/>
                  <a:pt x="1110233" y="362223"/>
                  <a:pt x="1097343" y="375113"/>
                </a:cubicBezTo>
                <a:cubicBezTo>
                  <a:pt x="1084452" y="388004"/>
                  <a:pt x="1068984" y="394449"/>
                  <a:pt x="1050937" y="394449"/>
                </a:cubicBezTo>
                <a:cubicBezTo>
                  <a:pt x="1032890" y="394449"/>
                  <a:pt x="1023867" y="404439"/>
                  <a:pt x="1023867" y="424420"/>
                </a:cubicBezTo>
                <a:cubicBezTo>
                  <a:pt x="1023867" y="444400"/>
                  <a:pt x="1014844" y="480816"/>
                  <a:pt x="996797" y="533667"/>
                </a:cubicBezTo>
                <a:cubicBezTo>
                  <a:pt x="977461" y="587807"/>
                  <a:pt x="971338" y="620033"/>
                  <a:pt x="978428" y="630345"/>
                </a:cubicBezTo>
                <a:cubicBezTo>
                  <a:pt x="985518" y="640658"/>
                  <a:pt x="1009043" y="634857"/>
                  <a:pt x="1049003" y="612943"/>
                </a:cubicBezTo>
                <a:cubicBezTo>
                  <a:pt x="1081230" y="593607"/>
                  <a:pt x="1104755" y="583295"/>
                  <a:pt x="1119579" y="582006"/>
                </a:cubicBezTo>
                <a:cubicBezTo>
                  <a:pt x="1134403" y="580717"/>
                  <a:pt x="1166307" y="582651"/>
                  <a:pt x="1215291" y="587807"/>
                </a:cubicBezTo>
                <a:cubicBezTo>
                  <a:pt x="1261697" y="595541"/>
                  <a:pt x="1298757" y="605853"/>
                  <a:pt x="1326471" y="618744"/>
                </a:cubicBezTo>
                <a:cubicBezTo>
                  <a:pt x="1354186" y="631634"/>
                  <a:pt x="1368043" y="645814"/>
                  <a:pt x="1368043" y="661283"/>
                </a:cubicBezTo>
                <a:cubicBezTo>
                  <a:pt x="1368043" y="675462"/>
                  <a:pt x="1358053" y="689964"/>
                  <a:pt x="1338073" y="704788"/>
                </a:cubicBezTo>
                <a:cubicBezTo>
                  <a:pt x="1318092" y="719612"/>
                  <a:pt x="1301657" y="724446"/>
                  <a:pt x="1288767" y="719290"/>
                </a:cubicBezTo>
                <a:cubicBezTo>
                  <a:pt x="1270720" y="714134"/>
                  <a:pt x="1248162" y="718645"/>
                  <a:pt x="1221092" y="732825"/>
                </a:cubicBezTo>
                <a:cubicBezTo>
                  <a:pt x="1194022" y="747005"/>
                  <a:pt x="1173397" y="754094"/>
                  <a:pt x="1159217" y="754094"/>
                </a:cubicBezTo>
                <a:cubicBezTo>
                  <a:pt x="1148905" y="754094"/>
                  <a:pt x="1116356" y="767629"/>
                  <a:pt x="1061572" y="794699"/>
                </a:cubicBezTo>
                <a:cubicBezTo>
                  <a:pt x="1006787" y="821769"/>
                  <a:pt x="967149" y="844328"/>
                  <a:pt x="942657" y="862374"/>
                </a:cubicBezTo>
                <a:cubicBezTo>
                  <a:pt x="916876" y="880421"/>
                  <a:pt x="888517" y="886222"/>
                  <a:pt x="857580" y="879777"/>
                </a:cubicBezTo>
                <a:cubicBezTo>
                  <a:pt x="838244" y="875910"/>
                  <a:pt x="820519" y="876876"/>
                  <a:pt x="804406" y="882677"/>
                </a:cubicBezTo>
                <a:cubicBezTo>
                  <a:pt x="788293" y="888478"/>
                  <a:pt x="760901" y="902980"/>
                  <a:pt x="722229" y="926182"/>
                </a:cubicBezTo>
                <a:cubicBezTo>
                  <a:pt x="682269" y="951963"/>
                  <a:pt x="655843" y="971944"/>
                  <a:pt x="642953" y="986123"/>
                </a:cubicBezTo>
                <a:cubicBezTo>
                  <a:pt x="630062" y="1000303"/>
                  <a:pt x="617816" y="1022217"/>
                  <a:pt x="606215" y="1051865"/>
                </a:cubicBezTo>
                <a:cubicBezTo>
                  <a:pt x="572699" y="1145965"/>
                  <a:pt x="530161" y="1231043"/>
                  <a:pt x="478599" y="1307097"/>
                </a:cubicBezTo>
                <a:cubicBezTo>
                  <a:pt x="452818" y="1345768"/>
                  <a:pt x="435416" y="1381217"/>
                  <a:pt x="426392" y="1413443"/>
                </a:cubicBezTo>
                <a:cubicBezTo>
                  <a:pt x="410924" y="1466294"/>
                  <a:pt x="393522" y="1492720"/>
                  <a:pt x="374186" y="1492720"/>
                </a:cubicBezTo>
                <a:cubicBezTo>
                  <a:pt x="361296" y="1492720"/>
                  <a:pt x="342604" y="1479507"/>
                  <a:pt x="318112" y="1453082"/>
                </a:cubicBezTo>
                <a:cubicBezTo>
                  <a:pt x="293620" y="1426656"/>
                  <a:pt x="279441" y="1403775"/>
                  <a:pt x="275574" y="1384440"/>
                </a:cubicBezTo>
                <a:cubicBezTo>
                  <a:pt x="269128" y="1356081"/>
                  <a:pt x="260750" y="1334167"/>
                  <a:pt x="250437" y="1318698"/>
                </a:cubicBezTo>
                <a:cubicBezTo>
                  <a:pt x="243992" y="1308386"/>
                  <a:pt x="242381" y="1299685"/>
                  <a:pt x="245603" y="1292595"/>
                </a:cubicBezTo>
                <a:cubicBezTo>
                  <a:pt x="248826" y="1285505"/>
                  <a:pt x="258172" y="1275837"/>
                  <a:pt x="273640" y="1263591"/>
                </a:cubicBezTo>
                <a:cubicBezTo>
                  <a:pt x="289109" y="1251345"/>
                  <a:pt x="299743" y="1238455"/>
                  <a:pt x="305544" y="1224920"/>
                </a:cubicBezTo>
                <a:cubicBezTo>
                  <a:pt x="311345" y="1211385"/>
                  <a:pt x="316179" y="1189149"/>
                  <a:pt x="320046" y="1158211"/>
                </a:cubicBezTo>
                <a:cubicBezTo>
                  <a:pt x="322624" y="1123407"/>
                  <a:pt x="323268" y="1102460"/>
                  <a:pt x="321979" y="1095370"/>
                </a:cubicBezTo>
                <a:cubicBezTo>
                  <a:pt x="320690" y="1088280"/>
                  <a:pt x="312956" y="1084736"/>
                  <a:pt x="298777" y="1084736"/>
                </a:cubicBezTo>
                <a:cubicBezTo>
                  <a:pt x="267839" y="1084736"/>
                  <a:pt x="247215" y="1064433"/>
                  <a:pt x="236902" y="1023828"/>
                </a:cubicBezTo>
                <a:cubicBezTo>
                  <a:pt x="226590" y="983223"/>
                  <a:pt x="226590" y="918448"/>
                  <a:pt x="236902" y="829504"/>
                </a:cubicBezTo>
                <a:cubicBezTo>
                  <a:pt x="242058" y="790832"/>
                  <a:pt x="243347" y="768596"/>
                  <a:pt x="240769" y="762795"/>
                </a:cubicBezTo>
                <a:cubicBezTo>
                  <a:pt x="238191" y="756995"/>
                  <a:pt x="227879" y="754094"/>
                  <a:pt x="209832" y="754094"/>
                </a:cubicBezTo>
                <a:cubicBezTo>
                  <a:pt x="187918" y="754094"/>
                  <a:pt x="155047" y="765051"/>
                  <a:pt x="111220" y="786965"/>
                </a:cubicBezTo>
                <a:cubicBezTo>
                  <a:pt x="67392" y="808879"/>
                  <a:pt x="39033" y="816613"/>
                  <a:pt x="26143" y="810168"/>
                </a:cubicBezTo>
                <a:cubicBezTo>
                  <a:pt x="9385" y="805012"/>
                  <a:pt x="684" y="782453"/>
                  <a:pt x="39" y="742493"/>
                </a:cubicBezTo>
                <a:cubicBezTo>
                  <a:pt x="-605" y="702532"/>
                  <a:pt x="6807" y="679974"/>
                  <a:pt x="22275" y="674818"/>
                </a:cubicBezTo>
                <a:cubicBezTo>
                  <a:pt x="39033" y="669662"/>
                  <a:pt x="87695" y="625834"/>
                  <a:pt x="168260" y="543335"/>
                </a:cubicBezTo>
                <a:cubicBezTo>
                  <a:pt x="248826" y="460835"/>
                  <a:pt x="301355" y="400250"/>
                  <a:pt x="325847" y="361579"/>
                </a:cubicBezTo>
                <a:cubicBezTo>
                  <a:pt x="363229" y="308727"/>
                  <a:pt x="396100" y="264255"/>
                  <a:pt x="424459" y="228162"/>
                </a:cubicBezTo>
                <a:cubicBezTo>
                  <a:pt x="454107" y="188201"/>
                  <a:pt x="476343" y="148241"/>
                  <a:pt x="491167" y="108280"/>
                </a:cubicBezTo>
                <a:cubicBezTo>
                  <a:pt x="505991" y="68320"/>
                  <a:pt x="508247" y="39960"/>
                  <a:pt x="497935" y="23203"/>
                </a:cubicBezTo>
                <a:cubicBezTo>
                  <a:pt x="490200" y="11601"/>
                  <a:pt x="487300" y="4834"/>
                  <a:pt x="489234" y="2900"/>
                </a:cubicBezTo>
                <a:cubicBezTo>
                  <a:pt x="491167" y="967"/>
                  <a:pt x="500513" y="0"/>
                  <a:pt x="517270" y="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09" name="香香17"/>
          <p:cNvGrpSpPr/>
          <p:nvPr/>
        </p:nvGrpSpPr>
        <p:grpSpPr>
          <a:xfrm rot="20172725" flipH="1">
            <a:off x="454222" y="3424293"/>
            <a:ext cx="1103636" cy="685606"/>
            <a:chOff x="10244289" y="3881011"/>
            <a:chExt cx="1103636" cy="685606"/>
          </a:xfrm>
        </p:grpSpPr>
        <p:pic>
          <p:nvPicPr>
            <p:cNvPr id="107" name="香香17-1"/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 rot="20027779" flipH="1">
              <a:off x="10244289" y="3954217"/>
              <a:ext cx="489920" cy="612400"/>
            </a:xfrm>
            <a:prstGeom prst="rect">
              <a:avLst/>
            </a:prstGeom>
          </p:spPr>
        </p:pic>
        <p:pic>
          <p:nvPicPr>
            <p:cNvPr id="108" name="香香17-2"/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826178" y="3881011"/>
              <a:ext cx="521747" cy="521747"/>
            </a:xfrm>
            <a:custGeom>
              <a:avLst/>
              <a:gdLst>
                <a:gd name="connsiteX0" fmla="*/ 0 w 521747"/>
                <a:gd name="connsiteY0" fmla="*/ 0 h 521747"/>
                <a:gd name="connsiteX1" fmla="*/ 521747 w 521747"/>
                <a:gd name="connsiteY1" fmla="*/ 0 h 521747"/>
                <a:gd name="connsiteX2" fmla="*/ 521747 w 521747"/>
                <a:gd name="connsiteY2" fmla="*/ 521747 h 521747"/>
                <a:gd name="connsiteX3" fmla="*/ 0 w 521747"/>
                <a:gd name="connsiteY3" fmla="*/ 521747 h 5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747" h="521747">
                  <a:moveTo>
                    <a:pt x="0" y="0"/>
                  </a:moveTo>
                  <a:lnTo>
                    <a:pt x="521747" y="0"/>
                  </a:lnTo>
                  <a:lnTo>
                    <a:pt x="521747" y="521747"/>
                  </a:lnTo>
                  <a:lnTo>
                    <a:pt x="0" y="521747"/>
                  </a:lnTo>
                  <a:close/>
                </a:path>
              </a:pathLst>
            </a:cu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509330C-12EB-E37C-B921-3A72A8507789}"/>
              </a:ext>
            </a:extLst>
          </p:cNvPr>
          <p:cNvSpPr txBox="1"/>
          <p:nvPr/>
        </p:nvSpPr>
        <p:spPr>
          <a:xfrm>
            <a:off x="4702119" y="1519092"/>
            <a:ext cx="2331578" cy="2108307"/>
          </a:xfrm>
          <a:custGeom>
            <a:avLst/>
            <a:gdLst/>
            <a:ahLst/>
            <a:cxnLst/>
            <a:rect l="l" t="t" r="r" b="b"/>
            <a:pathLst>
              <a:path w="2331578" h="2108307">
                <a:moveTo>
                  <a:pt x="1611003" y="580330"/>
                </a:moveTo>
                <a:cubicBezTo>
                  <a:pt x="1589142" y="576609"/>
                  <a:pt x="1556350" y="611494"/>
                  <a:pt x="1512627" y="684986"/>
                </a:cubicBezTo>
                <a:cubicBezTo>
                  <a:pt x="1482858" y="731500"/>
                  <a:pt x="1472625" y="774292"/>
                  <a:pt x="1481928" y="813364"/>
                </a:cubicBezTo>
                <a:cubicBezTo>
                  <a:pt x="1487509" y="841272"/>
                  <a:pt x="1494486" y="858017"/>
                  <a:pt x="1502859" y="863599"/>
                </a:cubicBezTo>
                <a:cubicBezTo>
                  <a:pt x="1511231" y="869180"/>
                  <a:pt x="1528441" y="868250"/>
                  <a:pt x="1554489" y="860808"/>
                </a:cubicBezTo>
                <a:cubicBezTo>
                  <a:pt x="1591700" y="855226"/>
                  <a:pt x="1615887" y="842667"/>
                  <a:pt x="1627051" y="823132"/>
                </a:cubicBezTo>
                <a:cubicBezTo>
                  <a:pt x="1638214" y="803596"/>
                  <a:pt x="1643795" y="764990"/>
                  <a:pt x="1643795" y="707313"/>
                </a:cubicBezTo>
                <a:cubicBezTo>
                  <a:pt x="1643795" y="626379"/>
                  <a:pt x="1632865" y="584051"/>
                  <a:pt x="1611003" y="580330"/>
                </a:cubicBezTo>
                <a:close/>
                <a:moveTo>
                  <a:pt x="1720805" y="100"/>
                </a:moveTo>
                <a:cubicBezTo>
                  <a:pt x="1756911" y="1321"/>
                  <a:pt x="1791709" y="13793"/>
                  <a:pt x="1825199" y="37514"/>
                </a:cubicBezTo>
                <a:cubicBezTo>
                  <a:pt x="1858689" y="57980"/>
                  <a:pt x="1873573" y="82633"/>
                  <a:pt x="1869852" y="111471"/>
                </a:cubicBezTo>
                <a:cubicBezTo>
                  <a:pt x="1866131" y="140310"/>
                  <a:pt x="1843805" y="189149"/>
                  <a:pt x="1802873" y="257990"/>
                </a:cubicBezTo>
                <a:lnTo>
                  <a:pt x="1733102" y="372413"/>
                </a:lnTo>
                <a:lnTo>
                  <a:pt x="1772173" y="414276"/>
                </a:lnTo>
                <a:cubicBezTo>
                  <a:pt x="1816827" y="466371"/>
                  <a:pt x="1841014" y="544514"/>
                  <a:pt x="1844735" y="648705"/>
                </a:cubicBezTo>
                <a:cubicBezTo>
                  <a:pt x="1846595" y="689637"/>
                  <a:pt x="1854503" y="712894"/>
                  <a:pt x="1868457" y="718476"/>
                </a:cubicBezTo>
                <a:cubicBezTo>
                  <a:pt x="1882411" y="724057"/>
                  <a:pt x="1934971" y="723127"/>
                  <a:pt x="2026138" y="715685"/>
                </a:cubicBezTo>
                <a:cubicBezTo>
                  <a:pt x="2063349" y="713824"/>
                  <a:pt x="2118701" y="719406"/>
                  <a:pt x="2192192" y="732430"/>
                </a:cubicBezTo>
                <a:cubicBezTo>
                  <a:pt x="2265684" y="745454"/>
                  <a:pt x="2307082" y="758478"/>
                  <a:pt x="2316384" y="771502"/>
                </a:cubicBezTo>
                <a:cubicBezTo>
                  <a:pt x="2329408" y="784525"/>
                  <a:pt x="2334059" y="807782"/>
                  <a:pt x="2330338" y="841272"/>
                </a:cubicBezTo>
                <a:lnTo>
                  <a:pt x="2319175" y="894298"/>
                </a:lnTo>
                <a:lnTo>
                  <a:pt x="2104282" y="897089"/>
                </a:lnTo>
                <a:cubicBezTo>
                  <a:pt x="2003812" y="897089"/>
                  <a:pt x="1941018" y="899880"/>
                  <a:pt x="1915901" y="905461"/>
                </a:cubicBezTo>
                <a:cubicBezTo>
                  <a:pt x="1890783" y="911043"/>
                  <a:pt x="1870782" y="923137"/>
                  <a:pt x="1855898" y="941742"/>
                </a:cubicBezTo>
                <a:cubicBezTo>
                  <a:pt x="1833572" y="967790"/>
                  <a:pt x="1817292" y="1025932"/>
                  <a:pt x="1807059" y="1116168"/>
                </a:cubicBezTo>
                <a:cubicBezTo>
                  <a:pt x="1796826" y="1206405"/>
                  <a:pt x="1787988" y="1376180"/>
                  <a:pt x="1780546" y="1625494"/>
                </a:cubicBezTo>
                <a:cubicBezTo>
                  <a:pt x="1776825" y="1733406"/>
                  <a:pt x="1772639" y="1817131"/>
                  <a:pt x="1767987" y="1876668"/>
                </a:cubicBezTo>
                <a:cubicBezTo>
                  <a:pt x="1763336" y="1936206"/>
                  <a:pt x="1757289" y="1984580"/>
                  <a:pt x="1749847" y="2021791"/>
                </a:cubicBezTo>
                <a:cubicBezTo>
                  <a:pt x="1742405" y="2059002"/>
                  <a:pt x="1734032" y="2082724"/>
                  <a:pt x="1724729" y="2092957"/>
                </a:cubicBezTo>
                <a:cubicBezTo>
                  <a:pt x="1715427" y="2103190"/>
                  <a:pt x="1702403" y="2108307"/>
                  <a:pt x="1685658" y="2108307"/>
                </a:cubicBezTo>
                <a:cubicBezTo>
                  <a:pt x="1657750" y="2108307"/>
                  <a:pt x="1636818" y="2098539"/>
                  <a:pt x="1622864" y="2079003"/>
                </a:cubicBezTo>
                <a:cubicBezTo>
                  <a:pt x="1608910" y="2059467"/>
                  <a:pt x="1608445" y="2038536"/>
                  <a:pt x="1621469" y="2016209"/>
                </a:cubicBezTo>
                <a:cubicBezTo>
                  <a:pt x="1634493" y="1995743"/>
                  <a:pt x="1635888" y="1834341"/>
                  <a:pt x="1625655" y="1532001"/>
                </a:cubicBezTo>
                <a:cubicBezTo>
                  <a:pt x="1615422" y="1229662"/>
                  <a:pt x="1607980" y="1076167"/>
                  <a:pt x="1603328" y="1071515"/>
                </a:cubicBezTo>
                <a:cubicBezTo>
                  <a:pt x="1598677" y="1066864"/>
                  <a:pt x="1575885" y="1076632"/>
                  <a:pt x="1534953" y="1100819"/>
                </a:cubicBezTo>
                <a:cubicBezTo>
                  <a:pt x="1494021" y="1125006"/>
                  <a:pt x="1441926" y="1202219"/>
                  <a:pt x="1378667" y="1332458"/>
                </a:cubicBezTo>
                <a:cubicBezTo>
                  <a:pt x="1315408" y="1462696"/>
                  <a:pt x="1268895" y="1541769"/>
                  <a:pt x="1239126" y="1569678"/>
                </a:cubicBezTo>
                <a:cubicBezTo>
                  <a:pt x="1205636" y="1599446"/>
                  <a:pt x="1158192" y="1630145"/>
                  <a:pt x="1096794" y="1661775"/>
                </a:cubicBezTo>
                <a:cubicBezTo>
                  <a:pt x="1035396" y="1693404"/>
                  <a:pt x="997254" y="1706428"/>
                  <a:pt x="982370" y="1700846"/>
                </a:cubicBezTo>
                <a:cubicBezTo>
                  <a:pt x="963765" y="1695265"/>
                  <a:pt x="954927" y="1670613"/>
                  <a:pt x="955857" y="1626889"/>
                </a:cubicBezTo>
                <a:cubicBezTo>
                  <a:pt x="956788" y="1583166"/>
                  <a:pt x="966555" y="1552933"/>
                  <a:pt x="985161" y="1536187"/>
                </a:cubicBezTo>
                <a:cubicBezTo>
                  <a:pt x="1009348" y="1517582"/>
                  <a:pt x="1049350" y="1464557"/>
                  <a:pt x="1105166" y="1377111"/>
                </a:cubicBezTo>
                <a:cubicBezTo>
                  <a:pt x="1160983" y="1289665"/>
                  <a:pt x="1185635" y="1242686"/>
                  <a:pt x="1179123" y="1236174"/>
                </a:cubicBezTo>
                <a:cubicBezTo>
                  <a:pt x="1172612" y="1229662"/>
                  <a:pt x="1148889" y="1237569"/>
                  <a:pt x="1107957" y="1259896"/>
                </a:cubicBezTo>
                <a:cubicBezTo>
                  <a:pt x="1085631" y="1269199"/>
                  <a:pt x="1060514" y="1276641"/>
                  <a:pt x="1032606" y="1282222"/>
                </a:cubicBezTo>
                <a:cubicBezTo>
                  <a:pt x="1004697" y="1287804"/>
                  <a:pt x="981905" y="1289665"/>
                  <a:pt x="964230" y="1287804"/>
                </a:cubicBezTo>
                <a:cubicBezTo>
                  <a:pt x="946554" y="1285944"/>
                  <a:pt x="937717" y="1280362"/>
                  <a:pt x="937717" y="1271059"/>
                </a:cubicBezTo>
                <a:cubicBezTo>
                  <a:pt x="937717" y="1243151"/>
                  <a:pt x="929344" y="1240360"/>
                  <a:pt x="912599" y="1262687"/>
                </a:cubicBezTo>
                <a:cubicBezTo>
                  <a:pt x="901436" y="1275711"/>
                  <a:pt x="891203" y="1296177"/>
                  <a:pt x="881901" y="1324085"/>
                </a:cubicBezTo>
                <a:cubicBezTo>
                  <a:pt x="861434" y="1381762"/>
                  <a:pt x="841434" y="1422229"/>
                  <a:pt x="821898" y="1445486"/>
                </a:cubicBezTo>
                <a:cubicBezTo>
                  <a:pt x="802362" y="1468743"/>
                  <a:pt x="779570" y="1480371"/>
                  <a:pt x="753522" y="1480371"/>
                </a:cubicBezTo>
                <a:cubicBezTo>
                  <a:pt x="734917" y="1480371"/>
                  <a:pt x="719567" y="1473859"/>
                  <a:pt x="707474" y="1460835"/>
                </a:cubicBezTo>
                <a:cubicBezTo>
                  <a:pt x="695380" y="1447812"/>
                  <a:pt x="680961" y="1423624"/>
                  <a:pt x="664216" y="1388274"/>
                </a:cubicBezTo>
                <a:lnTo>
                  <a:pt x="622354" y="1290595"/>
                </a:lnTo>
                <a:lnTo>
                  <a:pt x="583282" y="1371529"/>
                </a:lnTo>
                <a:cubicBezTo>
                  <a:pt x="553513" y="1431067"/>
                  <a:pt x="523745" y="1458975"/>
                  <a:pt x="493976" y="1455254"/>
                </a:cubicBezTo>
                <a:cubicBezTo>
                  <a:pt x="464207" y="1451532"/>
                  <a:pt x="426996" y="1415252"/>
                  <a:pt x="382343" y="1346411"/>
                </a:cubicBezTo>
                <a:lnTo>
                  <a:pt x="348853" y="1301758"/>
                </a:lnTo>
                <a:lnTo>
                  <a:pt x="298618" y="1357575"/>
                </a:lnTo>
                <a:cubicBezTo>
                  <a:pt x="261407" y="1394786"/>
                  <a:pt x="215823" y="1449672"/>
                  <a:pt x="161868" y="1522233"/>
                </a:cubicBezTo>
                <a:cubicBezTo>
                  <a:pt x="53956" y="1659914"/>
                  <a:pt x="0" y="1668287"/>
                  <a:pt x="0" y="1547351"/>
                </a:cubicBezTo>
                <a:cubicBezTo>
                  <a:pt x="0" y="1493395"/>
                  <a:pt x="16745" y="1450602"/>
                  <a:pt x="50235" y="1418973"/>
                </a:cubicBezTo>
                <a:cubicBezTo>
                  <a:pt x="120936" y="1355714"/>
                  <a:pt x="200474" y="1252454"/>
                  <a:pt x="288850" y="1109191"/>
                </a:cubicBezTo>
                <a:cubicBezTo>
                  <a:pt x="377226" y="965929"/>
                  <a:pt x="421414" y="869180"/>
                  <a:pt x="421414" y="818946"/>
                </a:cubicBezTo>
                <a:cubicBezTo>
                  <a:pt x="421414" y="787316"/>
                  <a:pt x="433508" y="768246"/>
                  <a:pt x="457695" y="761734"/>
                </a:cubicBezTo>
                <a:cubicBezTo>
                  <a:pt x="481882" y="755222"/>
                  <a:pt x="510255" y="709173"/>
                  <a:pt x="542815" y="623588"/>
                </a:cubicBezTo>
                <a:cubicBezTo>
                  <a:pt x="575375" y="538002"/>
                  <a:pt x="607469" y="457999"/>
                  <a:pt x="639099" y="383577"/>
                </a:cubicBezTo>
                <a:cubicBezTo>
                  <a:pt x="694915" y="247757"/>
                  <a:pt x="712590" y="179847"/>
                  <a:pt x="692124" y="179847"/>
                </a:cubicBezTo>
                <a:cubicBezTo>
                  <a:pt x="680961" y="179847"/>
                  <a:pt x="632587" y="218918"/>
                  <a:pt x="547001" y="297061"/>
                </a:cubicBezTo>
                <a:cubicBezTo>
                  <a:pt x="478161" y="358459"/>
                  <a:pt x="419554" y="399391"/>
                  <a:pt x="371180" y="419858"/>
                </a:cubicBezTo>
                <a:cubicBezTo>
                  <a:pt x="322805" y="440324"/>
                  <a:pt x="276291" y="444045"/>
                  <a:pt x="231638" y="431021"/>
                </a:cubicBezTo>
                <a:cubicBezTo>
                  <a:pt x="144192" y="404973"/>
                  <a:pt x="99539" y="377065"/>
                  <a:pt x="97679" y="347296"/>
                </a:cubicBezTo>
                <a:cubicBezTo>
                  <a:pt x="93958" y="330551"/>
                  <a:pt x="115354" y="321248"/>
                  <a:pt x="161868" y="319388"/>
                </a:cubicBezTo>
                <a:cubicBezTo>
                  <a:pt x="208381" y="317527"/>
                  <a:pt x="257221" y="304504"/>
                  <a:pt x="308386" y="280316"/>
                </a:cubicBezTo>
                <a:cubicBezTo>
                  <a:pt x="359551" y="256129"/>
                  <a:pt x="439089" y="207755"/>
                  <a:pt x="547001" y="135193"/>
                </a:cubicBezTo>
                <a:cubicBezTo>
                  <a:pt x="643750" y="70074"/>
                  <a:pt x="716777" y="30537"/>
                  <a:pt x="766081" y="16583"/>
                </a:cubicBezTo>
                <a:cubicBezTo>
                  <a:pt x="815386" y="2629"/>
                  <a:pt x="853062" y="10536"/>
                  <a:pt x="879109" y="40305"/>
                </a:cubicBezTo>
                <a:cubicBezTo>
                  <a:pt x="897715" y="60771"/>
                  <a:pt x="900506" y="97982"/>
                  <a:pt x="887482" y="151938"/>
                </a:cubicBezTo>
                <a:cubicBezTo>
                  <a:pt x="874458" y="205894"/>
                  <a:pt x="842829" y="286828"/>
                  <a:pt x="792594" y="394740"/>
                </a:cubicBezTo>
                <a:cubicBezTo>
                  <a:pt x="740499" y="510094"/>
                  <a:pt x="693985" y="624518"/>
                  <a:pt x="653053" y="738012"/>
                </a:cubicBezTo>
                <a:cubicBezTo>
                  <a:pt x="612121" y="851505"/>
                  <a:pt x="593515" y="915229"/>
                  <a:pt x="597236" y="929183"/>
                </a:cubicBezTo>
                <a:cubicBezTo>
                  <a:pt x="600957" y="943137"/>
                  <a:pt x="627005" y="925927"/>
                  <a:pt x="675380" y="877553"/>
                </a:cubicBezTo>
                <a:cubicBezTo>
                  <a:pt x="708869" y="842202"/>
                  <a:pt x="734452" y="821736"/>
                  <a:pt x="752127" y="816155"/>
                </a:cubicBezTo>
                <a:cubicBezTo>
                  <a:pt x="769803" y="810573"/>
                  <a:pt x="809339" y="807782"/>
                  <a:pt x="870737" y="807782"/>
                </a:cubicBezTo>
                <a:lnTo>
                  <a:pt x="990743" y="807782"/>
                </a:lnTo>
                <a:lnTo>
                  <a:pt x="1043768" y="710103"/>
                </a:lnTo>
                <a:cubicBezTo>
                  <a:pt x="1084700" y="628239"/>
                  <a:pt x="1109818" y="587307"/>
                  <a:pt x="1119120" y="587307"/>
                </a:cubicBezTo>
                <a:cubicBezTo>
                  <a:pt x="1124702" y="585446"/>
                  <a:pt x="1127493" y="591959"/>
                  <a:pt x="1127493" y="606843"/>
                </a:cubicBezTo>
                <a:cubicBezTo>
                  <a:pt x="1127493" y="623588"/>
                  <a:pt x="1115400" y="672893"/>
                  <a:pt x="1091212" y="754757"/>
                </a:cubicBezTo>
                <a:cubicBezTo>
                  <a:pt x="1067025" y="836621"/>
                  <a:pt x="1043768" y="909182"/>
                  <a:pt x="1021442" y="972441"/>
                </a:cubicBezTo>
                <a:cubicBezTo>
                  <a:pt x="997254" y="1033839"/>
                  <a:pt x="994464" y="1062678"/>
                  <a:pt x="1013069" y="1058956"/>
                </a:cubicBezTo>
                <a:cubicBezTo>
                  <a:pt x="1020511" y="1058956"/>
                  <a:pt x="1030744" y="1049654"/>
                  <a:pt x="1043768" y="1031048"/>
                </a:cubicBezTo>
                <a:cubicBezTo>
                  <a:pt x="1062374" y="1005001"/>
                  <a:pt x="1099585" y="956626"/>
                  <a:pt x="1155401" y="885925"/>
                </a:cubicBezTo>
                <a:cubicBezTo>
                  <a:pt x="1196333" y="835690"/>
                  <a:pt x="1220520" y="800805"/>
                  <a:pt x="1227963" y="781269"/>
                </a:cubicBezTo>
                <a:cubicBezTo>
                  <a:pt x="1235405" y="761734"/>
                  <a:pt x="1235405" y="728709"/>
                  <a:pt x="1227963" y="682195"/>
                </a:cubicBezTo>
                <a:cubicBezTo>
                  <a:pt x="1222381" y="628239"/>
                  <a:pt x="1222846" y="597540"/>
                  <a:pt x="1229358" y="590098"/>
                </a:cubicBezTo>
                <a:cubicBezTo>
                  <a:pt x="1235870" y="582656"/>
                  <a:pt x="1254940" y="589168"/>
                  <a:pt x="1286570" y="609634"/>
                </a:cubicBezTo>
                <a:cubicBezTo>
                  <a:pt x="1310758" y="624518"/>
                  <a:pt x="1327967" y="629635"/>
                  <a:pt x="1338200" y="624983"/>
                </a:cubicBezTo>
                <a:cubicBezTo>
                  <a:pt x="1348433" y="620332"/>
                  <a:pt x="1371225" y="598470"/>
                  <a:pt x="1406575" y="559399"/>
                </a:cubicBezTo>
                <a:cubicBezTo>
                  <a:pt x="1443786" y="514746"/>
                  <a:pt x="1489370" y="449161"/>
                  <a:pt x="1543326" y="362646"/>
                </a:cubicBezTo>
                <a:cubicBezTo>
                  <a:pt x="1597282" y="276130"/>
                  <a:pt x="1620539" y="229151"/>
                  <a:pt x="1613096" y="221709"/>
                </a:cubicBezTo>
                <a:cubicBezTo>
                  <a:pt x="1609375" y="217988"/>
                  <a:pt x="1579607" y="230081"/>
                  <a:pt x="1523790" y="257990"/>
                </a:cubicBezTo>
                <a:cubicBezTo>
                  <a:pt x="1475416" y="285898"/>
                  <a:pt x="1418204" y="303108"/>
                  <a:pt x="1352155" y="309620"/>
                </a:cubicBezTo>
                <a:cubicBezTo>
                  <a:pt x="1286105" y="316132"/>
                  <a:pt x="1241917" y="311015"/>
                  <a:pt x="1219590" y="294270"/>
                </a:cubicBezTo>
                <a:cubicBezTo>
                  <a:pt x="1199124" y="275665"/>
                  <a:pt x="1185170" y="248687"/>
                  <a:pt x="1177728" y="213336"/>
                </a:cubicBezTo>
                <a:cubicBezTo>
                  <a:pt x="1172146" y="187289"/>
                  <a:pt x="1170751" y="171939"/>
                  <a:pt x="1173542" y="167288"/>
                </a:cubicBezTo>
                <a:cubicBezTo>
                  <a:pt x="1176332" y="162636"/>
                  <a:pt x="1188891" y="164032"/>
                  <a:pt x="1211218" y="171474"/>
                </a:cubicBezTo>
                <a:cubicBezTo>
                  <a:pt x="1242847" y="177056"/>
                  <a:pt x="1323781" y="149147"/>
                  <a:pt x="1454019" y="87749"/>
                </a:cubicBezTo>
                <a:cubicBezTo>
                  <a:pt x="1558210" y="39375"/>
                  <a:pt x="1634958" y="11002"/>
                  <a:pt x="1684262" y="2629"/>
                </a:cubicBezTo>
                <a:cubicBezTo>
                  <a:pt x="1696589" y="536"/>
                  <a:pt x="1708769" y="-307"/>
                  <a:pt x="1720805" y="10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220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4" name="香香20" descr="查看图片"/>
          <p:cNvPicPr>
            <a:picLocks noChangeAspect="1"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4519" y="-15699"/>
            <a:ext cx="6858000" cy="173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6D69A52-F57B-7DDD-6F2D-3658E59D996C}"/>
              </a:ext>
            </a:extLst>
          </p:cNvPr>
          <p:cNvSpPr txBox="1"/>
          <p:nvPr/>
        </p:nvSpPr>
        <p:spPr>
          <a:xfrm>
            <a:off x="1759439" y="1960317"/>
            <a:ext cx="1876658" cy="1513969"/>
          </a:xfrm>
          <a:custGeom>
            <a:avLst/>
            <a:gdLst/>
            <a:ahLst/>
            <a:cxnLst/>
            <a:rect l="l" t="t" r="r" b="b"/>
            <a:pathLst>
              <a:path w="1876658" h="1513969">
                <a:moveTo>
                  <a:pt x="1260981" y="673008"/>
                </a:moveTo>
                <a:cubicBezTo>
                  <a:pt x="1274868" y="673008"/>
                  <a:pt x="1307272" y="687667"/>
                  <a:pt x="1358193" y="716985"/>
                </a:cubicBezTo>
                <a:cubicBezTo>
                  <a:pt x="1407571" y="749389"/>
                  <a:pt x="1431488" y="779092"/>
                  <a:pt x="1429945" y="806096"/>
                </a:cubicBezTo>
                <a:cubicBezTo>
                  <a:pt x="1428402" y="833099"/>
                  <a:pt x="1396769" y="879005"/>
                  <a:pt x="1335047" y="943813"/>
                </a:cubicBezTo>
                <a:cubicBezTo>
                  <a:pt x="1285670" y="1000906"/>
                  <a:pt x="1253266" y="1048355"/>
                  <a:pt x="1237835" y="1086159"/>
                </a:cubicBezTo>
                <a:cubicBezTo>
                  <a:pt x="1222405" y="1123964"/>
                  <a:pt x="1213146" y="1174499"/>
                  <a:pt x="1210060" y="1237764"/>
                </a:cubicBezTo>
                <a:cubicBezTo>
                  <a:pt x="1210060" y="1267082"/>
                  <a:pt x="1212375" y="1286370"/>
                  <a:pt x="1217004" y="1295628"/>
                </a:cubicBezTo>
                <a:cubicBezTo>
                  <a:pt x="1221633" y="1304887"/>
                  <a:pt x="1233206" y="1311059"/>
                  <a:pt x="1251723" y="1314145"/>
                </a:cubicBezTo>
                <a:cubicBezTo>
                  <a:pt x="1281041" y="1321860"/>
                  <a:pt x="1337748" y="1321089"/>
                  <a:pt x="1421844" y="1311831"/>
                </a:cubicBezTo>
                <a:cubicBezTo>
                  <a:pt x="1505940" y="1302572"/>
                  <a:pt x="1569591" y="1290999"/>
                  <a:pt x="1612796" y="1277112"/>
                </a:cubicBezTo>
                <a:cubicBezTo>
                  <a:pt x="1649829" y="1264767"/>
                  <a:pt x="1679533" y="1246251"/>
                  <a:pt x="1701907" y="1221562"/>
                </a:cubicBezTo>
                <a:cubicBezTo>
                  <a:pt x="1724282" y="1196873"/>
                  <a:pt x="1735469" y="1170641"/>
                  <a:pt x="1735469" y="1142866"/>
                </a:cubicBezTo>
                <a:cubicBezTo>
                  <a:pt x="1735469" y="1128979"/>
                  <a:pt x="1740869" y="1101976"/>
                  <a:pt x="1751671" y="1061856"/>
                </a:cubicBezTo>
                <a:cubicBezTo>
                  <a:pt x="1762472" y="1018651"/>
                  <a:pt x="1776360" y="999363"/>
                  <a:pt x="1793333" y="1003992"/>
                </a:cubicBezTo>
                <a:cubicBezTo>
                  <a:pt x="1805677" y="1005535"/>
                  <a:pt x="1811850" y="1020194"/>
                  <a:pt x="1811850" y="1047969"/>
                </a:cubicBezTo>
                <a:cubicBezTo>
                  <a:pt x="1811850" y="1078830"/>
                  <a:pt x="1817250" y="1099661"/>
                  <a:pt x="1828052" y="1110462"/>
                </a:cubicBezTo>
                <a:cubicBezTo>
                  <a:pt x="1837310" y="1118177"/>
                  <a:pt x="1847725" y="1150196"/>
                  <a:pt x="1859299" y="1206517"/>
                </a:cubicBezTo>
                <a:cubicBezTo>
                  <a:pt x="1870871" y="1262838"/>
                  <a:pt x="1876658" y="1305658"/>
                  <a:pt x="1876658" y="1334976"/>
                </a:cubicBezTo>
                <a:cubicBezTo>
                  <a:pt x="1876658" y="1365837"/>
                  <a:pt x="1859684" y="1395155"/>
                  <a:pt x="1825737" y="1422930"/>
                </a:cubicBezTo>
                <a:cubicBezTo>
                  <a:pt x="1782532" y="1459963"/>
                  <a:pt x="1740098" y="1483880"/>
                  <a:pt x="1698436" y="1494682"/>
                </a:cubicBezTo>
                <a:cubicBezTo>
                  <a:pt x="1656773" y="1505483"/>
                  <a:pt x="1584250" y="1511655"/>
                  <a:pt x="1480866" y="1513198"/>
                </a:cubicBezTo>
                <a:cubicBezTo>
                  <a:pt x="1391369" y="1514741"/>
                  <a:pt x="1332347" y="1513970"/>
                  <a:pt x="1303800" y="1510884"/>
                </a:cubicBezTo>
                <a:cubicBezTo>
                  <a:pt x="1275254" y="1507798"/>
                  <a:pt x="1247094" y="1498539"/>
                  <a:pt x="1219319" y="1483109"/>
                </a:cubicBezTo>
                <a:cubicBezTo>
                  <a:pt x="1177656" y="1459963"/>
                  <a:pt x="1142166" y="1426016"/>
                  <a:pt x="1112848" y="1381267"/>
                </a:cubicBezTo>
                <a:cubicBezTo>
                  <a:pt x="1091245" y="1350407"/>
                  <a:pt x="1078129" y="1326104"/>
                  <a:pt x="1073500" y="1308358"/>
                </a:cubicBezTo>
                <a:cubicBezTo>
                  <a:pt x="1068871" y="1290613"/>
                  <a:pt x="1068871" y="1261681"/>
                  <a:pt x="1073500" y="1221562"/>
                </a:cubicBezTo>
                <a:cubicBezTo>
                  <a:pt x="1076587" y="1176814"/>
                  <a:pt x="1076587" y="1149424"/>
                  <a:pt x="1073500" y="1139394"/>
                </a:cubicBezTo>
                <a:cubicBezTo>
                  <a:pt x="1070414" y="1129365"/>
                  <a:pt x="1059613" y="1120492"/>
                  <a:pt x="1041096" y="1112777"/>
                </a:cubicBezTo>
                <a:lnTo>
                  <a:pt x="997119" y="1096575"/>
                </a:lnTo>
                <a:lnTo>
                  <a:pt x="1041096" y="1071115"/>
                </a:lnTo>
                <a:cubicBezTo>
                  <a:pt x="1075043" y="1051055"/>
                  <a:pt x="1095103" y="1027523"/>
                  <a:pt x="1101275" y="1000520"/>
                </a:cubicBezTo>
                <a:cubicBezTo>
                  <a:pt x="1107448" y="973517"/>
                  <a:pt x="1104361" y="931469"/>
                  <a:pt x="1092017" y="874376"/>
                </a:cubicBezTo>
                <a:cubicBezTo>
                  <a:pt x="1071957" y="795680"/>
                  <a:pt x="1068871" y="757875"/>
                  <a:pt x="1082759" y="760962"/>
                </a:cubicBezTo>
                <a:cubicBezTo>
                  <a:pt x="1084302" y="762505"/>
                  <a:pt x="1086616" y="764819"/>
                  <a:pt x="1089702" y="767905"/>
                </a:cubicBezTo>
                <a:cubicBezTo>
                  <a:pt x="1092788" y="772534"/>
                  <a:pt x="1108219" y="792594"/>
                  <a:pt x="1135994" y="828084"/>
                </a:cubicBezTo>
                <a:lnTo>
                  <a:pt x="1179971" y="876690"/>
                </a:lnTo>
                <a:lnTo>
                  <a:pt x="1219319" y="814197"/>
                </a:lnTo>
                <a:cubicBezTo>
                  <a:pt x="1247094" y="769448"/>
                  <a:pt x="1257895" y="734730"/>
                  <a:pt x="1251723" y="710041"/>
                </a:cubicBezTo>
                <a:cubicBezTo>
                  <a:pt x="1245550" y="685352"/>
                  <a:pt x="1248637" y="673008"/>
                  <a:pt x="1260981" y="673008"/>
                </a:cubicBezTo>
                <a:close/>
                <a:moveTo>
                  <a:pt x="1139448" y="150962"/>
                </a:moveTo>
                <a:cubicBezTo>
                  <a:pt x="1160001" y="151806"/>
                  <a:pt x="1181610" y="163801"/>
                  <a:pt x="1204274" y="186947"/>
                </a:cubicBezTo>
                <a:cubicBezTo>
                  <a:pt x="1240536" y="223980"/>
                  <a:pt x="1258666" y="267957"/>
                  <a:pt x="1258666" y="318878"/>
                </a:cubicBezTo>
                <a:cubicBezTo>
                  <a:pt x="1258666" y="365169"/>
                  <a:pt x="1265610" y="388315"/>
                  <a:pt x="1279498" y="388315"/>
                </a:cubicBezTo>
                <a:cubicBezTo>
                  <a:pt x="1285670" y="388315"/>
                  <a:pt x="1291070" y="382914"/>
                  <a:pt x="1295700" y="372113"/>
                </a:cubicBezTo>
                <a:cubicBezTo>
                  <a:pt x="1301872" y="362855"/>
                  <a:pt x="1328489" y="351667"/>
                  <a:pt x="1375552" y="338552"/>
                </a:cubicBezTo>
                <a:cubicBezTo>
                  <a:pt x="1422615" y="325436"/>
                  <a:pt x="1460034" y="308848"/>
                  <a:pt x="1487809" y="288788"/>
                </a:cubicBezTo>
                <a:cubicBezTo>
                  <a:pt x="1507869" y="276444"/>
                  <a:pt x="1523685" y="269886"/>
                  <a:pt x="1535258" y="269114"/>
                </a:cubicBezTo>
                <a:cubicBezTo>
                  <a:pt x="1546831" y="268343"/>
                  <a:pt x="1564962" y="272586"/>
                  <a:pt x="1589651" y="281844"/>
                </a:cubicBezTo>
                <a:cubicBezTo>
                  <a:pt x="1628227" y="295732"/>
                  <a:pt x="1661402" y="306533"/>
                  <a:pt x="1689177" y="314249"/>
                </a:cubicBezTo>
                <a:cubicBezTo>
                  <a:pt x="1710780" y="318878"/>
                  <a:pt x="1724667" y="329293"/>
                  <a:pt x="1730840" y="345495"/>
                </a:cubicBezTo>
                <a:cubicBezTo>
                  <a:pt x="1737012" y="361697"/>
                  <a:pt x="1733926" y="378285"/>
                  <a:pt x="1721581" y="395259"/>
                </a:cubicBezTo>
                <a:cubicBezTo>
                  <a:pt x="1715409" y="407603"/>
                  <a:pt x="1680305" y="419947"/>
                  <a:pt x="1616268" y="432292"/>
                </a:cubicBezTo>
                <a:cubicBezTo>
                  <a:pt x="1552232" y="444636"/>
                  <a:pt x="1500925" y="461610"/>
                  <a:pt x="1462349" y="483213"/>
                </a:cubicBezTo>
                <a:cubicBezTo>
                  <a:pt x="1416057" y="506358"/>
                  <a:pt x="1392912" y="512531"/>
                  <a:pt x="1392912" y="501729"/>
                </a:cubicBezTo>
                <a:cubicBezTo>
                  <a:pt x="1392912" y="497100"/>
                  <a:pt x="1400627" y="487842"/>
                  <a:pt x="1416057" y="473954"/>
                </a:cubicBezTo>
                <a:cubicBezTo>
                  <a:pt x="1459263" y="436921"/>
                  <a:pt x="1463892" y="419176"/>
                  <a:pt x="1429945" y="420719"/>
                </a:cubicBezTo>
                <a:cubicBezTo>
                  <a:pt x="1399084" y="423805"/>
                  <a:pt x="1345849" y="443865"/>
                  <a:pt x="1270239" y="480898"/>
                </a:cubicBezTo>
                <a:cubicBezTo>
                  <a:pt x="1203888" y="511759"/>
                  <a:pt x="1130593" y="568852"/>
                  <a:pt x="1050355" y="652177"/>
                </a:cubicBezTo>
                <a:cubicBezTo>
                  <a:pt x="926911" y="781793"/>
                  <a:pt x="842043" y="846601"/>
                  <a:pt x="795751" y="846601"/>
                </a:cubicBezTo>
                <a:cubicBezTo>
                  <a:pt x="778778" y="846601"/>
                  <a:pt x="764505" y="865117"/>
                  <a:pt x="752932" y="902151"/>
                </a:cubicBezTo>
                <a:cubicBezTo>
                  <a:pt x="741359" y="939184"/>
                  <a:pt x="735573" y="988561"/>
                  <a:pt x="735573" y="1050283"/>
                </a:cubicBezTo>
                <a:cubicBezTo>
                  <a:pt x="735573" y="1119721"/>
                  <a:pt x="725157" y="1175656"/>
                  <a:pt x="704326" y="1218090"/>
                </a:cubicBezTo>
                <a:cubicBezTo>
                  <a:pt x="683495" y="1260524"/>
                  <a:pt x="672693" y="1289456"/>
                  <a:pt x="671922" y="1304887"/>
                </a:cubicBezTo>
                <a:cubicBezTo>
                  <a:pt x="671150" y="1320317"/>
                  <a:pt x="656877" y="1357350"/>
                  <a:pt x="629102" y="1415986"/>
                </a:cubicBezTo>
                <a:cubicBezTo>
                  <a:pt x="561208" y="1553318"/>
                  <a:pt x="498714" y="1540202"/>
                  <a:pt x="441622" y="1376638"/>
                </a:cubicBezTo>
                <a:cubicBezTo>
                  <a:pt x="429277" y="1338062"/>
                  <a:pt x="422719" y="1311445"/>
                  <a:pt x="421948" y="1296786"/>
                </a:cubicBezTo>
                <a:cubicBezTo>
                  <a:pt x="421176" y="1282127"/>
                  <a:pt x="425419" y="1267853"/>
                  <a:pt x="434678" y="1253966"/>
                </a:cubicBezTo>
                <a:cubicBezTo>
                  <a:pt x="457824" y="1218476"/>
                  <a:pt x="476726" y="1169870"/>
                  <a:pt x="491385" y="1108148"/>
                </a:cubicBezTo>
                <a:cubicBezTo>
                  <a:pt x="506044" y="1046426"/>
                  <a:pt x="513373" y="989333"/>
                  <a:pt x="513373" y="936869"/>
                </a:cubicBezTo>
                <a:lnTo>
                  <a:pt x="513373" y="830399"/>
                </a:lnTo>
                <a:lnTo>
                  <a:pt x="416161" y="899836"/>
                </a:lnTo>
                <a:cubicBezTo>
                  <a:pt x="365240" y="933783"/>
                  <a:pt x="312777" y="961944"/>
                  <a:pt x="258770" y="984318"/>
                </a:cubicBezTo>
                <a:cubicBezTo>
                  <a:pt x="204763" y="1006692"/>
                  <a:pt x="163101" y="1017879"/>
                  <a:pt x="133783" y="1017879"/>
                </a:cubicBezTo>
                <a:cubicBezTo>
                  <a:pt x="109094" y="1017879"/>
                  <a:pt x="82477" y="1009778"/>
                  <a:pt x="53930" y="993576"/>
                </a:cubicBezTo>
                <a:cubicBezTo>
                  <a:pt x="25384" y="977374"/>
                  <a:pt x="8024" y="960015"/>
                  <a:pt x="1852" y="941498"/>
                </a:cubicBezTo>
                <a:cubicBezTo>
                  <a:pt x="-1234" y="927611"/>
                  <a:pt x="-462" y="918738"/>
                  <a:pt x="4167" y="914881"/>
                </a:cubicBezTo>
                <a:cubicBezTo>
                  <a:pt x="8796" y="911023"/>
                  <a:pt x="18826" y="909094"/>
                  <a:pt x="34256" y="909094"/>
                </a:cubicBezTo>
                <a:cubicBezTo>
                  <a:pt x="58945" y="909094"/>
                  <a:pt x="106780" y="888263"/>
                  <a:pt x="177760" y="846601"/>
                </a:cubicBezTo>
                <a:cubicBezTo>
                  <a:pt x="248740" y="804938"/>
                  <a:pt x="313162" y="759804"/>
                  <a:pt x="371027" y="711198"/>
                </a:cubicBezTo>
                <a:cubicBezTo>
                  <a:pt x="428891" y="662592"/>
                  <a:pt x="474026" y="639060"/>
                  <a:pt x="506430" y="640604"/>
                </a:cubicBezTo>
                <a:cubicBezTo>
                  <a:pt x="568152" y="640604"/>
                  <a:pt x="609042" y="654491"/>
                  <a:pt x="629102" y="682266"/>
                </a:cubicBezTo>
                <a:cubicBezTo>
                  <a:pt x="649161" y="710041"/>
                  <a:pt x="663049" y="770220"/>
                  <a:pt x="670765" y="862803"/>
                </a:cubicBezTo>
                <a:lnTo>
                  <a:pt x="682337" y="978531"/>
                </a:lnTo>
                <a:lnTo>
                  <a:pt x="712427" y="922982"/>
                </a:lnTo>
                <a:cubicBezTo>
                  <a:pt x="735573" y="885948"/>
                  <a:pt x="750232" y="849301"/>
                  <a:pt x="756403" y="813039"/>
                </a:cubicBezTo>
                <a:cubicBezTo>
                  <a:pt x="762576" y="776778"/>
                  <a:pt x="788036" y="737044"/>
                  <a:pt x="832785" y="693839"/>
                </a:cubicBezTo>
                <a:cubicBezTo>
                  <a:pt x="933083" y="598170"/>
                  <a:pt x="1011778" y="495171"/>
                  <a:pt x="1068871" y="384843"/>
                </a:cubicBezTo>
                <a:cubicBezTo>
                  <a:pt x="1125964" y="274515"/>
                  <a:pt x="1135994" y="207778"/>
                  <a:pt x="1098961" y="184632"/>
                </a:cubicBezTo>
                <a:cubicBezTo>
                  <a:pt x="1086616" y="178460"/>
                  <a:pt x="1088159" y="170745"/>
                  <a:pt x="1103590" y="161487"/>
                </a:cubicBezTo>
                <a:cubicBezTo>
                  <a:pt x="1115163" y="153964"/>
                  <a:pt x="1127115" y="150456"/>
                  <a:pt x="1139448" y="150962"/>
                </a:cubicBezTo>
                <a:close/>
                <a:moveTo>
                  <a:pt x="457570" y="9"/>
                </a:moveTo>
                <a:cubicBezTo>
                  <a:pt x="469505" y="-353"/>
                  <a:pt x="486563" y="11039"/>
                  <a:pt x="508744" y="34185"/>
                </a:cubicBezTo>
                <a:cubicBezTo>
                  <a:pt x="524175" y="48072"/>
                  <a:pt x="546549" y="71218"/>
                  <a:pt x="575867" y="103622"/>
                </a:cubicBezTo>
                <a:cubicBezTo>
                  <a:pt x="608271" y="142198"/>
                  <a:pt x="629874" y="170745"/>
                  <a:pt x="640675" y="189261"/>
                </a:cubicBezTo>
                <a:cubicBezTo>
                  <a:pt x="651476" y="207778"/>
                  <a:pt x="656877" y="231695"/>
                  <a:pt x="656877" y="261013"/>
                </a:cubicBezTo>
                <a:cubicBezTo>
                  <a:pt x="656877" y="285702"/>
                  <a:pt x="654562" y="302290"/>
                  <a:pt x="649933" y="310777"/>
                </a:cubicBezTo>
                <a:cubicBezTo>
                  <a:pt x="645304" y="319263"/>
                  <a:pt x="636046" y="325821"/>
                  <a:pt x="622158" y="330451"/>
                </a:cubicBezTo>
                <a:cubicBezTo>
                  <a:pt x="600556" y="333537"/>
                  <a:pt x="570466" y="336623"/>
                  <a:pt x="531890" y="339709"/>
                </a:cubicBezTo>
                <a:cubicBezTo>
                  <a:pt x="493314" y="342795"/>
                  <a:pt x="460524" y="344338"/>
                  <a:pt x="433520" y="344338"/>
                </a:cubicBezTo>
                <a:cubicBezTo>
                  <a:pt x="406517" y="344338"/>
                  <a:pt x="391472" y="343567"/>
                  <a:pt x="388386" y="342024"/>
                </a:cubicBezTo>
                <a:cubicBezTo>
                  <a:pt x="388386" y="335851"/>
                  <a:pt x="401502" y="311934"/>
                  <a:pt x="427734" y="270272"/>
                </a:cubicBezTo>
                <a:cubicBezTo>
                  <a:pt x="449337" y="242497"/>
                  <a:pt x="460524" y="218965"/>
                  <a:pt x="461295" y="199677"/>
                </a:cubicBezTo>
                <a:cubicBezTo>
                  <a:pt x="462067" y="180389"/>
                  <a:pt x="455509" y="139884"/>
                  <a:pt x="441622" y="78162"/>
                </a:cubicBezTo>
                <a:cubicBezTo>
                  <a:pt x="433906" y="50387"/>
                  <a:pt x="433906" y="28784"/>
                  <a:pt x="441622" y="13354"/>
                </a:cubicBezTo>
                <a:cubicBezTo>
                  <a:pt x="445093" y="4674"/>
                  <a:pt x="450410" y="226"/>
                  <a:pt x="457570" y="9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endParaRPr lang="zh-CN" altLang="en-US" sz="18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883472-C753-6D82-4EA2-2DB4025055CA}"/>
              </a:ext>
            </a:extLst>
          </p:cNvPr>
          <p:cNvSpPr txBox="1"/>
          <p:nvPr/>
        </p:nvSpPr>
        <p:spPr>
          <a:xfrm>
            <a:off x="6947461" y="2226915"/>
            <a:ext cx="1119563" cy="1316519"/>
          </a:xfrm>
          <a:custGeom>
            <a:avLst/>
            <a:gdLst/>
            <a:ahLst/>
            <a:cxnLst/>
            <a:rect l="l" t="t" r="r" b="b"/>
            <a:pathLst>
              <a:path w="1119563" h="1316519">
                <a:moveTo>
                  <a:pt x="655224" y="115726"/>
                </a:moveTo>
                <a:cubicBezTo>
                  <a:pt x="676020" y="116917"/>
                  <a:pt x="706738" y="127037"/>
                  <a:pt x="747378" y="146087"/>
                </a:cubicBezTo>
                <a:cubicBezTo>
                  <a:pt x="767698" y="155231"/>
                  <a:pt x="780906" y="163105"/>
                  <a:pt x="787002" y="169709"/>
                </a:cubicBezTo>
                <a:cubicBezTo>
                  <a:pt x="793098" y="176313"/>
                  <a:pt x="795638" y="184695"/>
                  <a:pt x="794622" y="194855"/>
                </a:cubicBezTo>
                <a:cubicBezTo>
                  <a:pt x="792590" y="209079"/>
                  <a:pt x="787764" y="219747"/>
                  <a:pt x="780144" y="226859"/>
                </a:cubicBezTo>
                <a:cubicBezTo>
                  <a:pt x="772524" y="233971"/>
                  <a:pt x="760586" y="239559"/>
                  <a:pt x="744330" y="243623"/>
                </a:cubicBezTo>
                <a:cubicBezTo>
                  <a:pt x="638666" y="263943"/>
                  <a:pt x="572118" y="281215"/>
                  <a:pt x="544686" y="295439"/>
                </a:cubicBezTo>
                <a:cubicBezTo>
                  <a:pt x="525382" y="305599"/>
                  <a:pt x="510142" y="310679"/>
                  <a:pt x="498966" y="310679"/>
                </a:cubicBezTo>
                <a:cubicBezTo>
                  <a:pt x="485758" y="310679"/>
                  <a:pt x="464930" y="321093"/>
                  <a:pt x="436482" y="341921"/>
                </a:cubicBezTo>
                <a:cubicBezTo>
                  <a:pt x="408034" y="362749"/>
                  <a:pt x="388222" y="382815"/>
                  <a:pt x="377046" y="402119"/>
                </a:cubicBezTo>
                <a:cubicBezTo>
                  <a:pt x="360790" y="425487"/>
                  <a:pt x="353678" y="438695"/>
                  <a:pt x="355710" y="441743"/>
                </a:cubicBezTo>
                <a:cubicBezTo>
                  <a:pt x="357742" y="444791"/>
                  <a:pt x="377554" y="439203"/>
                  <a:pt x="415146" y="424979"/>
                </a:cubicBezTo>
                <a:cubicBezTo>
                  <a:pt x="470010" y="403643"/>
                  <a:pt x="510142" y="391451"/>
                  <a:pt x="535542" y="388403"/>
                </a:cubicBezTo>
                <a:cubicBezTo>
                  <a:pt x="560942" y="385355"/>
                  <a:pt x="589390" y="388403"/>
                  <a:pt x="620886" y="397547"/>
                </a:cubicBezTo>
                <a:cubicBezTo>
                  <a:pt x="645270" y="405675"/>
                  <a:pt x="660764" y="412279"/>
                  <a:pt x="667368" y="417359"/>
                </a:cubicBezTo>
                <a:cubicBezTo>
                  <a:pt x="673972" y="422439"/>
                  <a:pt x="677274" y="430059"/>
                  <a:pt x="677274" y="440219"/>
                </a:cubicBezTo>
                <a:cubicBezTo>
                  <a:pt x="677274" y="458507"/>
                  <a:pt x="668130" y="471207"/>
                  <a:pt x="649842" y="478319"/>
                </a:cubicBezTo>
                <a:cubicBezTo>
                  <a:pt x="631554" y="485431"/>
                  <a:pt x="619870" y="486955"/>
                  <a:pt x="614790" y="482891"/>
                </a:cubicBezTo>
                <a:cubicBezTo>
                  <a:pt x="600566" y="474763"/>
                  <a:pt x="570848" y="489495"/>
                  <a:pt x="525636" y="527087"/>
                </a:cubicBezTo>
                <a:cubicBezTo>
                  <a:pt x="480424" y="564679"/>
                  <a:pt x="457818" y="593127"/>
                  <a:pt x="457818" y="612431"/>
                </a:cubicBezTo>
                <a:cubicBezTo>
                  <a:pt x="457818" y="624623"/>
                  <a:pt x="472550" y="636815"/>
                  <a:pt x="502014" y="649007"/>
                </a:cubicBezTo>
                <a:cubicBezTo>
                  <a:pt x="528430" y="662215"/>
                  <a:pt x="543670" y="676439"/>
                  <a:pt x="547734" y="691679"/>
                </a:cubicBezTo>
                <a:cubicBezTo>
                  <a:pt x="551798" y="706919"/>
                  <a:pt x="546210" y="729779"/>
                  <a:pt x="530970" y="760259"/>
                </a:cubicBezTo>
                <a:cubicBezTo>
                  <a:pt x="516746" y="789723"/>
                  <a:pt x="510904" y="805725"/>
                  <a:pt x="513444" y="808265"/>
                </a:cubicBezTo>
                <a:cubicBezTo>
                  <a:pt x="515984" y="810805"/>
                  <a:pt x="525382" y="808519"/>
                  <a:pt x="541638" y="801407"/>
                </a:cubicBezTo>
                <a:cubicBezTo>
                  <a:pt x="660510" y="752639"/>
                  <a:pt x="734678" y="730795"/>
                  <a:pt x="764142" y="735875"/>
                </a:cubicBezTo>
                <a:cubicBezTo>
                  <a:pt x="799702" y="740955"/>
                  <a:pt x="808338" y="756195"/>
                  <a:pt x="790050" y="781595"/>
                </a:cubicBezTo>
                <a:cubicBezTo>
                  <a:pt x="781922" y="793787"/>
                  <a:pt x="766174" y="810551"/>
                  <a:pt x="742806" y="831887"/>
                </a:cubicBezTo>
                <a:cubicBezTo>
                  <a:pt x="704198" y="869479"/>
                  <a:pt x="680068" y="902499"/>
                  <a:pt x="670416" y="930947"/>
                </a:cubicBezTo>
                <a:cubicBezTo>
                  <a:pt x="660764" y="959395"/>
                  <a:pt x="646794" y="986573"/>
                  <a:pt x="628506" y="1012481"/>
                </a:cubicBezTo>
                <a:cubicBezTo>
                  <a:pt x="610218" y="1038389"/>
                  <a:pt x="599550" y="1068107"/>
                  <a:pt x="596502" y="1101635"/>
                </a:cubicBezTo>
                <a:cubicBezTo>
                  <a:pt x="593454" y="1125003"/>
                  <a:pt x="593454" y="1140497"/>
                  <a:pt x="596502" y="1148117"/>
                </a:cubicBezTo>
                <a:cubicBezTo>
                  <a:pt x="599550" y="1155737"/>
                  <a:pt x="608186" y="1164119"/>
                  <a:pt x="622410" y="1173263"/>
                </a:cubicBezTo>
                <a:cubicBezTo>
                  <a:pt x="663050" y="1203743"/>
                  <a:pt x="726042" y="1218983"/>
                  <a:pt x="811386" y="1218983"/>
                </a:cubicBezTo>
                <a:cubicBezTo>
                  <a:pt x="901810" y="1218983"/>
                  <a:pt x="960738" y="1203235"/>
                  <a:pt x="988170" y="1171739"/>
                </a:cubicBezTo>
                <a:cubicBezTo>
                  <a:pt x="999346" y="1161579"/>
                  <a:pt x="1013062" y="1129575"/>
                  <a:pt x="1029318" y="1075727"/>
                </a:cubicBezTo>
                <a:cubicBezTo>
                  <a:pt x="1045574" y="1021879"/>
                  <a:pt x="1053702" y="983779"/>
                  <a:pt x="1053702" y="961427"/>
                </a:cubicBezTo>
                <a:cubicBezTo>
                  <a:pt x="1053702" y="945171"/>
                  <a:pt x="1055226" y="937043"/>
                  <a:pt x="1058274" y="937043"/>
                </a:cubicBezTo>
                <a:cubicBezTo>
                  <a:pt x="1066402" y="937043"/>
                  <a:pt x="1073006" y="954315"/>
                  <a:pt x="1078086" y="988859"/>
                </a:cubicBezTo>
                <a:cubicBezTo>
                  <a:pt x="1082150" y="1023403"/>
                  <a:pt x="1091294" y="1062011"/>
                  <a:pt x="1105518" y="1104683"/>
                </a:cubicBezTo>
                <a:cubicBezTo>
                  <a:pt x="1129902" y="1181899"/>
                  <a:pt x="1122536" y="1236509"/>
                  <a:pt x="1083420" y="1268513"/>
                </a:cubicBezTo>
                <a:cubicBezTo>
                  <a:pt x="1044304" y="1300517"/>
                  <a:pt x="966326" y="1316519"/>
                  <a:pt x="849486" y="1316519"/>
                </a:cubicBezTo>
                <a:cubicBezTo>
                  <a:pt x="784462" y="1316519"/>
                  <a:pt x="725534" y="1309915"/>
                  <a:pt x="672702" y="1296707"/>
                </a:cubicBezTo>
                <a:cubicBezTo>
                  <a:pt x="619870" y="1283499"/>
                  <a:pt x="583802" y="1266735"/>
                  <a:pt x="564498" y="1246415"/>
                </a:cubicBezTo>
                <a:cubicBezTo>
                  <a:pt x="536050" y="1216951"/>
                  <a:pt x="521318" y="1180375"/>
                  <a:pt x="520302" y="1136687"/>
                </a:cubicBezTo>
                <a:cubicBezTo>
                  <a:pt x="519286" y="1092999"/>
                  <a:pt x="531986" y="1047279"/>
                  <a:pt x="558402" y="999527"/>
                </a:cubicBezTo>
                <a:cubicBezTo>
                  <a:pt x="616314" y="894879"/>
                  <a:pt x="643238" y="838491"/>
                  <a:pt x="639174" y="830363"/>
                </a:cubicBezTo>
                <a:cubicBezTo>
                  <a:pt x="635110" y="824267"/>
                  <a:pt x="617076" y="828331"/>
                  <a:pt x="585072" y="842555"/>
                </a:cubicBezTo>
                <a:cubicBezTo>
                  <a:pt x="553068" y="856779"/>
                  <a:pt x="523858" y="873035"/>
                  <a:pt x="497442" y="891323"/>
                </a:cubicBezTo>
                <a:cubicBezTo>
                  <a:pt x="462898" y="917739"/>
                  <a:pt x="419210" y="968539"/>
                  <a:pt x="366378" y="1043723"/>
                </a:cubicBezTo>
                <a:cubicBezTo>
                  <a:pt x="328786" y="1098587"/>
                  <a:pt x="286368" y="1152435"/>
                  <a:pt x="239124" y="1205267"/>
                </a:cubicBezTo>
                <a:cubicBezTo>
                  <a:pt x="191880" y="1258099"/>
                  <a:pt x="157082" y="1290103"/>
                  <a:pt x="134730" y="1301279"/>
                </a:cubicBezTo>
                <a:cubicBezTo>
                  <a:pt x="119490" y="1309407"/>
                  <a:pt x="96630" y="1312963"/>
                  <a:pt x="66150" y="1311947"/>
                </a:cubicBezTo>
                <a:cubicBezTo>
                  <a:pt x="35670" y="1310931"/>
                  <a:pt x="16366" y="1305851"/>
                  <a:pt x="8238" y="1296707"/>
                </a:cubicBezTo>
                <a:cubicBezTo>
                  <a:pt x="-1922" y="1283499"/>
                  <a:pt x="-2684" y="1271561"/>
                  <a:pt x="5952" y="1260893"/>
                </a:cubicBezTo>
                <a:cubicBezTo>
                  <a:pt x="14588" y="1250225"/>
                  <a:pt x="30590" y="1244383"/>
                  <a:pt x="53958" y="1243367"/>
                </a:cubicBezTo>
                <a:cubicBezTo>
                  <a:pt x="78342" y="1243367"/>
                  <a:pt x="99678" y="1234985"/>
                  <a:pt x="117966" y="1218221"/>
                </a:cubicBezTo>
                <a:cubicBezTo>
                  <a:pt x="136254" y="1201457"/>
                  <a:pt x="164702" y="1164119"/>
                  <a:pt x="203310" y="1106207"/>
                </a:cubicBezTo>
                <a:cubicBezTo>
                  <a:pt x="257158" y="1026959"/>
                  <a:pt x="274938" y="986827"/>
                  <a:pt x="256650" y="985811"/>
                </a:cubicBezTo>
                <a:cubicBezTo>
                  <a:pt x="253602" y="985811"/>
                  <a:pt x="251062" y="986319"/>
                  <a:pt x="249030" y="987335"/>
                </a:cubicBezTo>
                <a:cubicBezTo>
                  <a:pt x="220582" y="994447"/>
                  <a:pt x="196198" y="993177"/>
                  <a:pt x="175878" y="983525"/>
                </a:cubicBezTo>
                <a:cubicBezTo>
                  <a:pt x="155558" y="973873"/>
                  <a:pt x="145398" y="958379"/>
                  <a:pt x="145398" y="937043"/>
                </a:cubicBezTo>
                <a:cubicBezTo>
                  <a:pt x="145398" y="929931"/>
                  <a:pt x="148954" y="925613"/>
                  <a:pt x="156066" y="924089"/>
                </a:cubicBezTo>
                <a:cubicBezTo>
                  <a:pt x="163178" y="922565"/>
                  <a:pt x="177910" y="921803"/>
                  <a:pt x="200262" y="921803"/>
                </a:cubicBezTo>
                <a:cubicBezTo>
                  <a:pt x="235822" y="921803"/>
                  <a:pt x="268334" y="916723"/>
                  <a:pt x="297798" y="906563"/>
                </a:cubicBezTo>
                <a:cubicBezTo>
                  <a:pt x="317102" y="901483"/>
                  <a:pt x="331326" y="893863"/>
                  <a:pt x="340470" y="883703"/>
                </a:cubicBezTo>
                <a:cubicBezTo>
                  <a:pt x="349614" y="873543"/>
                  <a:pt x="362314" y="852715"/>
                  <a:pt x="378570" y="821219"/>
                </a:cubicBezTo>
                <a:cubicBezTo>
                  <a:pt x="399906" y="781595"/>
                  <a:pt x="411590" y="754925"/>
                  <a:pt x="413622" y="741209"/>
                </a:cubicBezTo>
                <a:cubicBezTo>
                  <a:pt x="415654" y="727493"/>
                  <a:pt x="411590" y="710475"/>
                  <a:pt x="401430" y="690155"/>
                </a:cubicBezTo>
                <a:cubicBezTo>
                  <a:pt x="389238" y="667803"/>
                  <a:pt x="384412" y="648753"/>
                  <a:pt x="386952" y="633005"/>
                </a:cubicBezTo>
                <a:cubicBezTo>
                  <a:pt x="389492" y="617257"/>
                  <a:pt x="401430" y="594143"/>
                  <a:pt x="422766" y="563663"/>
                </a:cubicBezTo>
                <a:cubicBezTo>
                  <a:pt x="447150" y="527087"/>
                  <a:pt x="454770" y="508799"/>
                  <a:pt x="445626" y="508799"/>
                </a:cubicBezTo>
                <a:cubicBezTo>
                  <a:pt x="429370" y="508799"/>
                  <a:pt x="390254" y="531151"/>
                  <a:pt x="328278" y="575855"/>
                </a:cubicBezTo>
                <a:cubicBezTo>
                  <a:pt x="309990" y="589063"/>
                  <a:pt x="295766" y="592619"/>
                  <a:pt x="285606" y="586523"/>
                </a:cubicBezTo>
                <a:cubicBezTo>
                  <a:pt x="275446" y="580427"/>
                  <a:pt x="266810" y="564679"/>
                  <a:pt x="259698" y="539279"/>
                </a:cubicBezTo>
                <a:cubicBezTo>
                  <a:pt x="251570" y="508799"/>
                  <a:pt x="251062" y="483907"/>
                  <a:pt x="258174" y="464603"/>
                </a:cubicBezTo>
                <a:cubicBezTo>
                  <a:pt x="265286" y="445299"/>
                  <a:pt x="285098" y="419391"/>
                  <a:pt x="317610" y="386879"/>
                </a:cubicBezTo>
                <a:cubicBezTo>
                  <a:pt x="355202" y="347255"/>
                  <a:pt x="372474" y="325919"/>
                  <a:pt x="369426" y="322871"/>
                </a:cubicBezTo>
                <a:cubicBezTo>
                  <a:pt x="358250" y="311695"/>
                  <a:pt x="300338" y="356399"/>
                  <a:pt x="195690" y="456983"/>
                </a:cubicBezTo>
                <a:cubicBezTo>
                  <a:pt x="124570" y="527087"/>
                  <a:pt x="84946" y="561123"/>
                  <a:pt x="76818" y="559091"/>
                </a:cubicBezTo>
                <a:cubicBezTo>
                  <a:pt x="70722" y="556043"/>
                  <a:pt x="63102" y="537247"/>
                  <a:pt x="53958" y="502703"/>
                </a:cubicBezTo>
                <a:cubicBezTo>
                  <a:pt x="44814" y="468159"/>
                  <a:pt x="40242" y="440727"/>
                  <a:pt x="40242" y="420407"/>
                </a:cubicBezTo>
                <a:cubicBezTo>
                  <a:pt x="40242" y="405167"/>
                  <a:pt x="45830" y="392975"/>
                  <a:pt x="57006" y="383831"/>
                </a:cubicBezTo>
                <a:cubicBezTo>
                  <a:pt x="68182" y="374687"/>
                  <a:pt x="82914" y="351319"/>
                  <a:pt x="101202" y="313727"/>
                </a:cubicBezTo>
                <a:cubicBezTo>
                  <a:pt x="119490" y="276135"/>
                  <a:pt x="132444" y="258609"/>
                  <a:pt x="140064" y="261149"/>
                </a:cubicBezTo>
                <a:cubicBezTo>
                  <a:pt x="147684" y="263689"/>
                  <a:pt x="152256" y="279691"/>
                  <a:pt x="153780" y="309155"/>
                </a:cubicBezTo>
                <a:cubicBezTo>
                  <a:pt x="155304" y="338619"/>
                  <a:pt x="159622" y="353351"/>
                  <a:pt x="166734" y="353351"/>
                </a:cubicBezTo>
                <a:cubicBezTo>
                  <a:pt x="173846" y="353351"/>
                  <a:pt x="188324" y="347509"/>
                  <a:pt x="210168" y="335825"/>
                </a:cubicBezTo>
                <a:cubicBezTo>
                  <a:pt x="232012" y="324141"/>
                  <a:pt x="244966" y="315759"/>
                  <a:pt x="249030" y="310679"/>
                </a:cubicBezTo>
                <a:cubicBezTo>
                  <a:pt x="258174" y="299503"/>
                  <a:pt x="296782" y="276135"/>
                  <a:pt x="364854" y="240575"/>
                </a:cubicBezTo>
                <a:cubicBezTo>
                  <a:pt x="432926" y="205015"/>
                  <a:pt x="485758" y="180123"/>
                  <a:pt x="523350" y="165899"/>
                </a:cubicBezTo>
                <a:cubicBezTo>
                  <a:pt x="585326" y="144563"/>
                  <a:pt x="620378" y="130339"/>
                  <a:pt x="628506" y="123227"/>
                </a:cubicBezTo>
                <a:cubicBezTo>
                  <a:pt x="633840" y="117512"/>
                  <a:pt x="642746" y="115012"/>
                  <a:pt x="655224" y="115726"/>
                </a:cubicBezTo>
                <a:close/>
                <a:moveTo>
                  <a:pt x="442578" y="69"/>
                </a:moveTo>
                <a:cubicBezTo>
                  <a:pt x="445626" y="387"/>
                  <a:pt x="449182" y="1815"/>
                  <a:pt x="453246" y="4355"/>
                </a:cubicBezTo>
                <a:cubicBezTo>
                  <a:pt x="462390" y="9435"/>
                  <a:pt x="473058" y="18071"/>
                  <a:pt x="485250" y="30263"/>
                </a:cubicBezTo>
                <a:cubicBezTo>
                  <a:pt x="508618" y="52615"/>
                  <a:pt x="520302" y="73951"/>
                  <a:pt x="520302" y="94271"/>
                </a:cubicBezTo>
                <a:cubicBezTo>
                  <a:pt x="520302" y="113575"/>
                  <a:pt x="512682" y="126529"/>
                  <a:pt x="497442" y="133133"/>
                </a:cubicBezTo>
                <a:cubicBezTo>
                  <a:pt x="482202" y="139737"/>
                  <a:pt x="458326" y="140499"/>
                  <a:pt x="425814" y="135419"/>
                </a:cubicBezTo>
                <a:lnTo>
                  <a:pt x="370950" y="129323"/>
                </a:lnTo>
                <a:lnTo>
                  <a:pt x="401430" y="94271"/>
                </a:lnTo>
                <a:cubicBezTo>
                  <a:pt x="419718" y="70903"/>
                  <a:pt x="428862" y="48551"/>
                  <a:pt x="428862" y="27215"/>
                </a:cubicBezTo>
                <a:cubicBezTo>
                  <a:pt x="428862" y="8165"/>
                  <a:pt x="433434" y="-884"/>
                  <a:pt x="442578" y="69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0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AE357C-23F1-B5FB-86B0-FB0416260999}"/>
              </a:ext>
            </a:extLst>
          </p:cNvPr>
          <p:cNvSpPr txBox="1"/>
          <p:nvPr/>
        </p:nvSpPr>
        <p:spPr>
          <a:xfrm>
            <a:off x="3775339" y="2295600"/>
            <a:ext cx="1279732" cy="1242004"/>
          </a:xfrm>
          <a:custGeom>
            <a:avLst/>
            <a:gdLst/>
            <a:ahLst/>
            <a:cxnLst/>
            <a:rect l="l" t="t" r="r" b="b"/>
            <a:pathLst>
              <a:path w="1279732" h="1242004">
                <a:moveTo>
                  <a:pt x="840377" y="302545"/>
                </a:moveTo>
                <a:cubicBezTo>
                  <a:pt x="848358" y="302511"/>
                  <a:pt x="856910" y="302897"/>
                  <a:pt x="866032" y="303702"/>
                </a:cubicBezTo>
                <a:cubicBezTo>
                  <a:pt x="900372" y="306921"/>
                  <a:pt x="926128" y="312555"/>
                  <a:pt x="943298" y="320604"/>
                </a:cubicBezTo>
                <a:cubicBezTo>
                  <a:pt x="960469" y="328652"/>
                  <a:pt x="973347" y="340725"/>
                  <a:pt x="981932" y="356823"/>
                </a:cubicBezTo>
                <a:cubicBezTo>
                  <a:pt x="992663" y="378286"/>
                  <a:pt x="991859" y="393578"/>
                  <a:pt x="979517" y="402700"/>
                </a:cubicBezTo>
                <a:cubicBezTo>
                  <a:pt x="967176" y="411822"/>
                  <a:pt x="943835" y="414773"/>
                  <a:pt x="909494" y="411553"/>
                </a:cubicBezTo>
                <a:cubicBezTo>
                  <a:pt x="842959" y="404041"/>
                  <a:pt x="760326" y="419065"/>
                  <a:pt x="661597" y="456626"/>
                </a:cubicBezTo>
                <a:cubicBezTo>
                  <a:pt x="574671" y="492040"/>
                  <a:pt x="531209" y="512429"/>
                  <a:pt x="531209" y="517795"/>
                </a:cubicBezTo>
                <a:cubicBezTo>
                  <a:pt x="531209" y="523161"/>
                  <a:pt x="550258" y="532551"/>
                  <a:pt x="588354" y="545965"/>
                </a:cubicBezTo>
                <a:cubicBezTo>
                  <a:pt x="626451" y="559380"/>
                  <a:pt x="650329" y="576282"/>
                  <a:pt x="659987" y="596672"/>
                </a:cubicBezTo>
                <a:cubicBezTo>
                  <a:pt x="668572" y="609550"/>
                  <a:pt x="671523" y="620818"/>
                  <a:pt x="668840" y="630476"/>
                </a:cubicBezTo>
                <a:cubicBezTo>
                  <a:pt x="666158" y="640134"/>
                  <a:pt x="655158" y="659988"/>
                  <a:pt x="635841" y="690036"/>
                </a:cubicBezTo>
                <a:lnTo>
                  <a:pt x="595598" y="757644"/>
                </a:lnTo>
                <a:lnTo>
                  <a:pt x="622963" y="786619"/>
                </a:lnTo>
                <a:cubicBezTo>
                  <a:pt x="642280" y="804863"/>
                  <a:pt x="654621" y="813985"/>
                  <a:pt x="659987" y="813985"/>
                </a:cubicBezTo>
                <a:cubicBezTo>
                  <a:pt x="665353" y="813985"/>
                  <a:pt x="689230" y="830619"/>
                  <a:pt x="731620" y="863886"/>
                </a:cubicBezTo>
                <a:cubicBezTo>
                  <a:pt x="774009" y="897154"/>
                  <a:pt x="798692" y="913788"/>
                  <a:pt x="805667" y="913788"/>
                </a:cubicBezTo>
                <a:cubicBezTo>
                  <a:pt x="812642" y="913788"/>
                  <a:pt x="818813" y="918617"/>
                  <a:pt x="824179" y="928275"/>
                </a:cubicBezTo>
                <a:cubicBezTo>
                  <a:pt x="830618" y="937933"/>
                  <a:pt x="851276" y="955909"/>
                  <a:pt x="886153" y="982201"/>
                </a:cubicBezTo>
                <a:cubicBezTo>
                  <a:pt x="921031" y="1008493"/>
                  <a:pt x="947591" y="1026468"/>
                  <a:pt x="965835" y="1036127"/>
                </a:cubicBezTo>
                <a:cubicBezTo>
                  <a:pt x="987298" y="1047931"/>
                  <a:pt x="1005541" y="1058126"/>
                  <a:pt x="1020565" y="1066712"/>
                </a:cubicBezTo>
                <a:cubicBezTo>
                  <a:pt x="1035589" y="1075297"/>
                  <a:pt x="1076101" y="1091930"/>
                  <a:pt x="1142099" y="1116613"/>
                </a:cubicBezTo>
                <a:cubicBezTo>
                  <a:pt x="1208098" y="1141295"/>
                  <a:pt x="1248610" y="1163831"/>
                  <a:pt x="1263634" y="1184221"/>
                </a:cubicBezTo>
                <a:cubicBezTo>
                  <a:pt x="1274365" y="1199245"/>
                  <a:pt x="1279732" y="1208636"/>
                  <a:pt x="1279732" y="1212392"/>
                </a:cubicBezTo>
                <a:cubicBezTo>
                  <a:pt x="1279732" y="1216148"/>
                  <a:pt x="1274365" y="1222318"/>
                  <a:pt x="1263634" y="1230903"/>
                </a:cubicBezTo>
                <a:cubicBezTo>
                  <a:pt x="1248610" y="1241635"/>
                  <a:pt x="1200318" y="1244586"/>
                  <a:pt x="1118758" y="1239757"/>
                </a:cubicBezTo>
                <a:cubicBezTo>
                  <a:pt x="1037199" y="1234928"/>
                  <a:pt x="983542" y="1226074"/>
                  <a:pt x="957786" y="1213196"/>
                </a:cubicBezTo>
                <a:cubicBezTo>
                  <a:pt x="922373" y="1193880"/>
                  <a:pt x="884812" y="1170002"/>
                  <a:pt x="845105" y="1141564"/>
                </a:cubicBezTo>
                <a:cubicBezTo>
                  <a:pt x="805399" y="1113125"/>
                  <a:pt x="778033" y="1089784"/>
                  <a:pt x="763009" y="1071541"/>
                </a:cubicBezTo>
                <a:cubicBezTo>
                  <a:pt x="743693" y="1046858"/>
                  <a:pt x="710157" y="1015469"/>
                  <a:pt x="662402" y="977372"/>
                </a:cubicBezTo>
                <a:cubicBezTo>
                  <a:pt x="614646" y="939275"/>
                  <a:pt x="583257" y="912178"/>
                  <a:pt x="568233" y="896081"/>
                </a:cubicBezTo>
                <a:cubicBezTo>
                  <a:pt x="545696" y="873544"/>
                  <a:pt x="524233" y="867642"/>
                  <a:pt x="503844" y="878374"/>
                </a:cubicBezTo>
                <a:cubicBezTo>
                  <a:pt x="483454" y="889105"/>
                  <a:pt x="443747" y="925592"/>
                  <a:pt x="384724" y="987835"/>
                </a:cubicBezTo>
                <a:cubicBezTo>
                  <a:pt x="355749" y="1018956"/>
                  <a:pt x="320335" y="1042029"/>
                  <a:pt x="278482" y="1057053"/>
                </a:cubicBezTo>
                <a:cubicBezTo>
                  <a:pt x="236629" y="1072077"/>
                  <a:pt x="206581" y="1084419"/>
                  <a:pt x="188338" y="1094077"/>
                </a:cubicBezTo>
                <a:cubicBezTo>
                  <a:pt x="164728" y="1108028"/>
                  <a:pt x="128778" y="1123857"/>
                  <a:pt x="80486" y="1141564"/>
                </a:cubicBezTo>
                <a:cubicBezTo>
                  <a:pt x="32194" y="1159271"/>
                  <a:pt x="5902" y="1167587"/>
                  <a:pt x="1610" y="1166514"/>
                </a:cubicBezTo>
                <a:cubicBezTo>
                  <a:pt x="-3756" y="1164368"/>
                  <a:pt x="4292" y="1155246"/>
                  <a:pt x="25755" y="1139149"/>
                </a:cubicBezTo>
                <a:cubicBezTo>
                  <a:pt x="36487" y="1131637"/>
                  <a:pt x="47755" y="1123588"/>
                  <a:pt x="59559" y="1115003"/>
                </a:cubicBezTo>
                <a:cubicBezTo>
                  <a:pt x="114290" y="1079589"/>
                  <a:pt x="170362" y="1037737"/>
                  <a:pt x="227776" y="989445"/>
                </a:cubicBezTo>
                <a:cubicBezTo>
                  <a:pt x="285189" y="941153"/>
                  <a:pt x="325164" y="902520"/>
                  <a:pt x="347700" y="873544"/>
                </a:cubicBezTo>
                <a:cubicBezTo>
                  <a:pt x="379895" y="831692"/>
                  <a:pt x="393309" y="800570"/>
                  <a:pt x="387944" y="780180"/>
                </a:cubicBezTo>
                <a:cubicBezTo>
                  <a:pt x="385797" y="773741"/>
                  <a:pt x="382041" y="770522"/>
                  <a:pt x="376675" y="770522"/>
                </a:cubicBezTo>
                <a:cubicBezTo>
                  <a:pt x="370237" y="770522"/>
                  <a:pt x="359505" y="758449"/>
                  <a:pt x="344481" y="734303"/>
                </a:cubicBezTo>
                <a:cubicBezTo>
                  <a:pt x="329457" y="710157"/>
                  <a:pt x="321945" y="693792"/>
                  <a:pt x="321945" y="685207"/>
                </a:cubicBezTo>
                <a:cubicBezTo>
                  <a:pt x="321945" y="677695"/>
                  <a:pt x="339652" y="680914"/>
                  <a:pt x="375066" y="694865"/>
                </a:cubicBezTo>
                <a:cubicBezTo>
                  <a:pt x="408333" y="706670"/>
                  <a:pt x="433016" y="710426"/>
                  <a:pt x="449113" y="706133"/>
                </a:cubicBezTo>
                <a:cubicBezTo>
                  <a:pt x="465210" y="701840"/>
                  <a:pt x="478625" y="687890"/>
                  <a:pt x="489356" y="664280"/>
                </a:cubicBezTo>
                <a:cubicBezTo>
                  <a:pt x="499014" y="644964"/>
                  <a:pt x="503575" y="632086"/>
                  <a:pt x="503039" y="625647"/>
                </a:cubicBezTo>
                <a:cubicBezTo>
                  <a:pt x="502502" y="619208"/>
                  <a:pt x="497405" y="609550"/>
                  <a:pt x="487746" y="596672"/>
                </a:cubicBezTo>
                <a:cubicBezTo>
                  <a:pt x="473795" y="576282"/>
                  <a:pt x="460649" y="565819"/>
                  <a:pt x="448308" y="565282"/>
                </a:cubicBezTo>
                <a:cubicBezTo>
                  <a:pt x="435967" y="564746"/>
                  <a:pt x="417455" y="572526"/>
                  <a:pt x="392773" y="588623"/>
                </a:cubicBezTo>
                <a:cubicBezTo>
                  <a:pt x="363797" y="607940"/>
                  <a:pt x="338042" y="619745"/>
                  <a:pt x="315506" y="624037"/>
                </a:cubicBezTo>
                <a:cubicBezTo>
                  <a:pt x="280092" y="630476"/>
                  <a:pt x="210337" y="611159"/>
                  <a:pt x="106242" y="566087"/>
                </a:cubicBezTo>
                <a:cubicBezTo>
                  <a:pt x="83706" y="556429"/>
                  <a:pt x="72437" y="549990"/>
                  <a:pt x="72437" y="546770"/>
                </a:cubicBezTo>
                <a:cubicBezTo>
                  <a:pt x="71364" y="543551"/>
                  <a:pt x="75120" y="540868"/>
                  <a:pt x="83706" y="538722"/>
                </a:cubicBezTo>
                <a:cubicBezTo>
                  <a:pt x="98730" y="532283"/>
                  <a:pt x="121802" y="529063"/>
                  <a:pt x="152924" y="529063"/>
                </a:cubicBezTo>
                <a:cubicBezTo>
                  <a:pt x="175460" y="527990"/>
                  <a:pt x="218386" y="517259"/>
                  <a:pt x="281702" y="496869"/>
                </a:cubicBezTo>
                <a:cubicBezTo>
                  <a:pt x="345018" y="476479"/>
                  <a:pt x="404041" y="453943"/>
                  <a:pt x="458771" y="429260"/>
                </a:cubicBezTo>
                <a:cubicBezTo>
                  <a:pt x="494185" y="413163"/>
                  <a:pt x="552672" y="392505"/>
                  <a:pt x="634231" y="367286"/>
                </a:cubicBezTo>
                <a:cubicBezTo>
                  <a:pt x="715791" y="342067"/>
                  <a:pt x="765692" y="324360"/>
                  <a:pt x="783936" y="314165"/>
                </a:cubicBezTo>
                <a:cubicBezTo>
                  <a:pt x="797618" y="306519"/>
                  <a:pt x="816432" y="302645"/>
                  <a:pt x="840377" y="302545"/>
                </a:cubicBezTo>
                <a:close/>
                <a:moveTo>
                  <a:pt x="459727" y="67"/>
                </a:moveTo>
                <a:cubicBezTo>
                  <a:pt x="464456" y="-335"/>
                  <a:pt x="473259" y="1074"/>
                  <a:pt x="486137" y="4293"/>
                </a:cubicBezTo>
                <a:cubicBezTo>
                  <a:pt x="503307" y="7512"/>
                  <a:pt x="525843" y="17707"/>
                  <a:pt x="553745" y="34878"/>
                </a:cubicBezTo>
                <a:cubicBezTo>
                  <a:pt x="581647" y="52048"/>
                  <a:pt x="602037" y="69218"/>
                  <a:pt x="614915" y="86389"/>
                </a:cubicBezTo>
                <a:cubicBezTo>
                  <a:pt x="638524" y="114291"/>
                  <a:pt x="633695" y="143802"/>
                  <a:pt x="600427" y="174924"/>
                </a:cubicBezTo>
                <a:cubicBezTo>
                  <a:pt x="567159" y="206045"/>
                  <a:pt x="510282" y="233411"/>
                  <a:pt x="429796" y="257020"/>
                </a:cubicBezTo>
                <a:cubicBezTo>
                  <a:pt x="391163" y="269898"/>
                  <a:pt x="365944" y="278483"/>
                  <a:pt x="354139" y="282775"/>
                </a:cubicBezTo>
                <a:lnTo>
                  <a:pt x="350920" y="281166"/>
                </a:lnTo>
                <a:cubicBezTo>
                  <a:pt x="351993" y="274727"/>
                  <a:pt x="361115" y="262385"/>
                  <a:pt x="378285" y="244142"/>
                </a:cubicBezTo>
                <a:cubicBezTo>
                  <a:pt x="424431" y="192631"/>
                  <a:pt x="452333" y="153193"/>
                  <a:pt x="461991" y="125827"/>
                </a:cubicBezTo>
                <a:cubicBezTo>
                  <a:pt x="471649" y="98462"/>
                  <a:pt x="470577" y="63853"/>
                  <a:pt x="458771" y="22000"/>
                </a:cubicBezTo>
                <a:cubicBezTo>
                  <a:pt x="454479" y="10195"/>
                  <a:pt x="453674" y="3220"/>
                  <a:pt x="456357" y="1074"/>
                </a:cubicBezTo>
                <a:cubicBezTo>
                  <a:pt x="457027" y="537"/>
                  <a:pt x="458151" y="202"/>
                  <a:pt x="459727" y="67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7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DD45F70-ABBA-F7EE-3BD6-934754C508C9}"/>
              </a:ext>
            </a:extLst>
          </p:cNvPr>
          <p:cNvSpPr txBox="1"/>
          <p:nvPr/>
        </p:nvSpPr>
        <p:spPr>
          <a:xfrm>
            <a:off x="9274733" y="2093921"/>
            <a:ext cx="1567743" cy="1264756"/>
          </a:xfrm>
          <a:custGeom>
            <a:avLst/>
            <a:gdLst/>
            <a:ahLst/>
            <a:cxnLst/>
            <a:rect l="l" t="t" r="r" b="b"/>
            <a:pathLst>
              <a:path w="1567743" h="1264756">
                <a:moveTo>
                  <a:pt x="1053412" y="562225"/>
                </a:moveTo>
                <a:cubicBezTo>
                  <a:pt x="1065013" y="562225"/>
                  <a:pt x="1092083" y="574471"/>
                  <a:pt x="1134622" y="598963"/>
                </a:cubicBezTo>
                <a:cubicBezTo>
                  <a:pt x="1175871" y="626033"/>
                  <a:pt x="1195852" y="650847"/>
                  <a:pt x="1194563" y="673405"/>
                </a:cubicBezTo>
                <a:cubicBezTo>
                  <a:pt x="1193273" y="695964"/>
                  <a:pt x="1166848" y="734313"/>
                  <a:pt x="1115286" y="788453"/>
                </a:cubicBezTo>
                <a:cubicBezTo>
                  <a:pt x="1074037" y="836148"/>
                  <a:pt x="1046966" y="875786"/>
                  <a:pt x="1034076" y="907368"/>
                </a:cubicBezTo>
                <a:cubicBezTo>
                  <a:pt x="1021185" y="938950"/>
                  <a:pt x="1013451" y="981166"/>
                  <a:pt x="1010873" y="1034017"/>
                </a:cubicBezTo>
                <a:cubicBezTo>
                  <a:pt x="1010873" y="1058509"/>
                  <a:pt x="1012807" y="1074622"/>
                  <a:pt x="1016674" y="1082356"/>
                </a:cubicBezTo>
                <a:cubicBezTo>
                  <a:pt x="1020541" y="1090091"/>
                  <a:pt x="1030209" y="1095247"/>
                  <a:pt x="1045677" y="1097825"/>
                </a:cubicBezTo>
                <a:cubicBezTo>
                  <a:pt x="1070169" y="1104270"/>
                  <a:pt x="1117542" y="1103626"/>
                  <a:pt x="1187795" y="1095891"/>
                </a:cubicBezTo>
                <a:cubicBezTo>
                  <a:pt x="1258048" y="1088157"/>
                  <a:pt x="1311222" y="1078489"/>
                  <a:pt x="1347315" y="1066888"/>
                </a:cubicBezTo>
                <a:cubicBezTo>
                  <a:pt x="1378252" y="1056575"/>
                  <a:pt x="1403067" y="1041107"/>
                  <a:pt x="1421758" y="1020482"/>
                </a:cubicBezTo>
                <a:cubicBezTo>
                  <a:pt x="1440449" y="999857"/>
                  <a:pt x="1449795" y="977943"/>
                  <a:pt x="1449795" y="954740"/>
                </a:cubicBezTo>
                <a:cubicBezTo>
                  <a:pt x="1449795" y="943139"/>
                  <a:pt x="1454306" y="920580"/>
                  <a:pt x="1463329" y="887065"/>
                </a:cubicBezTo>
                <a:cubicBezTo>
                  <a:pt x="1472353" y="850972"/>
                  <a:pt x="1483954" y="834859"/>
                  <a:pt x="1498134" y="838726"/>
                </a:cubicBezTo>
                <a:cubicBezTo>
                  <a:pt x="1508446" y="840015"/>
                  <a:pt x="1513602" y="852261"/>
                  <a:pt x="1513602" y="875464"/>
                </a:cubicBezTo>
                <a:cubicBezTo>
                  <a:pt x="1513602" y="901245"/>
                  <a:pt x="1518114" y="918647"/>
                  <a:pt x="1527137" y="927670"/>
                </a:cubicBezTo>
                <a:cubicBezTo>
                  <a:pt x="1534872" y="934116"/>
                  <a:pt x="1543573" y="960863"/>
                  <a:pt x="1553241" y="1007914"/>
                </a:cubicBezTo>
                <a:cubicBezTo>
                  <a:pt x="1562909" y="1054964"/>
                  <a:pt x="1567743" y="1090735"/>
                  <a:pt x="1567743" y="1115227"/>
                </a:cubicBezTo>
                <a:cubicBezTo>
                  <a:pt x="1567743" y="1141008"/>
                  <a:pt x="1553563" y="1165500"/>
                  <a:pt x="1525204" y="1188703"/>
                </a:cubicBezTo>
                <a:cubicBezTo>
                  <a:pt x="1489111" y="1219640"/>
                  <a:pt x="1453662" y="1239621"/>
                  <a:pt x="1418857" y="1248644"/>
                </a:cubicBezTo>
                <a:cubicBezTo>
                  <a:pt x="1384053" y="1257667"/>
                  <a:pt x="1323468" y="1262823"/>
                  <a:pt x="1237101" y="1264112"/>
                </a:cubicBezTo>
                <a:cubicBezTo>
                  <a:pt x="1162336" y="1265401"/>
                  <a:pt x="1113030" y="1264757"/>
                  <a:pt x="1089183" y="1262179"/>
                </a:cubicBezTo>
                <a:cubicBezTo>
                  <a:pt x="1065335" y="1259601"/>
                  <a:pt x="1041810" y="1251866"/>
                  <a:pt x="1018607" y="1238976"/>
                </a:cubicBezTo>
                <a:cubicBezTo>
                  <a:pt x="983803" y="1219640"/>
                  <a:pt x="954155" y="1191281"/>
                  <a:pt x="929663" y="1153899"/>
                </a:cubicBezTo>
                <a:cubicBezTo>
                  <a:pt x="911616" y="1128118"/>
                  <a:pt x="900659" y="1107815"/>
                  <a:pt x="896792" y="1092991"/>
                </a:cubicBezTo>
                <a:cubicBezTo>
                  <a:pt x="892925" y="1078167"/>
                  <a:pt x="892925" y="1053997"/>
                  <a:pt x="896792" y="1020482"/>
                </a:cubicBezTo>
                <a:cubicBezTo>
                  <a:pt x="899370" y="983099"/>
                  <a:pt x="899370" y="960219"/>
                  <a:pt x="896792" y="951840"/>
                </a:cubicBezTo>
                <a:cubicBezTo>
                  <a:pt x="894214" y="943461"/>
                  <a:pt x="885191" y="936049"/>
                  <a:pt x="869722" y="929604"/>
                </a:cubicBezTo>
                <a:lnTo>
                  <a:pt x="832984" y="916069"/>
                </a:lnTo>
                <a:lnTo>
                  <a:pt x="869722" y="894800"/>
                </a:lnTo>
                <a:cubicBezTo>
                  <a:pt x="898081" y="878042"/>
                  <a:pt x="914839" y="858384"/>
                  <a:pt x="919995" y="835825"/>
                </a:cubicBezTo>
                <a:cubicBezTo>
                  <a:pt x="925151" y="813267"/>
                  <a:pt x="922573" y="778141"/>
                  <a:pt x="912261" y="730446"/>
                </a:cubicBezTo>
                <a:cubicBezTo>
                  <a:pt x="895503" y="664704"/>
                  <a:pt x="892925" y="633122"/>
                  <a:pt x="904526" y="635700"/>
                </a:cubicBezTo>
                <a:cubicBezTo>
                  <a:pt x="905815" y="636989"/>
                  <a:pt x="907749" y="638923"/>
                  <a:pt x="910327" y="641501"/>
                </a:cubicBezTo>
                <a:cubicBezTo>
                  <a:pt x="912905" y="645368"/>
                  <a:pt x="925796" y="662126"/>
                  <a:pt x="948999" y="691774"/>
                </a:cubicBezTo>
                <a:lnTo>
                  <a:pt x="985737" y="732379"/>
                </a:lnTo>
                <a:lnTo>
                  <a:pt x="1018607" y="680173"/>
                </a:lnTo>
                <a:cubicBezTo>
                  <a:pt x="1041810" y="642790"/>
                  <a:pt x="1050834" y="613787"/>
                  <a:pt x="1045677" y="593162"/>
                </a:cubicBezTo>
                <a:cubicBezTo>
                  <a:pt x="1040521" y="572537"/>
                  <a:pt x="1043099" y="562225"/>
                  <a:pt x="1053412" y="562225"/>
                </a:cubicBezTo>
                <a:close/>
                <a:moveTo>
                  <a:pt x="951884" y="126113"/>
                </a:moveTo>
                <a:cubicBezTo>
                  <a:pt x="969054" y="126818"/>
                  <a:pt x="987106" y="136838"/>
                  <a:pt x="1006039" y="156174"/>
                </a:cubicBezTo>
                <a:cubicBezTo>
                  <a:pt x="1036332" y="187111"/>
                  <a:pt x="1051478" y="223849"/>
                  <a:pt x="1051478" y="266388"/>
                </a:cubicBezTo>
                <a:cubicBezTo>
                  <a:pt x="1051478" y="305059"/>
                  <a:pt x="1057279" y="324395"/>
                  <a:pt x="1068880" y="324395"/>
                </a:cubicBezTo>
                <a:cubicBezTo>
                  <a:pt x="1074037" y="324395"/>
                  <a:pt x="1078548" y="319883"/>
                  <a:pt x="1082415" y="310860"/>
                </a:cubicBezTo>
                <a:cubicBezTo>
                  <a:pt x="1087571" y="303126"/>
                  <a:pt x="1109808" y="293780"/>
                  <a:pt x="1149123" y="282823"/>
                </a:cubicBezTo>
                <a:cubicBezTo>
                  <a:pt x="1188440" y="271866"/>
                  <a:pt x="1219699" y="258009"/>
                  <a:pt x="1242902" y="241251"/>
                </a:cubicBezTo>
                <a:cubicBezTo>
                  <a:pt x="1259660" y="230939"/>
                  <a:pt x="1272872" y="225460"/>
                  <a:pt x="1282540" y="224816"/>
                </a:cubicBezTo>
                <a:cubicBezTo>
                  <a:pt x="1292208" y="224171"/>
                  <a:pt x="1307354" y="227716"/>
                  <a:pt x="1327979" y="235450"/>
                </a:cubicBezTo>
                <a:cubicBezTo>
                  <a:pt x="1360205" y="247052"/>
                  <a:pt x="1387920" y="256075"/>
                  <a:pt x="1411123" y="262520"/>
                </a:cubicBezTo>
                <a:cubicBezTo>
                  <a:pt x="1429170" y="266388"/>
                  <a:pt x="1440771" y="275089"/>
                  <a:pt x="1445927" y="288624"/>
                </a:cubicBezTo>
                <a:cubicBezTo>
                  <a:pt x="1451084" y="302159"/>
                  <a:pt x="1448505" y="316016"/>
                  <a:pt x="1438193" y="330196"/>
                </a:cubicBezTo>
                <a:cubicBezTo>
                  <a:pt x="1433037" y="340508"/>
                  <a:pt x="1403711" y="350821"/>
                  <a:pt x="1350215" y="361133"/>
                </a:cubicBezTo>
                <a:cubicBezTo>
                  <a:pt x="1296720" y="371445"/>
                  <a:pt x="1253859" y="385625"/>
                  <a:pt x="1221633" y="403671"/>
                </a:cubicBezTo>
                <a:cubicBezTo>
                  <a:pt x="1182961" y="423007"/>
                  <a:pt x="1163625" y="428163"/>
                  <a:pt x="1163625" y="419140"/>
                </a:cubicBezTo>
                <a:cubicBezTo>
                  <a:pt x="1163625" y="415273"/>
                  <a:pt x="1170071" y="407539"/>
                  <a:pt x="1182961" y="395937"/>
                </a:cubicBezTo>
                <a:cubicBezTo>
                  <a:pt x="1219055" y="365000"/>
                  <a:pt x="1222922" y="350176"/>
                  <a:pt x="1194563" y="351465"/>
                </a:cubicBezTo>
                <a:cubicBezTo>
                  <a:pt x="1168782" y="354043"/>
                  <a:pt x="1124309" y="370801"/>
                  <a:pt x="1061146" y="401738"/>
                </a:cubicBezTo>
                <a:cubicBezTo>
                  <a:pt x="1005717" y="427519"/>
                  <a:pt x="944487" y="475214"/>
                  <a:pt x="877456" y="544823"/>
                </a:cubicBezTo>
                <a:cubicBezTo>
                  <a:pt x="774332" y="653103"/>
                  <a:pt x="703435" y="707243"/>
                  <a:pt x="664763" y="707243"/>
                </a:cubicBezTo>
                <a:cubicBezTo>
                  <a:pt x="650583" y="707243"/>
                  <a:pt x="638660" y="722711"/>
                  <a:pt x="628992" y="753649"/>
                </a:cubicBezTo>
                <a:cubicBezTo>
                  <a:pt x="619324" y="784586"/>
                  <a:pt x="614490" y="825835"/>
                  <a:pt x="614490" y="877397"/>
                </a:cubicBezTo>
                <a:cubicBezTo>
                  <a:pt x="614490" y="935405"/>
                  <a:pt x="605789" y="982133"/>
                  <a:pt x="588387" y="1017582"/>
                </a:cubicBezTo>
                <a:cubicBezTo>
                  <a:pt x="570985" y="1053030"/>
                  <a:pt x="561961" y="1077200"/>
                  <a:pt x="561317" y="1090091"/>
                </a:cubicBezTo>
                <a:cubicBezTo>
                  <a:pt x="560672" y="1102981"/>
                  <a:pt x="548749" y="1133918"/>
                  <a:pt x="525546" y="1182902"/>
                </a:cubicBezTo>
                <a:cubicBezTo>
                  <a:pt x="468827" y="1297628"/>
                  <a:pt x="416621" y="1286671"/>
                  <a:pt x="368926" y="1150031"/>
                </a:cubicBezTo>
                <a:cubicBezTo>
                  <a:pt x="358614" y="1117805"/>
                  <a:pt x="353135" y="1095569"/>
                  <a:pt x="352491" y="1083323"/>
                </a:cubicBezTo>
                <a:cubicBezTo>
                  <a:pt x="351846" y="1071077"/>
                  <a:pt x="355391" y="1059153"/>
                  <a:pt x="363125" y="1047552"/>
                </a:cubicBezTo>
                <a:cubicBezTo>
                  <a:pt x="382461" y="1017904"/>
                  <a:pt x="398252" y="977299"/>
                  <a:pt x="410498" y="925737"/>
                </a:cubicBezTo>
                <a:cubicBezTo>
                  <a:pt x="422744" y="874175"/>
                  <a:pt x="428867" y="826480"/>
                  <a:pt x="428867" y="782652"/>
                </a:cubicBezTo>
                <a:lnTo>
                  <a:pt x="428867" y="693708"/>
                </a:lnTo>
                <a:lnTo>
                  <a:pt x="347657" y="751715"/>
                </a:lnTo>
                <a:cubicBezTo>
                  <a:pt x="305118" y="780074"/>
                  <a:pt x="261291" y="803599"/>
                  <a:pt x="216174" y="822291"/>
                </a:cubicBezTo>
                <a:cubicBezTo>
                  <a:pt x="171057" y="840982"/>
                  <a:pt x="136253" y="850327"/>
                  <a:pt x="111761" y="850327"/>
                </a:cubicBezTo>
                <a:cubicBezTo>
                  <a:pt x="91136" y="850327"/>
                  <a:pt x="68900" y="843560"/>
                  <a:pt x="45052" y="830025"/>
                </a:cubicBezTo>
                <a:cubicBezTo>
                  <a:pt x="21205" y="816490"/>
                  <a:pt x="6703" y="801988"/>
                  <a:pt x="1547" y="786519"/>
                </a:cubicBezTo>
                <a:cubicBezTo>
                  <a:pt x="-1031" y="774918"/>
                  <a:pt x="-387" y="767506"/>
                  <a:pt x="3480" y="764283"/>
                </a:cubicBezTo>
                <a:cubicBezTo>
                  <a:pt x="7348" y="761061"/>
                  <a:pt x="15726" y="759449"/>
                  <a:pt x="28617" y="759449"/>
                </a:cubicBezTo>
                <a:cubicBezTo>
                  <a:pt x="49242" y="759449"/>
                  <a:pt x="89202" y="742047"/>
                  <a:pt x="148499" y="707243"/>
                </a:cubicBezTo>
                <a:cubicBezTo>
                  <a:pt x="207795" y="672438"/>
                  <a:pt x="261613" y="634734"/>
                  <a:pt x="309952" y="594129"/>
                </a:cubicBezTo>
                <a:cubicBezTo>
                  <a:pt x="358291" y="553523"/>
                  <a:pt x="395996" y="533866"/>
                  <a:pt x="423066" y="535155"/>
                </a:cubicBezTo>
                <a:cubicBezTo>
                  <a:pt x="474628" y="535155"/>
                  <a:pt x="508788" y="546756"/>
                  <a:pt x="525546" y="569959"/>
                </a:cubicBezTo>
                <a:cubicBezTo>
                  <a:pt x="542303" y="593162"/>
                  <a:pt x="553905" y="643435"/>
                  <a:pt x="560350" y="720778"/>
                </a:cubicBezTo>
                <a:lnTo>
                  <a:pt x="570018" y="817457"/>
                </a:lnTo>
                <a:lnTo>
                  <a:pt x="595154" y="771051"/>
                </a:lnTo>
                <a:cubicBezTo>
                  <a:pt x="614490" y="740114"/>
                  <a:pt x="626736" y="709499"/>
                  <a:pt x="631892" y="679206"/>
                </a:cubicBezTo>
                <a:cubicBezTo>
                  <a:pt x="637049" y="648913"/>
                  <a:pt x="658318" y="615720"/>
                  <a:pt x="695700" y="579627"/>
                </a:cubicBezTo>
                <a:cubicBezTo>
                  <a:pt x="779489" y="499706"/>
                  <a:pt x="845230" y="413662"/>
                  <a:pt x="892925" y="321494"/>
                </a:cubicBezTo>
                <a:cubicBezTo>
                  <a:pt x="940620" y="229328"/>
                  <a:pt x="948999" y="173576"/>
                  <a:pt x="918061" y="154240"/>
                </a:cubicBezTo>
                <a:cubicBezTo>
                  <a:pt x="907749" y="149084"/>
                  <a:pt x="909038" y="142639"/>
                  <a:pt x="921929" y="134905"/>
                </a:cubicBezTo>
                <a:cubicBezTo>
                  <a:pt x="931597" y="128621"/>
                  <a:pt x="941581" y="125690"/>
                  <a:pt x="951884" y="126113"/>
                </a:cubicBezTo>
                <a:close/>
                <a:moveTo>
                  <a:pt x="382250" y="7"/>
                </a:moveTo>
                <a:cubicBezTo>
                  <a:pt x="392220" y="-295"/>
                  <a:pt x="406470" y="9222"/>
                  <a:pt x="425000" y="28558"/>
                </a:cubicBezTo>
                <a:cubicBezTo>
                  <a:pt x="437890" y="40159"/>
                  <a:pt x="456582" y="59495"/>
                  <a:pt x="481073" y="86565"/>
                </a:cubicBezTo>
                <a:cubicBezTo>
                  <a:pt x="508143" y="118791"/>
                  <a:pt x="526190" y="142639"/>
                  <a:pt x="535214" y="158107"/>
                </a:cubicBezTo>
                <a:cubicBezTo>
                  <a:pt x="544237" y="173576"/>
                  <a:pt x="548749" y="193556"/>
                  <a:pt x="548749" y="218048"/>
                </a:cubicBezTo>
                <a:cubicBezTo>
                  <a:pt x="548749" y="238673"/>
                  <a:pt x="546815" y="252530"/>
                  <a:pt x="542948" y="259620"/>
                </a:cubicBezTo>
                <a:cubicBezTo>
                  <a:pt x="539081" y="266710"/>
                  <a:pt x="531347" y="272188"/>
                  <a:pt x="519745" y="276056"/>
                </a:cubicBezTo>
                <a:cubicBezTo>
                  <a:pt x="501698" y="278634"/>
                  <a:pt x="476562" y="281212"/>
                  <a:pt x="444336" y="283790"/>
                </a:cubicBezTo>
                <a:cubicBezTo>
                  <a:pt x="412109" y="286368"/>
                  <a:pt x="384717" y="287657"/>
                  <a:pt x="362159" y="287657"/>
                </a:cubicBezTo>
                <a:cubicBezTo>
                  <a:pt x="339600" y="287657"/>
                  <a:pt x="327032" y="287012"/>
                  <a:pt x="324454" y="285723"/>
                </a:cubicBezTo>
                <a:cubicBezTo>
                  <a:pt x="324454" y="280567"/>
                  <a:pt x="335411" y="260587"/>
                  <a:pt x="357325" y="225782"/>
                </a:cubicBezTo>
                <a:cubicBezTo>
                  <a:pt x="375371" y="202580"/>
                  <a:pt x="384717" y="182922"/>
                  <a:pt x="385362" y="166809"/>
                </a:cubicBezTo>
                <a:cubicBezTo>
                  <a:pt x="386006" y="150695"/>
                  <a:pt x="380528" y="116858"/>
                  <a:pt x="368926" y="65296"/>
                </a:cubicBezTo>
                <a:cubicBezTo>
                  <a:pt x="362481" y="42093"/>
                  <a:pt x="362481" y="24046"/>
                  <a:pt x="368926" y="11156"/>
                </a:cubicBezTo>
                <a:cubicBezTo>
                  <a:pt x="371827" y="3905"/>
                  <a:pt x="376268" y="189"/>
                  <a:pt x="382250" y="7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26" name="香香25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9681" y="2809070"/>
            <a:ext cx="919205" cy="91920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94415AA-EC0E-958A-D175-75D29E8CB3E4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7691" y="1772698"/>
            <a:ext cx="919205" cy="919205"/>
          </a:xfrm>
          <a:custGeom>
            <a:avLst/>
            <a:gdLst>
              <a:gd name="connsiteX0" fmla="*/ 0 w 919205"/>
              <a:gd name="connsiteY0" fmla="*/ 0 h 919205"/>
              <a:gd name="connsiteX1" fmla="*/ 919205 w 919205"/>
              <a:gd name="connsiteY1" fmla="*/ 0 h 919205"/>
              <a:gd name="connsiteX2" fmla="*/ 919205 w 919205"/>
              <a:gd name="connsiteY2" fmla="*/ 919205 h 919205"/>
              <a:gd name="connsiteX3" fmla="*/ 0 w 919205"/>
              <a:gd name="connsiteY3" fmla="*/ 919205 h 91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9205" h="919205">
                <a:moveTo>
                  <a:pt x="0" y="0"/>
                </a:moveTo>
                <a:lnTo>
                  <a:pt x="919205" y="0"/>
                </a:lnTo>
                <a:lnTo>
                  <a:pt x="919205" y="919205"/>
                </a:lnTo>
                <a:lnTo>
                  <a:pt x="0" y="919205"/>
                </a:lnTo>
                <a:close/>
              </a:path>
            </a:pathLst>
          </a:custGeom>
        </p:spPr>
      </p:pic>
      <p:pic>
        <p:nvPicPr>
          <p:cNvPr id="32" name="香香27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1394" y="2192594"/>
            <a:ext cx="615085" cy="615085"/>
          </a:xfrm>
          <a:prstGeom prst="rect">
            <a:avLst/>
          </a:prstGeom>
        </p:spPr>
      </p:pic>
      <p:sp>
        <p:nvSpPr>
          <p:cNvPr id="51" name="香香28"/>
          <p:cNvSpPr/>
          <p:nvPr/>
        </p:nvSpPr>
        <p:spPr>
          <a:xfrm rot="16200000" flipH="1">
            <a:off x="8889029" y="2069792"/>
            <a:ext cx="130944" cy="2392161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3" name="香香29"/>
          <p:cNvSpPr/>
          <p:nvPr/>
        </p:nvSpPr>
        <p:spPr>
          <a:xfrm rot="16200000" flipH="1">
            <a:off x="4699069" y="716479"/>
            <a:ext cx="208396" cy="2816335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4" name="香香30"/>
          <p:cNvSpPr txBox="1"/>
          <p:nvPr/>
        </p:nvSpPr>
        <p:spPr>
          <a:xfrm>
            <a:off x="3349028" y="1804535"/>
            <a:ext cx="1722479" cy="460982"/>
          </a:xfrm>
          <a:prstGeom prst="rect">
            <a:avLst/>
          </a:prstGeom>
          <a:noFill/>
          <a:effectLst/>
        </p:spPr>
        <p:txBody>
          <a:bodyPr wrap="square" lIns="90764" tIns="45382" rIns="90764" bIns="45382" rtlCol="0">
            <a:spAutoFit/>
          </a:bodyPr>
          <a:lstStyle>
            <a:defPPr>
              <a:defRPr lang="zh-CN"/>
            </a:defPPr>
            <a:lvl1pPr>
              <a:defRPr sz="2400" b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algn="ctr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Part-05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5" name="香香31"/>
          <p:cNvSpPr/>
          <p:nvPr/>
        </p:nvSpPr>
        <p:spPr>
          <a:xfrm rot="5400000">
            <a:off x="8589548" y="923062"/>
            <a:ext cx="254633" cy="2870640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7" name="香香32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5958" y="2954175"/>
            <a:ext cx="919205" cy="919205"/>
          </a:xfrm>
          <a:prstGeom prst="rect">
            <a:avLst/>
          </a:prstGeom>
        </p:spPr>
      </p:pic>
      <p:pic>
        <p:nvPicPr>
          <p:cNvPr id="48" name="香香33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4075" y="2341476"/>
            <a:ext cx="1145882" cy="1145882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408DF998-EEC2-917D-A000-50F2CD403779}"/>
              </a:ext>
            </a:extLst>
          </p:cNvPr>
          <p:cNvGrpSpPr/>
          <p:nvPr/>
        </p:nvGrpSpPr>
        <p:grpSpPr>
          <a:xfrm>
            <a:off x="8958591" y="276752"/>
            <a:ext cx="2945860" cy="602141"/>
            <a:chOff x="8958591" y="276752"/>
            <a:chExt cx="2945860" cy="60214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75F4383-C0FC-97C6-A3F4-219311CF39F1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958591" y="423061"/>
              <a:ext cx="378104" cy="393650"/>
            </a:xfrm>
            <a:custGeom>
              <a:avLst/>
              <a:gdLst/>
              <a:ahLst/>
              <a:cxnLst/>
              <a:rect l="l" t="t" r="r" b="b"/>
              <a:pathLst>
                <a:path w="378104" h="393650">
                  <a:moveTo>
                    <a:pt x="86411" y="320040"/>
                  </a:moveTo>
                  <a:cubicBezTo>
                    <a:pt x="69342" y="328270"/>
                    <a:pt x="55778" y="336957"/>
                    <a:pt x="45720" y="346101"/>
                  </a:cubicBezTo>
                  <a:cubicBezTo>
                    <a:pt x="65532" y="342443"/>
                    <a:pt x="79095" y="336347"/>
                    <a:pt x="86411" y="327813"/>
                  </a:cubicBezTo>
                  <a:close/>
                  <a:moveTo>
                    <a:pt x="86868" y="268834"/>
                  </a:moveTo>
                  <a:cubicBezTo>
                    <a:pt x="74371" y="275844"/>
                    <a:pt x="63703" y="282855"/>
                    <a:pt x="54864" y="289865"/>
                  </a:cubicBezTo>
                  <a:cubicBezTo>
                    <a:pt x="63093" y="289560"/>
                    <a:pt x="73914" y="286817"/>
                    <a:pt x="87325" y="281636"/>
                  </a:cubicBezTo>
                  <a:close/>
                  <a:moveTo>
                    <a:pt x="326898" y="174193"/>
                  </a:moveTo>
                  <a:cubicBezTo>
                    <a:pt x="310743" y="178156"/>
                    <a:pt x="294741" y="183338"/>
                    <a:pt x="278892" y="189738"/>
                  </a:cubicBezTo>
                  <a:lnTo>
                    <a:pt x="240030" y="282550"/>
                  </a:lnTo>
                  <a:cubicBezTo>
                    <a:pt x="246735" y="294742"/>
                    <a:pt x="256184" y="307391"/>
                    <a:pt x="268376" y="320497"/>
                  </a:cubicBezTo>
                  <a:cubicBezTo>
                    <a:pt x="296723" y="288189"/>
                    <a:pt x="316230" y="239421"/>
                    <a:pt x="326898" y="174193"/>
                  </a:cubicBezTo>
                  <a:close/>
                  <a:moveTo>
                    <a:pt x="79095" y="154534"/>
                  </a:moveTo>
                  <a:cubicBezTo>
                    <a:pt x="69037" y="157277"/>
                    <a:pt x="59893" y="160478"/>
                    <a:pt x="51663" y="164135"/>
                  </a:cubicBezTo>
                  <a:lnTo>
                    <a:pt x="59893" y="189738"/>
                  </a:lnTo>
                  <a:cubicBezTo>
                    <a:pt x="72695" y="184862"/>
                    <a:pt x="82296" y="181356"/>
                    <a:pt x="88697" y="179223"/>
                  </a:cubicBezTo>
                  <a:cubicBezTo>
                    <a:pt x="84734" y="166421"/>
                    <a:pt x="81534" y="158192"/>
                    <a:pt x="79095" y="154534"/>
                  </a:cubicBezTo>
                  <a:close/>
                  <a:moveTo>
                    <a:pt x="140360" y="144018"/>
                  </a:moveTo>
                  <a:lnTo>
                    <a:pt x="114300" y="148133"/>
                  </a:lnTo>
                  <a:cubicBezTo>
                    <a:pt x="118567" y="152705"/>
                    <a:pt x="121310" y="157734"/>
                    <a:pt x="122529" y="163221"/>
                  </a:cubicBezTo>
                  <a:close/>
                  <a:moveTo>
                    <a:pt x="111099" y="101042"/>
                  </a:moveTo>
                  <a:cubicBezTo>
                    <a:pt x="100736" y="102870"/>
                    <a:pt x="92811" y="104547"/>
                    <a:pt x="87325" y="106071"/>
                  </a:cubicBezTo>
                  <a:cubicBezTo>
                    <a:pt x="86715" y="110948"/>
                    <a:pt x="86411" y="114300"/>
                    <a:pt x="86411" y="116129"/>
                  </a:cubicBezTo>
                  <a:lnTo>
                    <a:pt x="85039" y="128474"/>
                  </a:lnTo>
                  <a:lnTo>
                    <a:pt x="96469" y="125730"/>
                  </a:lnTo>
                  <a:cubicBezTo>
                    <a:pt x="101651" y="118720"/>
                    <a:pt x="106527" y="110490"/>
                    <a:pt x="111099" y="101042"/>
                  </a:cubicBezTo>
                  <a:close/>
                  <a:moveTo>
                    <a:pt x="272948" y="60351"/>
                  </a:moveTo>
                  <a:cubicBezTo>
                    <a:pt x="275691" y="60351"/>
                    <a:pt x="283159" y="65532"/>
                    <a:pt x="295351" y="75896"/>
                  </a:cubicBezTo>
                  <a:cubicBezTo>
                    <a:pt x="305105" y="85649"/>
                    <a:pt x="309981" y="96165"/>
                    <a:pt x="309981" y="107442"/>
                  </a:cubicBezTo>
                  <a:cubicBezTo>
                    <a:pt x="309981" y="115672"/>
                    <a:pt x="307238" y="122378"/>
                    <a:pt x="301752" y="127559"/>
                  </a:cubicBezTo>
                  <a:lnTo>
                    <a:pt x="292608" y="151333"/>
                  </a:lnTo>
                  <a:lnTo>
                    <a:pt x="309524" y="147219"/>
                  </a:lnTo>
                  <a:cubicBezTo>
                    <a:pt x="311658" y="146609"/>
                    <a:pt x="314172" y="145923"/>
                    <a:pt x="317068" y="145161"/>
                  </a:cubicBezTo>
                  <a:cubicBezTo>
                    <a:pt x="319964" y="144399"/>
                    <a:pt x="323240" y="143561"/>
                    <a:pt x="326898" y="142647"/>
                  </a:cubicBezTo>
                  <a:cubicBezTo>
                    <a:pt x="330555" y="138380"/>
                    <a:pt x="336194" y="136246"/>
                    <a:pt x="343814" y="136246"/>
                  </a:cubicBezTo>
                  <a:cubicBezTo>
                    <a:pt x="349910" y="136246"/>
                    <a:pt x="357073" y="141732"/>
                    <a:pt x="365303" y="152705"/>
                  </a:cubicBezTo>
                  <a:cubicBezTo>
                    <a:pt x="373837" y="163373"/>
                    <a:pt x="378104" y="174193"/>
                    <a:pt x="378104" y="185166"/>
                  </a:cubicBezTo>
                  <a:cubicBezTo>
                    <a:pt x="378104" y="193091"/>
                    <a:pt x="374142" y="198730"/>
                    <a:pt x="366217" y="202083"/>
                  </a:cubicBezTo>
                  <a:cubicBezTo>
                    <a:pt x="350063" y="274625"/>
                    <a:pt x="329184" y="328727"/>
                    <a:pt x="303581" y="364389"/>
                  </a:cubicBezTo>
                  <a:cubicBezTo>
                    <a:pt x="283769" y="383286"/>
                    <a:pt x="267309" y="392735"/>
                    <a:pt x="254203" y="392735"/>
                  </a:cubicBezTo>
                  <a:cubicBezTo>
                    <a:pt x="245973" y="392735"/>
                    <a:pt x="241859" y="384658"/>
                    <a:pt x="241859" y="368503"/>
                  </a:cubicBezTo>
                  <a:cubicBezTo>
                    <a:pt x="235763" y="354787"/>
                    <a:pt x="230124" y="335433"/>
                    <a:pt x="224942" y="310439"/>
                  </a:cubicBezTo>
                  <a:cubicBezTo>
                    <a:pt x="206959" y="338481"/>
                    <a:pt x="186233" y="357836"/>
                    <a:pt x="162763" y="368503"/>
                  </a:cubicBezTo>
                  <a:cubicBezTo>
                    <a:pt x="149657" y="373380"/>
                    <a:pt x="140817" y="375819"/>
                    <a:pt x="136245" y="375819"/>
                  </a:cubicBezTo>
                  <a:cubicBezTo>
                    <a:pt x="131673" y="375819"/>
                    <a:pt x="129387" y="374295"/>
                    <a:pt x="129387" y="371247"/>
                  </a:cubicBezTo>
                  <a:cubicBezTo>
                    <a:pt x="129387" y="367284"/>
                    <a:pt x="133502" y="363322"/>
                    <a:pt x="141732" y="359360"/>
                  </a:cubicBezTo>
                  <a:cubicBezTo>
                    <a:pt x="179527" y="327660"/>
                    <a:pt x="210007" y="278587"/>
                    <a:pt x="233172" y="212141"/>
                  </a:cubicBezTo>
                  <a:cubicBezTo>
                    <a:pt x="224942" y="215189"/>
                    <a:pt x="218999" y="216713"/>
                    <a:pt x="215341" y="216713"/>
                  </a:cubicBezTo>
                  <a:cubicBezTo>
                    <a:pt x="208635" y="216713"/>
                    <a:pt x="202235" y="212293"/>
                    <a:pt x="196139" y="203454"/>
                  </a:cubicBezTo>
                  <a:cubicBezTo>
                    <a:pt x="188214" y="190957"/>
                    <a:pt x="184251" y="181966"/>
                    <a:pt x="184251" y="176480"/>
                  </a:cubicBezTo>
                  <a:cubicBezTo>
                    <a:pt x="184251" y="172822"/>
                    <a:pt x="185318" y="169469"/>
                    <a:pt x="187452" y="166421"/>
                  </a:cubicBezTo>
                  <a:cubicBezTo>
                    <a:pt x="189585" y="163373"/>
                    <a:pt x="191719" y="161849"/>
                    <a:pt x="193853" y="161849"/>
                  </a:cubicBezTo>
                  <a:cubicBezTo>
                    <a:pt x="195377" y="161849"/>
                    <a:pt x="199034" y="164592"/>
                    <a:pt x="204825" y="170079"/>
                  </a:cubicBezTo>
                  <a:cubicBezTo>
                    <a:pt x="219456" y="166116"/>
                    <a:pt x="234391" y="162459"/>
                    <a:pt x="249631" y="159106"/>
                  </a:cubicBezTo>
                  <a:cubicBezTo>
                    <a:pt x="255422" y="139599"/>
                    <a:pt x="260147" y="118568"/>
                    <a:pt x="263804" y="96012"/>
                  </a:cubicBezTo>
                  <a:cubicBezTo>
                    <a:pt x="253441" y="89916"/>
                    <a:pt x="248259" y="83515"/>
                    <a:pt x="248259" y="76810"/>
                  </a:cubicBezTo>
                  <a:cubicBezTo>
                    <a:pt x="248259" y="67971"/>
                    <a:pt x="256489" y="62484"/>
                    <a:pt x="272948" y="60351"/>
                  </a:cubicBezTo>
                  <a:close/>
                  <a:moveTo>
                    <a:pt x="135331" y="0"/>
                  </a:moveTo>
                  <a:cubicBezTo>
                    <a:pt x="139293" y="0"/>
                    <a:pt x="147218" y="2896"/>
                    <a:pt x="159105" y="8687"/>
                  </a:cubicBezTo>
                  <a:cubicBezTo>
                    <a:pt x="170078" y="14174"/>
                    <a:pt x="175565" y="21032"/>
                    <a:pt x="175565" y="29261"/>
                  </a:cubicBezTo>
                  <a:cubicBezTo>
                    <a:pt x="175565" y="31395"/>
                    <a:pt x="172212" y="38557"/>
                    <a:pt x="165506" y="50750"/>
                  </a:cubicBezTo>
                  <a:cubicBezTo>
                    <a:pt x="170688" y="49226"/>
                    <a:pt x="174193" y="48463"/>
                    <a:pt x="176022" y="48463"/>
                  </a:cubicBezTo>
                  <a:cubicBezTo>
                    <a:pt x="180594" y="48463"/>
                    <a:pt x="186690" y="50445"/>
                    <a:pt x="194310" y="54407"/>
                  </a:cubicBezTo>
                  <a:cubicBezTo>
                    <a:pt x="202235" y="60503"/>
                    <a:pt x="206197" y="66904"/>
                    <a:pt x="206197" y="73609"/>
                  </a:cubicBezTo>
                  <a:cubicBezTo>
                    <a:pt x="206197" y="84278"/>
                    <a:pt x="200711" y="89916"/>
                    <a:pt x="189738" y="90526"/>
                  </a:cubicBezTo>
                  <a:cubicBezTo>
                    <a:pt x="177241" y="90831"/>
                    <a:pt x="161544" y="92202"/>
                    <a:pt x="142646" y="94641"/>
                  </a:cubicBezTo>
                  <a:cubicBezTo>
                    <a:pt x="137769" y="101651"/>
                    <a:pt x="130454" y="111100"/>
                    <a:pt x="120701" y="122987"/>
                  </a:cubicBezTo>
                  <a:lnTo>
                    <a:pt x="141275" y="119330"/>
                  </a:lnTo>
                  <a:cubicBezTo>
                    <a:pt x="148285" y="114757"/>
                    <a:pt x="154991" y="112472"/>
                    <a:pt x="161391" y="112472"/>
                  </a:cubicBezTo>
                  <a:cubicBezTo>
                    <a:pt x="164135" y="112472"/>
                    <a:pt x="168859" y="115520"/>
                    <a:pt x="175565" y="121615"/>
                  </a:cubicBezTo>
                  <a:cubicBezTo>
                    <a:pt x="183489" y="128016"/>
                    <a:pt x="187452" y="134569"/>
                    <a:pt x="187452" y="141275"/>
                  </a:cubicBezTo>
                  <a:cubicBezTo>
                    <a:pt x="187452" y="147981"/>
                    <a:pt x="185318" y="153467"/>
                    <a:pt x="181051" y="157734"/>
                  </a:cubicBezTo>
                  <a:lnTo>
                    <a:pt x="161849" y="176480"/>
                  </a:lnTo>
                  <a:cubicBezTo>
                    <a:pt x="163677" y="178308"/>
                    <a:pt x="164592" y="181661"/>
                    <a:pt x="164592" y="186538"/>
                  </a:cubicBezTo>
                  <a:cubicBezTo>
                    <a:pt x="164592" y="191110"/>
                    <a:pt x="161087" y="193853"/>
                    <a:pt x="154076" y="194768"/>
                  </a:cubicBezTo>
                  <a:cubicBezTo>
                    <a:pt x="140055" y="196901"/>
                    <a:pt x="128016" y="198273"/>
                    <a:pt x="117957" y="198882"/>
                  </a:cubicBezTo>
                  <a:lnTo>
                    <a:pt x="117500" y="218999"/>
                  </a:lnTo>
                  <a:cubicBezTo>
                    <a:pt x="122377" y="217170"/>
                    <a:pt x="127101" y="216256"/>
                    <a:pt x="131673" y="216256"/>
                  </a:cubicBezTo>
                  <a:cubicBezTo>
                    <a:pt x="134721" y="216256"/>
                    <a:pt x="138989" y="217627"/>
                    <a:pt x="144475" y="220371"/>
                  </a:cubicBezTo>
                  <a:cubicBezTo>
                    <a:pt x="151181" y="224028"/>
                    <a:pt x="154533" y="228296"/>
                    <a:pt x="154533" y="233172"/>
                  </a:cubicBezTo>
                  <a:cubicBezTo>
                    <a:pt x="154533" y="239573"/>
                    <a:pt x="148742" y="244602"/>
                    <a:pt x="137160" y="248260"/>
                  </a:cubicBezTo>
                  <a:cubicBezTo>
                    <a:pt x="132283" y="250089"/>
                    <a:pt x="124815" y="252070"/>
                    <a:pt x="114757" y="254203"/>
                  </a:cubicBezTo>
                  <a:lnTo>
                    <a:pt x="114757" y="271577"/>
                  </a:lnTo>
                  <a:cubicBezTo>
                    <a:pt x="120243" y="268834"/>
                    <a:pt x="124663" y="267462"/>
                    <a:pt x="128016" y="267462"/>
                  </a:cubicBezTo>
                  <a:cubicBezTo>
                    <a:pt x="140208" y="270510"/>
                    <a:pt x="146304" y="275692"/>
                    <a:pt x="146304" y="283007"/>
                  </a:cubicBezTo>
                  <a:cubicBezTo>
                    <a:pt x="146304" y="288798"/>
                    <a:pt x="143408" y="292761"/>
                    <a:pt x="137617" y="294894"/>
                  </a:cubicBezTo>
                  <a:cubicBezTo>
                    <a:pt x="125425" y="299771"/>
                    <a:pt x="117500" y="303124"/>
                    <a:pt x="113843" y="304953"/>
                  </a:cubicBezTo>
                  <a:lnTo>
                    <a:pt x="113385" y="321412"/>
                  </a:lnTo>
                  <a:cubicBezTo>
                    <a:pt x="126187" y="315926"/>
                    <a:pt x="137769" y="308458"/>
                    <a:pt x="148133" y="299009"/>
                  </a:cubicBezTo>
                  <a:cubicBezTo>
                    <a:pt x="157277" y="287732"/>
                    <a:pt x="165659" y="273558"/>
                    <a:pt x="173279" y="256490"/>
                  </a:cubicBezTo>
                  <a:cubicBezTo>
                    <a:pt x="172669" y="280264"/>
                    <a:pt x="166573" y="302057"/>
                    <a:pt x="154991" y="321869"/>
                  </a:cubicBezTo>
                  <a:cubicBezTo>
                    <a:pt x="138836" y="338938"/>
                    <a:pt x="113385" y="355702"/>
                    <a:pt x="78638" y="372161"/>
                  </a:cubicBezTo>
                  <a:cubicBezTo>
                    <a:pt x="51511" y="386487"/>
                    <a:pt x="34899" y="393650"/>
                    <a:pt x="28803" y="393650"/>
                  </a:cubicBezTo>
                  <a:cubicBezTo>
                    <a:pt x="22098" y="393650"/>
                    <a:pt x="17069" y="385420"/>
                    <a:pt x="13716" y="368961"/>
                  </a:cubicBezTo>
                  <a:cubicBezTo>
                    <a:pt x="13716" y="359817"/>
                    <a:pt x="17526" y="353263"/>
                    <a:pt x="25146" y="349301"/>
                  </a:cubicBezTo>
                  <a:cubicBezTo>
                    <a:pt x="42215" y="339243"/>
                    <a:pt x="56083" y="328879"/>
                    <a:pt x="66751" y="318212"/>
                  </a:cubicBezTo>
                  <a:cubicBezTo>
                    <a:pt x="63093" y="319126"/>
                    <a:pt x="59436" y="319583"/>
                    <a:pt x="55778" y="319583"/>
                  </a:cubicBezTo>
                  <a:cubicBezTo>
                    <a:pt x="42367" y="317145"/>
                    <a:pt x="35661" y="313030"/>
                    <a:pt x="35661" y="307239"/>
                  </a:cubicBezTo>
                  <a:cubicBezTo>
                    <a:pt x="35661" y="298095"/>
                    <a:pt x="40995" y="290018"/>
                    <a:pt x="51663" y="283007"/>
                  </a:cubicBezTo>
                  <a:cubicBezTo>
                    <a:pt x="57759" y="278435"/>
                    <a:pt x="65989" y="271882"/>
                    <a:pt x="76352" y="263348"/>
                  </a:cubicBezTo>
                  <a:cubicBezTo>
                    <a:pt x="57759" y="263348"/>
                    <a:pt x="44805" y="260604"/>
                    <a:pt x="37490" y="255118"/>
                  </a:cubicBezTo>
                  <a:cubicBezTo>
                    <a:pt x="33223" y="250851"/>
                    <a:pt x="31089" y="247345"/>
                    <a:pt x="31089" y="244602"/>
                  </a:cubicBezTo>
                  <a:cubicBezTo>
                    <a:pt x="31089" y="240030"/>
                    <a:pt x="32766" y="237744"/>
                    <a:pt x="36119" y="237744"/>
                  </a:cubicBezTo>
                  <a:cubicBezTo>
                    <a:pt x="39471" y="237744"/>
                    <a:pt x="43891" y="238506"/>
                    <a:pt x="49377" y="240030"/>
                  </a:cubicBezTo>
                  <a:lnTo>
                    <a:pt x="87325" y="228600"/>
                  </a:lnTo>
                  <a:lnTo>
                    <a:pt x="87325" y="207112"/>
                  </a:lnTo>
                  <a:lnTo>
                    <a:pt x="66751" y="214427"/>
                  </a:lnTo>
                  <a:cubicBezTo>
                    <a:pt x="64922" y="222352"/>
                    <a:pt x="61722" y="226314"/>
                    <a:pt x="57150" y="226314"/>
                  </a:cubicBezTo>
                  <a:cubicBezTo>
                    <a:pt x="42824" y="226314"/>
                    <a:pt x="32156" y="215799"/>
                    <a:pt x="25146" y="194768"/>
                  </a:cubicBezTo>
                  <a:cubicBezTo>
                    <a:pt x="19659" y="179223"/>
                    <a:pt x="16916" y="167945"/>
                    <a:pt x="16916" y="160935"/>
                  </a:cubicBezTo>
                  <a:cubicBezTo>
                    <a:pt x="16916" y="153620"/>
                    <a:pt x="17678" y="146609"/>
                    <a:pt x="19202" y="139903"/>
                  </a:cubicBezTo>
                  <a:cubicBezTo>
                    <a:pt x="20117" y="135027"/>
                    <a:pt x="22098" y="132588"/>
                    <a:pt x="25146" y="132588"/>
                  </a:cubicBezTo>
                  <a:cubicBezTo>
                    <a:pt x="28803" y="132588"/>
                    <a:pt x="35509" y="138837"/>
                    <a:pt x="45263" y="151333"/>
                  </a:cubicBezTo>
                  <a:cubicBezTo>
                    <a:pt x="51663" y="146457"/>
                    <a:pt x="58521" y="141427"/>
                    <a:pt x="65837" y="136246"/>
                  </a:cubicBezTo>
                  <a:cubicBezTo>
                    <a:pt x="60045" y="130150"/>
                    <a:pt x="56083" y="123902"/>
                    <a:pt x="53949" y="117501"/>
                  </a:cubicBezTo>
                  <a:cubicBezTo>
                    <a:pt x="45110" y="119939"/>
                    <a:pt x="38862" y="121158"/>
                    <a:pt x="35204" y="121158"/>
                  </a:cubicBezTo>
                  <a:cubicBezTo>
                    <a:pt x="28803" y="121158"/>
                    <a:pt x="22555" y="118720"/>
                    <a:pt x="16459" y="113843"/>
                  </a:cubicBezTo>
                  <a:cubicBezTo>
                    <a:pt x="5486" y="105918"/>
                    <a:pt x="0" y="98451"/>
                    <a:pt x="0" y="91440"/>
                  </a:cubicBezTo>
                  <a:cubicBezTo>
                    <a:pt x="0" y="86259"/>
                    <a:pt x="1371" y="83668"/>
                    <a:pt x="4115" y="83668"/>
                  </a:cubicBezTo>
                  <a:cubicBezTo>
                    <a:pt x="7467" y="83668"/>
                    <a:pt x="13259" y="85649"/>
                    <a:pt x="21488" y="89612"/>
                  </a:cubicBezTo>
                  <a:cubicBezTo>
                    <a:pt x="35509" y="86563"/>
                    <a:pt x="46025" y="84125"/>
                    <a:pt x="53035" y="82296"/>
                  </a:cubicBezTo>
                  <a:cubicBezTo>
                    <a:pt x="51816" y="75286"/>
                    <a:pt x="49987" y="67666"/>
                    <a:pt x="47549" y="59436"/>
                  </a:cubicBezTo>
                  <a:cubicBezTo>
                    <a:pt x="40843" y="47244"/>
                    <a:pt x="37490" y="38100"/>
                    <a:pt x="37490" y="32004"/>
                  </a:cubicBezTo>
                  <a:cubicBezTo>
                    <a:pt x="37490" y="24384"/>
                    <a:pt x="40081" y="20574"/>
                    <a:pt x="45263" y="20574"/>
                  </a:cubicBezTo>
                  <a:cubicBezTo>
                    <a:pt x="47396" y="20574"/>
                    <a:pt x="49530" y="22860"/>
                    <a:pt x="51663" y="27432"/>
                  </a:cubicBezTo>
                  <a:cubicBezTo>
                    <a:pt x="53492" y="29871"/>
                    <a:pt x="60198" y="35662"/>
                    <a:pt x="71780" y="44806"/>
                  </a:cubicBezTo>
                  <a:cubicBezTo>
                    <a:pt x="74219" y="46635"/>
                    <a:pt x="78181" y="56388"/>
                    <a:pt x="83667" y="74067"/>
                  </a:cubicBezTo>
                  <a:lnTo>
                    <a:pt x="98298" y="41606"/>
                  </a:lnTo>
                  <a:lnTo>
                    <a:pt x="94183" y="73609"/>
                  </a:lnTo>
                  <a:lnTo>
                    <a:pt x="124358" y="68123"/>
                  </a:lnTo>
                  <a:cubicBezTo>
                    <a:pt x="128930" y="54712"/>
                    <a:pt x="131978" y="41606"/>
                    <a:pt x="133502" y="28804"/>
                  </a:cubicBezTo>
                  <a:cubicBezTo>
                    <a:pt x="121005" y="28804"/>
                    <a:pt x="114757" y="26975"/>
                    <a:pt x="114757" y="23317"/>
                  </a:cubicBezTo>
                  <a:cubicBezTo>
                    <a:pt x="114757" y="21489"/>
                    <a:pt x="117348" y="17374"/>
                    <a:pt x="122529" y="10973"/>
                  </a:cubicBezTo>
                  <a:cubicBezTo>
                    <a:pt x="128625" y="3658"/>
                    <a:pt x="132893" y="0"/>
                    <a:pt x="13533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4A036A9-857B-0D68-D1F5-E8D46968973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9345476" y="480771"/>
              <a:ext cx="168249" cy="194082"/>
            </a:xfrm>
            <a:custGeom>
              <a:avLst/>
              <a:gdLst/>
              <a:ahLst/>
              <a:cxnLst/>
              <a:rect l="l" t="t" r="r" b="b"/>
              <a:pathLst>
                <a:path w="168249" h="194082">
                  <a:moveTo>
                    <a:pt x="24003" y="141732"/>
                  </a:moveTo>
                  <a:cubicBezTo>
                    <a:pt x="27813" y="141732"/>
                    <a:pt x="29718" y="143866"/>
                    <a:pt x="29718" y="148133"/>
                  </a:cubicBezTo>
                  <a:cubicBezTo>
                    <a:pt x="28499" y="156515"/>
                    <a:pt x="27508" y="166421"/>
                    <a:pt x="26746" y="177851"/>
                  </a:cubicBezTo>
                  <a:cubicBezTo>
                    <a:pt x="26594" y="182728"/>
                    <a:pt x="25641" y="186424"/>
                    <a:pt x="23889" y="188938"/>
                  </a:cubicBezTo>
                  <a:cubicBezTo>
                    <a:pt x="22136" y="191453"/>
                    <a:pt x="19583" y="192710"/>
                    <a:pt x="16230" y="192710"/>
                  </a:cubicBezTo>
                  <a:cubicBezTo>
                    <a:pt x="12268" y="192710"/>
                    <a:pt x="8458" y="190348"/>
                    <a:pt x="4800" y="185624"/>
                  </a:cubicBezTo>
                  <a:cubicBezTo>
                    <a:pt x="1600" y="181966"/>
                    <a:pt x="0" y="178308"/>
                    <a:pt x="0" y="174651"/>
                  </a:cubicBezTo>
                  <a:cubicBezTo>
                    <a:pt x="0" y="167183"/>
                    <a:pt x="5791" y="157658"/>
                    <a:pt x="17373" y="146076"/>
                  </a:cubicBezTo>
                  <a:cubicBezTo>
                    <a:pt x="20269" y="143180"/>
                    <a:pt x="22479" y="141732"/>
                    <a:pt x="24003" y="141732"/>
                  </a:cubicBezTo>
                  <a:close/>
                  <a:moveTo>
                    <a:pt x="130759" y="121844"/>
                  </a:moveTo>
                  <a:cubicBezTo>
                    <a:pt x="135941" y="121844"/>
                    <a:pt x="144246" y="123901"/>
                    <a:pt x="155676" y="128016"/>
                  </a:cubicBezTo>
                  <a:cubicBezTo>
                    <a:pt x="164058" y="131826"/>
                    <a:pt x="168249" y="137922"/>
                    <a:pt x="168249" y="146304"/>
                  </a:cubicBezTo>
                  <a:cubicBezTo>
                    <a:pt x="168249" y="152248"/>
                    <a:pt x="165735" y="155220"/>
                    <a:pt x="160706" y="155220"/>
                  </a:cubicBezTo>
                  <a:cubicBezTo>
                    <a:pt x="158877" y="155220"/>
                    <a:pt x="155753" y="153924"/>
                    <a:pt x="151333" y="151334"/>
                  </a:cubicBezTo>
                  <a:cubicBezTo>
                    <a:pt x="141275" y="151334"/>
                    <a:pt x="133197" y="150114"/>
                    <a:pt x="127101" y="147676"/>
                  </a:cubicBezTo>
                  <a:cubicBezTo>
                    <a:pt x="131064" y="146914"/>
                    <a:pt x="135255" y="145542"/>
                    <a:pt x="139674" y="143561"/>
                  </a:cubicBezTo>
                  <a:cubicBezTo>
                    <a:pt x="131292" y="136246"/>
                    <a:pt x="124053" y="132588"/>
                    <a:pt x="117957" y="132588"/>
                  </a:cubicBezTo>
                  <a:cubicBezTo>
                    <a:pt x="113843" y="132588"/>
                    <a:pt x="109271" y="135027"/>
                    <a:pt x="104241" y="139903"/>
                  </a:cubicBezTo>
                  <a:cubicBezTo>
                    <a:pt x="118415" y="144780"/>
                    <a:pt x="133578" y="154534"/>
                    <a:pt x="149733" y="169164"/>
                  </a:cubicBezTo>
                  <a:cubicBezTo>
                    <a:pt x="156591" y="172822"/>
                    <a:pt x="160020" y="176403"/>
                    <a:pt x="160020" y="179909"/>
                  </a:cubicBezTo>
                  <a:cubicBezTo>
                    <a:pt x="160020" y="183871"/>
                    <a:pt x="157277" y="187224"/>
                    <a:pt x="151790" y="189967"/>
                  </a:cubicBezTo>
                  <a:cubicBezTo>
                    <a:pt x="144170" y="192558"/>
                    <a:pt x="134721" y="193929"/>
                    <a:pt x="123444" y="194082"/>
                  </a:cubicBezTo>
                  <a:cubicBezTo>
                    <a:pt x="89001" y="194082"/>
                    <a:pt x="62408" y="180366"/>
                    <a:pt x="43662" y="152934"/>
                  </a:cubicBezTo>
                  <a:cubicBezTo>
                    <a:pt x="39090" y="145161"/>
                    <a:pt x="36804" y="139903"/>
                    <a:pt x="36804" y="137160"/>
                  </a:cubicBezTo>
                  <a:cubicBezTo>
                    <a:pt x="36804" y="134570"/>
                    <a:pt x="38709" y="133274"/>
                    <a:pt x="42519" y="133274"/>
                  </a:cubicBezTo>
                  <a:cubicBezTo>
                    <a:pt x="44653" y="133274"/>
                    <a:pt x="46406" y="134874"/>
                    <a:pt x="47777" y="138075"/>
                  </a:cubicBezTo>
                  <a:cubicBezTo>
                    <a:pt x="63932" y="160630"/>
                    <a:pt x="84506" y="171907"/>
                    <a:pt x="109499" y="171907"/>
                  </a:cubicBezTo>
                  <a:cubicBezTo>
                    <a:pt x="112090" y="171907"/>
                    <a:pt x="114757" y="171298"/>
                    <a:pt x="117500" y="170079"/>
                  </a:cubicBezTo>
                  <a:cubicBezTo>
                    <a:pt x="113385" y="160173"/>
                    <a:pt x="106908" y="152172"/>
                    <a:pt x="98069" y="146076"/>
                  </a:cubicBezTo>
                  <a:cubicBezTo>
                    <a:pt x="93954" y="150038"/>
                    <a:pt x="90449" y="152019"/>
                    <a:pt x="87554" y="152019"/>
                  </a:cubicBezTo>
                  <a:cubicBezTo>
                    <a:pt x="82067" y="152019"/>
                    <a:pt x="77267" y="150876"/>
                    <a:pt x="73152" y="148590"/>
                  </a:cubicBezTo>
                  <a:cubicBezTo>
                    <a:pt x="69951" y="146609"/>
                    <a:pt x="67513" y="144628"/>
                    <a:pt x="65837" y="142647"/>
                  </a:cubicBezTo>
                  <a:cubicBezTo>
                    <a:pt x="64160" y="140666"/>
                    <a:pt x="63322" y="138913"/>
                    <a:pt x="63322" y="137389"/>
                  </a:cubicBezTo>
                  <a:cubicBezTo>
                    <a:pt x="63322" y="133274"/>
                    <a:pt x="65608" y="131217"/>
                    <a:pt x="70180" y="131217"/>
                  </a:cubicBezTo>
                  <a:cubicBezTo>
                    <a:pt x="72618" y="131217"/>
                    <a:pt x="74523" y="131522"/>
                    <a:pt x="75895" y="132131"/>
                  </a:cubicBezTo>
                  <a:cubicBezTo>
                    <a:pt x="82296" y="133960"/>
                    <a:pt x="87020" y="135179"/>
                    <a:pt x="90068" y="135789"/>
                  </a:cubicBezTo>
                  <a:cubicBezTo>
                    <a:pt x="95707" y="134112"/>
                    <a:pt x="103251" y="130988"/>
                    <a:pt x="112700" y="126416"/>
                  </a:cubicBezTo>
                  <a:cubicBezTo>
                    <a:pt x="118338" y="123368"/>
                    <a:pt x="124358" y="121844"/>
                    <a:pt x="130759" y="121844"/>
                  </a:cubicBezTo>
                  <a:close/>
                  <a:moveTo>
                    <a:pt x="47091" y="85040"/>
                  </a:moveTo>
                  <a:cubicBezTo>
                    <a:pt x="46482" y="90678"/>
                    <a:pt x="46177" y="96927"/>
                    <a:pt x="46177" y="103785"/>
                  </a:cubicBezTo>
                  <a:cubicBezTo>
                    <a:pt x="50444" y="102718"/>
                    <a:pt x="55550" y="100965"/>
                    <a:pt x="61493" y="98527"/>
                  </a:cubicBezTo>
                  <a:cubicBezTo>
                    <a:pt x="67437" y="96089"/>
                    <a:pt x="72237" y="93726"/>
                    <a:pt x="75895" y="91440"/>
                  </a:cubicBezTo>
                  <a:cubicBezTo>
                    <a:pt x="68275" y="89002"/>
                    <a:pt x="58674" y="86868"/>
                    <a:pt x="47091" y="85040"/>
                  </a:cubicBezTo>
                  <a:close/>
                  <a:moveTo>
                    <a:pt x="80238" y="62865"/>
                  </a:moveTo>
                  <a:lnTo>
                    <a:pt x="49149" y="67666"/>
                  </a:lnTo>
                  <a:lnTo>
                    <a:pt x="47320" y="80239"/>
                  </a:lnTo>
                  <a:lnTo>
                    <a:pt x="51435" y="80467"/>
                  </a:lnTo>
                  <a:cubicBezTo>
                    <a:pt x="61950" y="77877"/>
                    <a:pt x="73838" y="73076"/>
                    <a:pt x="87096" y="66066"/>
                  </a:cubicBezTo>
                  <a:close/>
                  <a:moveTo>
                    <a:pt x="102641" y="54636"/>
                  </a:moveTo>
                  <a:lnTo>
                    <a:pt x="94640" y="63780"/>
                  </a:lnTo>
                  <a:lnTo>
                    <a:pt x="106527" y="58293"/>
                  </a:lnTo>
                  <a:close/>
                  <a:moveTo>
                    <a:pt x="64465" y="39548"/>
                  </a:moveTo>
                  <a:lnTo>
                    <a:pt x="55778" y="41377"/>
                  </a:lnTo>
                  <a:lnTo>
                    <a:pt x="53264" y="49835"/>
                  </a:lnTo>
                  <a:close/>
                  <a:moveTo>
                    <a:pt x="85725" y="36348"/>
                  </a:moveTo>
                  <a:cubicBezTo>
                    <a:pt x="81153" y="36653"/>
                    <a:pt x="69951" y="43206"/>
                    <a:pt x="52121" y="56007"/>
                  </a:cubicBezTo>
                  <a:lnTo>
                    <a:pt x="69494" y="52807"/>
                  </a:lnTo>
                  <a:cubicBezTo>
                    <a:pt x="72085" y="49911"/>
                    <a:pt x="74600" y="48464"/>
                    <a:pt x="77038" y="48464"/>
                  </a:cubicBezTo>
                  <a:cubicBezTo>
                    <a:pt x="78867" y="48464"/>
                    <a:pt x="80543" y="48616"/>
                    <a:pt x="82067" y="48921"/>
                  </a:cubicBezTo>
                  <a:close/>
                  <a:moveTo>
                    <a:pt x="90525" y="13716"/>
                  </a:moveTo>
                  <a:cubicBezTo>
                    <a:pt x="84429" y="14326"/>
                    <a:pt x="75285" y="15774"/>
                    <a:pt x="63093" y="18060"/>
                  </a:cubicBezTo>
                  <a:lnTo>
                    <a:pt x="53264" y="19889"/>
                  </a:lnTo>
                  <a:cubicBezTo>
                    <a:pt x="55550" y="21412"/>
                    <a:pt x="56845" y="25299"/>
                    <a:pt x="57150" y="31547"/>
                  </a:cubicBezTo>
                  <a:cubicBezTo>
                    <a:pt x="60198" y="31242"/>
                    <a:pt x="62789" y="30709"/>
                    <a:pt x="64922" y="29947"/>
                  </a:cubicBezTo>
                  <a:cubicBezTo>
                    <a:pt x="71323" y="27051"/>
                    <a:pt x="79248" y="25604"/>
                    <a:pt x="88697" y="25604"/>
                  </a:cubicBezTo>
                  <a:close/>
                  <a:moveTo>
                    <a:pt x="98526" y="0"/>
                  </a:moveTo>
                  <a:cubicBezTo>
                    <a:pt x="102489" y="0"/>
                    <a:pt x="107518" y="2439"/>
                    <a:pt x="113614" y="7316"/>
                  </a:cubicBezTo>
                  <a:cubicBezTo>
                    <a:pt x="118796" y="11278"/>
                    <a:pt x="121386" y="14478"/>
                    <a:pt x="121386" y="16917"/>
                  </a:cubicBezTo>
                  <a:cubicBezTo>
                    <a:pt x="121386" y="19203"/>
                    <a:pt x="120091" y="21641"/>
                    <a:pt x="117500" y="24232"/>
                  </a:cubicBezTo>
                  <a:cubicBezTo>
                    <a:pt x="114300" y="32004"/>
                    <a:pt x="110261" y="40158"/>
                    <a:pt x="105384" y="48692"/>
                  </a:cubicBezTo>
                  <a:cubicBezTo>
                    <a:pt x="109804" y="48692"/>
                    <a:pt x="113538" y="49454"/>
                    <a:pt x="116586" y="50978"/>
                  </a:cubicBezTo>
                  <a:cubicBezTo>
                    <a:pt x="122529" y="54788"/>
                    <a:pt x="125501" y="58827"/>
                    <a:pt x="125501" y="63094"/>
                  </a:cubicBezTo>
                  <a:cubicBezTo>
                    <a:pt x="125501" y="67056"/>
                    <a:pt x="116967" y="70943"/>
                    <a:pt x="99898" y="74752"/>
                  </a:cubicBezTo>
                  <a:lnTo>
                    <a:pt x="89154" y="78182"/>
                  </a:lnTo>
                  <a:lnTo>
                    <a:pt x="81153" y="80467"/>
                  </a:lnTo>
                  <a:lnTo>
                    <a:pt x="86639" y="80467"/>
                  </a:lnTo>
                  <a:lnTo>
                    <a:pt x="96240" y="81382"/>
                  </a:lnTo>
                  <a:cubicBezTo>
                    <a:pt x="107061" y="82601"/>
                    <a:pt x="114986" y="84354"/>
                    <a:pt x="120015" y="86640"/>
                  </a:cubicBezTo>
                  <a:cubicBezTo>
                    <a:pt x="129921" y="93803"/>
                    <a:pt x="134874" y="100279"/>
                    <a:pt x="134874" y="106071"/>
                  </a:cubicBezTo>
                  <a:cubicBezTo>
                    <a:pt x="134874" y="111252"/>
                    <a:pt x="131216" y="113843"/>
                    <a:pt x="123901" y="113843"/>
                  </a:cubicBezTo>
                  <a:cubicBezTo>
                    <a:pt x="121005" y="113843"/>
                    <a:pt x="116357" y="112852"/>
                    <a:pt x="109956" y="110871"/>
                  </a:cubicBezTo>
                  <a:cubicBezTo>
                    <a:pt x="98679" y="110567"/>
                    <a:pt x="90144" y="110185"/>
                    <a:pt x="84353" y="109728"/>
                  </a:cubicBezTo>
                  <a:cubicBezTo>
                    <a:pt x="89382" y="108052"/>
                    <a:pt x="94031" y="106071"/>
                    <a:pt x="98298" y="103785"/>
                  </a:cubicBezTo>
                  <a:cubicBezTo>
                    <a:pt x="94793" y="101651"/>
                    <a:pt x="90602" y="99518"/>
                    <a:pt x="85725" y="97384"/>
                  </a:cubicBezTo>
                  <a:cubicBezTo>
                    <a:pt x="76886" y="107137"/>
                    <a:pt x="64998" y="115900"/>
                    <a:pt x="50063" y="123673"/>
                  </a:cubicBezTo>
                  <a:cubicBezTo>
                    <a:pt x="48539" y="125197"/>
                    <a:pt x="46825" y="126416"/>
                    <a:pt x="44920" y="127331"/>
                  </a:cubicBezTo>
                  <a:cubicBezTo>
                    <a:pt x="43015" y="128245"/>
                    <a:pt x="41148" y="128702"/>
                    <a:pt x="39319" y="128702"/>
                  </a:cubicBezTo>
                  <a:cubicBezTo>
                    <a:pt x="36271" y="128702"/>
                    <a:pt x="33833" y="127331"/>
                    <a:pt x="32004" y="124587"/>
                  </a:cubicBezTo>
                  <a:cubicBezTo>
                    <a:pt x="27432" y="117882"/>
                    <a:pt x="25146" y="112472"/>
                    <a:pt x="25146" y="108357"/>
                  </a:cubicBezTo>
                  <a:cubicBezTo>
                    <a:pt x="25146" y="106985"/>
                    <a:pt x="25832" y="105537"/>
                    <a:pt x="27203" y="104013"/>
                  </a:cubicBezTo>
                  <a:cubicBezTo>
                    <a:pt x="29032" y="86335"/>
                    <a:pt x="30556" y="60198"/>
                    <a:pt x="31775" y="25604"/>
                  </a:cubicBezTo>
                  <a:lnTo>
                    <a:pt x="27660" y="19889"/>
                  </a:lnTo>
                  <a:cubicBezTo>
                    <a:pt x="26898" y="19279"/>
                    <a:pt x="26022" y="18631"/>
                    <a:pt x="25031" y="17945"/>
                  </a:cubicBezTo>
                  <a:cubicBezTo>
                    <a:pt x="24041" y="17260"/>
                    <a:pt x="23546" y="16612"/>
                    <a:pt x="23546" y="16002"/>
                  </a:cubicBezTo>
                  <a:cubicBezTo>
                    <a:pt x="23546" y="15545"/>
                    <a:pt x="23774" y="15088"/>
                    <a:pt x="24231" y="14631"/>
                  </a:cubicBezTo>
                  <a:cubicBezTo>
                    <a:pt x="24384" y="13564"/>
                    <a:pt x="25108" y="12688"/>
                    <a:pt x="26403" y="12002"/>
                  </a:cubicBezTo>
                  <a:cubicBezTo>
                    <a:pt x="27699" y="11316"/>
                    <a:pt x="29108" y="10973"/>
                    <a:pt x="30632" y="10973"/>
                  </a:cubicBezTo>
                  <a:cubicBezTo>
                    <a:pt x="33375" y="10973"/>
                    <a:pt x="37185" y="11659"/>
                    <a:pt x="42062" y="13031"/>
                  </a:cubicBezTo>
                  <a:cubicBezTo>
                    <a:pt x="51968" y="9830"/>
                    <a:pt x="66218" y="6706"/>
                    <a:pt x="84810" y="3658"/>
                  </a:cubicBezTo>
                  <a:cubicBezTo>
                    <a:pt x="89992" y="1219"/>
                    <a:pt x="94564" y="0"/>
                    <a:pt x="98526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72849C6-98BD-478A-79E8-69999625C6E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9538529" y="475832"/>
              <a:ext cx="246888" cy="260299"/>
            </a:xfrm>
            <a:custGeom>
              <a:avLst/>
              <a:gdLst/>
              <a:ahLst/>
              <a:cxnLst/>
              <a:rect l="l" t="t" r="r" b="b"/>
              <a:pathLst>
                <a:path w="246888" h="260299">
                  <a:moveTo>
                    <a:pt x="66447" y="170383"/>
                  </a:moveTo>
                  <a:cubicBezTo>
                    <a:pt x="58725" y="177292"/>
                    <a:pt x="50699" y="184302"/>
                    <a:pt x="42367" y="191414"/>
                  </a:cubicBezTo>
                  <a:cubicBezTo>
                    <a:pt x="47041" y="200355"/>
                    <a:pt x="55169" y="207365"/>
                    <a:pt x="66751" y="212445"/>
                  </a:cubicBezTo>
                  <a:cubicBezTo>
                    <a:pt x="66548" y="197612"/>
                    <a:pt x="66447" y="183591"/>
                    <a:pt x="66447" y="170383"/>
                  </a:cubicBezTo>
                  <a:close/>
                  <a:moveTo>
                    <a:pt x="66142" y="125882"/>
                  </a:moveTo>
                  <a:lnTo>
                    <a:pt x="48768" y="153314"/>
                  </a:lnTo>
                  <a:cubicBezTo>
                    <a:pt x="54864" y="149453"/>
                    <a:pt x="60655" y="145186"/>
                    <a:pt x="66142" y="140512"/>
                  </a:cubicBezTo>
                  <a:close/>
                  <a:moveTo>
                    <a:pt x="68885" y="1219"/>
                  </a:moveTo>
                  <a:cubicBezTo>
                    <a:pt x="74168" y="1219"/>
                    <a:pt x="79350" y="3556"/>
                    <a:pt x="84430" y="8229"/>
                  </a:cubicBezTo>
                  <a:cubicBezTo>
                    <a:pt x="94590" y="17576"/>
                    <a:pt x="99670" y="24079"/>
                    <a:pt x="99670" y="27736"/>
                  </a:cubicBezTo>
                  <a:cubicBezTo>
                    <a:pt x="99670" y="31800"/>
                    <a:pt x="97638" y="40335"/>
                    <a:pt x="93574" y="53339"/>
                  </a:cubicBezTo>
                  <a:cubicBezTo>
                    <a:pt x="107188" y="58623"/>
                    <a:pt x="113995" y="64617"/>
                    <a:pt x="113995" y="71323"/>
                  </a:cubicBezTo>
                  <a:cubicBezTo>
                    <a:pt x="113995" y="78028"/>
                    <a:pt x="112065" y="82702"/>
                    <a:pt x="108204" y="85344"/>
                  </a:cubicBezTo>
                  <a:cubicBezTo>
                    <a:pt x="101092" y="90220"/>
                    <a:pt x="94488" y="93979"/>
                    <a:pt x="88392" y="96621"/>
                  </a:cubicBezTo>
                  <a:lnTo>
                    <a:pt x="86259" y="124358"/>
                  </a:lnTo>
                  <a:cubicBezTo>
                    <a:pt x="100483" y="111353"/>
                    <a:pt x="112370" y="96113"/>
                    <a:pt x="121920" y="78638"/>
                  </a:cubicBezTo>
                  <a:cubicBezTo>
                    <a:pt x="117856" y="100787"/>
                    <a:pt x="105969" y="124256"/>
                    <a:pt x="86259" y="149047"/>
                  </a:cubicBezTo>
                  <a:cubicBezTo>
                    <a:pt x="86665" y="170179"/>
                    <a:pt x="87681" y="191820"/>
                    <a:pt x="89307" y="213969"/>
                  </a:cubicBezTo>
                  <a:cubicBezTo>
                    <a:pt x="89307" y="227583"/>
                    <a:pt x="86970" y="239471"/>
                    <a:pt x="82296" y="249631"/>
                  </a:cubicBezTo>
                  <a:cubicBezTo>
                    <a:pt x="79858" y="254508"/>
                    <a:pt x="75895" y="256946"/>
                    <a:pt x="70409" y="256946"/>
                  </a:cubicBezTo>
                  <a:cubicBezTo>
                    <a:pt x="65126" y="256946"/>
                    <a:pt x="61468" y="250342"/>
                    <a:pt x="59436" y="237134"/>
                  </a:cubicBezTo>
                  <a:cubicBezTo>
                    <a:pt x="49886" y="221691"/>
                    <a:pt x="42875" y="207568"/>
                    <a:pt x="38405" y="194767"/>
                  </a:cubicBezTo>
                  <a:cubicBezTo>
                    <a:pt x="26823" y="205536"/>
                    <a:pt x="19101" y="210921"/>
                    <a:pt x="15240" y="210921"/>
                  </a:cubicBezTo>
                  <a:cubicBezTo>
                    <a:pt x="8128" y="210921"/>
                    <a:pt x="4572" y="205739"/>
                    <a:pt x="4572" y="195376"/>
                  </a:cubicBezTo>
                  <a:cubicBezTo>
                    <a:pt x="4572" y="184403"/>
                    <a:pt x="5995" y="177800"/>
                    <a:pt x="8839" y="175564"/>
                  </a:cubicBezTo>
                  <a:lnTo>
                    <a:pt x="15240" y="170383"/>
                  </a:lnTo>
                  <a:cubicBezTo>
                    <a:pt x="30277" y="150063"/>
                    <a:pt x="44196" y="129032"/>
                    <a:pt x="56998" y="107289"/>
                  </a:cubicBezTo>
                  <a:cubicBezTo>
                    <a:pt x="41555" y="111353"/>
                    <a:pt x="32411" y="113487"/>
                    <a:pt x="29566" y="113690"/>
                  </a:cubicBezTo>
                  <a:cubicBezTo>
                    <a:pt x="24283" y="113690"/>
                    <a:pt x="15951" y="110235"/>
                    <a:pt x="4572" y="103327"/>
                  </a:cubicBezTo>
                  <a:cubicBezTo>
                    <a:pt x="1524" y="101295"/>
                    <a:pt x="0" y="98552"/>
                    <a:pt x="0" y="95097"/>
                  </a:cubicBezTo>
                  <a:cubicBezTo>
                    <a:pt x="0" y="90423"/>
                    <a:pt x="1423" y="88087"/>
                    <a:pt x="4267" y="88087"/>
                  </a:cubicBezTo>
                  <a:lnTo>
                    <a:pt x="13716" y="90220"/>
                  </a:lnTo>
                  <a:cubicBezTo>
                    <a:pt x="33223" y="83718"/>
                    <a:pt x="51105" y="75387"/>
                    <a:pt x="67361" y="65227"/>
                  </a:cubicBezTo>
                  <a:cubicBezTo>
                    <a:pt x="67767" y="50393"/>
                    <a:pt x="68072" y="36169"/>
                    <a:pt x="68275" y="22555"/>
                  </a:cubicBezTo>
                  <a:cubicBezTo>
                    <a:pt x="61367" y="16865"/>
                    <a:pt x="57912" y="12395"/>
                    <a:pt x="57912" y="9144"/>
                  </a:cubicBezTo>
                  <a:cubicBezTo>
                    <a:pt x="57912" y="5283"/>
                    <a:pt x="61570" y="2641"/>
                    <a:pt x="68885" y="1219"/>
                  </a:cubicBezTo>
                  <a:close/>
                  <a:moveTo>
                    <a:pt x="150571" y="0"/>
                  </a:moveTo>
                  <a:cubicBezTo>
                    <a:pt x="155245" y="0"/>
                    <a:pt x="161646" y="3454"/>
                    <a:pt x="169774" y="10363"/>
                  </a:cubicBezTo>
                  <a:cubicBezTo>
                    <a:pt x="180543" y="19507"/>
                    <a:pt x="185928" y="27533"/>
                    <a:pt x="185928" y="34442"/>
                  </a:cubicBezTo>
                  <a:cubicBezTo>
                    <a:pt x="185928" y="38506"/>
                    <a:pt x="184709" y="42265"/>
                    <a:pt x="182271" y="45720"/>
                  </a:cubicBezTo>
                  <a:cubicBezTo>
                    <a:pt x="178613" y="62992"/>
                    <a:pt x="175768" y="80365"/>
                    <a:pt x="173736" y="97840"/>
                  </a:cubicBezTo>
                  <a:cubicBezTo>
                    <a:pt x="204013" y="101295"/>
                    <a:pt x="223825" y="107492"/>
                    <a:pt x="233172" y="116433"/>
                  </a:cubicBezTo>
                  <a:cubicBezTo>
                    <a:pt x="242316" y="126796"/>
                    <a:pt x="246888" y="137464"/>
                    <a:pt x="246888" y="148437"/>
                  </a:cubicBezTo>
                  <a:cubicBezTo>
                    <a:pt x="246482" y="161442"/>
                    <a:pt x="241808" y="167944"/>
                    <a:pt x="232867" y="167944"/>
                  </a:cubicBezTo>
                  <a:cubicBezTo>
                    <a:pt x="231445" y="167944"/>
                    <a:pt x="227889" y="166217"/>
                    <a:pt x="222199" y="162763"/>
                  </a:cubicBezTo>
                  <a:cubicBezTo>
                    <a:pt x="207163" y="162763"/>
                    <a:pt x="194869" y="161950"/>
                    <a:pt x="185319" y="160324"/>
                  </a:cubicBezTo>
                  <a:cubicBezTo>
                    <a:pt x="193650" y="156260"/>
                    <a:pt x="201371" y="151485"/>
                    <a:pt x="208483" y="145999"/>
                  </a:cubicBezTo>
                  <a:cubicBezTo>
                    <a:pt x="194259" y="131165"/>
                    <a:pt x="182677" y="121208"/>
                    <a:pt x="173736" y="116128"/>
                  </a:cubicBezTo>
                  <a:cubicBezTo>
                    <a:pt x="173533" y="144576"/>
                    <a:pt x="173431" y="165099"/>
                    <a:pt x="173431" y="177698"/>
                  </a:cubicBezTo>
                  <a:cubicBezTo>
                    <a:pt x="173431" y="193548"/>
                    <a:pt x="174041" y="213969"/>
                    <a:pt x="175260" y="238963"/>
                  </a:cubicBezTo>
                  <a:cubicBezTo>
                    <a:pt x="175260" y="253187"/>
                    <a:pt x="171095" y="260299"/>
                    <a:pt x="162763" y="260299"/>
                  </a:cubicBezTo>
                  <a:cubicBezTo>
                    <a:pt x="154026" y="260299"/>
                    <a:pt x="148235" y="256844"/>
                    <a:pt x="145390" y="249936"/>
                  </a:cubicBezTo>
                  <a:cubicBezTo>
                    <a:pt x="140513" y="239572"/>
                    <a:pt x="138075" y="231140"/>
                    <a:pt x="138075" y="224637"/>
                  </a:cubicBezTo>
                  <a:cubicBezTo>
                    <a:pt x="138075" y="220167"/>
                    <a:pt x="140107" y="214985"/>
                    <a:pt x="144171" y="209092"/>
                  </a:cubicBezTo>
                  <a:cubicBezTo>
                    <a:pt x="147625" y="175768"/>
                    <a:pt x="149352" y="141935"/>
                    <a:pt x="149352" y="107594"/>
                  </a:cubicBezTo>
                  <a:cubicBezTo>
                    <a:pt x="149352" y="73050"/>
                    <a:pt x="148539" y="46024"/>
                    <a:pt x="146914" y="26517"/>
                  </a:cubicBezTo>
                  <a:cubicBezTo>
                    <a:pt x="139599" y="17576"/>
                    <a:pt x="135941" y="11176"/>
                    <a:pt x="135941" y="7315"/>
                  </a:cubicBezTo>
                  <a:cubicBezTo>
                    <a:pt x="135941" y="3860"/>
                    <a:pt x="140818" y="1422"/>
                    <a:pt x="15057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56B037C-DD3D-CAC3-0134-8BE1B7B9A8D0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9822020" y="390733"/>
              <a:ext cx="428397" cy="413309"/>
            </a:xfrm>
            <a:custGeom>
              <a:avLst/>
              <a:gdLst/>
              <a:ahLst/>
              <a:cxnLst/>
              <a:rect l="l" t="t" r="r" b="b"/>
              <a:pathLst>
                <a:path w="428397" h="413309">
                  <a:moveTo>
                    <a:pt x="225857" y="236830"/>
                  </a:moveTo>
                  <a:cubicBezTo>
                    <a:pt x="221590" y="236830"/>
                    <a:pt x="209398" y="241707"/>
                    <a:pt x="189281" y="251460"/>
                  </a:cubicBezTo>
                  <a:lnTo>
                    <a:pt x="182880" y="286665"/>
                  </a:lnTo>
                  <a:cubicBezTo>
                    <a:pt x="191415" y="294285"/>
                    <a:pt x="200863" y="300076"/>
                    <a:pt x="211227" y="304039"/>
                  </a:cubicBezTo>
                  <a:cubicBezTo>
                    <a:pt x="224333" y="277521"/>
                    <a:pt x="230886" y="256337"/>
                    <a:pt x="230886" y="240488"/>
                  </a:cubicBezTo>
                  <a:cubicBezTo>
                    <a:pt x="230886" y="238049"/>
                    <a:pt x="229210" y="236830"/>
                    <a:pt x="225857" y="236830"/>
                  </a:cubicBezTo>
                  <a:close/>
                  <a:moveTo>
                    <a:pt x="256032" y="186081"/>
                  </a:moveTo>
                  <a:lnTo>
                    <a:pt x="228143" y="208027"/>
                  </a:lnTo>
                  <a:lnTo>
                    <a:pt x="238201" y="206655"/>
                  </a:lnTo>
                  <a:cubicBezTo>
                    <a:pt x="251003" y="206655"/>
                    <a:pt x="260299" y="210312"/>
                    <a:pt x="266091" y="217628"/>
                  </a:cubicBezTo>
                  <a:cubicBezTo>
                    <a:pt x="263652" y="210617"/>
                    <a:pt x="260299" y="200102"/>
                    <a:pt x="256032" y="186081"/>
                  </a:cubicBezTo>
                  <a:close/>
                  <a:moveTo>
                    <a:pt x="247803" y="158649"/>
                  </a:moveTo>
                  <a:cubicBezTo>
                    <a:pt x="215799" y="167488"/>
                    <a:pt x="198273" y="171908"/>
                    <a:pt x="195225" y="171908"/>
                  </a:cubicBezTo>
                  <a:cubicBezTo>
                    <a:pt x="189129" y="171908"/>
                    <a:pt x="183337" y="171451"/>
                    <a:pt x="177851" y="170536"/>
                  </a:cubicBezTo>
                  <a:cubicBezTo>
                    <a:pt x="184252" y="177547"/>
                    <a:pt x="188214" y="184100"/>
                    <a:pt x="189738" y="190196"/>
                  </a:cubicBezTo>
                  <a:cubicBezTo>
                    <a:pt x="191262" y="195682"/>
                    <a:pt x="192024" y="204978"/>
                    <a:pt x="192024" y="218085"/>
                  </a:cubicBezTo>
                  <a:cubicBezTo>
                    <a:pt x="195377" y="214427"/>
                    <a:pt x="200101" y="210922"/>
                    <a:pt x="206197" y="207569"/>
                  </a:cubicBezTo>
                  <a:lnTo>
                    <a:pt x="248717" y="164593"/>
                  </a:lnTo>
                  <a:close/>
                  <a:moveTo>
                    <a:pt x="341529" y="46178"/>
                  </a:moveTo>
                  <a:cubicBezTo>
                    <a:pt x="354940" y="46178"/>
                    <a:pt x="367284" y="50445"/>
                    <a:pt x="378562" y="58979"/>
                  </a:cubicBezTo>
                  <a:cubicBezTo>
                    <a:pt x="385877" y="65380"/>
                    <a:pt x="389535" y="73915"/>
                    <a:pt x="389535" y="84583"/>
                  </a:cubicBezTo>
                  <a:cubicBezTo>
                    <a:pt x="389535" y="100127"/>
                    <a:pt x="382677" y="107900"/>
                    <a:pt x="368961" y="107900"/>
                  </a:cubicBezTo>
                  <a:cubicBezTo>
                    <a:pt x="363169" y="107900"/>
                    <a:pt x="351739" y="100127"/>
                    <a:pt x="334671" y="84583"/>
                  </a:cubicBezTo>
                  <a:cubicBezTo>
                    <a:pt x="317297" y="76658"/>
                    <a:pt x="308610" y="68733"/>
                    <a:pt x="308610" y="60808"/>
                  </a:cubicBezTo>
                  <a:cubicBezTo>
                    <a:pt x="308610" y="56236"/>
                    <a:pt x="314097" y="52426"/>
                    <a:pt x="325069" y="49378"/>
                  </a:cubicBezTo>
                  <a:cubicBezTo>
                    <a:pt x="332689" y="47245"/>
                    <a:pt x="338176" y="46178"/>
                    <a:pt x="341529" y="46178"/>
                  </a:cubicBezTo>
                  <a:close/>
                  <a:moveTo>
                    <a:pt x="102413" y="42977"/>
                  </a:moveTo>
                  <a:cubicBezTo>
                    <a:pt x="120091" y="42977"/>
                    <a:pt x="132131" y="45568"/>
                    <a:pt x="138532" y="50750"/>
                  </a:cubicBezTo>
                  <a:cubicBezTo>
                    <a:pt x="149505" y="58979"/>
                    <a:pt x="154991" y="66599"/>
                    <a:pt x="154991" y="73610"/>
                  </a:cubicBezTo>
                  <a:cubicBezTo>
                    <a:pt x="154991" y="93422"/>
                    <a:pt x="149505" y="103328"/>
                    <a:pt x="138532" y="103328"/>
                  </a:cubicBezTo>
                  <a:cubicBezTo>
                    <a:pt x="134265" y="103328"/>
                    <a:pt x="129997" y="102870"/>
                    <a:pt x="125730" y="101956"/>
                  </a:cubicBezTo>
                  <a:lnTo>
                    <a:pt x="73152" y="108357"/>
                  </a:lnTo>
                  <a:lnTo>
                    <a:pt x="110643" y="86411"/>
                  </a:lnTo>
                  <a:cubicBezTo>
                    <a:pt x="112776" y="85192"/>
                    <a:pt x="113843" y="83820"/>
                    <a:pt x="113843" y="82297"/>
                  </a:cubicBezTo>
                  <a:cubicBezTo>
                    <a:pt x="113843" y="78639"/>
                    <a:pt x="107442" y="73915"/>
                    <a:pt x="94641" y="68123"/>
                  </a:cubicBezTo>
                  <a:cubicBezTo>
                    <a:pt x="82449" y="65075"/>
                    <a:pt x="76353" y="60656"/>
                    <a:pt x="76353" y="54864"/>
                  </a:cubicBezTo>
                  <a:cubicBezTo>
                    <a:pt x="76353" y="46940"/>
                    <a:pt x="85039" y="42977"/>
                    <a:pt x="102413" y="42977"/>
                  </a:cubicBezTo>
                  <a:close/>
                  <a:moveTo>
                    <a:pt x="227229" y="0"/>
                  </a:moveTo>
                  <a:cubicBezTo>
                    <a:pt x="234239" y="0"/>
                    <a:pt x="244297" y="4725"/>
                    <a:pt x="257404" y="14174"/>
                  </a:cubicBezTo>
                  <a:cubicBezTo>
                    <a:pt x="275692" y="29109"/>
                    <a:pt x="284836" y="42063"/>
                    <a:pt x="284836" y="53036"/>
                  </a:cubicBezTo>
                  <a:cubicBezTo>
                    <a:pt x="284836" y="54864"/>
                    <a:pt x="284074" y="62942"/>
                    <a:pt x="282550" y="77267"/>
                  </a:cubicBezTo>
                  <a:cubicBezTo>
                    <a:pt x="282245" y="81839"/>
                    <a:pt x="282093" y="92964"/>
                    <a:pt x="282093" y="110643"/>
                  </a:cubicBezTo>
                  <a:cubicBezTo>
                    <a:pt x="300685" y="100889"/>
                    <a:pt x="314249" y="96012"/>
                    <a:pt x="322783" y="96012"/>
                  </a:cubicBezTo>
                  <a:cubicBezTo>
                    <a:pt x="329794" y="96012"/>
                    <a:pt x="336347" y="97536"/>
                    <a:pt x="342443" y="100585"/>
                  </a:cubicBezTo>
                  <a:cubicBezTo>
                    <a:pt x="347320" y="103633"/>
                    <a:pt x="349758" y="107747"/>
                    <a:pt x="349758" y="112929"/>
                  </a:cubicBezTo>
                  <a:cubicBezTo>
                    <a:pt x="349758" y="118111"/>
                    <a:pt x="343967" y="123749"/>
                    <a:pt x="332385" y="129845"/>
                  </a:cubicBezTo>
                  <a:cubicBezTo>
                    <a:pt x="315011" y="137770"/>
                    <a:pt x="299771" y="149048"/>
                    <a:pt x="286665" y="163678"/>
                  </a:cubicBezTo>
                  <a:cubicBezTo>
                    <a:pt x="293675" y="192634"/>
                    <a:pt x="302514" y="220218"/>
                    <a:pt x="313182" y="246431"/>
                  </a:cubicBezTo>
                  <a:cubicBezTo>
                    <a:pt x="317754" y="234239"/>
                    <a:pt x="321259" y="220828"/>
                    <a:pt x="323698" y="206198"/>
                  </a:cubicBezTo>
                  <a:cubicBezTo>
                    <a:pt x="319126" y="196444"/>
                    <a:pt x="316840" y="189434"/>
                    <a:pt x="316840" y="185166"/>
                  </a:cubicBezTo>
                  <a:cubicBezTo>
                    <a:pt x="316840" y="181204"/>
                    <a:pt x="322936" y="178766"/>
                    <a:pt x="335128" y="177851"/>
                  </a:cubicBezTo>
                  <a:cubicBezTo>
                    <a:pt x="339700" y="177851"/>
                    <a:pt x="345643" y="182728"/>
                    <a:pt x="352959" y="192482"/>
                  </a:cubicBezTo>
                  <a:cubicBezTo>
                    <a:pt x="359359" y="201930"/>
                    <a:pt x="362560" y="208484"/>
                    <a:pt x="362560" y="212141"/>
                  </a:cubicBezTo>
                  <a:cubicBezTo>
                    <a:pt x="362560" y="217628"/>
                    <a:pt x="352044" y="240488"/>
                    <a:pt x="331013" y="280721"/>
                  </a:cubicBezTo>
                  <a:cubicBezTo>
                    <a:pt x="343205" y="301143"/>
                    <a:pt x="358445" y="317297"/>
                    <a:pt x="376733" y="329185"/>
                  </a:cubicBezTo>
                  <a:cubicBezTo>
                    <a:pt x="379171" y="313640"/>
                    <a:pt x="380391" y="300838"/>
                    <a:pt x="380391" y="290780"/>
                  </a:cubicBezTo>
                  <a:cubicBezTo>
                    <a:pt x="379171" y="264567"/>
                    <a:pt x="377343" y="241250"/>
                    <a:pt x="374904" y="220828"/>
                  </a:cubicBezTo>
                  <a:cubicBezTo>
                    <a:pt x="402336" y="266243"/>
                    <a:pt x="418186" y="316688"/>
                    <a:pt x="422453" y="372161"/>
                  </a:cubicBezTo>
                  <a:cubicBezTo>
                    <a:pt x="426415" y="381000"/>
                    <a:pt x="428397" y="387554"/>
                    <a:pt x="428397" y="391821"/>
                  </a:cubicBezTo>
                  <a:cubicBezTo>
                    <a:pt x="428397" y="406147"/>
                    <a:pt x="420472" y="413309"/>
                    <a:pt x="404622" y="413309"/>
                  </a:cubicBezTo>
                  <a:cubicBezTo>
                    <a:pt x="392430" y="413309"/>
                    <a:pt x="376428" y="403860"/>
                    <a:pt x="356616" y="384963"/>
                  </a:cubicBezTo>
                  <a:cubicBezTo>
                    <a:pt x="339243" y="365760"/>
                    <a:pt x="323545" y="344272"/>
                    <a:pt x="309525" y="320498"/>
                  </a:cubicBezTo>
                  <a:cubicBezTo>
                    <a:pt x="293675" y="342748"/>
                    <a:pt x="279959" y="353873"/>
                    <a:pt x="268377" y="353873"/>
                  </a:cubicBezTo>
                  <a:cubicBezTo>
                    <a:pt x="260757" y="353873"/>
                    <a:pt x="256947" y="350825"/>
                    <a:pt x="256947" y="344729"/>
                  </a:cubicBezTo>
                  <a:cubicBezTo>
                    <a:pt x="256947" y="340767"/>
                    <a:pt x="258623" y="334671"/>
                    <a:pt x="261976" y="326441"/>
                  </a:cubicBezTo>
                  <a:cubicBezTo>
                    <a:pt x="261976" y="311811"/>
                    <a:pt x="263195" y="299619"/>
                    <a:pt x="265633" y="289865"/>
                  </a:cubicBezTo>
                  <a:cubicBezTo>
                    <a:pt x="269596" y="297485"/>
                    <a:pt x="274320" y="303581"/>
                    <a:pt x="279807" y="308153"/>
                  </a:cubicBezTo>
                  <a:cubicBezTo>
                    <a:pt x="286512" y="298400"/>
                    <a:pt x="290932" y="291847"/>
                    <a:pt x="293065" y="288494"/>
                  </a:cubicBezTo>
                  <a:cubicBezTo>
                    <a:pt x="286360" y="273559"/>
                    <a:pt x="279502" y="256642"/>
                    <a:pt x="272491" y="237745"/>
                  </a:cubicBezTo>
                  <a:cubicBezTo>
                    <a:pt x="259995" y="283160"/>
                    <a:pt x="251155" y="312116"/>
                    <a:pt x="245974" y="324612"/>
                  </a:cubicBezTo>
                  <a:cubicBezTo>
                    <a:pt x="243535" y="331623"/>
                    <a:pt x="236982" y="339548"/>
                    <a:pt x="226314" y="348387"/>
                  </a:cubicBezTo>
                  <a:cubicBezTo>
                    <a:pt x="217780" y="355702"/>
                    <a:pt x="211379" y="359360"/>
                    <a:pt x="207112" y="359360"/>
                  </a:cubicBezTo>
                  <a:cubicBezTo>
                    <a:pt x="198273" y="359360"/>
                    <a:pt x="193548" y="352654"/>
                    <a:pt x="192939" y="339243"/>
                  </a:cubicBezTo>
                  <a:cubicBezTo>
                    <a:pt x="187757" y="328575"/>
                    <a:pt x="183033" y="317297"/>
                    <a:pt x="178765" y="305410"/>
                  </a:cubicBezTo>
                  <a:cubicBezTo>
                    <a:pt x="167488" y="347472"/>
                    <a:pt x="156363" y="368504"/>
                    <a:pt x="145390" y="368504"/>
                  </a:cubicBezTo>
                  <a:cubicBezTo>
                    <a:pt x="136551" y="368504"/>
                    <a:pt x="129693" y="357378"/>
                    <a:pt x="124816" y="335128"/>
                  </a:cubicBezTo>
                  <a:lnTo>
                    <a:pt x="122987" y="304953"/>
                  </a:lnTo>
                  <a:lnTo>
                    <a:pt x="106528" y="347930"/>
                  </a:lnTo>
                  <a:cubicBezTo>
                    <a:pt x="107747" y="362865"/>
                    <a:pt x="102870" y="370333"/>
                    <a:pt x="91897" y="370333"/>
                  </a:cubicBezTo>
                  <a:cubicBezTo>
                    <a:pt x="87630" y="370333"/>
                    <a:pt x="83515" y="369647"/>
                    <a:pt x="79553" y="368275"/>
                  </a:cubicBezTo>
                  <a:cubicBezTo>
                    <a:pt x="75591" y="366903"/>
                    <a:pt x="72543" y="364694"/>
                    <a:pt x="70409" y="361646"/>
                  </a:cubicBezTo>
                  <a:cubicBezTo>
                    <a:pt x="66751" y="355854"/>
                    <a:pt x="64008" y="351282"/>
                    <a:pt x="62179" y="347930"/>
                  </a:cubicBezTo>
                  <a:cubicBezTo>
                    <a:pt x="60351" y="344577"/>
                    <a:pt x="58522" y="340157"/>
                    <a:pt x="56693" y="334671"/>
                  </a:cubicBezTo>
                  <a:cubicBezTo>
                    <a:pt x="53645" y="325527"/>
                    <a:pt x="52121" y="315773"/>
                    <a:pt x="52121" y="305410"/>
                  </a:cubicBezTo>
                  <a:cubicBezTo>
                    <a:pt x="52121" y="285903"/>
                    <a:pt x="56541" y="262281"/>
                    <a:pt x="65380" y="234544"/>
                  </a:cubicBezTo>
                  <a:cubicBezTo>
                    <a:pt x="70561" y="217171"/>
                    <a:pt x="73152" y="202388"/>
                    <a:pt x="73152" y="190196"/>
                  </a:cubicBezTo>
                  <a:cubicBezTo>
                    <a:pt x="73152" y="183185"/>
                    <a:pt x="71628" y="179680"/>
                    <a:pt x="68580" y="179680"/>
                  </a:cubicBezTo>
                  <a:cubicBezTo>
                    <a:pt x="66751" y="179680"/>
                    <a:pt x="62637" y="181814"/>
                    <a:pt x="56236" y="186081"/>
                  </a:cubicBezTo>
                  <a:cubicBezTo>
                    <a:pt x="52578" y="188824"/>
                    <a:pt x="48463" y="191567"/>
                    <a:pt x="43891" y="194311"/>
                  </a:cubicBezTo>
                  <a:lnTo>
                    <a:pt x="34747" y="201169"/>
                  </a:lnTo>
                  <a:cubicBezTo>
                    <a:pt x="32919" y="202997"/>
                    <a:pt x="31471" y="204140"/>
                    <a:pt x="30404" y="204598"/>
                  </a:cubicBezTo>
                  <a:cubicBezTo>
                    <a:pt x="29337" y="205055"/>
                    <a:pt x="27432" y="205283"/>
                    <a:pt x="24689" y="205283"/>
                  </a:cubicBezTo>
                  <a:cubicBezTo>
                    <a:pt x="18288" y="205283"/>
                    <a:pt x="12573" y="203531"/>
                    <a:pt x="7544" y="200026"/>
                  </a:cubicBezTo>
                  <a:cubicBezTo>
                    <a:pt x="2515" y="196520"/>
                    <a:pt x="0" y="192634"/>
                    <a:pt x="0" y="188367"/>
                  </a:cubicBezTo>
                  <a:cubicBezTo>
                    <a:pt x="0" y="185319"/>
                    <a:pt x="1219" y="183033"/>
                    <a:pt x="3658" y="181509"/>
                  </a:cubicBezTo>
                  <a:cubicBezTo>
                    <a:pt x="8839" y="179375"/>
                    <a:pt x="13030" y="177699"/>
                    <a:pt x="16231" y="176480"/>
                  </a:cubicBezTo>
                  <a:cubicBezTo>
                    <a:pt x="19431" y="175260"/>
                    <a:pt x="21946" y="174346"/>
                    <a:pt x="23775" y="173736"/>
                  </a:cubicBezTo>
                  <a:cubicBezTo>
                    <a:pt x="38100" y="168555"/>
                    <a:pt x="52273" y="162306"/>
                    <a:pt x="66294" y="154991"/>
                  </a:cubicBezTo>
                  <a:cubicBezTo>
                    <a:pt x="68733" y="153772"/>
                    <a:pt x="71247" y="152400"/>
                    <a:pt x="73838" y="150877"/>
                  </a:cubicBezTo>
                  <a:cubicBezTo>
                    <a:pt x="76429" y="149353"/>
                    <a:pt x="78486" y="148362"/>
                    <a:pt x="80010" y="147905"/>
                  </a:cubicBezTo>
                  <a:cubicBezTo>
                    <a:pt x="81534" y="147448"/>
                    <a:pt x="83668" y="147219"/>
                    <a:pt x="86411" y="147219"/>
                  </a:cubicBezTo>
                  <a:cubicBezTo>
                    <a:pt x="92507" y="147219"/>
                    <a:pt x="101194" y="150419"/>
                    <a:pt x="112471" y="156820"/>
                  </a:cubicBezTo>
                  <a:cubicBezTo>
                    <a:pt x="122835" y="162002"/>
                    <a:pt x="128016" y="168555"/>
                    <a:pt x="128016" y="176480"/>
                  </a:cubicBezTo>
                  <a:cubicBezTo>
                    <a:pt x="128016" y="179223"/>
                    <a:pt x="125883" y="183490"/>
                    <a:pt x="121615" y="189281"/>
                  </a:cubicBezTo>
                  <a:lnTo>
                    <a:pt x="116586" y="197054"/>
                  </a:lnTo>
                  <a:lnTo>
                    <a:pt x="108814" y="209398"/>
                  </a:lnTo>
                  <a:lnTo>
                    <a:pt x="103785" y="217628"/>
                  </a:lnTo>
                  <a:cubicBezTo>
                    <a:pt x="94031" y="237135"/>
                    <a:pt x="87021" y="268072"/>
                    <a:pt x="82753" y="310439"/>
                  </a:cubicBezTo>
                  <a:lnTo>
                    <a:pt x="103327" y="283922"/>
                  </a:lnTo>
                  <a:cubicBezTo>
                    <a:pt x="113995" y="270815"/>
                    <a:pt x="122606" y="259538"/>
                    <a:pt x="129159" y="250089"/>
                  </a:cubicBezTo>
                  <a:cubicBezTo>
                    <a:pt x="135712" y="240640"/>
                    <a:pt x="141732" y="230277"/>
                    <a:pt x="147219" y="218999"/>
                  </a:cubicBezTo>
                  <a:cubicBezTo>
                    <a:pt x="143256" y="244603"/>
                    <a:pt x="136398" y="269901"/>
                    <a:pt x="126645" y="294894"/>
                  </a:cubicBezTo>
                  <a:lnTo>
                    <a:pt x="134874" y="315469"/>
                  </a:lnTo>
                  <a:cubicBezTo>
                    <a:pt x="151333" y="269748"/>
                    <a:pt x="160173" y="224638"/>
                    <a:pt x="161392" y="180137"/>
                  </a:cubicBezTo>
                  <a:cubicBezTo>
                    <a:pt x="154381" y="175870"/>
                    <a:pt x="150876" y="172975"/>
                    <a:pt x="150876" y="171451"/>
                  </a:cubicBezTo>
                  <a:cubicBezTo>
                    <a:pt x="150876" y="169927"/>
                    <a:pt x="151943" y="168098"/>
                    <a:pt x="154077" y="165964"/>
                  </a:cubicBezTo>
                  <a:cubicBezTo>
                    <a:pt x="155296" y="163830"/>
                    <a:pt x="157734" y="162764"/>
                    <a:pt x="161392" y="162764"/>
                  </a:cubicBezTo>
                  <a:cubicBezTo>
                    <a:pt x="164745" y="162764"/>
                    <a:pt x="168555" y="163830"/>
                    <a:pt x="172822" y="165964"/>
                  </a:cubicBezTo>
                  <a:cubicBezTo>
                    <a:pt x="179223" y="158649"/>
                    <a:pt x="186690" y="153467"/>
                    <a:pt x="195225" y="150419"/>
                  </a:cubicBezTo>
                  <a:cubicBezTo>
                    <a:pt x="212598" y="144323"/>
                    <a:pt x="227991" y="137923"/>
                    <a:pt x="241402" y="131217"/>
                  </a:cubicBezTo>
                  <a:lnTo>
                    <a:pt x="220828" y="37034"/>
                  </a:lnTo>
                  <a:cubicBezTo>
                    <a:pt x="205283" y="27280"/>
                    <a:pt x="197511" y="19203"/>
                    <a:pt x="197511" y="12802"/>
                  </a:cubicBezTo>
                  <a:cubicBezTo>
                    <a:pt x="197511" y="7621"/>
                    <a:pt x="207417" y="3353"/>
                    <a:pt x="227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BD6AACB-9EB7-1197-A01A-412C6E2E6A33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0605108" y="455470"/>
              <a:ext cx="347472" cy="410566"/>
            </a:xfrm>
            <a:custGeom>
              <a:avLst/>
              <a:gdLst/>
              <a:ahLst/>
              <a:cxnLst/>
              <a:rect l="l" t="t" r="r" b="b"/>
              <a:pathLst>
                <a:path w="347472" h="410566">
                  <a:moveTo>
                    <a:pt x="167793" y="143104"/>
                  </a:moveTo>
                  <a:lnTo>
                    <a:pt x="175565" y="167792"/>
                  </a:lnTo>
                  <a:cubicBezTo>
                    <a:pt x="182880" y="160782"/>
                    <a:pt x="191110" y="153162"/>
                    <a:pt x="200254" y="144932"/>
                  </a:cubicBezTo>
                  <a:cubicBezTo>
                    <a:pt x="195987" y="145542"/>
                    <a:pt x="191415" y="145847"/>
                    <a:pt x="186538" y="145847"/>
                  </a:cubicBezTo>
                  <a:cubicBezTo>
                    <a:pt x="182271" y="145847"/>
                    <a:pt x="176022" y="144932"/>
                    <a:pt x="167793" y="143104"/>
                  </a:cubicBezTo>
                  <a:close/>
                  <a:moveTo>
                    <a:pt x="275692" y="94640"/>
                  </a:moveTo>
                  <a:cubicBezTo>
                    <a:pt x="233020" y="103785"/>
                    <a:pt x="208636" y="108356"/>
                    <a:pt x="202540" y="108356"/>
                  </a:cubicBezTo>
                  <a:cubicBezTo>
                    <a:pt x="198882" y="108356"/>
                    <a:pt x="193701" y="108052"/>
                    <a:pt x="186995" y="107442"/>
                  </a:cubicBezTo>
                  <a:lnTo>
                    <a:pt x="175565" y="128016"/>
                  </a:lnTo>
                  <a:cubicBezTo>
                    <a:pt x="187148" y="126187"/>
                    <a:pt x="201626" y="123901"/>
                    <a:pt x="218999" y="121158"/>
                  </a:cubicBezTo>
                  <a:cubicBezTo>
                    <a:pt x="226924" y="119329"/>
                    <a:pt x="232106" y="118415"/>
                    <a:pt x="234544" y="118415"/>
                  </a:cubicBezTo>
                  <a:cubicBezTo>
                    <a:pt x="249174" y="118415"/>
                    <a:pt x="256490" y="121920"/>
                    <a:pt x="256490" y="128931"/>
                  </a:cubicBezTo>
                  <a:cubicBezTo>
                    <a:pt x="256490" y="133807"/>
                    <a:pt x="246279" y="139141"/>
                    <a:pt x="225857" y="144932"/>
                  </a:cubicBezTo>
                  <a:cubicBezTo>
                    <a:pt x="208788" y="152248"/>
                    <a:pt x="196749" y="160325"/>
                    <a:pt x="189738" y="169164"/>
                  </a:cubicBezTo>
                  <a:cubicBezTo>
                    <a:pt x="200102" y="169164"/>
                    <a:pt x="209398" y="167640"/>
                    <a:pt x="217628" y="164592"/>
                  </a:cubicBezTo>
                  <a:cubicBezTo>
                    <a:pt x="225857" y="160630"/>
                    <a:pt x="231191" y="158649"/>
                    <a:pt x="233630" y="158649"/>
                  </a:cubicBezTo>
                  <a:cubicBezTo>
                    <a:pt x="236068" y="158649"/>
                    <a:pt x="239421" y="160020"/>
                    <a:pt x="243688" y="162763"/>
                  </a:cubicBezTo>
                  <a:cubicBezTo>
                    <a:pt x="258014" y="143256"/>
                    <a:pt x="268682" y="120549"/>
                    <a:pt x="275692" y="94640"/>
                  </a:cubicBezTo>
                  <a:close/>
                  <a:moveTo>
                    <a:pt x="252832" y="0"/>
                  </a:moveTo>
                  <a:cubicBezTo>
                    <a:pt x="263195" y="0"/>
                    <a:pt x="273558" y="3353"/>
                    <a:pt x="283922" y="10058"/>
                  </a:cubicBezTo>
                  <a:cubicBezTo>
                    <a:pt x="290322" y="15240"/>
                    <a:pt x="293523" y="21489"/>
                    <a:pt x="293523" y="28804"/>
                  </a:cubicBezTo>
                  <a:cubicBezTo>
                    <a:pt x="293523" y="38253"/>
                    <a:pt x="288036" y="43891"/>
                    <a:pt x="277064" y="45720"/>
                  </a:cubicBezTo>
                  <a:cubicBezTo>
                    <a:pt x="272187" y="46939"/>
                    <a:pt x="263652" y="48920"/>
                    <a:pt x="251460" y="51664"/>
                  </a:cubicBezTo>
                  <a:cubicBezTo>
                    <a:pt x="233172" y="60503"/>
                    <a:pt x="217018" y="72238"/>
                    <a:pt x="202997" y="86868"/>
                  </a:cubicBezTo>
                  <a:cubicBezTo>
                    <a:pt x="213056" y="83515"/>
                    <a:pt x="235916" y="78334"/>
                    <a:pt x="271577" y="71323"/>
                  </a:cubicBezTo>
                  <a:cubicBezTo>
                    <a:pt x="281636" y="65532"/>
                    <a:pt x="289560" y="62637"/>
                    <a:pt x="295352" y="62637"/>
                  </a:cubicBezTo>
                  <a:cubicBezTo>
                    <a:pt x="302057" y="62637"/>
                    <a:pt x="309982" y="67208"/>
                    <a:pt x="319126" y="76352"/>
                  </a:cubicBezTo>
                  <a:cubicBezTo>
                    <a:pt x="327660" y="85192"/>
                    <a:pt x="331928" y="92964"/>
                    <a:pt x="331928" y="99670"/>
                  </a:cubicBezTo>
                  <a:cubicBezTo>
                    <a:pt x="331928" y="104851"/>
                    <a:pt x="329184" y="110033"/>
                    <a:pt x="323698" y="115215"/>
                  </a:cubicBezTo>
                  <a:cubicBezTo>
                    <a:pt x="303581" y="150267"/>
                    <a:pt x="288036" y="172517"/>
                    <a:pt x="277064" y="181966"/>
                  </a:cubicBezTo>
                  <a:cubicBezTo>
                    <a:pt x="270968" y="187147"/>
                    <a:pt x="264567" y="189738"/>
                    <a:pt x="257861" y="189738"/>
                  </a:cubicBezTo>
                  <a:cubicBezTo>
                    <a:pt x="255423" y="189738"/>
                    <a:pt x="251918" y="187452"/>
                    <a:pt x="247346" y="182880"/>
                  </a:cubicBezTo>
                  <a:cubicBezTo>
                    <a:pt x="241859" y="185928"/>
                    <a:pt x="236525" y="189128"/>
                    <a:pt x="231344" y="192481"/>
                  </a:cubicBezTo>
                  <a:cubicBezTo>
                    <a:pt x="222200" y="197968"/>
                    <a:pt x="215189" y="202844"/>
                    <a:pt x="210312" y="207112"/>
                  </a:cubicBezTo>
                  <a:cubicBezTo>
                    <a:pt x="214580" y="206502"/>
                    <a:pt x="219152" y="205588"/>
                    <a:pt x="224028" y="204368"/>
                  </a:cubicBezTo>
                  <a:cubicBezTo>
                    <a:pt x="233172" y="198882"/>
                    <a:pt x="239726" y="196139"/>
                    <a:pt x="243688" y="196139"/>
                  </a:cubicBezTo>
                  <a:cubicBezTo>
                    <a:pt x="247041" y="196139"/>
                    <a:pt x="252222" y="200406"/>
                    <a:pt x="259233" y="208941"/>
                  </a:cubicBezTo>
                  <a:cubicBezTo>
                    <a:pt x="264719" y="217170"/>
                    <a:pt x="267462" y="223266"/>
                    <a:pt x="267462" y="227228"/>
                  </a:cubicBezTo>
                  <a:cubicBezTo>
                    <a:pt x="267462" y="231496"/>
                    <a:pt x="263805" y="235306"/>
                    <a:pt x="256490" y="238659"/>
                  </a:cubicBezTo>
                  <a:cubicBezTo>
                    <a:pt x="242164" y="248107"/>
                    <a:pt x="231039" y="255575"/>
                    <a:pt x="223114" y="261061"/>
                  </a:cubicBezTo>
                  <a:cubicBezTo>
                    <a:pt x="226467" y="263804"/>
                    <a:pt x="229362" y="266395"/>
                    <a:pt x="231801" y="268834"/>
                  </a:cubicBezTo>
                  <a:cubicBezTo>
                    <a:pt x="244602" y="267310"/>
                    <a:pt x="260757" y="265481"/>
                    <a:pt x="280264" y="263347"/>
                  </a:cubicBezTo>
                  <a:cubicBezTo>
                    <a:pt x="292151" y="259080"/>
                    <a:pt x="299924" y="256947"/>
                    <a:pt x="303581" y="256947"/>
                  </a:cubicBezTo>
                  <a:cubicBezTo>
                    <a:pt x="311811" y="256947"/>
                    <a:pt x="323546" y="261214"/>
                    <a:pt x="338786" y="269748"/>
                  </a:cubicBezTo>
                  <a:cubicBezTo>
                    <a:pt x="344577" y="273710"/>
                    <a:pt x="347472" y="279807"/>
                    <a:pt x="347472" y="288036"/>
                  </a:cubicBezTo>
                  <a:cubicBezTo>
                    <a:pt x="347472" y="298704"/>
                    <a:pt x="341224" y="304038"/>
                    <a:pt x="328727" y="304038"/>
                  </a:cubicBezTo>
                  <a:cubicBezTo>
                    <a:pt x="319888" y="304038"/>
                    <a:pt x="292913" y="302362"/>
                    <a:pt x="247803" y="299009"/>
                  </a:cubicBezTo>
                  <a:cubicBezTo>
                    <a:pt x="250241" y="313335"/>
                    <a:pt x="251460" y="323545"/>
                    <a:pt x="251460" y="329641"/>
                  </a:cubicBezTo>
                  <a:cubicBezTo>
                    <a:pt x="251460" y="355549"/>
                    <a:pt x="247346" y="375209"/>
                    <a:pt x="239116" y="388620"/>
                  </a:cubicBezTo>
                  <a:cubicBezTo>
                    <a:pt x="229362" y="403250"/>
                    <a:pt x="219761" y="410566"/>
                    <a:pt x="210312" y="410566"/>
                  </a:cubicBezTo>
                  <a:cubicBezTo>
                    <a:pt x="205131" y="410566"/>
                    <a:pt x="199949" y="405232"/>
                    <a:pt x="194768" y="394564"/>
                  </a:cubicBezTo>
                  <a:cubicBezTo>
                    <a:pt x="160630" y="375971"/>
                    <a:pt x="135179" y="354330"/>
                    <a:pt x="118415" y="329641"/>
                  </a:cubicBezTo>
                  <a:cubicBezTo>
                    <a:pt x="137618" y="341224"/>
                    <a:pt x="155448" y="347777"/>
                    <a:pt x="171908" y="349301"/>
                  </a:cubicBezTo>
                  <a:cubicBezTo>
                    <a:pt x="177394" y="349911"/>
                    <a:pt x="188672" y="350215"/>
                    <a:pt x="205740" y="350215"/>
                  </a:cubicBezTo>
                  <a:cubicBezTo>
                    <a:pt x="210312" y="342900"/>
                    <a:pt x="212598" y="326136"/>
                    <a:pt x="212598" y="299923"/>
                  </a:cubicBezTo>
                  <a:cubicBezTo>
                    <a:pt x="194310" y="301447"/>
                    <a:pt x="177546" y="304343"/>
                    <a:pt x="162306" y="308610"/>
                  </a:cubicBezTo>
                  <a:cubicBezTo>
                    <a:pt x="151943" y="311049"/>
                    <a:pt x="145695" y="312268"/>
                    <a:pt x="143561" y="312268"/>
                  </a:cubicBezTo>
                  <a:cubicBezTo>
                    <a:pt x="137770" y="312268"/>
                    <a:pt x="129540" y="312420"/>
                    <a:pt x="118872" y="312725"/>
                  </a:cubicBezTo>
                  <a:cubicBezTo>
                    <a:pt x="111862" y="314554"/>
                    <a:pt x="106985" y="315468"/>
                    <a:pt x="104242" y="315468"/>
                  </a:cubicBezTo>
                  <a:cubicBezTo>
                    <a:pt x="100889" y="315468"/>
                    <a:pt x="99213" y="313487"/>
                    <a:pt x="99213" y="309525"/>
                  </a:cubicBezTo>
                  <a:cubicBezTo>
                    <a:pt x="99213" y="303124"/>
                    <a:pt x="109881" y="296113"/>
                    <a:pt x="131217" y="288493"/>
                  </a:cubicBezTo>
                  <a:cubicBezTo>
                    <a:pt x="149810" y="283616"/>
                    <a:pt x="172212" y="278892"/>
                    <a:pt x="198425" y="274320"/>
                  </a:cubicBezTo>
                  <a:cubicBezTo>
                    <a:pt x="191720" y="268834"/>
                    <a:pt x="188367" y="263957"/>
                    <a:pt x="188367" y="259690"/>
                  </a:cubicBezTo>
                  <a:cubicBezTo>
                    <a:pt x="188367" y="251155"/>
                    <a:pt x="190348" y="245516"/>
                    <a:pt x="194310" y="242773"/>
                  </a:cubicBezTo>
                  <a:cubicBezTo>
                    <a:pt x="197054" y="242468"/>
                    <a:pt x="199949" y="242316"/>
                    <a:pt x="202997" y="242316"/>
                  </a:cubicBezTo>
                  <a:cubicBezTo>
                    <a:pt x="208179" y="237744"/>
                    <a:pt x="212141" y="233325"/>
                    <a:pt x="214884" y="229057"/>
                  </a:cubicBezTo>
                  <a:cubicBezTo>
                    <a:pt x="208788" y="229667"/>
                    <a:pt x="198578" y="233020"/>
                    <a:pt x="184252" y="239116"/>
                  </a:cubicBezTo>
                  <a:cubicBezTo>
                    <a:pt x="167183" y="248565"/>
                    <a:pt x="156210" y="253289"/>
                    <a:pt x="151334" y="253289"/>
                  </a:cubicBezTo>
                  <a:cubicBezTo>
                    <a:pt x="144323" y="253289"/>
                    <a:pt x="140818" y="248869"/>
                    <a:pt x="140818" y="240030"/>
                  </a:cubicBezTo>
                  <a:cubicBezTo>
                    <a:pt x="140818" y="232715"/>
                    <a:pt x="143409" y="226467"/>
                    <a:pt x="148590" y="221285"/>
                  </a:cubicBezTo>
                  <a:cubicBezTo>
                    <a:pt x="151638" y="218847"/>
                    <a:pt x="158649" y="216256"/>
                    <a:pt x="169622" y="213513"/>
                  </a:cubicBezTo>
                  <a:cubicBezTo>
                    <a:pt x="182423" y="206502"/>
                    <a:pt x="192939" y="198425"/>
                    <a:pt x="201168" y="189281"/>
                  </a:cubicBezTo>
                  <a:cubicBezTo>
                    <a:pt x="194463" y="190805"/>
                    <a:pt x="187452" y="192634"/>
                    <a:pt x="180137" y="194767"/>
                  </a:cubicBezTo>
                  <a:cubicBezTo>
                    <a:pt x="179528" y="198730"/>
                    <a:pt x="177242" y="200711"/>
                    <a:pt x="173279" y="200711"/>
                  </a:cubicBezTo>
                  <a:cubicBezTo>
                    <a:pt x="168402" y="200711"/>
                    <a:pt x="165050" y="199797"/>
                    <a:pt x="163221" y="197968"/>
                  </a:cubicBezTo>
                  <a:cubicBezTo>
                    <a:pt x="156515" y="191262"/>
                    <a:pt x="151791" y="183642"/>
                    <a:pt x="149048" y="175108"/>
                  </a:cubicBezTo>
                  <a:cubicBezTo>
                    <a:pt x="129540" y="204673"/>
                    <a:pt x="103023" y="246431"/>
                    <a:pt x="69495" y="300380"/>
                  </a:cubicBezTo>
                  <a:cubicBezTo>
                    <a:pt x="46330" y="331775"/>
                    <a:pt x="28194" y="347472"/>
                    <a:pt x="15088" y="347472"/>
                  </a:cubicBezTo>
                  <a:cubicBezTo>
                    <a:pt x="5030" y="347472"/>
                    <a:pt x="0" y="344119"/>
                    <a:pt x="0" y="337414"/>
                  </a:cubicBezTo>
                  <a:cubicBezTo>
                    <a:pt x="0" y="331013"/>
                    <a:pt x="1829" y="324307"/>
                    <a:pt x="5487" y="317297"/>
                  </a:cubicBezTo>
                  <a:cubicBezTo>
                    <a:pt x="5487" y="297485"/>
                    <a:pt x="7163" y="277216"/>
                    <a:pt x="10516" y="256489"/>
                  </a:cubicBezTo>
                  <a:cubicBezTo>
                    <a:pt x="14478" y="272949"/>
                    <a:pt x="20117" y="284074"/>
                    <a:pt x="27432" y="289865"/>
                  </a:cubicBezTo>
                  <a:cubicBezTo>
                    <a:pt x="66447" y="236525"/>
                    <a:pt x="103937" y="181661"/>
                    <a:pt x="139904" y="125273"/>
                  </a:cubicBezTo>
                  <a:cubicBezTo>
                    <a:pt x="140208" y="107899"/>
                    <a:pt x="141732" y="99213"/>
                    <a:pt x="144476" y="99213"/>
                  </a:cubicBezTo>
                  <a:cubicBezTo>
                    <a:pt x="146609" y="99213"/>
                    <a:pt x="149200" y="101803"/>
                    <a:pt x="152248" y="106985"/>
                  </a:cubicBezTo>
                  <a:cubicBezTo>
                    <a:pt x="162002" y="93879"/>
                    <a:pt x="172517" y="80772"/>
                    <a:pt x="183795" y="67666"/>
                  </a:cubicBezTo>
                  <a:cubicBezTo>
                    <a:pt x="157277" y="72543"/>
                    <a:pt x="140666" y="74981"/>
                    <a:pt x="133960" y="74981"/>
                  </a:cubicBezTo>
                  <a:cubicBezTo>
                    <a:pt x="120244" y="74981"/>
                    <a:pt x="108662" y="70866"/>
                    <a:pt x="99213" y="62637"/>
                  </a:cubicBezTo>
                  <a:cubicBezTo>
                    <a:pt x="86716" y="52578"/>
                    <a:pt x="80468" y="45263"/>
                    <a:pt x="80468" y="40691"/>
                  </a:cubicBezTo>
                  <a:cubicBezTo>
                    <a:pt x="80468" y="36119"/>
                    <a:pt x="82296" y="33833"/>
                    <a:pt x="85954" y="33833"/>
                  </a:cubicBezTo>
                  <a:cubicBezTo>
                    <a:pt x="88697" y="33833"/>
                    <a:pt x="94641" y="35357"/>
                    <a:pt x="103785" y="38405"/>
                  </a:cubicBezTo>
                  <a:cubicBezTo>
                    <a:pt x="140666" y="33833"/>
                    <a:pt x="182118" y="25756"/>
                    <a:pt x="228143" y="14173"/>
                  </a:cubicBezTo>
                  <a:cubicBezTo>
                    <a:pt x="238811" y="4725"/>
                    <a:pt x="247041" y="0"/>
                    <a:pt x="25283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0E8DD96-6E5B-4882-44AA-E5C05E50D633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1017110" y="516598"/>
              <a:ext cx="165278" cy="206655"/>
            </a:xfrm>
            <a:custGeom>
              <a:avLst/>
              <a:gdLst/>
              <a:ahLst/>
              <a:cxnLst/>
              <a:rect l="l" t="t" r="r" b="b"/>
              <a:pathLst>
                <a:path w="165278" h="206655">
                  <a:moveTo>
                    <a:pt x="144704" y="40463"/>
                  </a:moveTo>
                  <a:cubicBezTo>
                    <a:pt x="148819" y="40463"/>
                    <a:pt x="152477" y="42291"/>
                    <a:pt x="155677" y="45949"/>
                  </a:cubicBezTo>
                  <a:cubicBezTo>
                    <a:pt x="162078" y="53874"/>
                    <a:pt x="165278" y="60808"/>
                    <a:pt x="165278" y="66751"/>
                  </a:cubicBezTo>
                  <a:cubicBezTo>
                    <a:pt x="165278" y="70866"/>
                    <a:pt x="162002" y="72924"/>
                    <a:pt x="155448" y="72924"/>
                  </a:cubicBezTo>
                  <a:cubicBezTo>
                    <a:pt x="147371" y="77496"/>
                    <a:pt x="139294" y="80544"/>
                    <a:pt x="131217" y="82068"/>
                  </a:cubicBezTo>
                  <a:cubicBezTo>
                    <a:pt x="129083" y="82525"/>
                    <a:pt x="124664" y="82754"/>
                    <a:pt x="117958" y="82754"/>
                  </a:cubicBezTo>
                  <a:cubicBezTo>
                    <a:pt x="118263" y="83820"/>
                    <a:pt x="118415" y="84735"/>
                    <a:pt x="118415" y="85497"/>
                  </a:cubicBezTo>
                  <a:cubicBezTo>
                    <a:pt x="118415" y="89154"/>
                    <a:pt x="115291" y="91440"/>
                    <a:pt x="109043" y="92355"/>
                  </a:cubicBezTo>
                  <a:cubicBezTo>
                    <a:pt x="100813" y="99518"/>
                    <a:pt x="93041" y="105309"/>
                    <a:pt x="85725" y="109728"/>
                  </a:cubicBezTo>
                  <a:cubicBezTo>
                    <a:pt x="89383" y="112776"/>
                    <a:pt x="92355" y="116205"/>
                    <a:pt x="94641" y="120015"/>
                  </a:cubicBezTo>
                  <a:cubicBezTo>
                    <a:pt x="102566" y="118796"/>
                    <a:pt x="110567" y="117729"/>
                    <a:pt x="118644" y="116815"/>
                  </a:cubicBezTo>
                  <a:cubicBezTo>
                    <a:pt x="123063" y="115748"/>
                    <a:pt x="126035" y="115215"/>
                    <a:pt x="127559" y="115215"/>
                  </a:cubicBezTo>
                  <a:cubicBezTo>
                    <a:pt x="130912" y="115215"/>
                    <a:pt x="135941" y="116891"/>
                    <a:pt x="142647" y="120244"/>
                  </a:cubicBezTo>
                  <a:cubicBezTo>
                    <a:pt x="148286" y="124054"/>
                    <a:pt x="151105" y="128169"/>
                    <a:pt x="151105" y="132588"/>
                  </a:cubicBezTo>
                  <a:cubicBezTo>
                    <a:pt x="151105" y="137618"/>
                    <a:pt x="147524" y="140132"/>
                    <a:pt x="140361" y="140132"/>
                  </a:cubicBezTo>
                  <a:cubicBezTo>
                    <a:pt x="127407" y="138608"/>
                    <a:pt x="113919" y="137618"/>
                    <a:pt x="99899" y="137160"/>
                  </a:cubicBezTo>
                  <a:cubicBezTo>
                    <a:pt x="100965" y="144323"/>
                    <a:pt x="101499" y="150800"/>
                    <a:pt x="101499" y="156591"/>
                  </a:cubicBezTo>
                  <a:cubicBezTo>
                    <a:pt x="101499" y="174575"/>
                    <a:pt x="97765" y="188976"/>
                    <a:pt x="90297" y="199797"/>
                  </a:cubicBezTo>
                  <a:cubicBezTo>
                    <a:pt x="86183" y="204369"/>
                    <a:pt x="81687" y="206655"/>
                    <a:pt x="76810" y="206655"/>
                  </a:cubicBezTo>
                  <a:cubicBezTo>
                    <a:pt x="73610" y="206655"/>
                    <a:pt x="71400" y="203835"/>
                    <a:pt x="70181" y="198197"/>
                  </a:cubicBezTo>
                  <a:cubicBezTo>
                    <a:pt x="51131" y="187833"/>
                    <a:pt x="37338" y="174651"/>
                    <a:pt x="28804" y="158649"/>
                  </a:cubicBezTo>
                  <a:cubicBezTo>
                    <a:pt x="43434" y="168707"/>
                    <a:pt x="56084" y="173736"/>
                    <a:pt x="66752" y="173736"/>
                  </a:cubicBezTo>
                  <a:cubicBezTo>
                    <a:pt x="72238" y="173736"/>
                    <a:pt x="76200" y="173279"/>
                    <a:pt x="78639" y="172365"/>
                  </a:cubicBezTo>
                  <a:cubicBezTo>
                    <a:pt x="80620" y="163678"/>
                    <a:pt x="81611" y="152248"/>
                    <a:pt x="81611" y="138075"/>
                  </a:cubicBezTo>
                  <a:cubicBezTo>
                    <a:pt x="62865" y="140818"/>
                    <a:pt x="43739" y="144476"/>
                    <a:pt x="24232" y="149048"/>
                  </a:cubicBezTo>
                  <a:cubicBezTo>
                    <a:pt x="21489" y="149048"/>
                    <a:pt x="20117" y="147828"/>
                    <a:pt x="20117" y="145390"/>
                  </a:cubicBezTo>
                  <a:cubicBezTo>
                    <a:pt x="20117" y="143409"/>
                    <a:pt x="21565" y="141275"/>
                    <a:pt x="24461" y="138989"/>
                  </a:cubicBezTo>
                  <a:cubicBezTo>
                    <a:pt x="37567" y="132588"/>
                    <a:pt x="55626" y="127178"/>
                    <a:pt x="78639" y="122758"/>
                  </a:cubicBezTo>
                  <a:lnTo>
                    <a:pt x="77267" y="120473"/>
                  </a:lnTo>
                  <a:cubicBezTo>
                    <a:pt x="70866" y="120473"/>
                    <a:pt x="67666" y="118567"/>
                    <a:pt x="67666" y="114757"/>
                  </a:cubicBezTo>
                  <a:cubicBezTo>
                    <a:pt x="67666" y="108661"/>
                    <a:pt x="68352" y="105385"/>
                    <a:pt x="69723" y="104928"/>
                  </a:cubicBezTo>
                  <a:lnTo>
                    <a:pt x="75210" y="102870"/>
                  </a:lnTo>
                  <a:cubicBezTo>
                    <a:pt x="82525" y="97689"/>
                    <a:pt x="88011" y="91212"/>
                    <a:pt x="91669" y="83439"/>
                  </a:cubicBezTo>
                  <a:cubicBezTo>
                    <a:pt x="83592" y="86640"/>
                    <a:pt x="71781" y="92583"/>
                    <a:pt x="56236" y="101270"/>
                  </a:cubicBezTo>
                  <a:cubicBezTo>
                    <a:pt x="51969" y="104013"/>
                    <a:pt x="48311" y="105385"/>
                    <a:pt x="45263" y="105385"/>
                  </a:cubicBezTo>
                  <a:cubicBezTo>
                    <a:pt x="42977" y="105385"/>
                    <a:pt x="41453" y="104547"/>
                    <a:pt x="40691" y="102870"/>
                  </a:cubicBezTo>
                  <a:cubicBezTo>
                    <a:pt x="38862" y="97841"/>
                    <a:pt x="37948" y="93650"/>
                    <a:pt x="37948" y="90297"/>
                  </a:cubicBezTo>
                  <a:cubicBezTo>
                    <a:pt x="37948" y="88469"/>
                    <a:pt x="39320" y="86182"/>
                    <a:pt x="42063" y="83439"/>
                  </a:cubicBezTo>
                  <a:cubicBezTo>
                    <a:pt x="44958" y="80391"/>
                    <a:pt x="47473" y="78867"/>
                    <a:pt x="49607" y="78867"/>
                  </a:cubicBezTo>
                  <a:cubicBezTo>
                    <a:pt x="50673" y="78867"/>
                    <a:pt x="51512" y="80772"/>
                    <a:pt x="52121" y="84582"/>
                  </a:cubicBezTo>
                  <a:cubicBezTo>
                    <a:pt x="66142" y="80163"/>
                    <a:pt x="80315" y="75972"/>
                    <a:pt x="94641" y="72009"/>
                  </a:cubicBezTo>
                  <a:cubicBezTo>
                    <a:pt x="98908" y="67894"/>
                    <a:pt x="102108" y="65837"/>
                    <a:pt x="104242" y="65837"/>
                  </a:cubicBezTo>
                  <a:cubicBezTo>
                    <a:pt x="106985" y="65837"/>
                    <a:pt x="110033" y="67971"/>
                    <a:pt x="113386" y="72238"/>
                  </a:cubicBezTo>
                  <a:cubicBezTo>
                    <a:pt x="122225" y="67209"/>
                    <a:pt x="129007" y="61875"/>
                    <a:pt x="133731" y="56236"/>
                  </a:cubicBezTo>
                  <a:cubicBezTo>
                    <a:pt x="113615" y="56236"/>
                    <a:pt x="99899" y="56922"/>
                    <a:pt x="92583" y="58293"/>
                  </a:cubicBezTo>
                  <a:cubicBezTo>
                    <a:pt x="64237" y="63932"/>
                    <a:pt x="42901" y="72238"/>
                    <a:pt x="28575" y="83211"/>
                  </a:cubicBezTo>
                  <a:cubicBezTo>
                    <a:pt x="22022" y="101194"/>
                    <a:pt x="16460" y="110185"/>
                    <a:pt x="11888" y="110185"/>
                  </a:cubicBezTo>
                  <a:cubicBezTo>
                    <a:pt x="5030" y="110185"/>
                    <a:pt x="1067" y="104851"/>
                    <a:pt x="0" y="94184"/>
                  </a:cubicBezTo>
                  <a:cubicBezTo>
                    <a:pt x="0" y="89459"/>
                    <a:pt x="1448" y="85039"/>
                    <a:pt x="4344" y="80925"/>
                  </a:cubicBezTo>
                  <a:cubicBezTo>
                    <a:pt x="10745" y="71476"/>
                    <a:pt x="14859" y="64161"/>
                    <a:pt x="16688" y="58979"/>
                  </a:cubicBezTo>
                  <a:cubicBezTo>
                    <a:pt x="18517" y="50445"/>
                    <a:pt x="19965" y="46178"/>
                    <a:pt x="21032" y="46178"/>
                  </a:cubicBezTo>
                  <a:cubicBezTo>
                    <a:pt x="25299" y="46178"/>
                    <a:pt x="27966" y="51816"/>
                    <a:pt x="29033" y="63094"/>
                  </a:cubicBezTo>
                  <a:cubicBezTo>
                    <a:pt x="64085" y="50749"/>
                    <a:pt x="99594" y="43891"/>
                    <a:pt x="135560" y="42520"/>
                  </a:cubicBezTo>
                  <a:cubicBezTo>
                    <a:pt x="139370" y="41148"/>
                    <a:pt x="142418" y="40463"/>
                    <a:pt x="144704" y="40463"/>
                  </a:cubicBezTo>
                  <a:close/>
                  <a:moveTo>
                    <a:pt x="58293" y="7544"/>
                  </a:moveTo>
                  <a:cubicBezTo>
                    <a:pt x="56922" y="15012"/>
                    <a:pt x="55855" y="23394"/>
                    <a:pt x="55093" y="32690"/>
                  </a:cubicBezTo>
                  <a:cubicBezTo>
                    <a:pt x="56160" y="34824"/>
                    <a:pt x="56693" y="36881"/>
                    <a:pt x="56693" y="38862"/>
                  </a:cubicBezTo>
                  <a:cubicBezTo>
                    <a:pt x="56693" y="43891"/>
                    <a:pt x="53340" y="47016"/>
                    <a:pt x="46635" y="48235"/>
                  </a:cubicBezTo>
                  <a:cubicBezTo>
                    <a:pt x="42672" y="48235"/>
                    <a:pt x="37719" y="45035"/>
                    <a:pt x="31776" y="38634"/>
                  </a:cubicBezTo>
                  <a:cubicBezTo>
                    <a:pt x="29642" y="35891"/>
                    <a:pt x="28575" y="31776"/>
                    <a:pt x="28575" y="26289"/>
                  </a:cubicBezTo>
                  <a:cubicBezTo>
                    <a:pt x="29947" y="15774"/>
                    <a:pt x="32157" y="10516"/>
                    <a:pt x="35205" y="10516"/>
                  </a:cubicBezTo>
                  <a:cubicBezTo>
                    <a:pt x="36729" y="10516"/>
                    <a:pt x="38024" y="11964"/>
                    <a:pt x="39091" y="14859"/>
                  </a:cubicBezTo>
                  <a:cubicBezTo>
                    <a:pt x="41529" y="19431"/>
                    <a:pt x="44273" y="22632"/>
                    <a:pt x="47321" y="24460"/>
                  </a:cubicBezTo>
                  <a:cubicBezTo>
                    <a:pt x="51740" y="17755"/>
                    <a:pt x="55398" y="12116"/>
                    <a:pt x="58293" y="7544"/>
                  </a:cubicBezTo>
                  <a:close/>
                  <a:moveTo>
                    <a:pt x="117272" y="0"/>
                  </a:moveTo>
                  <a:cubicBezTo>
                    <a:pt x="120777" y="0"/>
                    <a:pt x="125502" y="1524"/>
                    <a:pt x="131445" y="4572"/>
                  </a:cubicBezTo>
                  <a:cubicBezTo>
                    <a:pt x="138151" y="9602"/>
                    <a:pt x="141504" y="14326"/>
                    <a:pt x="141504" y="18745"/>
                  </a:cubicBezTo>
                  <a:cubicBezTo>
                    <a:pt x="141504" y="22098"/>
                    <a:pt x="138608" y="24156"/>
                    <a:pt x="132817" y="24918"/>
                  </a:cubicBezTo>
                  <a:cubicBezTo>
                    <a:pt x="121082" y="31166"/>
                    <a:pt x="110719" y="36272"/>
                    <a:pt x="101727" y="40234"/>
                  </a:cubicBezTo>
                  <a:cubicBezTo>
                    <a:pt x="97003" y="41910"/>
                    <a:pt x="86716" y="43130"/>
                    <a:pt x="70866" y="43891"/>
                  </a:cubicBezTo>
                  <a:cubicBezTo>
                    <a:pt x="88392" y="35357"/>
                    <a:pt x="103251" y="24232"/>
                    <a:pt x="115443" y="10516"/>
                  </a:cubicBezTo>
                  <a:cubicBezTo>
                    <a:pt x="113615" y="8687"/>
                    <a:pt x="111633" y="7773"/>
                    <a:pt x="109500" y="7773"/>
                  </a:cubicBezTo>
                  <a:cubicBezTo>
                    <a:pt x="103099" y="7773"/>
                    <a:pt x="96698" y="12726"/>
                    <a:pt x="90297" y="22632"/>
                  </a:cubicBezTo>
                  <a:cubicBezTo>
                    <a:pt x="89078" y="31166"/>
                    <a:pt x="86183" y="35433"/>
                    <a:pt x="81611" y="35433"/>
                  </a:cubicBezTo>
                  <a:cubicBezTo>
                    <a:pt x="76734" y="35433"/>
                    <a:pt x="71552" y="31928"/>
                    <a:pt x="66066" y="24918"/>
                  </a:cubicBezTo>
                  <a:cubicBezTo>
                    <a:pt x="63780" y="21565"/>
                    <a:pt x="62484" y="15545"/>
                    <a:pt x="62180" y="6858"/>
                  </a:cubicBezTo>
                  <a:cubicBezTo>
                    <a:pt x="62180" y="4877"/>
                    <a:pt x="62865" y="3887"/>
                    <a:pt x="64237" y="3887"/>
                  </a:cubicBezTo>
                  <a:cubicBezTo>
                    <a:pt x="68657" y="3887"/>
                    <a:pt x="74524" y="7544"/>
                    <a:pt x="81839" y="14859"/>
                  </a:cubicBezTo>
                  <a:cubicBezTo>
                    <a:pt x="87630" y="12573"/>
                    <a:pt x="94336" y="9297"/>
                    <a:pt x="101956" y="5030"/>
                  </a:cubicBezTo>
                  <a:cubicBezTo>
                    <a:pt x="108357" y="1677"/>
                    <a:pt x="113462" y="0"/>
                    <a:pt x="11727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91762CE-DE54-4AE4-8071-E5BC7A3D5A03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1211919" y="514477"/>
              <a:ext cx="244755" cy="261213"/>
            </a:xfrm>
            <a:custGeom>
              <a:avLst/>
              <a:gdLst/>
              <a:ahLst/>
              <a:cxnLst/>
              <a:rect l="l" t="t" r="r" b="b"/>
              <a:pathLst>
                <a:path w="244755" h="261213">
                  <a:moveTo>
                    <a:pt x="32614" y="211226"/>
                  </a:moveTo>
                  <a:cubicBezTo>
                    <a:pt x="29363" y="214681"/>
                    <a:pt x="25400" y="218440"/>
                    <a:pt x="20727" y="222504"/>
                  </a:cubicBezTo>
                  <a:cubicBezTo>
                    <a:pt x="27636" y="220065"/>
                    <a:pt x="33630" y="217525"/>
                    <a:pt x="38710" y="214884"/>
                  </a:cubicBezTo>
                  <a:close/>
                  <a:moveTo>
                    <a:pt x="49073" y="195377"/>
                  </a:moveTo>
                  <a:lnTo>
                    <a:pt x="39929" y="203911"/>
                  </a:lnTo>
                  <a:lnTo>
                    <a:pt x="49378" y="207874"/>
                  </a:lnTo>
                  <a:close/>
                  <a:moveTo>
                    <a:pt x="47244" y="176784"/>
                  </a:moveTo>
                  <a:cubicBezTo>
                    <a:pt x="39116" y="180645"/>
                    <a:pt x="31395" y="185928"/>
                    <a:pt x="24080" y="192634"/>
                  </a:cubicBezTo>
                  <a:cubicBezTo>
                    <a:pt x="26721" y="195072"/>
                    <a:pt x="29464" y="197206"/>
                    <a:pt x="32309" y="199034"/>
                  </a:cubicBezTo>
                  <a:cubicBezTo>
                    <a:pt x="37186" y="192329"/>
                    <a:pt x="42164" y="184912"/>
                    <a:pt x="47244" y="176784"/>
                  </a:cubicBezTo>
                  <a:close/>
                  <a:moveTo>
                    <a:pt x="84430" y="12497"/>
                  </a:moveTo>
                  <a:cubicBezTo>
                    <a:pt x="89104" y="12497"/>
                    <a:pt x="93676" y="14732"/>
                    <a:pt x="98146" y="19202"/>
                  </a:cubicBezTo>
                  <a:cubicBezTo>
                    <a:pt x="103226" y="24079"/>
                    <a:pt x="105766" y="30073"/>
                    <a:pt x="105766" y="37186"/>
                  </a:cubicBezTo>
                  <a:cubicBezTo>
                    <a:pt x="105766" y="42469"/>
                    <a:pt x="101194" y="47752"/>
                    <a:pt x="92050" y="53035"/>
                  </a:cubicBezTo>
                  <a:cubicBezTo>
                    <a:pt x="70511" y="70510"/>
                    <a:pt x="50394" y="92049"/>
                    <a:pt x="31700" y="117653"/>
                  </a:cubicBezTo>
                  <a:lnTo>
                    <a:pt x="42063" y="114300"/>
                  </a:lnTo>
                  <a:cubicBezTo>
                    <a:pt x="53239" y="110845"/>
                    <a:pt x="61468" y="107798"/>
                    <a:pt x="66752" y="105156"/>
                  </a:cubicBezTo>
                  <a:cubicBezTo>
                    <a:pt x="66142" y="103327"/>
                    <a:pt x="65837" y="101702"/>
                    <a:pt x="65837" y="100279"/>
                  </a:cubicBezTo>
                  <a:cubicBezTo>
                    <a:pt x="65837" y="98247"/>
                    <a:pt x="66447" y="96571"/>
                    <a:pt x="67666" y="95250"/>
                  </a:cubicBezTo>
                  <a:cubicBezTo>
                    <a:pt x="68885" y="93929"/>
                    <a:pt x="70104" y="93269"/>
                    <a:pt x="71324" y="93269"/>
                  </a:cubicBezTo>
                  <a:cubicBezTo>
                    <a:pt x="74778" y="93269"/>
                    <a:pt x="78842" y="94183"/>
                    <a:pt x="83516" y="96012"/>
                  </a:cubicBezTo>
                  <a:cubicBezTo>
                    <a:pt x="86767" y="97638"/>
                    <a:pt x="90170" y="100482"/>
                    <a:pt x="93726" y="104546"/>
                  </a:cubicBezTo>
                  <a:cubicBezTo>
                    <a:pt x="97282" y="108610"/>
                    <a:pt x="98756" y="111861"/>
                    <a:pt x="98146" y="114300"/>
                  </a:cubicBezTo>
                  <a:cubicBezTo>
                    <a:pt x="95301" y="124866"/>
                    <a:pt x="92863" y="130149"/>
                    <a:pt x="90831" y="130149"/>
                  </a:cubicBezTo>
                  <a:cubicBezTo>
                    <a:pt x="90221" y="130149"/>
                    <a:pt x="89510" y="129743"/>
                    <a:pt x="88697" y="128930"/>
                  </a:cubicBezTo>
                  <a:cubicBezTo>
                    <a:pt x="87884" y="128118"/>
                    <a:pt x="86970" y="126797"/>
                    <a:pt x="85954" y="124968"/>
                  </a:cubicBezTo>
                  <a:cubicBezTo>
                    <a:pt x="84938" y="123139"/>
                    <a:pt x="84227" y="121920"/>
                    <a:pt x="83820" y="121310"/>
                  </a:cubicBezTo>
                  <a:cubicBezTo>
                    <a:pt x="81382" y="121920"/>
                    <a:pt x="79452" y="123292"/>
                    <a:pt x="78029" y="125425"/>
                  </a:cubicBezTo>
                  <a:cubicBezTo>
                    <a:pt x="76607" y="127559"/>
                    <a:pt x="75438" y="130404"/>
                    <a:pt x="74524" y="133959"/>
                  </a:cubicBezTo>
                  <a:cubicBezTo>
                    <a:pt x="73610" y="137515"/>
                    <a:pt x="72848" y="140208"/>
                    <a:pt x="72238" y="142037"/>
                  </a:cubicBezTo>
                  <a:cubicBezTo>
                    <a:pt x="80366" y="146304"/>
                    <a:pt x="84430" y="150165"/>
                    <a:pt x="84430" y="153619"/>
                  </a:cubicBezTo>
                  <a:cubicBezTo>
                    <a:pt x="84430" y="157886"/>
                    <a:pt x="82398" y="161747"/>
                    <a:pt x="78334" y="165201"/>
                  </a:cubicBezTo>
                  <a:cubicBezTo>
                    <a:pt x="75896" y="167030"/>
                    <a:pt x="73864" y="168554"/>
                    <a:pt x="72238" y="169774"/>
                  </a:cubicBezTo>
                  <a:cubicBezTo>
                    <a:pt x="70612" y="170993"/>
                    <a:pt x="69393" y="172009"/>
                    <a:pt x="68580" y="172822"/>
                  </a:cubicBezTo>
                  <a:cubicBezTo>
                    <a:pt x="67768" y="177902"/>
                    <a:pt x="67361" y="184810"/>
                    <a:pt x="67361" y="193548"/>
                  </a:cubicBezTo>
                  <a:cubicBezTo>
                    <a:pt x="74270" y="187045"/>
                    <a:pt x="80671" y="180238"/>
                    <a:pt x="86564" y="173126"/>
                  </a:cubicBezTo>
                  <a:cubicBezTo>
                    <a:pt x="89408" y="169062"/>
                    <a:pt x="93777" y="161747"/>
                    <a:pt x="99670" y="151181"/>
                  </a:cubicBezTo>
                  <a:cubicBezTo>
                    <a:pt x="93574" y="178613"/>
                    <a:pt x="88494" y="195986"/>
                    <a:pt x="84430" y="203301"/>
                  </a:cubicBezTo>
                  <a:cubicBezTo>
                    <a:pt x="73051" y="218745"/>
                    <a:pt x="52934" y="234696"/>
                    <a:pt x="24080" y="251155"/>
                  </a:cubicBezTo>
                  <a:cubicBezTo>
                    <a:pt x="19000" y="255422"/>
                    <a:pt x="14631" y="257556"/>
                    <a:pt x="10973" y="257556"/>
                  </a:cubicBezTo>
                  <a:cubicBezTo>
                    <a:pt x="5487" y="257556"/>
                    <a:pt x="2032" y="250749"/>
                    <a:pt x="610" y="237134"/>
                  </a:cubicBezTo>
                  <a:cubicBezTo>
                    <a:pt x="610" y="230226"/>
                    <a:pt x="1728" y="226162"/>
                    <a:pt x="3963" y="224942"/>
                  </a:cubicBezTo>
                  <a:lnTo>
                    <a:pt x="14326" y="219456"/>
                  </a:lnTo>
                  <a:cubicBezTo>
                    <a:pt x="18187" y="215798"/>
                    <a:pt x="22251" y="211328"/>
                    <a:pt x="26518" y="206045"/>
                  </a:cubicBezTo>
                  <a:cubicBezTo>
                    <a:pt x="16155" y="196698"/>
                    <a:pt x="10973" y="188874"/>
                    <a:pt x="10973" y="182575"/>
                  </a:cubicBezTo>
                  <a:cubicBezTo>
                    <a:pt x="10973" y="176886"/>
                    <a:pt x="13818" y="171806"/>
                    <a:pt x="19508" y="167335"/>
                  </a:cubicBezTo>
                  <a:cubicBezTo>
                    <a:pt x="27839" y="160833"/>
                    <a:pt x="39015" y="154229"/>
                    <a:pt x="53036" y="147523"/>
                  </a:cubicBezTo>
                  <a:lnTo>
                    <a:pt x="55779" y="129235"/>
                  </a:lnTo>
                  <a:cubicBezTo>
                    <a:pt x="48464" y="132080"/>
                    <a:pt x="40132" y="136754"/>
                    <a:pt x="30785" y="143256"/>
                  </a:cubicBezTo>
                  <a:cubicBezTo>
                    <a:pt x="21844" y="149758"/>
                    <a:pt x="14732" y="153010"/>
                    <a:pt x="9449" y="153010"/>
                  </a:cubicBezTo>
                  <a:cubicBezTo>
                    <a:pt x="3150" y="153010"/>
                    <a:pt x="0" y="149250"/>
                    <a:pt x="0" y="141732"/>
                  </a:cubicBezTo>
                  <a:cubicBezTo>
                    <a:pt x="0" y="132182"/>
                    <a:pt x="1728" y="125679"/>
                    <a:pt x="5182" y="122225"/>
                  </a:cubicBezTo>
                  <a:cubicBezTo>
                    <a:pt x="6808" y="120599"/>
                    <a:pt x="9348" y="118770"/>
                    <a:pt x="12802" y="116738"/>
                  </a:cubicBezTo>
                  <a:cubicBezTo>
                    <a:pt x="27026" y="94590"/>
                    <a:pt x="39116" y="77318"/>
                    <a:pt x="49073" y="64922"/>
                  </a:cubicBezTo>
                  <a:cubicBezTo>
                    <a:pt x="44806" y="65735"/>
                    <a:pt x="40539" y="66142"/>
                    <a:pt x="36272" y="66142"/>
                  </a:cubicBezTo>
                  <a:cubicBezTo>
                    <a:pt x="31801" y="66142"/>
                    <a:pt x="23978" y="62484"/>
                    <a:pt x="12802" y="55169"/>
                  </a:cubicBezTo>
                  <a:cubicBezTo>
                    <a:pt x="9957" y="52933"/>
                    <a:pt x="8535" y="50698"/>
                    <a:pt x="8535" y="48463"/>
                  </a:cubicBezTo>
                  <a:cubicBezTo>
                    <a:pt x="8535" y="43383"/>
                    <a:pt x="9957" y="40843"/>
                    <a:pt x="12802" y="40843"/>
                  </a:cubicBezTo>
                  <a:lnTo>
                    <a:pt x="17984" y="42977"/>
                  </a:lnTo>
                  <a:cubicBezTo>
                    <a:pt x="33630" y="39522"/>
                    <a:pt x="50394" y="32817"/>
                    <a:pt x="68276" y="22860"/>
                  </a:cubicBezTo>
                  <a:cubicBezTo>
                    <a:pt x="75184" y="15951"/>
                    <a:pt x="80569" y="12497"/>
                    <a:pt x="84430" y="12497"/>
                  </a:cubicBezTo>
                  <a:close/>
                  <a:moveTo>
                    <a:pt x="154229" y="0"/>
                  </a:moveTo>
                  <a:cubicBezTo>
                    <a:pt x="158496" y="0"/>
                    <a:pt x="162052" y="1422"/>
                    <a:pt x="164897" y="4267"/>
                  </a:cubicBezTo>
                  <a:cubicBezTo>
                    <a:pt x="176276" y="15037"/>
                    <a:pt x="181966" y="24486"/>
                    <a:pt x="181966" y="32613"/>
                  </a:cubicBezTo>
                  <a:cubicBezTo>
                    <a:pt x="181966" y="43180"/>
                    <a:pt x="168453" y="63805"/>
                    <a:pt x="141428" y="94488"/>
                  </a:cubicBezTo>
                  <a:cubicBezTo>
                    <a:pt x="157074" y="89205"/>
                    <a:pt x="171501" y="82601"/>
                    <a:pt x="184709" y="74676"/>
                  </a:cubicBezTo>
                  <a:cubicBezTo>
                    <a:pt x="191821" y="64516"/>
                    <a:pt x="197409" y="59436"/>
                    <a:pt x="201473" y="59436"/>
                  </a:cubicBezTo>
                  <a:cubicBezTo>
                    <a:pt x="220574" y="61265"/>
                    <a:pt x="230124" y="68478"/>
                    <a:pt x="230124" y="81077"/>
                  </a:cubicBezTo>
                  <a:cubicBezTo>
                    <a:pt x="230124" y="88392"/>
                    <a:pt x="224638" y="93472"/>
                    <a:pt x="213665" y="96317"/>
                  </a:cubicBezTo>
                  <a:lnTo>
                    <a:pt x="179832" y="104851"/>
                  </a:lnTo>
                  <a:cubicBezTo>
                    <a:pt x="189383" y="116637"/>
                    <a:pt x="194158" y="124561"/>
                    <a:pt x="194158" y="128626"/>
                  </a:cubicBezTo>
                  <a:cubicBezTo>
                    <a:pt x="194158" y="135331"/>
                    <a:pt x="188570" y="150571"/>
                    <a:pt x="177394" y="174346"/>
                  </a:cubicBezTo>
                  <a:cubicBezTo>
                    <a:pt x="204420" y="187960"/>
                    <a:pt x="220676" y="198018"/>
                    <a:pt x="226162" y="204521"/>
                  </a:cubicBezTo>
                  <a:cubicBezTo>
                    <a:pt x="238557" y="219964"/>
                    <a:pt x="244755" y="233375"/>
                    <a:pt x="244755" y="244754"/>
                  </a:cubicBezTo>
                  <a:cubicBezTo>
                    <a:pt x="244755" y="255727"/>
                    <a:pt x="240183" y="261213"/>
                    <a:pt x="231039" y="261213"/>
                  </a:cubicBezTo>
                  <a:cubicBezTo>
                    <a:pt x="225146" y="261213"/>
                    <a:pt x="216815" y="256438"/>
                    <a:pt x="206045" y="246888"/>
                  </a:cubicBezTo>
                  <a:cubicBezTo>
                    <a:pt x="191821" y="233274"/>
                    <a:pt x="177089" y="219456"/>
                    <a:pt x="161849" y="205435"/>
                  </a:cubicBezTo>
                  <a:cubicBezTo>
                    <a:pt x="144374" y="230226"/>
                    <a:pt x="121209" y="242925"/>
                    <a:pt x="92355" y="243535"/>
                  </a:cubicBezTo>
                  <a:cubicBezTo>
                    <a:pt x="83008" y="243535"/>
                    <a:pt x="78334" y="241909"/>
                    <a:pt x="78334" y="238658"/>
                  </a:cubicBezTo>
                  <a:cubicBezTo>
                    <a:pt x="78334" y="236626"/>
                    <a:pt x="79655" y="235204"/>
                    <a:pt x="82296" y="234391"/>
                  </a:cubicBezTo>
                  <a:cubicBezTo>
                    <a:pt x="107290" y="227889"/>
                    <a:pt x="126492" y="212649"/>
                    <a:pt x="139904" y="188671"/>
                  </a:cubicBezTo>
                  <a:cubicBezTo>
                    <a:pt x="130353" y="181559"/>
                    <a:pt x="120092" y="174752"/>
                    <a:pt x="109119" y="168249"/>
                  </a:cubicBezTo>
                  <a:cubicBezTo>
                    <a:pt x="105461" y="166014"/>
                    <a:pt x="103632" y="163982"/>
                    <a:pt x="103632" y="162153"/>
                  </a:cubicBezTo>
                  <a:cubicBezTo>
                    <a:pt x="103632" y="158293"/>
                    <a:pt x="106680" y="156362"/>
                    <a:pt x="112776" y="156362"/>
                  </a:cubicBezTo>
                  <a:cubicBezTo>
                    <a:pt x="121717" y="156566"/>
                    <a:pt x="134925" y="159207"/>
                    <a:pt x="152400" y="164287"/>
                  </a:cubicBezTo>
                  <a:cubicBezTo>
                    <a:pt x="158293" y="152298"/>
                    <a:pt x="163272" y="139192"/>
                    <a:pt x="167336" y="124968"/>
                  </a:cubicBezTo>
                  <a:cubicBezTo>
                    <a:pt x="164288" y="119685"/>
                    <a:pt x="162764" y="114910"/>
                    <a:pt x="162764" y="110642"/>
                  </a:cubicBezTo>
                  <a:cubicBezTo>
                    <a:pt x="150978" y="114300"/>
                    <a:pt x="137872" y="119177"/>
                    <a:pt x="123444" y="125273"/>
                  </a:cubicBezTo>
                  <a:cubicBezTo>
                    <a:pt x="117348" y="128118"/>
                    <a:pt x="113386" y="129540"/>
                    <a:pt x="111557" y="129540"/>
                  </a:cubicBezTo>
                  <a:cubicBezTo>
                    <a:pt x="107696" y="129540"/>
                    <a:pt x="105766" y="125069"/>
                    <a:pt x="105766" y="116129"/>
                  </a:cubicBezTo>
                  <a:cubicBezTo>
                    <a:pt x="105766" y="107188"/>
                    <a:pt x="107900" y="101092"/>
                    <a:pt x="112167" y="97841"/>
                  </a:cubicBezTo>
                  <a:lnTo>
                    <a:pt x="121311" y="90525"/>
                  </a:lnTo>
                  <a:cubicBezTo>
                    <a:pt x="132893" y="66548"/>
                    <a:pt x="142545" y="42570"/>
                    <a:pt x="150267" y="18593"/>
                  </a:cubicBezTo>
                  <a:cubicBezTo>
                    <a:pt x="144780" y="13106"/>
                    <a:pt x="142037" y="8941"/>
                    <a:pt x="142037" y="6096"/>
                  </a:cubicBezTo>
                  <a:cubicBezTo>
                    <a:pt x="142037" y="2642"/>
                    <a:pt x="146101" y="610"/>
                    <a:pt x="154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DEB3A7D-7F01-F85E-AAE1-67B45ADF63E8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1521775" y="431361"/>
              <a:ext cx="382676" cy="421539"/>
            </a:xfrm>
            <a:custGeom>
              <a:avLst/>
              <a:gdLst/>
              <a:ahLst/>
              <a:cxnLst/>
              <a:rect l="l" t="t" r="r" b="b"/>
              <a:pathLst>
                <a:path w="382676" h="421539">
                  <a:moveTo>
                    <a:pt x="112471" y="319583"/>
                  </a:moveTo>
                  <a:lnTo>
                    <a:pt x="94640" y="340614"/>
                  </a:lnTo>
                  <a:cubicBezTo>
                    <a:pt x="100431" y="346405"/>
                    <a:pt x="106375" y="349758"/>
                    <a:pt x="112471" y="350673"/>
                  </a:cubicBezTo>
                  <a:close/>
                  <a:moveTo>
                    <a:pt x="112014" y="256946"/>
                  </a:moveTo>
                  <a:lnTo>
                    <a:pt x="103327" y="272949"/>
                  </a:lnTo>
                  <a:cubicBezTo>
                    <a:pt x="95402" y="286360"/>
                    <a:pt x="86715" y="301904"/>
                    <a:pt x="77266" y="319583"/>
                  </a:cubicBezTo>
                  <a:cubicBezTo>
                    <a:pt x="93116" y="305867"/>
                    <a:pt x="104851" y="294589"/>
                    <a:pt x="112471" y="285750"/>
                  </a:cubicBezTo>
                  <a:close/>
                  <a:moveTo>
                    <a:pt x="112471" y="202540"/>
                  </a:moveTo>
                  <a:cubicBezTo>
                    <a:pt x="100888" y="210769"/>
                    <a:pt x="90068" y="220218"/>
                    <a:pt x="80010" y="230886"/>
                  </a:cubicBezTo>
                  <a:cubicBezTo>
                    <a:pt x="91897" y="226619"/>
                    <a:pt x="103174" y="221133"/>
                    <a:pt x="113842" y="214427"/>
                  </a:cubicBezTo>
                  <a:lnTo>
                    <a:pt x="113842" y="208483"/>
                  </a:lnTo>
                  <a:close/>
                  <a:moveTo>
                    <a:pt x="126187" y="0"/>
                  </a:moveTo>
                  <a:cubicBezTo>
                    <a:pt x="134721" y="0"/>
                    <a:pt x="142646" y="4572"/>
                    <a:pt x="149961" y="13716"/>
                  </a:cubicBezTo>
                  <a:cubicBezTo>
                    <a:pt x="154228" y="18898"/>
                    <a:pt x="156362" y="28651"/>
                    <a:pt x="156362" y="42977"/>
                  </a:cubicBezTo>
                  <a:cubicBezTo>
                    <a:pt x="159715" y="42063"/>
                    <a:pt x="163525" y="41605"/>
                    <a:pt x="167792" y="41605"/>
                  </a:cubicBezTo>
                  <a:cubicBezTo>
                    <a:pt x="180898" y="43434"/>
                    <a:pt x="187452" y="50445"/>
                    <a:pt x="187452" y="62637"/>
                  </a:cubicBezTo>
                  <a:cubicBezTo>
                    <a:pt x="187452" y="69952"/>
                    <a:pt x="182422" y="75438"/>
                    <a:pt x="172364" y="79096"/>
                  </a:cubicBezTo>
                  <a:cubicBezTo>
                    <a:pt x="158953" y="83363"/>
                    <a:pt x="146151" y="87021"/>
                    <a:pt x="133959" y="90069"/>
                  </a:cubicBezTo>
                  <a:lnTo>
                    <a:pt x="123901" y="102413"/>
                  </a:lnTo>
                  <a:cubicBezTo>
                    <a:pt x="135483" y="97536"/>
                    <a:pt x="144170" y="95098"/>
                    <a:pt x="149961" y="95098"/>
                  </a:cubicBezTo>
                  <a:cubicBezTo>
                    <a:pt x="153924" y="95098"/>
                    <a:pt x="159562" y="96774"/>
                    <a:pt x="166878" y="100127"/>
                  </a:cubicBezTo>
                  <a:cubicBezTo>
                    <a:pt x="173888" y="105309"/>
                    <a:pt x="177393" y="110185"/>
                    <a:pt x="177393" y="114757"/>
                  </a:cubicBezTo>
                  <a:cubicBezTo>
                    <a:pt x="177393" y="117196"/>
                    <a:pt x="176326" y="119253"/>
                    <a:pt x="174193" y="120930"/>
                  </a:cubicBezTo>
                  <a:cubicBezTo>
                    <a:pt x="172059" y="122606"/>
                    <a:pt x="169011" y="123749"/>
                    <a:pt x="165049" y="124358"/>
                  </a:cubicBezTo>
                  <a:lnTo>
                    <a:pt x="124358" y="158191"/>
                  </a:lnTo>
                  <a:lnTo>
                    <a:pt x="150876" y="145847"/>
                  </a:lnTo>
                  <a:cubicBezTo>
                    <a:pt x="160020" y="138227"/>
                    <a:pt x="166116" y="134417"/>
                    <a:pt x="169164" y="134417"/>
                  </a:cubicBezTo>
                  <a:cubicBezTo>
                    <a:pt x="173126" y="134417"/>
                    <a:pt x="178612" y="136703"/>
                    <a:pt x="185623" y="141275"/>
                  </a:cubicBezTo>
                  <a:cubicBezTo>
                    <a:pt x="188671" y="143713"/>
                    <a:pt x="190347" y="147066"/>
                    <a:pt x="190652" y="151333"/>
                  </a:cubicBezTo>
                  <a:cubicBezTo>
                    <a:pt x="192786" y="148285"/>
                    <a:pt x="197053" y="146761"/>
                    <a:pt x="203454" y="146761"/>
                  </a:cubicBezTo>
                  <a:cubicBezTo>
                    <a:pt x="225704" y="115062"/>
                    <a:pt x="244906" y="81229"/>
                    <a:pt x="261061" y="45263"/>
                  </a:cubicBezTo>
                  <a:cubicBezTo>
                    <a:pt x="254660" y="40691"/>
                    <a:pt x="251460" y="35967"/>
                    <a:pt x="251460" y="31090"/>
                  </a:cubicBezTo>
                  <a:cubicBezTo>
                    <a:pt x="251460" y="24079"/>
                    <a:pt x="257251" y="20574"/>
                    <a:pt x="268833" y="20574"/>
                  </a:cubicBezTo>
                  <a:cubicBezTo>
                    <a:pt x="274015" y="20574"/>
                    <a:pt x="282092" y="25298"/>
                    <a:pt x="293065" y="34747"/>
                  </a:cubicBezTo>
                  <a:cubicBezTo>
                    <a:pt x="304647" y="47244"/>
                    <a:pt x="310438" y="58827"/>
                    <a:pt x="310438" y="69494"/>
                  </a:cubicBezTo>
                  <a:cubicBezTo>
                    <a:pt x="310438" y="75591"/>
                    <a:pt x="305562" y="83363"/>
                    <a:pt x="295808" y="92812"/>
                  </a:cubicBezTo>
                  <a:cubicBezTo>
                    <a:pt x="270814" y="121463"/>
                    <a:pt x="242468" y="143561"/>
                    <a:pt x="210769" y="159106"/>
                  </a:cubicBezTo>
                  <a:cubicBezTo>
                    <a:pt x="219303" y="165506"/>
                    <a:pt x="225704" y="173431"/>
                    <a:pt x="229971" y="182880"/>
                  </a:cubicBezTo>
                  <a:cubicBezTo>
                    <a:pt x="258013" y="163373"/>
                    <a:pt x="286816" y="147218"/>
                    <a:pt x="316382" y="134417"/>
                  </a:cubicBezTo>
                  <a:cubicBezTo>
                    <a:pt x="325831" y="121615"/>
                    <a:pt x="334670" y="115215"/>
                    <a:pt x="342900" y="115215"/>
                  </a:cubicBezTo>
                  <a:cubicBezTo>
                    <a:pt x="369417" y="120701"/>
                    <a:pt x="382676" y="132131"/>
                    <a:pt x="382676" y="149505"/>
                  </a:cubicBezTo>
                  <a:cubicBezTo>
                    <a:pt x="382676" y="161087"/>
                    <a:pt x="375208" y="167488"/>
                    <a:pt x="360273" y="168707"/>
                  </a:cubicBezTo>
                  <a:cubicBezTo>
                    <a:pt x="340766" y="170536"/>
                    <a:pt x="323697" y="174041"/>
                    <a:pt x="309067" y="179222"/>
                  </a:cubicBezTo>
                  <a:cubicBezTo>
                    <a:pt x="318516" y="184709"/>
                    <a:pt x="324612" y="190195"/>
                    <a:pt x="327355" y="195682"/>
                  </a:cubicBezTo>
                  <a:cubicBezTo>
                    <a:pt x="329488" y="201168"/>
                    <a:pt x="330555" y="236830"/>
                    <a:pt x="330555" y="302667"/>
                  </a:cubicBezTo>
                  <a:cubicBezTo>
                    <a:pt x="330555" y="350825"/>
                    <a:pt x="318058" y="390449"/>
                    <a:pt x="293065" y="421539"/>
                  </a:cubicBezTo>
                  <a:cubicBezTo>
                    <a:pt x="286969" y="394107"/>
                    <a:pt x="283921" y="370942"/>
                    <a:pt x="283921" y="352044"/>
                  </a:cubicBezTo>
                  <a:cubicBezTo>
                    <a:pt x="283921" y="351434"/>
                    <a:pt x="284530" y="318211"/>
                    <a:pt x="285750" y="252375"/>
                  </a:cubicBezTo>
                  <a:lnTo>
                    <a:pt x="287121" y="201625"/>
                  </a:lnTo>
                  <a:cubicBezTo>
                    <a:pt x="282549" y="198882"/>
                    <a:pt x="279501" y="194463"/>
                    <a:pt x="277977" y="188367"/>
                  </a:cubicBezTo>
                  <a:cubicBezTo>
                    <a:pt x="261213" y="192634"/>
                    <a:pt x="248259" y="197815"/>
                    <a:pt x="239115" y="203911"/>
                  </a:cubicBezTo>
                  <a:cubicBezTo>
                    <a:pt x="239115" y="234087"/>
                    <a:pt x="236982" y="265024"/>
                    <a:pt x="232714" y="296723"/>
                  </a:cubicBezTo>
                  <a:cubicBezTo>
                    <a:pt x="229362" y="320192"/>
                    <a:pt x="222808" y="331927"/>
                    <a:pt x="213055" y="331927"/>
                  </a:cubicBezTo>
                  <a:cubicBezTo>
                    <a:pt x="204825" y="331927"/>
                    <a:pt x="198424" y="326441"/>
                    <a:pt x="193852" y="315468"/>
                  </a:cubicBezTo>
                  <a:cubicBezTo>
                    <a:pt x="189890" y="306629"/>
                    <a:pt x="187909" y="296266"/>
                    <a:pt x="187909" y="284379"/>
                  </a:cubicBezTo>
                  <a:cubicBezTo>
                    <a:pt x="187909" y="276149"/>
                    <a:pt x="191109" y="269139"/>
                    <a:pt x="197510" y="263347"/>
                  </a:cubicBezTo>
                  <a:cubicBezTo>
                    <a:pt x="203606" y="237134"/>
                    <a:pt x="206654" y="213512"/>
                    <a:pt x="206654" y="192481"/>
                  </a:cubicBezTo>
                  <a:cubicBezTo>
                    <a:pt x="202082" y="183642"/>
                    <a:pt x="197205" y="175870"/>
                    <a:pt x="192024" y="169164"/>
                  </a:cubicBezTo>
                  <a:cubicBezTo>
                    <a:pt x="190195" y="166726"/>
                    <a:pt x="189280" y="163982"/>
                    <a:pt x="189280" y="160934"/>
                  </a:cubicBezTo>
                  <a:cubicBezTo>
                    <a:pt x="187147" y="163982"/>
                    <a:pt x="183794" y="166726"/>
                    <a:pt x="179222" y="169164"/>
                  </a:cubicBezTo>
                  <a:cubicBezTo>
                    <a:pt x="161239" y="176479"/>
                    <a:pt x="147218" y="182880"/>
                    <a:pt x="137160" y="188367"/>
                  </a:cubicBezTo>
                  <a:cubicBezTo>
                    <a:pt x="140512" y="189281"/>
                    <a:pt x="142189" y="191262"/>
                    <a:pt x="142189" y="194310"/>
                  </a:cubicBezTo>
                  <a:cubicBezTo>
                    <a:pt x="162001" y="194920"/>
                    <a:pt x="171907" y="202540"/>
                    <a:pt x="171907" y="217170"/>
                  </a:cubicBezTo>
                  <a:cubicBezTo>
                    <a:pt x="171907" y="223876"/>
                    <a:pt x="161391" y="230429"/>
                    <a:pt x="140360" y="236830"/>
                  </a:cubicBezTo>
                  <a:lnTo>
                    <a:pt x="140360" y="258775"/>
                  </a:lnTo>
                  <a:lnTo>
                    <a:pt x="160934" y="234087"/>
                  </a:lnTo>
                  <a:cubicBezTo>
                    <a:pt x="156667" y="251155"/>
                    <a:pt x="149809" y="267157"/>
                    <a:pt x="140360" y="282092"/>
                  </a:cubicBezTo>
                  <a:lnTo>
                    <a:pt x="141274" y="360274"/>
                  </a:lnTo>
                  <a:cubicBezTo>
                    <a:pt x="141274" y="371246"/>
                    <a:pt x="138684" y="381457"/>
                    <a:pt x="133502" y="390906"/>
                  </a:cubicBezTo>
                  <a:cubicBezTo>
                    <a:pt x="128320" y="399745"/>
                    <a:pt x="122834" y="404165"/>
                    <a:pt x="117043" y="404165"/>
                  </a:cubicBezTo>
                  <a:cubicBezTo>
                    <a:pt x="111252" y="404165"/>
                    <a:pt x="107746" y="396697"/>
                    <a:pt x="106527" y="381762"/>
                  </a:cubicBezTo>
                  <a:cubicBezTo>
                    <a:pt x="101041" y="372009"/>
                    <a:pt x="95402" y="360274"/>
                    <a:pt x="89611" y="346558"/>
                  </a:cubicBezTo>
                  <a:cubicBezTo>
                    <a:pt x="74371" y="363931"/>
                    <a:pt x="63855" y="372618"/>
                    <a:pt x="58064" y="372618"/>
                  </a:cubicBezTo>
                  <a:cubicBezTo>
                    <a:pt x="49225" y="372618"/>
                    <a:pt x="44348" y="363017"/>
                    <a:pt x="43434" y="343815"/>
                  </a:cubicBezTo>
                  <a:cubicBezTo>
                    <a:pt x="43434" y="330708"/>
                    <a:pt x="47548" y="320040"/>
                    <a:pt x="55778" y="311810"/>
                  </a:cubicBezTo>
                  <a:cubicBezTo>
                    <a:pt x="65836" y="295046"/>
                    <a:pt x="75895" y="277825"/>
                    <a:pt x="85953" y="260147"/>
                  </a:cubicBezTo>
                  <a:cubicBezTo>
                    <a:pt x="67970" y="269900"/>
                    <a:pt x="56388" y="274777"/>
                    <a:pt x="51206" y="274777"/>
                  </a:cubicBezTo>
                  <a:cubicBezTo>
                    <a:pt x="47548" y="274777"/>
                    <a:pt x="42672" y="271729"/>
                    <a:pt x="36576" y="265633"/>
                  </a:cubicBezTo>
                  <a:cubicBezTo>
                    <a:pt x="33528" y="262585"/>
                    <a:pt x="32004" y="259537"/>
                    <a:pt x="32004" y="256489"/>
                  </a:cubicBezTo>
                  <a:cubicBezTo>
                    <a:pt x="32004" y="250088"/>
                    <a:pt x="35661" y="245516"/>
                    <a:pt x="42976" y="242773"/>
                  </a:cubicBezTo>
                  <a:cubicBezTo>
                    <a:pt x="60045" y="233629"/>
                    <a:pt x="70408" y="224485"/>
                    <a:pt x="74066" y="215341"/>
                  </a:cubicBezTo>
                  <a:cubicBezTo>
                    <a:pt x="56692" y="222047"/>
                    <a:pt x="44805" y="225400"/>
                    <a:pt x="38404" y="225400"/>
                  </a:cubicBezTo>
                  <a:cubicBezTo>
                    <a:pt x="32004" y="225400"/>
                    <a:pt x="24231" y="222961"/>
                    <a:pt x="15087" y="218085"/>
                  </a:cubicBezTo>
                  <a:cubicBezTo>
                    <a:pt x="5029" y="212293"/>
                    <a:pt x="0" y="206807"/>
                    <a:pt x="0" y="201625"/>
                  </a:cubicBezTo>
                  <a:cubicBezTo>
                    <a:pt x="0" y="195225"/>
                    <a:pt x="2438" y="192024"/>
                    <a:pt x="7315" y="192024"/>
                  </a:cubicBezTo>
                  <a:cubicBezTo>
                    <a:pt x="10668" y="192024"/>
                    <a:pt x="15544" y="192481"/>
                    <a:pt x="21945" y="193396"/>
                  </a:cubicBezTo>
                  <a:cubicBezTo>
                    <a:pt x="50596" y="185166"/>
                    <a:pt x="73761" y="175717"/>
                    <a:pt x="91440" y="165049"/>
                  </a:cubicBezTo>
                  <a:cubicBezTo>
                    <a:pt x="107289" y="152857"/>
                    <a:pt x="122682" y="134874"/>
                    <a:pt x="137617" y="111100"/>
                  </a:cubicBezTo>
                  <a:cubicBezTo>
                    <a:pt x="124206" y="115367"/>
                    <a:pt x="109880" y="127559"/>
                    <a:pt x="94640" y="147676"/>
                  </a:cubicBezTo>
                  <a:cubicBezTo>
                    <a:pt x="85496" y="162001"/>
                    <a:pt x="77419" y="169164"/>
                    <a:pt x="70408" y="169164"/>
                  </a:cubicBezTo>
                  <a:cubicBezTo>
                    <a:pt x="64008" y="169164"/>
                    <a:pt x="60807" y="165964"/>
                    <a:pt x="60807" y="159563"/>
                  </a:cubicBezTo>
                  <a:cubicBezTo>
                    <a:pt x="60807" y="150114"/>
                    <a:pt x="62026" y="142037"/>
                    <a:pt x="64465" y="135331"/>
                  </a:cubicBezTo>
                  <a:cubicBezTo>
                    <a:pt x="66903" y="130455"/>
                    <a:pt x="71628" y="126645"/>
                    <a:pt x="78638" y="123901"/>
                  </a:cubicBezTo>
                  <a:cubicBezTo>
                    <a:pt x="84124" y="120244"/>
                    <a:pt x="88849" y="113691"/>
                    <a:pt x="92811" y="104242"/>
                  </a:cubicBezTo>
                  <a:cubicBezTo>
                    <a:pt x="87325" y="106680"/>
                    <a:pt x="82143" y="107899"/>
                    <a:pt x="77266" y="107899"/>
                  </a:cubicBezTo>
                  <a:cubicBezTo>
                    <a:pt x="72999" y="107899"/>
                    <a:pt x="65836" y="105766"/>
                    <a:pt x="55778" y="101499"/>
                  </a:cubicBezTo>
                  <a:cubicBezTo>
                    <a:pt x="48158" y="96622"/>
                    <a:pt x="44348" y="91440"/>
                    <a:pt x="44348" y="85954"/>
                  </a:cubicBezTo>
                  <a:cubicBezTo>
                    <a:pt x="44348" y="81991"/>
                    <a:pt x="46634" y="80010"/>
                    <a:pt x="51206" y="80010"/>
                  </a:cubicBezTo>
                  <a:cubicBezTo>
                    <a:pt x="54254" y="80010"/>
                    <a:pt x="57454" y="80620"/>
                    <a:pt x="60807" y="81839"/>
                  </a:cubicBezTo>
                  <a:cubicBezTo>
                    <a:pt x="94945" y="73304"/>
                    <a:pt x="121462" y="65227"/>
                    <a:pt x="140360" y="57607"/>
                  </a:cubicBezTo>
                  <a:lnTo>
                    <a:pt x="130302" y="54407"/>
                  </a:lnTo>
                  <a:cubicBezTo>
                    <a:pt x="112318" y="58369"/>
                    <a:pt x="93726" y="61570"/>
                    <a:pt x="74523" y="64008"/>
                  </a:cubicBezTo>
                  <a:cubicBezTo>
                    <a:pt x="83667" y="59131"/>
                    <a:pt x="96316" y="51207"/>
                    <a:pt x="112471" y="40234"/>
                  </a:cubicBezTo>
                  <a:lnTo>
                    <a:pt x="96926" y="29718"/>
                  </a:lnTo>
                  <a:cubicBezTo>
                    <a:pt x="92049" y="27585"/>
                    <a:pt x="89611" y="25146"/>
                    <a:pt x="89611" y="22403"/>
                  </a:cubicBezTo>
                  <a:cubicBezTo>
                    <a:pt x="89611" y="11125"/>
                    <a:pt x="101803" y="3658"/>
                    <a:pt x="126187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50DC7A58-F78C-D2A0-8518-D416742DF3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089219" y="350496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20706E5A-5DB6-6C77-356B-4DD362E7A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774607" y="27675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E40FC917-C2A5-6BA3-AC8E-BC53D483AB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49492" y="38086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B1CCB94A-5077-2701-4430-2EB2A2B9A1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0949548">
              <a:off x="9724842" y="378690"/>
              <a:ext cx="517000" cy="500203"/>
            </a:xfrm>
            <a:custGeom>
              <a:avLst/>
              <a:gdLst>
                <a:gd name="connsiteX0" fmla="*/ 517000 w 517000"/>
                <a:gd name="connsiteY0" fmla="*/ 0 h 500203"/>
                <a:gd name="connsiteX1" fmla="*/ 517000 w 517000"/>
                <a:gd name="connsiteY1" fmla="*/ 500203 h 500203"/>
                <a:gd name="connsiteX2" fmla="*/ 0 w 517000"/>
                <a:gd name="connsiteY2" fmla="*/ 500203 h 500203"/>
                <a:gd name="connsiteX3" fmla="*/ 0 w 517000"/>
                <a:gd name="connsiteY3" fmla="*/ 0 h 5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000" h="500203">
                  <a:moveTo>
                    <a:pt x="517000" y="0"/>
                  </a:moveTo>
                  <a:lnTo>
                    <a:pt x="517000" y="500203"/>
                  </a:lnTo>
                  <a:lnTo>
                    <a:pt x="0" y="500203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21148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香香6"/>
          <p:cNvSpPr txBox="1"/>
          <p:nvPr/>
        </p:nvSpPr>
        <p:spPr>
          <a:xfrm>
            <a:off x="6764265" y="4498828"/>
            <a:ext cx="4162213" cy="617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单击此处输入你的正文，文字是您思想的提炼为展示更好的效果，请言简意赅的阐述观点</a:t>
            </a:r>
          </a:p>
        </p:txBody>
      </p:sp>
      <p:grpSp>
        <p:nvGrpSpPr>
          <p:cNvPr id="70" name="香香7"/>
          <p:cNvGrpSpPr/>
          <p:nvPr/>
        </p:nvGrpSpPr>
        <p:grpSpPr>
          <a:xfrm>
            <a:off x="6790062" y="5450737"/>
            <a:ext cx="604886" cy="604886"/>
            <a:chOff x="2796953" y="2698071"/>
            <a:chExt cx="604886" cy="604886"/>
          </a:xfrm>
        </p:grpSpPr>
        <p:sp>
          <p:nvSpPr>
            <p:cNvPr id="74" name="香香7-1"/>
            <p:cNvSpPr/>
            <p:nvPr/>
          </p:nvSpPr>
          <p:spPr>
            <a:xfrm>
              <a:off x="2796953" y="2698071"/>
              <a:ext cx="604886" cy="604886"/>
            </a:xfrm>
            <a:prstGeom prst="ellipse">
              <a:avLst/>
            </a:prstGeom>
            <a:solidFill>
              <a:schemeClr val="bg1"/>
            </a:solidFill>
            <a:ln w="7811"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7490" tIns="18745" rIns="37490" bIns="18745" rtlCol="0" anchor="ctr"/>
            <a:lstStyle/>
            <a:p>
              <a:pPr algn="ctr"/>
              <a:endParaRPr lang="zh-CN" altLang="en-US" sz="740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5" name="香香7-2"/>
            <p:cNvSpPr/>
            <p:nvPr/>
          </p:nvSpPr>
          <p:spPr>
            <a:xfrm>
              <a:off x="2858921" y="2760038"/>
              <a:ext cx="480951" cy="48095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/>
            <a:p>
              <a:pPr algn="ctr"/>
              <a:endPara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76" name="形状"/>
            <p:cNvGrpSpPr/>
            <p:nvPr/>
          </p:nvGrpSpPr>
          <p:grpSpPr>
            <a:xfrm>
              <a:off x="2974118" y="2875236"/>
              <a:ext cx="250557" cy="250557"/>
              <a:chOff x="6680951" y="3021690"/>
              <a:chExt cx="520766" cy="520766"/>
            </a:xfrm>
            <a:solidFill>
              <a:srgbClr val="F8F8F8"/>
            </a:solidFill>
          </p:grpSpPr>
          <p:sp>
            <p:nvSpPr>
              <p:cNvPr id="77" name="香香7-3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6680951" y="3021690"/>
                <a:ext cx="520766" cy="52076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1365" tIns="21365" rIns="21365" bIns="21365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kumimoji="0" lang="en-US" sz="168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42730" dist="42730" dir="269999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8" name="香香7-4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6827836" y="3167683"/>
                <a:ext cx="227892" cy="22789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1365" tIns="21365" rIns="21365" bIns="21365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kumimoji="0" lang="en-US" sz="168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42730" dist="42730" dir="269999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9" name="香香7-5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6875904" y="3216645"/>
                <a:ext cx="130860" cy="1308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1365" tIns="21365" rIns="21365" bIns="21365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defRPr/>
                </a:pPr>
                <a:endParaRPr kumimoji="0" lang="en-US" sz="168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42730" dist="42730" dir="269999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1" name="香香8"/>
          <p:cNvGrpSpPr/>
          <p:nvPr/>
        </p:nvGrpSpPr>
        <p:grpSpPr>
          <a:xfrm>
            <a:off x="7552648" y="5510325"/>
            <a:ext cx="1096252" cy="485711"/>
            <a:chOff x="7126998" y="5414785"/>
            <a:chExt cx="1096252" cy="485711"/>
          </a:xfrm>
        </p:grpSpPr>
        <p:sp>
          <p:nvSpPr>
            <p:cNvPr id="72" name="香香8-1"/>
            <p:cNvSpPr txBox="1"/>
            <p:nvPr/>
          </p:nvSpPr>
          <p:spPr>
            <a:xfrm>
              <a:off x="7126998" y="5685052"/>
              <a:ext cx="109625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数据占比比重</a:t>
              </a:r>
            </a:p>
          </p:txBody>
        </p:sp>
        <p:sp>
          <p:nvSpPr>
            <p:cNvPr id="73" name="香香8-2"/>
            <p:cNvSpPr txBox="1"/>
            <p:nvPr/>
          </p:nvSpPr>
          <p:spPr>
            <a:xfrm>
              <a:off x="7126998" y="5414785"/>
              <a:ext cx="55015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30%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香香9"/>
          <p:cNvGrpSpPr/>
          <p:nvPr/>
        </p:nvGrpSpPr>
        <p:grpSpPr>
          <a:xfrm>
            <a:off x="9067640" y="5450737"/>
            <a:ext cx="604886" cy="604886"/>
            <a:chOff x="8641990" y="5327999"/>
            <a:chExt cx="604886" cy="604886"/>
          </a:xfrm>
        </p:grpSpPr>
        <p:sp>
          <p:nvSpPr>
            <p:cNvPr id="85" name="香香9-1"/>
            <p:cNvSpPr/>
            <p:nvPr/>
          </p:nvSpPr>
          <p:spPr>
            <a:xfrm>
              <a:off x="8641990" y="5327999"/>
              <a:ext cx="604886" cy="604886"/>
            </a:xfrm>
            <a:prstGeom prst="ellipse">
              <a:avLst/>
            </a:prstGeom>
            <a:solidFill>
              <a:schemeClr val="bg1"/>
            </a:solidFill>
            <a:ln w="7811"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7490" tIns="18745" rIns="37490" bIns="18745" rtlCol="0" anchor="ctr"/>
            <a:lstStyle/>
            <a:p>
              <a:pPr algn="ctr"/>
              <a:endParaRPr lang="zh-CN" altLang="en-US" sz="740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6" name="香香9-2"/>
            <p:cNvSpPr/>
            <p:nvPr/>
          </p:nvSpPr>
          <p:spPr>
            <a:xfrm>
              <a:off x="8703958" y="5389967"/>
              <a:ext cx="480951" cy="48095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/>
            <a:p>
              <a:pPr algn="ctr"/>
              <a:endPara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87" name="形状"/>
            <p:cNvGrpSpPr/>
            <p:nvPr/>
          </p:nvGrpSpPr>
          <p:grpSpPr>
            <a:xfrm>
              <a:off x="8819155" y="5505164"/>
              <a:ext cx="250557" cy="250557"/>
              <a:chOff x="4203889" y="3281970"/>
              <a:chExt cx="197215" cy="197215"/>
            </a:xfrm>
            <a:solidFill>
              <a:sysClr val="window" lastClr="FFFFFF"/>
            </a:solidFill>
          </p:grpSpPr>
          <p:sp>
            <p:nvSpPr>
              <p:cNvPr id="88" name="香香9-3"/>
              <p:cNvSpPr>
                <a:spLocks noEditPoints="1"/>
              </p:cNvSpPr>
              <p:nvPr/>
            </p:nvSpPr>
            <p:spPr bwMode="auto">
              <a:xfrm>
                <a:off x="4203889" y="3281970"/>
                <a:ext cx="197215" cy="197215"/>
              </a:xfrm>
              <a:custGeom>
                <a:avLst/>
                <a:gdLst>
                  <a:gd name="T0" fmla="*/ 83 w 128"/>
                  <a:gd name="T1" fmla="*/ 40 h 128"/>
                  <a:gd name="T2" fmla="*/ 64 w 128"/>
                  <a:gd name="T3" fmla="*/ 0 h 128"/>
                  <a:gd name="T4" fmla="*/ 36 w 128"/>
                  <a:gd name="T5" fmla="*/ 41 h 128"/>
                  <a:gd name="T6" fmla="*/ 32 w 128"/>
                  <a:gd name="T7" fmla="*/ 43 h 128"/>
                  <a:gd name="T8" fmla="*/ 12 w 128"/>
                  <a:gd name="T9" fmla="*/ 40 h 128"/>
                  <a:gd name="T10" fmla="*/ 0 w 128"/>
                  <a:gd name="T11" fmla="*/ 116 h 128"/>
                  <a:gd name="T12" fmla="*/ 24 w 128"/>
                  <a:gd name="T13" fmla="*/ 128 h 128"/>
                  <a:gd name="T14" fmla="*/ 35 w 128"/>
                  <a:gd name="T15" fmla="*/ 121 h 128"/>
                  <a:gd name="T16" fmla="*/ 36 w 128"/>
                  <a:gd name="T17" fmla="*/ 121 h 128"/>
                  <a:gd name="T18" fmla="*/ 76 w 128"/>
                  <a:gd name="T19" fmla="*/ 128 h 128"/>
                  <a:gd name="T20" fmla="*/ 112 w 128"/>
                  <a:gd name="T21" fmla="*/ 120 h 128"/>
                  <a:gd name="T22" fmla="*/ 114 w 128"/>
                  <a:gd name="T23" fmla="*/ 109 h 128"/>
                  <a:gd name="T24" fmla="*/ 121 w 128"/>
                  <a:gd name="T25" fmla="*/ 88 h 128"/>
                  <a:gd name="T26" fmla="*/ 124 w 128"/>
                  <a:gd name="T27" fmla="*/ 67 h 128"/>
                  <a:gd name="T28" fmla="*/ 128 w 128"/>
                  <a:gd name="T29" fmla="*/ 58 h 128"/>
                  <a:gd name="T30" fmla="*/ 117 w 128"/>
                  <a:gd name="T31" fmla="*/ 42 h 128"/>
                  <a:gd name="T32" fmla="*/ 24 w 128"/>
                  <a:gd name="T33" fmla="*/ 120 h 128"/>
                  <a:gd name="T34" fmla="*/ 8 w 128"/>
                  <a:gd name="T35" fmla="*/ 116 h 128"/>
                  <a:gd name="T36" fmla="*/ 12 w 128"/>
                  <a:gd name="T37" fmla="*/ 48 h 128"/>
                  <a:gd name="T38" fmla="*/ 28 w 128"/>
                  <a:gd name="T39" fmla="*/ 52 h 128"/>
                  <a:gd name="T40" fmla="*/ 120 w 128"/>
                  <a:gd name="T41" fmla="*/ 58 h 128"/>
                  <a:gd name="T42" fmla="*/ 104 w 128"/>
                  <a:gd name="T43" fmla="*/ 64 h 128"/>
                  <a:gd name="T44" fmla="*/ 104 w 128"/>
                  <a:gd name="T45" fmla="*/ 68 h 128"/>
                  <a:gd name="T46" fmla="*/ 118 w 128"/>
                  <a:gd name="T47" fmla="*/ 75 h 128"/>
                  <a:gd name="T48" fmla="*/ 100 w 128"/>
                  <a:gd name="T49" fmla="*/ 84 h 128"/>
                  <a:gd name="T50" fmla="*/ 100 w 128"/>
                  <a:gd name="T51" fmla="*/ 88 h 128"/>
                  <a:gd name="T52" fmla="*/ 113 w 128"/>
                  <a:gd name="T53" fmla="*/ 96 h 128"/>
                  <a:gd name="T54" fmla="*/ 96 w 128"/>
                  <a:gd name="T55" fmla="*/ 104 h 128"/>
                  <a:gd name="T56" fmla="*/ 96 w 128"/>
                  <a:gd name="T57" fmla="*/ 108 h 128"/>
                  <a:gd name="T58" fmla="*/ 106 w 128"/>
                  <a:gd name="T59" fmla="*/ 114 h 128"/>
                  <a:gd name="T60" fmla="*/ 98 w 128"/>
                  <a:gd name="T61" fmla="*/ 120 h 128"/>
                  <a:gd name="T62" fmla="*/ 54 w 128"/>
                  <a:gd name="T63" fmla="*/ 117 h 128"/>
                  <a:gd name="T64" fmla="*/ 32 w 128"/>
                  <a:gd name="T65" fmla="*/ 110 h 128"/>
                  <a:gd name="T66" fmla="*/ 35 w 128"/>
                  <a:gd name="T67" fmla="*/ 50 h 128"/>
                  <a:gd name="T68" fmla="*/ 60 w 128"/>
                  <a:gd name="T69" fmla="*/ 12 h 128"/>
                  <a:gd name="T70" fmla="*/ 76 w 128"/>
                  <a:gd name="T71" fmla="*/ 27 h 128"/>
                  <a:gd name="T72" fmla="*/ 115 w 128"/>
                  <a:gd name="T73" fmla="*/ 50 h 128"/>
                  <a:gd name="T74" fmla="*/ 120 w 128"/>
                  <a:gd name="T75" fmla="*/ 5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128">
                    <a:moveTo>
                      <a:pt x="117" y="42"/>
                    </a:moveTo>
                    <a:cubicBezTo>
                      <a:pt x="112" y="41"/>
                      <a:pt x="100" y="41"/>
                      <a:pt x="83" y="40"/>
                    </a:cubicBezTo>
                    <a:cubicBezTo>
                      <a:pt x="84" y="36"/>
                      <a:pt x="84" y="33"/>
                      <a:pt x="84" y="27"/>
                    </a:cubicBezTo>
                    <a:cubicBezTo>
                      <a:pt x="84" y="13"/>
                      <a:pt x="73" y="0"/>
                      <a:pt x="64" y="0"/>
                    </a:cubicBezTo>
                    <a:cubicBezTo>
                      <a:pt x="57" y="0"/>
                      <a:pt x="52" y="5"/>
                      <a:pt x="52" y="12"/>
                    </a:cubicBezTo>
                    <a:cubicBezTo>
                      <a:pt x="52" y="20"/>
                      <a:pt x="49" y="34"/>
                      <a:pt x="36" y="41"/>
                    </a:cubicBezTo>
                    <a:cubicBezTo>
                      <a:pt x="35" y="41"/>
                      <a:pt x="32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0" y="41"/>
                      <a:pt x="27" y="40"/>
                      <a:pt x="24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5" y="40"/>
                      <a:pt x="0" y="45"/>
                      <a:pt x="0" y="5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5" y="128"/>
                      <a:pt x="12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9" y="128"/>
                      <a:pt x="33" y="125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1"/>
                      <a:pt x="35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8" y="122"/>
                      <a:pt x="43" y="123"/>
                      <a:pt x="52" y="125"/>
                    </a:cubicBezTo>
                    <a:cubicBezTo>
                      <a:pt x="54" y="126"/>
                      <a:pt x="65" y="128"/>
                      <a:pt x="76" y="128"/>
                    </a:cubicBezTo>
                    <a:cubicBezTo>
                      <a:pt x="98" y="128"/>
                      <a:pt x="98" y="128"/>
                      <a:pt x="98" y="128"/>
                    </a:cubicBezTo>
                    <a:cubicBezTo>
                      <a:pt x="105" y="128"/>
                      <a:pt x="109" y="125"/>
                      <a:pt x="112" y="120"/>
                    </a:cubicBezTo>
                    <a:cubicBezTo>
                      <a:pt x="112" y="120"/>
                      <a:pt x="113" y="118"/>
                      <a:pt x="114" y="116"/>
                    </a:cubicBezTo>
                    <a:cubicBezTo>
                      <a:pt x="115" y="114"/>
                      <a:pt x="115" y="112"/>
                      <a:pt x="114" y="109"/>
                    </a:cubicBezTo>
                    <a:cubicBezTo>
                      <a:pt x="118" y="106"/>
                      <a:pt x="120" y="102"/>
                      <a:pt x="121" y="99"/>
                    </a:cubicBezTo>
                    <a:cubicBezTo>
                      <a:pt x="122" y="94"/>
                      <a:pt x="122" y="90"/>
                      <a:pt x="121" y="88"/>
                    </a:cubicBezTo>
                    <a:cubicBezTo>
                      <a:pt x="123" y="85"/>
                      <a:pt x="125" y="82"/>
                      <a:pt x="126" y="77"/>
                    </a:cubicBezTo>
                    <a:cubicBezTo>
                      <a:pt x="127" y="73"/>
                      <a:pt x="126" y="70"/>
                      <a:pt x="124" y="67"/>
                    </a:cubicBezTo>
                    <a:cubicBezTo>
                      <a:pt x="127" y="65"/>
                      <a:pt x="128" y="61"/>
                      <a:pt x="128" y="58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7"/>
                      <a:pt x="128" y="57"/>
                      <a:pt x="128" y="56"/>
                    </a:cubicBezTo>
                    <a:cubicBezTo>
                      <a:pt x="128" y="51"/>
                      <a:pt x="125" y="44"/>
                      <a:pt x="117" y="42"/>
                    </a:cubicBezTo>
                    <a:close/>
                    <a:moveTo>
                      <a:pt x="28" y="116"/>
                    </a:moveTo>
                    <a:cubicBezTo>
                      <a:pt x="28" y="118"/>
                      <a:pt x="26" y="120"/>
                      <a:pt x="24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0"/>
                      <a:pt x="10" y="48"/>
                      <a:pt x="12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6" y="48"/>
                      <a:pt x="28" y="50"/>
                      <a:pt x="28" y="52"/>
                    </a:cubicBezTo>
                    <a:lnTo>
                      <a:pt x="28" y="116"/>
                    </a:lnTo>
                    <a:close/>
                    <a:moveTo>
                      <a:pt x="120" y="58"/>
                    </a:moveTo>
                    <a:cubicBezTo>
                      <a:pt x="120" y="60"/>
                      <a:pt x="119" y="64"/>
                      <a:pt x="112" y="64"/>
                    </a:cubicBezTo>
                    <a:cubicBezTo>
                      <a:pt x="106" y="64"/>
                      <a:pt x="104" y="64"/>
                      <a:pt x="104" y="64"/>
                    </a:cubicBezTo>
                    <a:cubicBezTo>
                      <a:pt x="103" y="64"/>
                      <a:pt x="102" y="65"/>
                      <a:pt x="102" y="66"/>
                    </a:cubicBezTo>
                    <a:cubicBezTo>
                      <a:pt x="102" y="67"/>
                      <a:pt x="103" y="68"/>
                      <a:pt x="104" y="68"/>
                    </a:cubicBezTo>
                    <a:cubicBezTo>
                      <a:pt x="104" y="68"/>
                      <a:pt x="106" y="68"/>
                      <a:pt x="112" y="68"/>
                    </a:cubicBezTo>
                    <a:cubicBezTo>
                      <a:pt x="118" y="68"/>
                      <a:pt x="119" y="73"/>
                      <a:pt x="118" y="75"/>
                    </a:cubicBezTo>
                    <a:cubicBezTo>
                      <a:pt x="118" y="78"/>
                      <a:pt x="116" y="84"/>
                      <a:pt x="110" y="84"/>
                    </a:cubicBezTo>
                    <a:cubicBezTo>
                      <a:pt x="103" y="84"/>
                      <a:pt x="100" y="84"/>
                      <a:pt x="100" y="84"/>
                    </a:cubicBezTo>
                    <a:cubicBezTo>
                      <a:pt x="99" y="84"/>
                      <a:pt x="98" y="85"/>
                      <a:pt x="98" y="86"/>
                    </a:cubicBezTo>
                    <a:cubicBezTo>
                      <a:pt x="98" y="87"/>
                      <a:pt x="99" y="88"/>
                      <a:pt x="100" y="88"/>
                    </a:cubicBezTo>
                    <a:cubicBezTo>
                      <a:pt x="100" y="88"/>
                      <a:pt x="105" y="88"/>
                      <a:pt x="108" y="88"/>
                    </a:cubicBezTo>
                    <a:cubicBezTo>
                      <a:pt x="115" y="88"/>
                      <a:pt x="114" y="93"/>
                      <a:pt x="113" y="96"/>
                    </a:cubicBezTo>
                    <a:cubicBezTo>
                      <a:pt x="112" y="100"/>
                      <a:pt x="111" y="104"/>
                      <a:pt x="103" y="104"/>
                    </a:cubicBezTo>
                    <a:cubicBezTo>
                      <a:pt x="100" y="104"/>
                      <a:pt x="96" y="104"/>
                      <a:pt x="96" y="104"/>
                    </a:cubicBezTo>
                    <a:cubicBezTo>
                      <a:pt x="95" y="104"/>
                      <a:pt x="94" y="105"/>
                      <a:pt x="94" y="106"/>
                    </a:cubicBezTo>
                    <a:cubicBezTo>
                      <a:pt x="94" y="107"/>
                      <a:pt x="95" y="108"/>
                      <a:pt x="96" y="108"/>
                    </a:cubicBezTo>
                    <a:cubicBezTo>
                      <a:pt x="96" y="108"/>
                      <a:pt x="99" y="108"/>
                      <a:pt x="102" y="108"/>
                    </a:cubicBezTo>
                    <a:cubicBezTo>
                      <a:pt x="107" y="108"/>
                      <a:pt x="107" y="112"/>
                      <a:pt x="106" y="114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4" y="119"/>
                      <a:pt x="102" y="120"/>
                      <a:pt x="98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65" y="120"/>
                      <a:pt x="54" y="118"/>
                      <a:pt x="54" y="117"/>
                    </a:cubicBezTo>
                    <a:cubicBezTo>
                      <a:pt x="37" y="114"/>
                      <a:pt x="36" y="113"/>
                      <a:pt x="35" y="113"/>
                    </a:cubicBezTo>
                    <a:cubicBezTo>
                      <a:pt x="35" y="113"/>
                      <a:pt x="32" y="112"/>
                      <a:pt x="32" y="110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2"/>
                      <a:pt x="33" y="51"/>
                      <a:pt x="35" y="50"/>
                    </a:cubicBezTo>
                    <a:cubicBezTo>
                      <a:pt x="35" y="50"/>
                      <a:pt x="36" y="50"/>
                      <a:pt x="36" y="50"/>
                    </a:cubicBezTo>
                    <a:cubicBezTo>
                      <a:pt x="54" y="42"/>
                      <a:pt x="60" y="26"/>
                      <a:pt x="60" y="12"/>
                    </a:cubicBezTo>
                    <a:cubicBezTo>
                      <a:pt x="60" y="10"/>
                      <a:pt x="62" y="8"/>
                      <a:pt x="64" y="8"/>
                    </a:cubicBezTo>
                    <a:cubicBezTo>
                      <a:pt x="68" y="8"/>
                      <a:pt x="76" y="16"/>
                      <a:pt x="76" y="27"/>
                    </a:cubicBezTo>
                    <a:cubicBezTo>
                      <a:pt x="76" y="36"/>
                      <a:pt x="75" y="38"/>
                      <a:pt x="72" y="48"/>
                    </a:cubicBezTo>
                    <a:cubicBezTo>
                      <a:pt x="112" y="48"/>
                      <a:pt x="112" y="49"/>
                      <a:pt x="115" y="50"/>
                    </a:cubicBezTo>
                    <a:cubicBezTo>
                      <a:pt x="120" y="51"/>
                      <a:pt x="120" y="54"/>
                      <a:pt x="120" y="56"/>
                    </a:cubicBezTo>
                    <a:cubicBezTo>
                      <a:pt x="120" y="57"/>
                      <a:pt x="120" y="57"/>
                      <a:pt x="1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28118" tIns="14059" rIns="28118" bIns="1405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id-ID" sz="555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香香9-4"/>
              <p:cNvSpPr>
                <a:spLocks noEditPoints="1"/>
              </p:cNvSpPr>
              <p:nvPr/>
            </p:nvSpPr>
            <p:spPr bwMode="auto">
              <a:xfrm>
                <a:off x="4222113" y="3442085"/>
                <a:ext cx="18225" cy="182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28118" tIns="14059" rIns="28118" bIns="14059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id-ID" sz="555" b="0" i="0" u="none" strike="noStrike" kern="0" cap="none" spc="0" normalizeH="0" baseline="0" noProof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2" name="香香10"/>
          <p:cNvGrpSpPr/>
          <p:nvPr/>
        </p:nvGrpSpPr>
        <p:grpSpPr>
          <a:xfrm>
            <a:off x="9830226" y="5510325"/>
            <a:ext cx="1096252" cy="485711"/>
            <a:chOff x="7126998" y="5414785"/>
            <a:chExt cx="1096252" cy="485711"/>
          </a:xfrm>
        </p:grpSpPr>
        <p:sp>
          <p:nvSpPr>
            <p:cNvPr id="83" name="香香10-1"/>
            <p:cNvSpPr txBox="1"/>
            <p:nvPr/>
          </p:nvSpPr>
          <p:spPr>
            <a:xfrm>
              <a:off x="7126998" y="5685052"/>
              <a:ext cx="109625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数据占比比重</a:t>
              </a:r>
            </a:p>
          </p:txBody>
        </p:sp>
        <p:sp>
          <p:nvSpPr>
            <p:cNvPr id="84" name="香香10-2"/>
            <p:cNvSpPr txBox="1"/>
            <p:nvPr/>
          </p:nvSpPr>
          <p:spPr>
            <a:xfrm>
              <a:off x="7126998" y="5414785"/>
              <a:ext cx="55015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50%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8" name="香香11"/>
          <p:cNvSpPr txBox="1"/>
          <p:nvPr>
            <p:custDataLst>
              <p:tags r:id="rId1"/>
            </p:custDataLst>
          </p:nvPr>
        </p:nvSpPr>
        <p:spPr>
          <a:xfrm>
            <a:off x="7098306" y="2239166"/>
            <a:ext cx="3564251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cs typeface="OPPOSans B" panose="00020600040101010101" pitchFamily="18" charset="-122"/>
                <a:sym typeface="Arial" panose="020B0604020202020204" pitchFamily="34" charset="0"/>
              </a:rPr>
              <a:t>输入关键词标题</a:t>
            </a:r>
          </a:p>
        </p:txBody>
      </p:sp>
      <p:sp>
        <p:nvSpPr>
          <p:cNvPr id="99" name="香香12"/>
          <p:cNvSpPr/>
          <p:nvPr>
            <p:custDataLst>
              <p:tags r:id="rId2"/>
            </p:custDataLst>
          </p:nvPr>
        </p:nvSpPr>
        <p:spPr>
          <a:xfrm rot="5400000">
            <a:off x="8250211" y="482672"/>
            <a:ext cx="515519" cy="4158633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perspectiveLeft">
              <a:rot lat="0" lon="2400000" rev="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 sz="1655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0" name="香香13"/>
          <p:cNvSpPr/>
          <p:nvPr/>
        </p:nvSpPr>
        <p:spPr>
          <a:xfrm>
            <a:off x="10662557" y="1656132"/>
            <a:ext cx="887815" cy="8941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1" name="香香14"/>
          <p:cNvSpPr/>
          <p:nvPr/>
        </p:nvSpPr>
        <p:spPr>
          <a:xfrm>
            <a:off x="6372770" y="2886967"/>
            <a:ext cx="887815" cy="8941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02" name="香香15"/>
          <p:cNvSpPr txBox="1"/>
          <p:nvPr/>
        </p:nvSpPr>
        <p:spPr>
          <a:xfrm>
            <a:off x="6752650" y="3683567"/>
            <a:ext cx="4162213" cy="617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单击此处输入你的正文，文字是您思想的提炼为展示更好的效果，请言简意赅的阐述观点</a:t>
            </a:r>
          </a:p>
        </p:txBody>
      </p:sp>
      <p:grpSp>
        <p:nvGrpSpPr>
          <p:cNvPr id="20" name="香香16"/>
          <p:cNvGrpSpPr/>
          <p:nvPr/>
        </p:nvGrpSpPr>
        <p:grpSpPr>
          <a:xfrm>
            <a:off x="2706735" y="1757792"/>
            <a:ext cx="6482471" cy="2049339"/>
            <a:chOff x="2706735" y="1757792"/>
            <a:chExt cx="6482471" cy="2049339"/>
          </a:xfrm>
        </p:grpSpPr>
        <p:sp>
          <p:nvSpPr>
            <p:cNvPr id="112" name="香香16-1"/>
            <p:cNvSpPr/>
            <p:nvPr/>
          </p:nvSpPr>
          <p:spPr>
            <a:xfrm rot="1319034" flipH="1">
              <a:off x="2706735" y="1757792"/>
              <a:ext cx="6464775" cy="1819046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775" h="1251114">
                  <a:moveTo>
                    <a:pt x="0" y="180975"/>
                  </a:moveTo>
                  <a:cubicBezTo>
                    <a:pt x="634206" y="134937"/>
                    <a:pt x="1268412" y="88900"/>
                    <a:pt x="1905000" y="266700"/>
                  </a:cubicBezTo>
                  <a:cubicBezTo>
                    <a:pt x="2541588" y="444500"/>
                    <a:pt x="3071812" y="1190625"/>
                    <a:pt x="3819525" y="1247775"/>
                  </a:cubicBezTo>
                  <a:cubicBezTo>
                    <a:pt x="4567238" y="1304925"/>
                    <a:pt x="6391275" y="609600"/>
                    <a:pt x="6391275" y="609600"/>
                  </a:cubicBezTo>
                  <a:lnTo>
                    <a:pt x="8867775" y="0"/>
                  </a:lnTo>
                </a:path>
              </a:pathLst>
            </a:custGeom>
            <a:noFill/>
            <a:ln w="11684">
              <a:gradFill flip="none" rotWithShape="1">
                <a:gsLst>
                  <a:gs pos="28000">
                    <a:schemeClr val="accent1">
                      <a:alpha val="76000"/>
                    </a:schemeClr>
                  </a:gs>
                  <a:gs pos="0">
                    <a:schemeClr val="accent2">
                      <a:alpha val="0"/>
                    </a:schemeClr>
                  </a:gs>
                  <a:gs pos="66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3" name="香香16-2"/>
            <p:cNvSpPr/>
            <p:nvPr/>
          </p:nvSpPr>
          <p:spPr>
            <a:xfrm rot="1319034" flipH="1">
              <a:off x="2724431" y="1988085"/>
              <a:ext cx="6464775" cy="1819046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775" h="1251114">
                  <a:moveTo>
                    <a:pt x="0" y="180975"/>
                  </a:moveTo>
                  <a:cubicBezTo>
                    <a:pt x="634206" y="134937"/>
                    <a:pt x="1268412" y="88900"/>
                    <a:pt x="1905000" y="266700"/>
                  </a:cubicBezTo>
                  <a:cubicBezTo>
                    <a:pt x="2541588" y="444500"/>
                    <a:pt x="3071812" y="1190625"/>
                    <a:pt x="3819525" y="1247775"/>
                  </a:cubicBezTo>
                  <a:cubicBezTo>
                    <a:pt x="4567238" y="1304925"/>
                    <a:pt x="6391275" y="609600"/>
                    <a:pt x="6391275" y="609600"/>
                  </a:cubicBezTo>
                  <a:lnTo>
                    <a:pt x="8867775" y="0"/>
                  </a:lnTo>
                </a:path>
              </a:pathLst>
            </a:custGeom>
            <a:noFill/>
            <a:ln w="11684">
              <a:gradFill flip="none" rotWithShape="1">
                <a:gsLst>
                  <a:gs pos="43000">
                    <a:schemeClr val="accent1">
                      <a:lumMod val="20000"/>
                      <a:lumOff val="80000"/>
                    </a:schemeClr>
                  </a:gs>
                  <a:gs pos="2000">
                    <a:schemeClr val="accent2">
                      <a:alpha val="0"/>
                    </a:schemeClr>
                  </a:gs>
                  <a:gs pos="69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香香17"/>
          <p:cNvGrpSpPr/>
          <p:nvPr/>
        </p:nvGrpSpPr>
        <p:grpSpPr>
          <a:xfrm rot="21284365">
            <a:off x="1037508" y="1906544"/>
            <a:ext cx="4159727" cy="4441555"/>
            <a:chOff x="1037508" y="1906545"/>
            <a:chExt cx="3265265" cy="3850192"/>
          </a:xfrm>
        </p:grpSpPr>
        <p:sp>
          <p:nvSpPr>
            <p:cNvPr id="104" name="香香17-1"/>
            <p:cNvSpPr/>
            <p:nvPr/>
          </p:nvSpPr>
          <p:spPr>
            <a:xfrm rot="21387157">
              <a:off x="1037508" y="1989259"/>
              <a:ext cx="3131320" cy="3767478"/>
            </a:xfrm>
            <a:custGeom>
              <a:avLst/>
              <a:gdLst>
                <a:gd name="connsiteX0" fmla="*/ 4910937 w 4910937"/>
                <a:gd name="connsiteY0" fmla="*/ 0 h 5906571"/>
                <a:gd name="connsiteX1" fmla="*/ 4910937 w 4910937"/>
                <a:gd name="connsiteY1" fmla="*/ 5906571 h 5906571"/>
                <a:gd name="connsiteX2" fmla="*/ 0 w 4910937"/>
                <a:gd name="connsiteY2" fmla="*/ 5602129 h 5906571"/>
                <a:gd name="connsiteX3" fmla="*/ 0 w 4910937"/>
                <a:gd name="connsiteY3" fmla="*/ 0 h 590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0937" h="5906571">
                  <a:moveTo>
                    <a:pt x="4910937" y="0"/>
                  </a:moveTo>
                  <a:lnTo>
                    <a:pt x="4910937" y="5906571"/>
                  </a:lnTo>
                  <a:lnTo>
                    <a:pt x="0" y="5602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5" name="香香17-2"/>
            <p:cNvSpPr/>
            <p:nvPr/>
          </p:nvSpPr>
          <p:spPr>
            <a:xfrm rot="188100">
              <a:off x="1171454" y="1906545"/>
              <a:ext cx="3131319" cy="3741724"/>
            </a:xfrm>
            <a:custGeom>
              <a:avLst/>
              <a:gdLst>
                <a:gd name="connsiteX0" fmla="*/ 0 w 4910936"/>
                <a:gd name="connsiteY0" fmla="*/ 0 h 5866194"/>
                <a:gd name="connsiteX1" fmla="*/ 4910936 w 4910936"/>
                <a:gd name="connsiteY1" fmla="*/ 0 h 5866194"/>
                <a:gd name="connsiteX2" fmla="*/ 4910936 w 4910936"/>
                <a:gd name="connsiteY2" fmla="*/ 5597218 h 5866194"/>
                <a:gd name="connsiteX3" fmla="*/ 0 w 4910936"/>
                <a:gd name="connsiteY3" fmla="*/ 5866194 h 5866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0936" h="5866194">
                  <a:moveTo>
                    <a:pt x="0" y="0"/>
                  </a:moveTo>
                  <a:lnTo>
                    <a:pt x="4910936" y="0"/>
                  </a:lnTo>
                  <a:lnTo>
                    <a:pt x="4910936" y="5597218"/>
                  </a:lnTo>
                  <a:lnTo>
                    <a:pt x="0" y="5866194"/>
                  </a:lnTo>
                  <a:close/>
                </a:path>
              </a:pathLst>
            </a:cu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91" name="香香18"/>
          <p:cNvGraphicFramePr/>
          <p:nvPr>
            <p:extLst>
              <p:ext uri="{D42A27DB-BD31-4B8C-83A1-F6EECF244321}">
                <p14:modId xmlns:p14="http://schemas.microsoft.com/office/powerpoint/2010/main" val="3145620906"/>
              </p:ext>
            </p:extLst>
          </p:nvPr>
        </p:nvGraphicFramePr>
        <p:xfrm>
          <a:off x="1592194" y="3188270"/>
          <a:ext cx="3208802" cy="2643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07" name="香香19"/>
          <p:cNvSpPr/>
          <p:nvPr/>
        </p:nvSpPr>
        <p:spPr>
          <a:xfrm rot="10800000" flipV="1">
            <a:off x="2135070" y="2301769"/>
            <a:ext cx="1902885" cy="49793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outerShdw blurRad="254000" dist="1270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rPr>
              <a:t>相关数据</a:t>
            </a:r>
          </a:p>
        </p:txBody>
      </p:sp>
      <p:grpSp>
        <p:nvGrpSpPr>
          <p:cNvPr id="108" name="香香20"/>
          <p:cNvGrpSpPr/>
          <p:nvPr/>
        </p:nvGrpSpPr>
        <p:grpSpPr>
          <a:xfrm rot="21460832">
            <a:off x="1900569" y="3031676"/>
            <a:ext cx="2444268" cy="348005"/>
            <a:chOff x="5102718" y="4681743"/>
            <a:chExt cx="2074890" cy="348005"/>
          </a:xfrm>
        </p:grpSpPr>
        <p:sp>
          <p:nvSpPr>
            <p:cNvPr id="109" name="香香20-1"/>
            <p:cNvSpPr/>
            <p:nvPr/>
          </p:nvSpPr>
          <p:spPr>
            <a:xfrm rot="11096796">
              <a:off x="5102718" y="4681743"/>
              <a:ext cx="2074890" cy="275189"/>
            </a:xfrm>
            <a:custGeom>
              <a:avLst/>
              <a:gdLst>
                <a:gd name="connsiteX0" fmla="*/ 0 w 3011648"/>
                <a:gd name="connsiteY0" fmla="*/ 713065 h 713065"/>
                <a:gd name="connsiteX1" fmla="*/ 822122 w 3011648"/>
                <a:gd name="connsiteY1" fmla="*/ 419450 h 713065"/>
                <a:gd name="connsiteX2" fmla="*/ 2332140 w 3011648"/>
                <a:gd name="connsiteY2" fmla="*/ 604008 h 713065"/>
                <a:gd name="connsiteX3" fmla="*/ 3011648 w 3011648"/>
                <a:gd name="connsiteY3" fmla="*/ 0 h 713065"/>
                <a:gd name="connsiteX0-1" fmla="*/ 0 w 3233011"/>
                <a:gd name="connsiteY0-2" fmla="*/ 363815 h 363815"/>
                <a:gd name="connsiteX1-3" fmla="*/ 822122 w 3233011"/>
                <a:gd name="connsiteY1-4" fmla="*/ 70200 h 363815"/>
                <a:gd name="connsiteX2-5" fmla="*/ 2332140 w 3233011"/>
                <a:gd name="connsiteY2-6" fmla="*/ 254758 h 363815"/>
                <a:gd name="connsiteX3-7" fmla="*/ 3233011 w 3233011"/>
                <a:gd name="connsiteY3-8" fmla="*/ 0 h 363815"/>
                <a:gd name="connsiteX0-9" fmla="*/ 0 w 3233011"/>
                <a:gd name="connsiteY0-10" fmla="*/ 363815 h 363815"/>
                <a:gd name="connsiteX1-11" fmla="*/ 822122 w 3233011"/>
                <a:gd name="connsiteY1-12" fmla="*/ 70200 h 363815"/>
                <a:gd name="connsiteX2-13" fmla="*/ 2332140 w 3233011"/>
                <a:gd name="connsiteY2-14" fmla="*/ 254758 h 363815"/>
                <a:gd name="connsiteX3-15" fmla="*/ 3233011 w 3233011"/>
                <a:gd name="connsiteY3-16" fmla="*/ 0 h 363815"/>
                <a:gd name="connsiteX0-17" fmla="*/ 0 w 3561239"/>
                <a:gd name="connsiteY0-18" fmla="*/ 319365 h 319365"/>
                <a:gd name="connsiteX1-19" fmla="*/ 1150350 w 3561239"/>
                <a:gd name="connsiteY1-20" fmla="*/ 70200 h 319365"/>
                <a:gd name="connsiteX2-21" fmla="*/ 2660368 w 3561239"/>
                <a:gd name="connsiteY2-22" fmla="*/ 254758 h 319365"/>
                <a:gd name="connsiteX3-23" fmla="*/ 3561239 w 3561239"/>
                <a:gd name="connsiteY3-24" fmla="*/ 0 h 319365"/>
                <a:gd name="connsiteX0-25" fmla="*/ 0 w 3561239"/>
                <a:gd name="connsiteY0-26" fmla="*/ 319365 h 319365"/>
                <a:gd name="connsiteX1-27" fmla="*/ 1150350 w 3561239"/>
                <a:gd name="connsiteY1-28" fmla="*/ 70200 h 319365"/>
                <a:gd name="connsiteX2-29" fmla="*/ 2660368 w 3561239"/>
                <a:gd name="connsiteY2-30" fmla="*/ 254758 h 319365"/>
                <a:gd name="connsiteX3-31" fmla="*/ 3561239 w 3561239"/>
                <a:gd name="connsiteY3-32" fmla="*/ 0 h 319365"/>
                <a:gd name="connsiteX0-33" fmla="*/ 0 w 3744436"/>
                <a:gd name="connsiteY0-34" fmla="*/ 243165 h 266987"/>
                <a:gd name="connsiteX1-35" fmla="*/ 1333547 w 3744436"/>
                <a:gd name="connsiteY1-36" fmla="*/ 70200 h 266987"/>
                <a:gd name="connsiteX2-37" fmla="*/ 2843565 w 3744436"/>
                <a:gd name="connsiteY2-38" fmla="*/ 254758 h 266987"/>
                <a:gd name="connsiteX3-39" fmla="*/ 3744436 w 3744436"/>
                <a:gd name="connsiteY3-40" fmla="*/ 0 h 266987"/>
                <a:gd name="connsiteX0-41" fmla="*/ 0 w 3744436"/>
                <a:gd name="connsiteY0-42" fmla="*/ 243165 h 306482"/>
                <a:gd name="connsiteX1-43" fmla="*/ 1333547 w 3744436"/>
                <a:gd name="connsiteY1-44" fmla="*/ 70200 h 306482"/>
                <a:gd name="connsiteX2-45" fmla="*/ 2843565 w 3744436"/>
                <a:gd name="connsiteY2-46" fmla="*/ 254758 h 306482"/>
                <a:gd name="connsiteX3-47" fmla="*/ 3744436 w 3744436"/>
                <a:gd name="connsiteY3-48" fmla="*/ 0 h 306482"/>
                <a:gd name="connsiteX0-49" fmla="*/ 0 w 3744436"/>
                <a:gd name="connsiteY0-50" fmla="*/ 243165 h 306482"/>
                <a:gd name="connsiteX1-51" fmla="*/ 1333547 w 3744436"/>
                <a:gd name="connsiteY1-52" fmla="*/ 70200 h 306482"/>
                <a:gd name="connsiteX2-53" fmla="*/ 2843565 w 3744436"/>
                <a:gd name="connsiteY2-54" fmla="*/ 254758 h 306482"/>
                <a:gd name="connsiteX3-55" fmla="*/ 3744436 w 3744436"/>
                <a:gd name="connsiteY3-56" fmla="*/ 0 h 306482"/>
                <a:gd name="connsiteX0-57" fmla="*/ 0 w 3744436"/>
                <a:gd name="connsiteY0-58" fmla="*/ 243165 h 306482"/>
                <a:gd name="connsiteX1-59" fmla="*/ 1333547 w 3744436"/>
                <a:gd name="connsiteY1-60" fmla="*/ 70200 h 306482"/>
                <a:gd name="connsiteX2-61" fmla="*/ 2843565 w 3744436"/>
                <a:gd name="connsiteY2-62" fmla="*/ 254758 h 306482"/>
                <a:gd name="connsiteX3-63" fmla="*/ 3744436 w 3744436"/>
                <a:gd name="connsiteY3-64" fmla="*/ 0 h 306482"/>
                <a:gd name="connsiteX0-65" fmla="*/ 0 w 3744436"/>
                <a:gd name="connsiteY0-66" fmla="*/ 243165 h 306482"/>
                <a:gd name="connsiteX1-67" fmla="*/ 1333547 w 3744436"/>
                <a:gd name="connsiteY1-68" fmla="*/ 70200 h 306482"/>
                <a:gd name="connsiteX2-69" fmla="*/ 2843565 w 3744436"/>
                <a:gd name="connsiteY2-70" fmla="*/ 254758 h 306482"/>
                <a:gd name="connsiteX3-71" fmla="*/ 3744436 w 3744436"/>
                <a:gd name="connsiteY3-72" fmla="*/ 0 h 306482"/>
                <a:gd name="connsiteX0-73" fmla="*/ 0 w 3744436"/>
                <a:gd name="connsiteY0-74" fmla="*/ 243165 h 306482"/>
                <a:gd name="connsiteX1-75" fmla="*/ 1333547 w 3744436"/>
                <a:gd name="connsiteY1-76" fmla="*/ 70200 h 306482"/>
                <a:gd name="connsiteX2-77" fmla="*/ 2843565 w 3744436"/>
                <a:gd name="connsiteY2-78" fmla="*/ 254758 h 306482"/>
                <a:gd name="connsiteX3-79" fmla="*/ 3744436 w 3744436"/>
                <a:gd name="connsiteY3-80" fmla="*/ 0 h 3064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744436" h="306482">
                  <a:moveTo>
                    <a:pt x="0" y="243165"/>
                  </a:moveTo>
                  <a:cubicBezTo>
                    <a:pt x="438079" y="454695"/>
                    <a:pt x="859620" y="68268"/>
                    <a:pt x="1333547" y="70200"/>
                  </a:cubicBezTo>
                  <a:cubicBezTo>
                    <a:pt x="1807474" y="72132"/>
                    <a:pt x="2478644" y="324666"/>
                    <a:pt x="2843565" y="254758"/>
                  </a:cubicBezTo>
                  <a:cubicBezTo>
                    <a:pt x="3208486" y="184850"/>
                    <a:pt x="3318474" y="155925"/>
                    <a:pt x="3744436" y="0"/>
                  </a:cubicBezTo>
                </a:path>
              </a:pathLst>
            </a:custGeom>
            <a:noFill/>
            <a:ln w="11684">
              <a:gradFill flip="none" rotWithShape="1">
                <a:gsLst>
                  <a:gs pos="58700">
                    <a:schemeClr val="accent1"/>
                  </a:gs>
                  <a:gs pos="15000">
                    <a:schemeClr val="accent2">
                      <a:alpha val="0"/>
                    </a:schemeClr>
                  </a:gs>
                  <a:gs pos="93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0" name="香香20-2"/>
            <p:cNvSpPr/>
            <p:nvPr/>
          </p:nvSpPr>
          <p:spPr>
            <a:xfrm rot="11096796">
              <a:off x="5108174" y="4754559"/>
              <a:ext cx="2044154" cy="275189"/>
            </a:xfrm>
            <a:custGeom>
              <a:avLst/>
              <a:gdLst>
                <a:gd name="connsiteX0" fmla="*/ 0 w 3011648"/>
                <a:gd name="connsiteY0" fmla="*/ 713065 h 713065"/>
                <a:gd name="connsiteX1" fmla="*/ 822122 w 3011648"/>
                <a:gd name="connsiteY1" fmla="*/ 419450 h 713065"/>
                <a:gd name="connsiteX2" fmla="*/ 2332140 w 3011648"/>
                <a:gd name="connsiteY2" fmla="*/ 604008 h 713065"/>
                <a:gd name="connsiteX3" fmla="*/ 3011648 w 3011648"/>
                <a:gd name="connsiteY3" fmla="*/ 0 h 713065"/>
                <a:gd name="connsiteX0-1" fmla="*/ 0 w 3233011"/>
                <a:gd name="connsiteY0-2" fmla="*/ 363815 h 363815"/>
                <a:gd name="connsiteX1-3" fmla="*/ 822122 w 3233011"/>
                <a:gd name="connsiteY1-4" fmla="*/ 70200 h 363815"/>
                <a:gd name="connsiteX2-5" fmla="*/ 2332140 w 3233011"/>
                <a:gd name="connsiteY2-6" fmla="*/ 254758 h 363815"/>
                <a:gd name="connsiteX3-7" fmla="*/ 3233011 w 3233011"/>
                <a:gd name="connsiteY3-8" fmla="*/ 0 h 363815"/>
                <a:gd name="connsiteX0-9" fmla="*/ 0 w 3233011"/>
                <a:gd name="connsiteY0-10" fmla="*/ 363815 h 363815"/>
                <a:gd name="connsiteX1-11" fmla="*/ 822122 w 3233011"/>
                <a:gd name="connsiteY1-12" fmla="*/ 70200 h 363815"/>
                <a:gd name="connsiteX2-13" fmla="*/ 2332140 w 3233011"/>
                <a:gd name="connsiteY2-14" fmla="*/ 254758 h 363815"/>
                <a:gd name="connsiteX3-15" fmla="*/ 3233011 w 3233011"/>
                <a:gd name="connsiteY3-16" fmla="*/ 0 h 363815"/>
                <a:gd name="connsiteX0-17" fmla="*/ 0 w 3561239"/>
                <a:gd name="connsiteY0-18" fmla="*/ 319365 h 319365"/>
                <a:gd name="connsiteX1-19" fmla="*/ 1150350 w 3561239"/>
                <a:gd name="connsiteY1-20" fmla="*/ 70200 h 319365"/>
                <a:gd name="connsiteX2-21" fmla="*/ 2660368 w 3561239"/>
                <a:gd name="connsiteY2-22" fmla="*/ 254758 h 319365"/>
                <a:gd name="connsiteX3-23" fmla="*/ 3561239 w 3561239"/>
                <a:gd name="connsiteY3-24" fmla="*/ 0 h 319365"/>
                <a:gd name="connsiteX0-25" fmla="*/ 0 w 3561239"/>
                <a:gd name="connsiteY0-26" fmla="*/ 319365 h 319365"/>
                <a:gd name="connsiteX1-27" fmla="*/ 1150350 w 3561239"/>
                <a:gd name="connsiteY1-28" fmla="*/ 70200 h 319365"/>
                <a:gd name="connsiteX2-29" fmla="*/ 2660368 w 3561239"/>
                <a:gd name="connsiteY2-30" fmla="*/ 254758 h 319365"/>
                <a:gd name="connsiteX3-31" fmla="*/ 3561239 w 3561239"/>
                <a:gd name="connsiteY3-32" fmla="*/ 0 h 319365"/>
                <a:gd name="connsiteX0-33" fmla="*/ 0 w 3744436"/>
                <a:gd name="connsiteY0-34" fmla="*/ 243165 h 266987"/>
                <a:gd name="connsiteX1-35" fmla="*/ 1333547 w 3744436"/>
                <a:gd name="connsiteY1-36" fmla="*/ 70200 h 266987"/>
                <a:gd name="connsiteX2-37" fmla="*/ 2843565 w 3744436"/>
                <a:gd name="connsiteY2-38" fmla="*/ 254758 h 266987"/>
                <a:gd name="connsiteX3-39" fmla="*/ 3744436 w 3744436"/>
                <a:gd name="connsiteY3-40" fmla="*/ 0 h 266987"/>
                <a:gd name="connsiteX0-41" fmla="*/ 0 w 3744436"/>
                <a:gd name="connsiteY0-42" fmla="*/ 243165 h 306482"/>
                <a:gd name="connsiteX1-43" fmla="*/ 1333547 w 3744436"/>
                <a:gd name="connsiteY1-44" fmla="*/ 70200 h 306482"/>
                <a:gd name="connsiteX2-45" fmla="*/ 2843565 w 3744436"/>
                <a:gd name="connsiteY2-46" fmla="*/ 254758 h 306482"/>
                <a:gd name="connsiteX3-47" fmla="*/ 3744436 w 3744436"/>
                <a:gd name="connsiteY3-48" fmla="*/ 0 h 306482"/>
                <a:gd name="connsiteX0-49" fmla="*/ 0 w 3744436"/>
                <a:gd name="connsiteY0-50" fmla="*/ 243165 h 306482"/>
                <a:gd name="connsiteX1-51" fmla="*/ 1333547 w 3744436"/>
                <a:gd name="connsiteY1-52" fmla="*/ 70200 h 306482"/>
                <a:gd name="connsiteX2-53" fmla="*/ 2843565 w 3744436"/>
                <a:gd name="connsiteY2-54" fmla="*/ 254758 h 306482"/>
                <a:gd name="connsiteX3-55" fmla="*/ 3744436 w 3744436"/>
                <a:gd name="connsiteY3-56" fmla="*/ 0 h 306482"/>
                <a:gd name="connsiteX0-57" fmla="*/ 0 w 3744436"/>
                <a:gd name="connsiteY0-58" fmla="*/ 243165 h 306482"/>
                <a:gd name="connsiteX1-59" fmla="*/ 1333547 w 3744436"/>
                <a:gd name="connsiteY1-60" fmla="*/ 70200 h 306482"/>
                <a:gd name="connsiteX2-61" fmla="*/ 2843565 w 3744436"/>
                <a:gd name="connsiteY2-62" fmla="*/ 254758 h 306482"/>
                <a:gd name="connsiteX3-63" fmla="*/ 3744436 w 3744436"/>
                <a:gd name="connsiteY3-64" fmla="*/ 0 h 306482"/>
                <a:gd name="connsiteX0-65" fmla="*/ 0 w 3744436"/>
                <a:gd name="connsiteY0-66" fmla="*/ 243165 h 306482"/>
                <a:gd name="connsiteX1-67" fmla="*/ 1333547 w 3744436"/>
                <a:gd name="connsiteY1-68" fmla="*/ 70200 h 306482"/>
                <a:gd name="connsiteX2-69" fmla="*/ 2843565 w 3744436"/>
                <a:gd name="connsiteY2-70" fmla="*/ 254758 h 306482"/>
                <a:gd name="connsiteX3-71" fmla="*/ 3744436 w 3744436"/>
                <a:gd name="connsiteY3-72" fmla="*/ 0 h 3064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744436" h="306482">
                  <a:moveTo>
                    <a:pt x="0" y="243165"/>
                  </a:moveTo>
                  <a:cubicBezTo>
                    <a:pt x="438079" y="454695"/>
                    <a:pt x="859620" y="68268"/>
                    <a:pt x="1333547" y="70200"/>
                  </a:cubicBezTo>
                  <a:cubicBezTo>
                    <a:pt x="1807474" y="72132"/>
                    <a:pt x="2478644" y="324666"/>
                    <a:pt x="2843565" y="254758"/>
                  </a:cubicBezTo>
                  <a:cubicBezTo>
                    <a:pt x="3208486" y="184850"/>
                    <a:pt x="3364125" y="165450"/>
                    <a:pt x="3744436" y="0"/>
                  </a:cubicBezTo>
                </a:path>
              </a:pathLst>
            </a:custGeom>
            <a:noFill/>
            <a:ln w="11684">
              <a:gradFill flip="none" rotWithShape="1">
                <a:gsLst>
                  <a:gs pos="58700">
                    <a:schemeClr val="accent1">
                      <a:lumMod val="20000"/>
                      <a:lumOff val="80000"/>
                    </a:schemeClr>
                  </a:gs>
                  <a:gs pos="2000">
                    <a:schemeClr val="accent2">
                      <a:alpha val="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CFA38C2-437B-CA03-3514-EDB295FC2EDF}"/>
              </a:ext>
            </a:extLst>
          </p:cNvPr>
          <p:cNvGrpSpPr/>
          <p:nvPr/>
        </p:nvGrpSpPr>
        <p:grpSpPr>
          <a:xfrm>
            <a:off x="408690" y="241821"/>
            <a:ext cx="11326110" cy="1639646"/>
            <a:chOff x="408690" y="241821"/>
            <a:chExt cx="11326110" cy="1639646"/>
          </a:xfrm>
        </p:grpSpPr>
        <p:pic>
          <p:nvPicPr>
            <p:cNvPr id="40" name="香香2" descr="图片包含 户外, 山, 天空, 树&#10;&#10;自动生成的说明"/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7888144" flipH="1">
              <a:off x="9043452" y="496765"/>
              <a:ext cx="1523103" cy="1246301"/>
            </a:xfrm>
            <a:custGeom>
              <a:avLst/>
              <a:gdLst>
                <a:gd name="connsiteX0" fmla="*/ 0 w 1523103"/>
                <a:gd name="connsiteY0" fmla="*/ 0 h 1246301"/>
                <a:gd name="connsiteX1" fmla="*/ 112686 w 1523103"/>
                <a:gd name="connsiteY1" fmla="*/ 1246301 h 1246301"/>
                <a:gd name="connsiteX2" fmla="*/ 1523103 w 1523103"/>
                <a:gd name="connsiteY2" fmla="*/ 1246301 h 1246301"/>
                <a:gd name="connsiteX3" fmla="*/ 1523103 w 1523103"/>
                <a:gd name="connsiteY3" fmla="*/ 0 h 12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103" h="1246301">
                  <a:moveTo>
                    <a:pt x="0" y="0"/>
                  </a:moveTo>
                  <a:lnTo>
                    <a:pt x="112686" y="1246301"/>
                  </a:lnTo>
                  <a:lnTo>
                    <a:pt x="1523103" y="1246301"/>
                  </a:lnTo>
                  <a:lnTo>
                    <a:pt x="1523103" y="0"/>
                  </a:lnTo>
                  <a:close/>
                </a:path>
              </a:pathLst>
            </a:custGeom>
          </p:spPr>
        </p:pic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B891EBA-30F9-9FC9-1360-49B7C51A39F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250861" y="726074"/>
              <a:ext cx="545211" cy="529138"/>
            </a:xfrm>
            <a:custGeom>
              <a:avLst/>
              <a:gdLst/>
              <a:ahLst/>
              <a:cxnLst/>
              <a:rect l="l" t="t" r="r" b="b"/>
              <a:pathLst>
                <a:path w="545211" h="529138">
                  <a:moveTo>
                    <a:pt x="368960" y="129388"/>
                  </a:moveTo>
                  <a:cubicBezTo>
                    <a:pt x="383591" y="130760"/>
                    <a:pt x="394563" y="133160"/>
                    <a:pt x="401879" y="136589"/>
                  </a:cubicBezTo>
                  <a:cubicBezTo>
                    <a:pt x="409194" y="140018"/>
                    <a:pt x="414680" y="145162"/>
                    <a:pt x="418338" y="152020"/>
                  </a:cubicBezTo>
                  <a:cubicBezTo>
                    <a:pt x="422910" y="161164"/>
                    <a:pt x="422567" y="167679"/>
                    <a:pt x="417309" y="171565"/>
                  </a:cubicBezTo>
                  <a:cubicBezTo>
                    <a:pt x="412051" y="175451"/>
                    <a:pt x="402107" y="176708"/>
                    <a:pt x="387477" y="175337"/>
                  </a:cubicBezTo>
                  <a:cubicBezTo>
                    <a:pt x="359130" y="172136"/>
                    <a:pt x="323926" y="178537"/>
                    <a:pt x="281864" y="194539"/>
                  </a:cubicBezTo>
                  <a:cubicBezTo>
                    <a:pt x="244830" y="209627"/>
                    <a:pt x="226314" y="218314"/>
                    <a:pt x="226314" y="220599"/>
                  </a:cubicBezTo>
                  <a:cubicBezTo>
                    <a:pt x="226314" y="222886"/>
                    <a:pt x="234429" y="226886"/>
                    <a:pt x="250660" y="232601"/>
                  </a:cubicBezTo>
                  <a:cubicBezTo>
                    <a:pt x="266890" y="238316"/>
                    <a:pt x="277063" y="245517"/>
                    <a:pt x="281178" y="254204"/>
                  </a:cubicBezTo>
                  <a:cubicBezTo>
                    <a:pt x="284835" y="259690"/>
                    <a:pt x="286093" y="264491"/>
                    <a:pt x="284950" y="268605"/>
                  </a:cubicBezTo>
                  <a:cubicBezTo>
                    <a:pt x="283807" y="272720"/>
                    <a:pt x="279120" y="281178"/>
                    <a:pt x="270891" y="293980"/>
                  </a:cubicBezTo>
                  <a:lnTo>
                    <a:pt x="253746" y="322784"/>
                  </a:lnTo>
                  <a:lnTo>
                    <a:pt x="265404" y="335128"/>
                  </a:lnTo>
                  <a:cubicBezTo>
                    <a:pt x="273634" y="342901"/>
                    <a:pt x="278892" y="346787"/>
                    <a:pt x="281178" y="346787"/>
                  </a:cubicBezTo>
                  <a:cubicBezTo>
                    <a:pt x="283464" y="346787"/>
                    <a:pt x="293636" y="353873"/>
                    <a:pt x="311696" y="368047"/>
                  </a:cubicBezTo>
                  <a:cubicBezTo>
                    <a:pt x="329755" y="382220"/>
                    <a:pt x="340271" y="389306"/>
                    <a:pt x="343243" y="389306"/>
                  </a:cubicBezTo>
                  <a:cubicBezTo>
                    <a:pt x="346214" y="389306"/>
                    <a:pt x="348843" y="391364"/>
                    <a:pt x="351129" y="395479"/>
                  </a:cubicBezTo>
                  <a:cubicBezTo>
                    <a:pt x="353873" y="399593"/>
                    <a:pt x="362674" y="407251"/>
                    <a:pt x="377532" y="418453"/>
                  </a:cubicBezTo>
                  <a:cubicBezTo>
                    <a:pt x="392391" y="429654"/>
                    <a:pt x="403707" y="437312"/>
                    <a:pt x="411480" y="441427"/>
                  </a:cubicBezTo>
                  <a:cubicBezTo>
                    <a:pt x="420624" y="446456"/>
                    <a:pt x="428396" y="450800"/>
                    <a:pt x="434797" y="454457"/>
                  </a:cubicBezTo>
                  <a:cubicBezTo>
                    <a:pt x="441198" y="458115"/>
                    <a:pt x="458457" y="465202"/>
                    <a:pt x="486575" y="475717"/>
                  </a:cubicBezTo>
                  <a:cubicBezTo>
                    <a:pt x="514693" y="486233"/>
                    <a:pt x="531952" y="495834"/>
                    <a:pt x="538353" y="504521"/>
                  </a:cubicBezTo>
                  <a:cubicBezTo>
                    <a:pt x="542925" y="510922"/>
                    <a:pt x="545211" y="514922"/>
                    <a:pt x="545211" y="516522"/>
                  </a:cubicBezTo>
                  <a:cubicBezTo>
                    <a:pt x="545211" y="518122"/>
                    <a:pt x="542925" y="520751"/>
                    <a:pt x="538353" y="524409"/>
                  </a:cubicBezTo>
                  <a:cubicBezTo>
                    <a:pt x="531952" y="528981"/>
                    <a:pt x="511378" y="530238"/>
                    <a:pt x="476631" y="528181"/>
                  </a:cubicBezTo>
                  <a:cubicBezTo>
                    <a:pt x="441884" y="526123"/>
                    <a:pt x="419024" y="522352"/>
                    <a:pt x="408051" y="516865"/>
                  </a:cubicBezTo>
                  <a:cubicBezTo>
                    <a:pt x="392963" y="508636"/>
                    <a:pt x="376961" y="498463"/>
                    <a:pt x="360045" y="486347"/>
                  </a:cubicBezTo>
                  <a:cubicBezTo>
                    <a:pt x="343128" y="474231"/>
                    <a:pt x="331470" y="464287"/>
                    <a:pt x="325069" y="456515"/>
                  </a:cubicBezTo>
                  <a:cubicBezTo>
                    <a:pt x="316839" y="445999"/>
                    <a:pt x="302552" y="432626"/>
                    <a:pt x="282206" y="416395"/>
                  </a:cubicBezTo>
                  <a:cubicBezTo>
                    <a:pt x="261861" y="400165"/>
                    <a:pt x="248488" y="388621"/>
                    <a:pt x="242087" y="381763"/>
                  </a:cubicBezTo>
                  <a:cubicBezTo>
                    <a:pt x="232486" y="372161"/>
                    <a:pt x="223342" y="369647"/>
                    <a:pt x="214655" y="374219"/>
                  </a:cubicBezTo>
                  <a:cubicBezTo>
                    <a:pt x="205968" y="378791"/>
                    <a:pt x="189052" y="394336"/>
                    <a:pt x="163906" y="420853"/>
                  </a:cubicBezTo>
                  <a:cubicBezTo>
                    <a:pt x="151562" y="434112"/>
                    <a:pt x="136474" y="443942"/>
                    <a:pt x="118643" y="450343"/>
                  </a:cubicBezTo>
                  <a:cubicBezTo>
                    <a:pt x="100812" y="456743"/>
                    <a:pt x="88011" y="462001"/>
                    <a:pt x="80238" y="466116"/>
                  </a:cubicBezTo>
                  <a:cubicBezTo>
                    <a:pt x="70180" y="472060"/>
                    <a:pt x="54864" y="478803"/>
                    <a:pt x="34290" y="486347"/>
                  </a:cubicBezTo>
                  <a:cubicBezTo>
                    <a:pt x="13716" y="493891"/>
                    <a:pt x="2514" y="497434"/>
                    <a:pt x="686" y="496977"/>
                  </a:cubicBezTo>
                  <a:cubicBezTo>
                    <a:pt x="-1600" y="496063"/>
                    <a:pt x="1828" y="492176"/>
                    <a:pt x="10973" y="485318"/>
                  </a:cubicBezTo>
                  <a:cubicBezTo>
                    <a:pt x="15545" y="482118"/>
                    <a:pt x="20345" y="478689"/>
                    <a:pt x="25374" y="475031"/>
                  </a:cubicBezTo>
                  <a:cubicBezTo>
                    <a:pt x="48692" y="459944"/>
                    <a:pt x="72580" y="442113"/>
                    <a:pt x="97040" y="421539"/>
                  </a:cubicBezTo>
                  <a:cubicBezTo>
                    <a:pt x="121500" y="400965"/>
                    <a:pt x="138531" y="384506"/>
                    <a:pt x="148133" y="372161"/>
                  </a:cubicBezTo>
                  <a:cubicBezTo>
                    <a:pt x="161849" y="354331"/>
                    <a:pt x="167564" y="341072"/>
                    <a:pt x="165278" y="332385"/>
                  </a:cubicBezTo>
                  <a:cubicBezTo>
                    <a:pt x="164363" y="329642"/>
                    <a:pt x="162763" y="328270"/>
                    <a:pt x="160477" y="328270"/>
                  </a:cubicBezTo>
                  <a:cubicBezTo>
                    <a:pt x="157734" y="328270"/>
                    <a:pt x="153162" y="323127"/>
                    <a:pt x="146761" y="312840"/>
                  </a:cubicBezTo>
                  <a:cubicBezTo>
                    <a:pt x="140360" y="302553"/>
                    <a:pt x="137160" y="295580"/>
                    <a:pt x="137160" y="291923"/>
                  </a:cubicBezTo>
                  <a:cubicBezTo>
                    <a:pt x="137160" y="288722"/>
                    <a:pt x="144703" y="290094"/>
                    <a:pt x="159791" y="296038"/>
                  </a:cubicBezTo>
                  <a:cubicBezTo>
                    <a:pt x="173964" y="301067"/>
                    <a:pt x="184480" y="302667"/>
                    <a:pt x="191338" y="300838"/>
                  </a:cubicBezTo>
                  <a:cubicBezTo>
                    <a:pt x="198196" y="299009"/>
                    <a:pt x="203911" y="293066"/>
                    <a:pt x="208483" y="283007"/>
                  </a:cubicBezTo>
                  <a:cubicBezTo>
                    <a:pt x="212598" y="274778"/>
                    <a:pt x="214541" y="269291"/>
                    <a:pt x="214312" y="266548"/>
                  </a:cubicBezTo>
                  <a:cubicBezTo>
                    <a:pt x="214084" y="263805"/>
                    <a:pt x="211912" y="259690"/>
                    <a:pt x="207797" y="254204"/>
                  </a:cubicBezTo>
                  <a:cubicBezTo>
                    <a:pt x="201854" y="245517"/>
                    <a:pt x="196253" y="241059"/>
                    <a:pt x="190995" y="240831"/>
                  </a:cubicBezTo>
                  <a:cubicBezTo>
                    <a:pt x="185737" y="240602"/>
                    <a:pt x="177851" y="243917"/>
                    <a:pt x="167335" y="250775"/>
                  </a:cubicBezTo>
                  <a:cubicBezTo>
                    <a:pt x="154991" y="259004"/>
                    <a:pt x="144018" y="264034"/>
                    <a:pt x="134416" y="265862"/>
                  </a:cubicBezTo>
                  <a:cubicBezTo>
                    <a:pt x="119329" y="268605"/>
                    <a:pt x="89611" y="260376"/>
                    <a:pt x="45263" y="241174"/>
                  </a:cubicBezTo>
                  <a:cubicBezTo>
                    <a:pt x="35661" y="237059"/>
                    <a:pt x="30861" y="234316"/>
                    <a:pt x="30861" y="232944"/>
                  </a:cubicBezTo>
                  <a:cubicBezTo>
                    <a:pt x="30404" y="231572"/>
                    <a:pt x="32004" y="230429"/>
                    <a:pt x="35661" y="229515"/>
                  </a:cubicBezTo>
                  <a:cubicBezTo>
                    <a:pt x="42062" y="226772"/>
                    <a:pt x="51892" y="225400"/>
                    <a:pt x="65151" y="225400"/>
                  </a:cubicBezTo>
                  <a:cubicBezTo>
                    <a:pt x="74752" y="224943"/>
                    <a:pt x="93040" y="220371"/>
                    <a:pt x="120015" y="211684"/>
                  </a:cubicBezTo>
                  <a:cubicBezTo>
                    <a:pt x="146989" y="202997"/>
                    <a:pt x="172135" y="193396"/>
                    <a:pt x="195453" y="182880"/>
                  </a:cubicBezTo>
                  <a:cubicBezTo>
                    <a:pt x="210540" y="176023"/>
                    <a:pt x="235458" y="167221"/>
                    <a:pt x="270205" y="156477"/>
                  </a:cubicBezTo>
                  <a:cubicBezTo>
                    <a:pt x="304952" y="145733"/>
                    <a:pt x="326212" y="138189"/>
                    <a:pt x="333984" y="133846"/>
                  </a:cubicBezTo>
                  <a:cubicBezTo>
                    <a:pt x="341757" y="129502"/>
                    <a:pt x="353415" y="128017"/>
                    <a:pt x="368960" y="129388"/>
                  </a:cubicBezTo>
                  <a:close/>
                  <a:moveTo>
                    <a:pt x="198453" y="115"/>
                  </a:moveTo>
                  <a:cubicBezTo>
                    <a:pt x="200568" y="343"/>
                    <a:pt x="203454" y="915"/>
                    <a:pt x="207111" y="1829"/>
                  </a:cubicBezTo>
                  <a:cubicBezTo>
                    <a:pt x="214427" y="3201"/>
                    <a:pt x="224028" y="7544"/>
                    <a:pt x="235915" y="14859"/>
                  </a:cubicBezTo>
                  <a:cubicBezTo>
                    <a:pt x="247802" y="22175"/>
                    <a:pt x="256489" y="29490"/>
                    <a:pt x="261975" y="36805"/>
                  </a:cubicBezTo>
                  <a:cubicBezTo>
                    <a:pt x="272034" y="48692"/>
                    <a:pt x="269976" y="61265"/>
                    <a:pt x="255803" y="74524"/>
                  </a:cubicBezTo>
                  <a:cubicBezTo>
                    <a:pt x="241630" y="87783"/>
                    <a:pt x="217398" y="99441"/>
                    <a:pt x="183108" y="109500"/>
                  </a:cubicBezTo>
                  <a:cubicBezTo>
                    <a:pt x="166649" y="114986"/>
                    <a:pt x="155905" y="118644"/>
                    <a:pt x="150876" y="120473"/>
                  </a:cubicBezTo>
                  <a:lnTo>
                    <a:pt x="149504" y="119787"/>
                  </a:lnTo>
                  <a:cubicBezTo>
                    <a:pt x="149961" y="117044"/>
                    <a:pt x="153848" y="111786"/>
                    <a:pt x="161163" y="104014"/>
                  </a:cubicBezTo>
                  <a:cubicBezTo>
                    <a:pt x="180822" y="82068"/>
                    <a:pt x="192710" y="65266"/>
                    <a:pt x="196824" y="53607"/>
                  </a:cubicBezTo>
                  <a:cubicBezTo>
                    <a:pt x="200939" y="41949"/>
                    <a:pt x="200482" y="27204"/>
                    <a:pt x="195453" y="9373"/>
                  </a:cubicBezTo>
                  <a:cubicBezTo>
                    <a:pt x="193624" y="4344"/>
                    <a:pt x="193281" y="1372"/>
                    <a:pt x="194424" y="458"/>
                  </a:cubicBezTo>
                  <a:cubicBezTo>
                    <a:pt x="194996" y="1"/>
                    <a:pt x="196339" y="-114"/>
                    <a:pt x="198453" y="11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8C12195-37D3-0EA4-7422-F6329010711D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511496" y="732671"/>
              <a:ext cx="718228" cy="579420"/>
            </a:xfrm>
            <a:custGeom>
              <a:avLst/>
              <a:gdLst/>
              <a:ahLst/>
              <a:cxnLst/>
              <a:rect l="l" t="t" r="r" b="b"/>
              <a:pathLst>
                <a:path w="718228" h="579420">
                  <a:moveTo>
                    <a:pt x="482598" y="257571"/>
                  </a:moveTo>
                  <a:cubicBezTo>
                    <a:pt x="487913" y="257571"/>
                    <a:pt x="500315" y="263181"/>
                    <a:pt x="519803" y="274402"/>
                  </a:cubicBezTo>
                  <a:cubicBezTo>
                    <a:pt x="538701" y="286803"/>
                    <a:pt x="547854" y="298171"/>
                    <a:pt x="547264" y="308506"/>
                  </a:cubicBezTo>
                  <a:cubicBezTo>
                    <a:pt x="546673" y="318841"/>
                    <a:pt x="534566" y="336410"/>
                    <a:pt x="510945" y="361213"/>
                  </a:cubicBezTo>
                  <a:cubicBezTo>
                    <a:pt x="492047" y="383063"/>
                    <a:pt x="479645" y="401222"/>
                    <a:pt x="473740" y="415691"/>
                  </a:cubicBezTo>
                  <a:cubicBezTo>
                    <a:pt x="467834" y="430159"/>
                    <a:pt x="464291" y="449500"/>
                    <a:pt x="463110" y="473712"/>
                  </a:cubicBezTo>
                  <a:cubicBezTo>
                    <a:pt x="463110" y="484933"/>
                    <a:pt x="463996" y="492315"/>
                    <a:pt x="465767" y="495858"/>
                  </a:cubicBezTo>
                  <a:cubicBezTo>
                    <a:pt x="467539" y="499401"/>
                    <a:pt x="471968" y="501763"/>
                    <a:pt x="479055" y="502945"/>
                  </a:cubicBezTo>
                  <a:cubicBezTo>
                    <a:pt x="490275" y="505897"/>
                    <a:pt x="511978" y="505602"/>
                    <a:pt x="544163" y="502059"/>
                  </a:cubicBezTo>
                  <a:cubicBezTo>
                    <a:pt x="576348" y="498516"/>
                    <a:pt x="600708" y="494086"/>
                    <a:pt x="617244" y="488771"/>
                  </a:cubicBezTo>
                  <a:cubicBezTo>
                    <a:pt x="631417" y="484047"/>
                    <a:pt x="642785" y="476960"/>
                    <a:pt x="651348" y="467512"/>
                  </a:cubicBezTo>
                  <a:cubicBezTo>
                    <a:pt x="659911" y="458063"/>
                    <a:pt x="664192" y="448023"/>
                    <a:pt x="664192" y="437394"/>
                  </a:cubicBezTo>
                  <a:cubicBezTo>
                    <a:pt x="664192" y="432079"/>
                    <a:pt x="666259" y="421744"/>
                    <a:pt x="670393" y="406390"/>
                  </a:cubicBezTo>
                  <a:cubicBezTo>
                    <a:pt x="674527" y="389854"/>
                    <a:pt x="679842" y="382472"/>
                    <a:pt x="686338" y="384244"/>
                  </a:cubicBezTo>
                  <a:cubicBezTo>
                    <a:pt x="691062" y="384835"/>
                    <a:pt x="693425" y="390445"/>
                    <a:pt x="693425" y="401075"/>
                  </a:cubicBezTo>
                  <a:cubicBezTo>
                    <a:pt x="693425" y="412886"/>
                    <a:pt x="695492" y="420858"/>
                    <a:pt x="699625" y="424992"/>
                  </a:cubicBezTo>
                  <a:cubicBezTo>
                    <a:pt x="703169" y="427945"/>
                    <a:pt x="707155" y="440199"/>
                    <a:pt x="711584" y="461754"/>
                  </a:cubicBezTo>
                  <a:cubicBezTo>
                    <a:pt x="716013" y="483309"/>
                    <a:pt x="718228" y="499697"/>
                    <a:pt x="718228" y="510917"/>
                  </a:cubicBezTo>
                  <a:cubicBezTo>
                    <a:pt x="718228" y="522728"/>
                    <a:pt x="711732" y="533949"/>
                    <a:pt x="698739" y="544578"/>
                  </a:cubicBezTo>
                  <a:cubicBezTo>
                    <a:pt x="682204" y="558752"/>
                    <a:pt x="665964" y="567905"/>
                    <a:pt x="650019" y="572039"/>
                  </a:cubicBezTo>
                  <a:cubicBezTo>
                    <a:pt x="634074" y="576173"/>
                    <a:pt x="606318" y="578535"/>
                    <a:pt x="566751" y="579126"/>
                  </a:cubicBezTo>
                  <a:cubicBezTo>
                    <a:pt x="532500" y="579716"/>
                    <a:pt x="509911" y="579421"/>
                    <a:pt x="498986" y="578240"/>
                  </a:cubicBezTo>
                  <a:cubicBezTo>
                    <a:pt x="488061" y="577059"/>
                    <a:pt x="477283" y="573515"/>
                    <a:pt x="466653" y="567610"/>
                  </a:cubicBezTo>
                  <a:cubicBezTo>
                    <a:pt x="450708" y="558752"/>
                    <a:pt x="437126" y="545760"/>
                    <a:pt x="425905" y="528633"/>
                  </a:cubicBezTo>
                  <a:cubicBezTo>
                    <a:pt x="417638" y="516823"/>
                    <a:pt x="412618" y="507521"/>
                    <a:pt x="410846" y="500730"/>
                  </a:cubicBezTo>
                  <a:cubicBezTo>
                    <a:pt x="409075" y="493939"/>
                    <a:pt x="409075" y="482866"/>
                    <a:pt x="410846" y="467512"/>
                  </a:cubicBezTo>
                  <a:cubicBezTo>
                    <a:pt x="412027" y="450386"/>
                    <a:pt x="412027" y="439903"/>
                    <a:pt x="410846" y="436065"/>
                  </a:cubicBezTo>
                  <a:cubicBezTo>
                    <a:pt x="409665" y="432226"/>
                    <a:pt x="405531" y="428831"/>
                    <a:pt x="398445" y="425878"/>
                  </a:cubicBezTo>
                  <a:lnTo>
                    <a:pt x="381614" y="419677"/>
                  </a:lnTo>
                  <a:lnTo>
                    <a:pt x="398445" y="409933"/>
                  </a:lnTo>
                  <a:cubicBezTo>
                    <a:pt x="411437" y="402256"/>
                    <a:pt x="419114" y="393250"/>
                    <a:pt x="421476" y="382915"/>
                  </a:cubicBezTo>
                  <a:cubicBezTo>
                    <a:pt x="423839" y="372581"/>
                    <a:pt x="422657" y="356488"/>
                    <a:pt x="417933" y="334638"/>
                  </a:cubicBezTo>
                  <a:cubicBezTo>
                    <a:pt x="410256" y="304520"/>
                    <a:pt x="409075" y="290051"/>
                    <a:pt x="414390" y="291232"/>
                  </a:cubicBezTo>
                  <a:cubicBezTo>
                    <a:pt x="414980" y="291823"/>
                    <a:pt x="415866" y="292709"/>
                    <a:pt x="417047" y="293890"/>
                  </a:cubicBezTo>
                  <a:cubicBezTo>
                    <a:pt x="418228" y="295662"/>
                    <a:pt x="424134" y="303339"/>
                    <a:pt x="434764" y="316921"/>
                  </a:cubicBezTo>
                  <a:lnTo>
                    <a:pt x="451594" y="335524"/>
                  </a:lnTo>
                  <a:lnTo>
                    <a:pt x="466653" y="311606"/>
                  </a:lnTo>
                  <a:cubicBezTo>
                    <a:pt x="477283" y="294481"/>
                    <a:pt x="481417" y="281193"/>
                    <a:pt x="479055" y="271744"/>
                  </a:cubicBezTo>
                  <a:cubicBezTo>
                    <a:pt x="476693" y="262296"/>
                    <a:pt x="477874" y="257571"/>
                    <a:pt x="482598" y="257571"/>
                  </a:cubicBezTo>
                  <a:close/>
                  <a:moveTo>
                    <a:pt x="431414" y="58094"/>
                  </a:moveTo>
                  <a:cubicBezTo>
                    <a:pt x="440660" y="56433"/>
                    <a:pt x="450487" y="60918"/>
                    <a:pt x="460895" y="71548"/>
                  </a:cubicBezTo>
                  <a:cubicBezTo>
                    <a:pt x="474773" y="85721"/>
                    <a:pt x="481712" y="102552"/>
                    <a:pt x="481712" y="122040"/>
                  </a:cubicBezTo>
                  <a:cubicBezTo>
                    <a:pt x="481712" y="139756"/>
                    <a:pt x="484370" y="148615"/>
                    <a:pt x="489685" y="148615"/>
                  </a:cubicBezTo>
                  <a:cubicBezTo>
                    <a:pt x="492047" y="148615"/>
                    <a:pt x="494114" y="146548"/>
                    <a:pt x="495886" y="142414"/>
                  </a:cubicBezTo>
                  <a:cubicBezTo>
                    <a:pt x="498248" y="138871"/>
                    <a:pt x="508435" y="134589"/>
                    <a:pt x="526447" y="129569"/>
                  </a:cubicBezTo>
                  <a:cubicBezTo>
                    <a:pt x="544458" y="124550"/>
                    <a:pt x="558779" y="118201"/>
                    <a:pt x="569409" y="110524"/>
                  </a:cubicBezTo>
                  <a:cubicBezTo>
                    <a:pt x="577086" y="105800"/>
                    <a:pt x="583139" y="103290"/>
                    <a:pt x="587569" y="102995"/>
                  </a:cubicBezTo>
                  <a:cubicBezTo>
                    <a:pt x="591998" y="102699"/>
                    <a:pt x="598937" y="104323"/>
                    <a:pt x="608385" y="107867"/>
                  </a:cubicBezTo>
                  <a:cubicBezTo>
                    <a:pt x="623149" y="113182"/>
                    <a:pt x="635846" y="117316"/>
                    <a:pt x="646476" y="120268"/>
                  </a:cubicBezTo>
                  <a:cubicBezTo>
                    <a:pt x="654744" y="122040"/>
                    <a:pt x="660059" y="126026"/>
                    <a:pt x="662421" y="132227"/>
                  </a:cubicBezTo>
                  <a:cubicBezTo>
                    <a:pt x="664783" y="138428"/>
                    <a:pt x="663602" y="144776"/>
                    <a:pt x="658877" y="151272"/>
                  </a:cubicBezTo>
                  <a:cubicBezTo>
                    <a:pt x="656515" y="155996"/>
                    <a:pt x="643080" y="160721"/>
                    <a:pt x="618572" y="165445"/>
                  </a:cubicBezTo>
                  <a:cubicBezTo>
                    <a:pt x="594065" y="170170"/>
                    <a:pt x="574429" y="176666"/>
                    <a:pt x="559665" y="184933"/>
                  </a:cubicBezTo>
                  <a:cubicBezTo>
                    <a:pt x="541948" y="193792"/>
                    <a:pt x="533090" y="196154"/>
                    <a:pt x="533090" y="192020"/>
                  </a:cubicBezTo>
                  <a:cubicBezTo>
                    <a:pt x="533090" y="190248"/>
                    <a:pt x="536043" y="186705"/>
                    <a:pt x="541948" y="181390"/>
                  </a:cubicBezTo>
                  <a:cubicBezTo>
                    <a:pt x="558484" y="167217"/>
                    <a:pt x="560256" y="160426"/>
                    <a:pt x="547264" y="161016"/>
                  </a:cubicBezTo>
                  <a:cubicBezTo>
                    <a:pt x="535453" y="162197"/>
                    <a:pt x="515079" y="169874"/>
                    <a:pt x="486142" y="184048"/>
                  </a:cubicBezTo>
                  <a:cubicBezTo>
                    <a:pt x="460748" y="195859"/>
                    <a:pt x="432697" y="217709"/>
                    <a:pt x="401988" y="249599"/>
                  </a:cubicBezTo>
                  <a:cubicBezTo>
                    <a:pt x="354744" y="299205"/>
                    <a:pt x="322264" y="324008"/>
                    <a:pt x="304547" y="324008"/>
                  </a:cubicBezTo>
                  <a:cubicBezTo>
                    <a:pt x="298051" y="324008"/>
                    <a:pt x="292589" y="331095"/>
                    <a:pt x="288159" y="345268"/>
                  </a:cubicBezTo>
                  <a:cubicBezTo>
                    <a:pt x="283730" y="359441"/>
                    <a:pt x="281516" y="378339"/>
                    <a:pt x="281516" y="401961"/>
                  </a:cubicBezTo>
                  <a:cubicBezTo>
                    <a:pt x="281516" y="428535"/>
                    <a:pt x="277530" y="449943"/>
                    <a:pt x="269557" y="466183"/>
                  </a:cubicBezTo>
                  <a:cubicBezTo>
                    <a:pt x="261585" y="482423"/>
                    <a:pt x="257451" y="493496"/>
                    <a:pt x="257156" y="499401"/>
                  </a:cubicBezTo>
                  <a:cubicBezTo>
                    <a:pt x="256861" y="505307"/>
                    <a:pt x="251398" y="519480"/>
                    <a:pt x="240768" y="541921"/>
                  </a:cubicBezTo>
                  <a:cubicBezTo>
                    <a:pt x="214784" y="594480"/>
                    <a:pt x="190867" y="589460"/>
                    <a:pt x="169016" y="526862"/>
                  </a:cubicBezTo>
                  <a:cubicBezTo>
                    <a:pt x="164292" y="512098"/>
                    <a:pt x="161782" y="501911"/>
                    <a:pt x="161487" y="496301"/>
                  </a:cubicBezTo>
                  <a:cubicBezTo>
                    <a:pt x="161191" y="490691"/>
                    <a:pt x="162815" y="485228"/>
                    <a:pt x="166359" y="479913"/>
                  </a:cubicBezTo>
                  <a:cubicBezTo>
                    <a:pt x="175217" y="466331"/>
                    <a:pt x="182451" y="447728"/>
                    <a:pt x="188061" y="424106"/>
                  </a:cubicBezTo>
                  <a:cubicBezTo>
                    <a:pt x="193672" y="400484"/>
                    <a:pt x="196477" y="378634"/>
                    <a:pt x="196477" y="358555"/>
                  </a:cubicBezTo>
                  <a:lnTo>
                    <a:pt x="196477" y="317807"/>
                  </a:lnTo>
                  <a:lnTo>
                    <a:pt x="159272" y="344382"/>
                  </a:lnTo>
                  <a:cubicBezTo>
                    <a:pt x="139784" y="357374"/>
                    <a:pt x="119705" y="368152"/>
                    <a:pt x="99036" y="376715"/>
                  </a:cubicBezTo>
                  <a:cubicBezTo>
                    <a:pt x="78367" y="385278"/>
                    <a:pt x="62422" y="389559"/>
                    <a:pt x="51201" y="389559"/>
                  </a:cubicBezTo>
                  <a:cubicBezTo>
                    <a:pt x="41753" y="389559"/>
                    <a:pt x="31566" y="386459"/>
                    <a:pt x="20641" y="380258"/>
                  </a:cubicBezTo>
                  <a:cubicBezTo>
                    <a:pt x="9715" y="374057"/>
                    <a:pt x="3072" y="367413"/>
                    <a:pt x="709" y="360327"/>
                  </a:cubicBezTo>
                  <a:cubicBezTo>
                    <a:pt x="-472" y="355012"/>
                    <a:pt x="-176" y="351616"/>
                    <a:pt x="1595" y="350140"/>
                  </a:cubicBezTo>
                  <a:cubicBezTo>
                    <a:pt x="3367" y="348663"/>
                    <a:pt x="7206" y="347925"/>
                    <a:pt x="13111" y="347925"/>
                  </a:cubicBezTo>
                  <a:cubicBezTo>
                    <a:pt x="22560" y="347925"/>
                    <a:pt x="40867" y="339953"/>
                    <a:pt x="68032" y="324008"/>
                  </a:cubicBezTo>
                  <a:cubicBezTo>
                    <a:pt x="95197" y="308063"/>
                    <a:pt x="119853" y="290789"/>
                    <a:pt x="141999" y="272187"/>
                  </a:cubicBezTo>
                  <a:cubicBezTo>
                    <a:pt x="164144" y="253585"/>
                    <a:pt x="181418" y="244579"/>
                    <a:pt x="193819" y="245169"/>
                  </a:cubicBezTo>
                  <a:cubicBezTo>
                    <a:pt x="217441" y="245169"/>
                    <a:pt x="233091" y="250484"/>
                    <a:pt x="240768" y="261114"/>
                  </a:cubicBezTo>
                  <a:cubicBezTo>
                    <a:pt x="248445" y="271744"/>
                    <a:pt x="253760" y="294776"/>
                    <a:pt x="256713" y="330209"/>
                  </a:cubicBezTo>
                  <a:lnTo>
                    <a:pt x="261142" y="374500"/>
                  </a:lnTo>
                  <a:lnTo>
                    <a:pt x="272658" y="353240"/>
                  </a:lnTo>
                  <a:cubicBezTo>
                    <a:pt x="281516" y="339067"/>
                    <a:pt x="287126" y="325041"/>
                    <a:pt x="289488" y="311164"/>
                  </a:cubicBezTo>
                  <a:cubicBezTo>
                    <a:pt x="291851" y="297286"/>
                    <a:pt x="301595" y="282079"/>
                    <a:pt x="318720" y="265544"/>
                  </a:cubicBezTo>
                  <a:cubicBezTo>
                    <a:pt x="357106" y="228929"/>
                    <a:pt x="387224" y="189510"/>
                    <a:pt x="409075" y="147286"/>
                  </a:cubicBezTo>
                  <a:cubicBezTo>
                    <a:pt x="430925" y="105062"/>
                    <a:pt x="434764" y="79520"/>
                    <a:pt x="420590" y="70662"/>
                  </a:cubicBezTo>
                  <a:cubicBezTo>
                    <a:pt x="415866" y="68300"/>
                    <a:pt x="416457" y="65347"/>
                    <a:pt x="422362" y="61804"/>
                  </a:cubicBezTo>
                  <a:cubicBezTo>
                    <a:pt x="425315" y="59884"/>
                    <a:pt x="428332" y="58648"/>
                    <a:pt x="431414" y="58094"/>
                  </a:cubicBezTo>
                  <a:close/>
                  <a:moveTo>
                    <a:pt x="178096" y="460"/>
                  </a:moveTo>
                  <a:cubicBezTo>
                    <a:pt x="182377" y="1789"/>
                    <a:pt x="187914" y="5997"/>
                    <a:pt x="194705" y="13083"/>
                  </a:cubicBezTo>
                  <a:cubicBezTo>
                    <a:pt x="200610" y="18398"/>
                    <a:pt x="209174" y="27257"/>
                    <a:pt x="220394" y="39658"/>
                  </a:cubicBezTo>
                  <a:cubicBezTo>
                    <a:pt x="232795" y="54422"/>
                    <a:pt x="241063" y="65347"/>
                    <a:pt x="245197" y="72434"/>
                  </a:cubicBezTo>
                  <a:cubicBezTo>
                    <a:pt x="249331" y="79520"/>
                    <a:pt x="251398" y="88674"/>
                    <a:pt x="251398" y="99894"/>
                  </a:cubicBezTo>
                  <a:cubicBezTo>
                    <a:pt x="251398" y="109343"/>
                    <a:pt x="250512" y="115691"/>
                    <a:pt x="248740" y="118940"/>
                  </a:cubicBezTo>
                  <a:cubicBezTo>
                    <a:pt x="246969" y="122188"/>
                    <a:pt x="243425" y="124697"/>
                    <a:pt x="238111" y="126469"/>
                  </a:cubicBezTo>
                  <a:cubicBezTo>
                    <a:pt x="229843" y="127650"/>
                    <a:pt x="218327" y="128831"/>
                    <a:pt x="203563" y="130012"/>
                  </a:cubicBezTo>
                  <a:cubicBezTo>
                    <a:pt x="188799" y="131193"/>
                    <a:pt x="176250" y="131784"/>
                    <a:pt x="165916" y="131784"/>
                  </a:cubicBezTo>
                  <a:cubicBezTo>
                    <a:pt x="155581" y="131784"/>
                    <a:pt x="149823" y="131489"/>
                    <a:pt x="148642" y="130898"/>
                  </a:cubicBezTo>
                  <a:cubicBezTo>
                    <a:pt x="148642" y="128536"/>
                    <a:pt x="153662" y="119382"/>
                    <a:pt x="163701" y="103438"/>
                  </a:cubicBezTo>
                  <a:cubicBezTo>
                    <a:pt x="171969" y="92808"/>
                    <a:pt x="176250" y="83802"/>
                    <a:pt x="176546" y="76420"/>
                  </a:cubicBezTo>
                  <a:cubicBezTo>
                    <a:pt x="176841" y="69038"/>
                    <a:pt x="174331" y="53536"/>
                    <a:pt x="169016" y="29914"/>
                  </a:cubicBezTo>
                  <a:cubicBezTo>
                    <a:pt x="166063" y="19284"/>
                    <a:pt x="166063" y="11016"/>
                    <a:pt x="169016" y="5111"/>
                  </a:cubicBezTo>
                  <a:cubicBezTo>
                    <a:pt x="170788" y="682"/>
                    <a:pt x="173814" y="-868"/>
                    <a:pt x="178096" y="46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D6093FD-DA4F-F406-6F11-47781722138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2818925" y="693643"/>
              <a:ext cx="740057" cy="669190"/>
            </a:xfrm>
            <a:custGeom>
              <a:avLst/>
              <a:gdLst/>
              <a:ahLst/>
              <a:cxnLst/>
              <a:rect l="l" t="t" r="r" b="b"/>
              <a:pathLst>
                <a:path w="740057" h="669190">
                  <a:moveTo>
                    <a:pt x="511342" y="184200"/>
                  </a:moveTo>
                  <a:cubicBezTo>
                    <a:pt x="504403" y="183019"/>
                    <a:pt x="493995" y="194092"/>
                    <a:pt x="480117" y="217419"/>
                  </a:cubicBezTo>
                  <a:cubicBezTo>
                    <a:pt x="470668" y="232183"/>
                    <a:pt x="467420" y="245765"/>
                    <a:pt x="470373" y="258167"/>
                  </a:cubicBezTo>
                  <a:cubicBezTo>
                    <a:pt x="472144" y="267025"/>
                    <a:pt x="474359" y="272340"/>
                    <a:pt x="477016" y="274112"/>
                  </a:cubicBezTo>
                  <a:cubicBezTo>
                    <a:pt x="479674" y="275883"/>
                    <a:pt x="485137" y="275588"/>
                    <a:pt x="493404" y="273226"/>
                  </a:cubicBezTo>
                  <a:cubicBezTo>
                    <a:pt x="505215" y="271454"/>
                    <a:pt x="512892" y="267468"/>
                    <a:pt x="516436" y="261267"/>
                  </a:cubicBezTo>
                  <a:cubicBezTo>
                    <a:pt x="519979" y="255066"/>
                    <a:pt x="521751" y="242812"/>
                    <a:pt x="521751" y="224505"/>
                  </a:cubicBezTo>
                  <a:cubicBezTo>
                    <a:pt x="521751" y="198817"/>
                    <a:pt x="518281" y="185382"/>
                    <a:pt x="511342" y="184200"/>
                  </a:cubicBezTo>
                  <a:close/>
                  <a:moveTo>
                    <a:pt x="546194" y="32"/>
                  </a:moveTo>
                  <a:cubicBezTo>
                    <a:pt x="557654" y="420"/>
                    <a:pt x="568699" y="4378"/>
                    <a:pt x="579329" y="11907"/>
                  </a:cubicBezTo>
                  <a:cubicBezTo>
                    <a:pt x="589959" y="18404"/>
                    <a:pt x="594684" y="26228"/>
                    <a:pt x="593503" y="35382"/>
                  </a:cubicBezTo>
                  <a:cubicBezTo>
                    <a:pt x="592321" y="44535"/>
                    <a:pt x="585235" y="60037"/>
                    <a:pt x="572243" y="81888"/>
                  </a:cubicBezTo>
                  <a:lnTo>
                    <a:pt x="550097" y="118207"/>
                  </a:lnTo>
                  <a:lnTo>
                    <a:pt x="562499" y="131494"/>
                  </a:lnTo>
                  <a:cubicBezTo>
                    <a:pt x="576672" y="148029"/>
                    <a:pt x="584349" y="172832"/>
                    <a:pt x="585530" y="205903"/>
                  </a:cubicBezTo>
                  <a:cubicBezTo>
                    <a:pt x="586121" y="218895"/>
                    <a:pt x="588630" y="226277"/>
                    <a:pt x="593060" y="228049"/>
                  </a:cubicBezTo>
                  <a:cubicBezTo>
                    <a:pt x="597489" y="229820"/>
                    <a:pt x="614172" y="229525"/>
                    <a:pt x="643109" y="227163"/>
                  </a:cubicBezTo>
                  <a:cubicBezTo>
                    <a:pt x="654920" y="226572"/>
                    <a:pt x="672488" y="228344"/>
                    <a:pt x="695815" y="232478"/>
                  </a:cubicBezTo>
                  <a:cubicBezTo>
                    <a:pt x="719142" y="236612"/>
                    <a:pt x="732282" y="240746"/>
                    <a:pt x="735234" y="244879"/>
                  </a:cubicBezTo>
                  <a:cubicBezTo>
                    <a:pt x="739368" y="249013"/>
                    <a:pt x="740845" y="256395"/>
                    <a:pt x="739664" y="267025"/>
                  </a:cubicBezTo>
                  <a:lnTo>
                    <a:pt x="736120" y="283856"/>
                  </a:lnTo>
                  <a:lnTo>
                    <a:pt x="667912" y="284742"/>
                  </a:lnTo>
                  <a:cubicBezTo>
                    <a:pt x="636022" y="284742"/>
                    <a:pt x="616091" y="285627"/>
                    <a:pt x="608118" y="287399"/>
                  </a:cubicBezTo>
                  <a:cubicBezTo>
                    <a:pt x="600146" y="289171"/>
                    <a:pt x="593798" y="293009"/>
                    <a:pt x="589073" y="298915"/>
                  </a:cubicBezTo>
                  <a:cubicBezTo>
                    <a:pt x="581987" y="307183"/>
                    <a:pt x="576819" y="325637"/>
                    <a:pt x="573571" y="354279"/>
                  </a:cubicBezTo>
                  <a:cubicBezTo>
                    <a:pt x="570323" y="382921"/>
                    <a:pt x="567518" y="436808"/>
                    <a:pt x="565156" y="515942"/>
                  </a:cubicBezTo>
                  <a:cubicBezTo>
                    <a:pt x="563975" y="550194"/>
                    <a:pt x="562646" y="576769"/>
                    <a:pt x="561170" y="595666"/>
                  </a:cubicBezTo>
                  <a:cubicBezTo>
                    <a:pt x="559694" y="614564"/>
                    <a:pt x="557774" y="629918"/>
                    <a:pt x="555412" y="641729"/>
                  </a:cubicBezTo>
                  <a:cubicBezTo>
                    <a:pt x="553050" y="653540"/>
                    <a:pt x="550392" y="661070"/>
                    <a:pt x="547440" y="664318"/>
                  </a:cubicBezTo>
                  <a:cubicBezTo>
                    <a:pt x="544487" y="667566"/>
                    <a:pt x="540353" y="669190"/>
                    <a:pt x="535038" y="669190"/>
                  </a:cubicBezTo>
                  <a:cubicBezTo>
                    <a:pt x="526180" y="669190"/>
                    <a:pt x="519536" y="666089"/>
                    <a:pt x="515107" y="659889"/>
                  </a:cubicBezTo>
                  <a:cubicBezTo>
                    <a:pt x="510678" y="653688"/>
                    <a:pt x="510530" y="647044"/>
                    <a:pt x="514664" y="639957"/>
                  </a:cubicBezTo>
                  <a:cubicBezTo>
                    <a:pt x="518798" y="633461"/>
                    <a:pt x="519241" y="582231"/>
                    <a:pt x="515993" y="486267"/>
                  </a:cubicBezTo>
                  <a:cubicBezTo>
                    <a:pt x="512745" y="390302"/>
                    <a:pt x="510383" y="341582"/>
                    <a:pt x="508906" y="340106"/>
                  </a:cubicBezTo>
                  <a:cubicBezTo>
                    <a:pt x="507430" y="338629"/>
                    <a:pt x="500196" y="341730"/>
                    <a:pt x="487203" y="349407"/>
                  </a:cubicBezTo>
                  <a:cubicBezTo>
                    <a:pt x="474211" y="357084"/>
                    <a:pt x="457676" y="381592"/>
                    <a:pt x="437597" y="422930"/>
                  </a:cubicBezTo>
                  <a:cubicBezTo>
                    <a:pt x="417519" y="464269"/>
                    <a:pt x="402755" y="489367"/>
                    <a:pt x="393306" y="498225"/>
                  </a:cubicBezTo>
                  <a:cubicBezTo>
                    <a:pt x="382676" y="507674"/>
                    <a:pt x="367617" y="517418"/>
                    <a:pt x="348129" y="527458"/>
                  </a:cubicBezTo>
                  <a:cubicBezTo>
                    <a:pt x="328641" y="537497"/>
                    <a:pt x="316535" y="541631"/>
                    <a:pt x="311810" y="539859"/>
                  </a:cubicBezTo>
                  <a:cubicBezTo>
                    <a:pt x="305905" y="538088"/>
                    <a:pt x="303099" y="530263"/>
                    <a:pt x="303395" y="516385"/>
                  </a:cubicBezTo>
                  <a:cubicBezTo>
                    <a:pt x="303690" y="502507"/>
                    <a:pt x="306790" y="492910"/>
                    <a:pt x="312696" y="487596"/>
                  </a:cubicBezTo>
                  <a:cubicBezTo>
                    <a:pt x="320373" y="481690"/>
                    <a:pt x="333070" y="464859"/>
                    <a:pt x="350786" y="437103"/>
                  </a:cubicBezTo>
                  <a:cubicBezTo>
                    <a:pt x="368503" y="409348"/>
                    <a:pt x="376328" y="394436"/>
                    <a:pt x="374261" y="392369"/>
                  </a:cubicBezTo>
                  <a:cubicBezTo>
                    <a:pt x="372194" y="390302"/>
                    <a:pt x="364664" y="392812"/>
                    <a:pt x="351672" y="399899"/>
                  </a:cubicBezTo>
                  <a:cubicBezTo>
                    <a:pt x="344586" y="402852"/>
                    <a:pt x="336613" y="405214"/>
                    <a:pt x="327755" y="406985"/>
                  </a:cubicBezTo>
                  <a:cubicBezTo>
                    <a:pt x="318897" y="408757"/>
                    <a:pt x="311663" y="409348"/>
                    <a:pt x="306052" y="408757"/>
                  </a:cubicBezTo>
                  <a:cubicBezTo>
                    <a:pt x="300442" y="408167"/>
                    <a:pt x="297637" y="406395"/>
                    <a:pt x="297637" y="403442"/>
                  </a:cubicBezTo>
                  <a:cubicBezTo>
                    <a:pt x="297637" y="394584"/>
                    <a:pt x="294979" y="393698"/>
                    <a:pt x="289665" y="400785"/>
                  </a:cubicBezTo>
                  <a:cubicBezTo>
                    <a:pt x="286121" y="404919"/>
                    <a:pt x="282873" y="411415"/>
                    <a:pt x="279920" y="420273"/>
                  </a:cubicBezTo>
                  <a:cubicBezTo>
                    <a:pt x="273424" y="438580"/>
                    <a:pt x="267076" y="451424"/>
                    <a:pt x="260875" y="458806"/>
                  </a:cubicBezTo>
                  <a:cubicBezTo>
                    <a:pt x="254674" y="466188"/>
                    <a:pt x="247440" y="469879"/>
                    <a:pt x="239173" y="469879"/>
                  </a:cubicBezTo>
                  <a:cubicBezTo>
                    <a:pt x="233267" y="469879"/>
                    <a:pt x="228395" y="467812"/>
                    <a:pt x="224556" y="463678"/>
                  </a:cubicBezTo>
                  <a:cubicBezTo>
                    <a:pt x="220718" y="459544"/>
                    <a:pt x="216141" y="451867"/>
                    <a:pt x="210826" y="440647"/>
                  </a:cubicBezTo>
                  <a:lnTo>
                    <a:pt x="197539" y="409643"/>
                  </a:lnTo>
                  <a:lnTo>
                    <a:pt x="185137" y="435332"/>
                  </a:lnTo>
                  <a:cubicBezTo>
                    <a:pt x="175688" y="454229"/>
                    <a:pt x="166240" y="463088"/>
                    <a:pt x="156791" y="461907"/>
                  </a:cubicBezTo>
                  <a:cubicBezTo>
                    <a:pt x="147342" y="460726"/>
                    <a:pt x="135531" y="449210"/>
                    <a:pt x="121358" y="427359"/>
                  </a:cubicBezTo>
                  <a:lnTo>
                    <a:pt x="110728" y="413186"/>
                  </a:lnTo>
                  <a:lnTo>
                    <a:pt x="94783" y="430903"/>
                  </a:lnTo>
                  <a:cubicBezTo>
                    <a:pt x="82972" y="442714"/>
                    <a:pt x="68504" y="460135"/>
                    <a:pt x="51378" y="483166"/>
                  </a:cubicBezTo>
                  <a:cubicBezTo>
                    <a:pt x="17125" y="526867"/>
                    <a:pt x="0" y="529525"/>
                    <a:pt x="0" y="491139"/>
                  </a:cubicBezTo>
                  <a:cubicBezTo>
                    <a:pt x="0" y="474013"/>
                    <a:pt x="5315" y="460430"/>
                    <a:pt x="15945" y="450391"/>
                  </a:cubicBezTo>
                  <a:cubicBezTo>
                    <a:pt x="38386" y="430312"/>
                    <a:pt x="63632" y="397537"/>
                    <a:pt x="91683" y="352064"/>
                  </a:cubicBezTo>
                  <a:cubicBezTo>
                    <a:pt x="119734" y="306592"/>
                    <a:pt x="133759" y="275883"/>
                    <a:pt x="133759" y="259938"/>
                  </a:cubicBezTo>
                  <a:cubicBezTo>
                    <a:pt x="133759" y="249899"/>
                    <a:pt x="137598" y="243846"/>
                    <a:pt x="145275" y="241779"/>
                  </a:cubicBezTo>
                  <a:cubicBezTo>
                    <a:pt x="152952" y="239712"/>
                    <a:pt x="161958" y="225096"/>
                    <a:pt x="172293" y="197931"/>
                  </a:cubicBezTo>
                  <a:cubicBezTo>
                    <a:pt x="182627" y="170765"/>
                    <a:pt x="192814" y="145372"/>
                    <a:pt x="202854" y="121750"/>
                  </a:cubicBezTo>
                  <a:cubicBezTo>
                    <a:pt x="220570" y="78640"/>
                    <a:pt x="226180" y="57084"/>
                    <a:pt x="219684" y="57084"/>
                  </a:cubicBezTo>
                  <a:cubicBezTo>
                    <a:pt x="216141" y="57084"/>
                    <a:pt x="200787" y="69486"/>
                    <a:pt x="173621" y="94289"/>
                  </a:cubicBezTo>
                  <a:cubicBezTo>
                    <a:pt x="151771" y="113777"/>
                    <a:pt x="133169" y="126770"/>
                    <a:pt x="117814" y="133265"/>
                  </a:cubicBezTo>
                  <a:cubicBezTo>
                    <a:pt x="102460" y="139762"/>
                    <a:pt x="87696" y="140943"/>
                    <a:pt x="73523" y="136809"/>
                  </a:cubicBezTo>
                  <a:cubicBezTo>
                    <a:pt x="45767" y="128541"/>
                    <a:pt x="31594" y="119683"/>
                    <a:pt x="31004" y="110234"/>
                  </a:cubicBezTo>
                  <a:cubicBezTo>
                    <a:pt x="29823" y="104919"/>
                    <a:pt x="36614" y="101966"/>
                    <a:pt x="51378" y="101376"/>
                  </a:cubicBezTo>
                  <a:cubicBezTo>
                    <a:pt x="66141" y="100785"/>
                    <a:pt x="81643" y="96651"/>
                    <a:pt x="97883" y="88974"/>
                  </a:cubicBezTo>
                  <a:cubicBezTo>
                    <a:pt x="114124" y="81297"/>
                    <a:pt x="139369" y="65943"/>
                    <a:pt x="173621" y="42911"/>
                  </a:cubicBezTo>
                  <a:cubicBezTo>
                    <a:pt x="204330" y="22242"/>
                    <a:pt x="227509" y="9693"/>
                    <a:pt x="243159" y="5264"/>
                  </a:cubicBezTo>
                  <a:cubicBezTo>
                    <a:pt x="258808" y="835"/>
                    <a:pt x="270767" y="3344"/>
                    <a:pt x="279034" y="12793"/>
                  </a:cubicBezTo>
                  <a:cubicBezTo>
                    <a:pt x="284940" y="19289"/>
                    <a:pt x="285826" y="31100"/>
                    <a:pt x="281692" y="48226"/>
                  </a:cubicBezTo>
                  <a:cubicBezTo>
                    <a:pt x="277558" y="65352"/>
                    <a:pt x="267519" y="91041"/>
                    <a:pt x="251574" y="125293"/>
                  </a:cubicBezTo>
                  <a:cubicBezTo>
                    <a:pt x="235039" y="161907"/>
                    <a:pt x="220275" y="198226"/>
                    <a:pt x="207283" y="234250"/>
                  </a:cubicBezTo>
                  <a:cubicBezTo>
                    <a:pt x="194291" y="270273"/>
                    <a:pt x="188385" y="290499"/>
                    <a:pt x="189566" y="294929"/>
                  </a:cubicBezTo>
                  <a:cubicBezTo>
                    <a:pt x="190747" y="299358"/>
                    <a:pt x="199015" y="293895"/>
                    <a:pt x="214369" y="278541"/>
                  </a:cubicBezTo>
                  <a:cubicBezTo>
                    <a:pt x="224999" y="267320"/>
                    <a:pt x="233119" y="260824"/>
                    <a:pt x="238730" y="259053"/>
                  </a:cubicBezTo>
                  <a:cubicBezTo>
                    <a:pt x="244340" y="257281"/>
                    <a:pt x="256889" y="256395"/>
                    <a:pt x="276377" y="256395"/>
                  </a:cubicBezTo>
                  <a:lnTo>
                    <a:pt x="314468" y="256395"/>
                  </a:lnTo>
                  <a:lnTo>
                    <a:pt x="331298" y="225391"/>
                  </a:lnTo>
                  <a:cubicBezTo>
                    <a:pt x="344290" y="199407"/>
                    <a:pt x="352263" y="186415"/>
                    <a:pt x="355215" y="186415"/>
                  </a:cubicBezTo>
                  <a:cubicBezTo>
                    <a:pt x="356987" y="185824"/>
                    <a:pt x="357873" y="187891"/>
                    <a:pt x="357873" y="192616"/>
                  </a:cubicBezTo>
                  <a:cubicBezTo>
                    <a:pt x="357873" y="197931"/>
                    <a:pt x="354034" y="213580"/>
                    <a:pt x="346357" y="239565"/>
                  </a:cubicBezTo>
                  <a:cubicBezTo>
                    <a:pt x="338680" y="265549"/>
                    <a:pt x="331298" y="288580"/>
                    <a:pt x="324212" y="308659"/>
                  </a:cubicBezTo>
                  <a:cubicBezTo>
                    <a:pt x="316535" y="328147"/>
                    <a:pt x="315649" y="337301"/>
                    <a:pt x="321554" y="336119"/>
                  </a:cubicBezTo>
                  <a:cubicBezTo>
                    <a:pt x="323916" y="336119"/>
                    <a:pt x="327164" y="333167"/>
                    <a:pt x="331298" y="327261"/>
                  </a:cubicBezTo>
                  <a:cubicBezTo>
                    <a:pt x="337204" y="318993"/>
                    <a:pt x="349015" y="303639"/>
                    <a:pt x="366731" y="281198"/>
                  </a:cubicBezTo>
                  <a:cubicBezTo>
                    <a:pt x="379723" y="265253"/>
                    <a:pt x="387400" y="254181"/>
                    <a:pt x="389763" y="247980"/>
                  </a:cubicBezTo>
                  <a:cubicBezTo>
                    <a:pt x="392125" y="241779"/>
                    <a:pt x="392125" y="231297"/>
                    <a:pt x="389763" y="216533"/>
                  </a:cubicBezTo>
                  <a:cubicBezTo>
                    <a:pt x="387991" y="199407"/>
                    <a:pt x="388139" y="189663"/>
                    <a:pt x="390206" y="187301"/>
                  </a:cubicBezTo>
                  <a:cubicBezTo>
                    <a:pt x="392272" y="184939"/>
                    <a:pt x="398326" y="187006"/>
                    <a:pt x="408365" y="193502"/>
                  </a:cubicBezTo>
                  <a:cubicBezTo>
                    <a:pt x="416042" y="198226"/>
                    <a:pt x="421505" y="199850"/>
                    <a:pt x="424753" y="198374"/>
                  </a:cubicBezTo>
                  <a:cubicBezTo>
                    <a:pt x="428001" y="196897"/>
                    <a:pt x="435235" y="189958"/>
                    <a:pt x="446456" y="177557"/>
                  </a:cubicBezTo>
                  <a:cubicBezTo>
                    <a:pt x="458267" y="163384"/>
                    <a:pt x="472735" y="142567"/>
                    <a:pt x="489861" y="115106"/>
                  </a:cubicBezTo>
                  <a:cubicBezTo>
                    <a:pt x="506987" y="87646"/>
                    <a:pt x="514369" y="72734"/>
                    <a:pt x="512007" y="70372"/>
                  </a:cubicBezTo>
                  <a:cubicBezTo>
                    <a:pt x="510826" y="69191"/>
                    <a:pt x="501377" y="73029"/>
                    <a:pt x="483660" y="81888"/>
                  </a:cubicBezTo>
                  <a:cubicBezTo>
                    <a:pt x="468306" y="90746"/>
                    <a:pt x="450146" y="96209"/>
                    <a:pt x="429182" y="98275"/>
                  </a:cubicBezTo>
                  <a:cubicBezTo>
                    <a:pt x="408217" y="100342"/>
                    <a:pt x="394192" y="98718"/>
                    <a:pt x="387105" y="93403"/>
                  </a:cubicBezTo>
                  <a:cubicBezTo>
                    <a:pt x="380609" y="87498"/>
                    <a:pt x="376180" y="78935"/>
                    <a:pt x="373818" y="67714"/>
                  </a:cubicBezTo>
                  <a:cubicBezTo>
                    <a:pt x="372046" y="59447"/>
                    <a:pt x="371603" y="54575"/>
                    <a:pt x="372489" y="53098"/>
                  </a:cubicBezTo>
                  <a:cubicBezTo>
                    <a:pt x="373375" y="51622"/>
                    <a:pt x="377361" y="52065"/>
                    <a:pt x="384448" y="54427"/>
                  </a:cubicBezTo>
                  <a:cubicBezTo>
                    <a:pt x="394487" y="56199"/>
                    <a:pt x="420176" y="47340"/>
                    <a:pt x="461515" y="27852"/>
                  </a:cubicBezTo>
                  <a:cubicBezTo>
                    <a:pt x="494585" y="12498"/>
                    <a:pt x="518946" y="3492"/>
                    <a:pt x="534595" y="835"/>
                  </a:cubicBezTo>
                  <a:cubicBezTo>
                    <a:pt x="538508" y="170"/>
                    <a:pt x="542374" y="-97"/>
                    <a:pt x="546194" y="3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37C6682-BF4B-73D5-B349-4B9D4B77C398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588778" y="699954"/>
              <a:ext cx="559781" cy="658259"/>
            </a:xfrm>
            <a:custGeom>
              <a:avLst/>
              <a:gdLst/>
              <a:ahLst/>
              <a:cxnLst/>
              <a:rect l="l" t="t" r="r" b="b"/>
              <a:pathLst>
                <a:path w="559781" h="658259">
                  <a:moveTo>
                    <a:pt x="321969" y="58041"/>
                  </a:moveTo>
                  <a:cubicBezTo>
                    <a:pt x="332065" y="56613"/>
                    <a:pt x="349305" y="61613"/>
                    <a:pt x="373689" y="73043"/>
                  </a:cubicBezTo>
                  <a:cubicBezTo>
                    <a:pt x="383849" y="77615"/>
                    <a:pt x="390453" y="81552"/>
                    <a:pt x="393501" y="84854"/>
                  </a:cubicBezTo>
                  <a:cubicBezTo>
                    <a:pt x="396549" y="88156"/>
                    <a:pt x="397819" y="92347"/>
                    <a:pt x="397311" y="97427"/>
                  </a:cubicBezTo>
                  <a:cubicBezTo>
                    <a:pt x="396295" y="104539"/>
                    <a:pt x="393882" y="109873"/>
                    <a:pt x="390072" y="113429"/>
                  </a:cubicBezTo>
                  <a:cubicBezTo>
                    <a:pt x="386262" y="116985"/>
                    <a:pt x="380293" y="119779"/>
                    <a:pt x="372165" y="121811"/>
                  </a:cubicBezTo>
                  <a:cubicBezTo>
                    <a:pt x="319333" y="131971"/>
                    <a:pt x="286059" y="140607"/>
                    <a:pt x="272343" y="147719"/>
                  </a:cubicBezTo>
                  <a:cubicBezTo>
                    <a:pt x="262691" y="152799"/>
                    <a:pt x="255071" y="155339"/>
                    <a:pt x="249483" y="155339"/>
                  </a:cubicBezTo>
                  <a:cubicBezTo>
                    <a:pt x="242879" y="155339"/>
                    <a:pt x="232465" y="160546"/>
                    <a:pt x="218241" y="170960"/>
                  </a:cubicBezTo>
                  <a:cubicBezTo>
                    <a:pt x="204017" y="181374"/>
                    <a:pt x="194111" y="191407"/>
                    <a:pt x="188523" y="201059"/>
                  </a:cubicBezTo>
                  <a:cubicBezTo>
                    <a:pt x="180395" y="212743"/>
                    <a:pt x="176839" y="219347"/>
                    <a:pt x="177855" y="220871"/>
                  </a:cubicBezTo>
                  <a:cubicBezTo>
                    <a:pt x="178871" y="222395"/>
                    <a:pt x="188777" y="219601"/>
                    <a:pt x="207573" y="212489"/>
                  </a:cubicBezTo>
                  <a:cubicBezTo>
                    <a:pt x="235005" y="201821"/>
                    <a:pt x="255071" y="195725"/>
                    <a:pt x="267771" y="194201"/>
                  </a:cubicBezTo>
                  <a:cubicBezTo>
                    <a:pt x="280471" y="192677"/>
                    <a:pt x="294695" y="194201"/>
                    <a:pt x="310443" y="198773"/>
                  </a:cubicBezTo>
                  <a:cubicBezTo>
                    <a:pt x="322635" y="202837"/>
                    <a:pt x="330382" y="206139"/>
                    <a:pt x="333684" y="208679"/>
                  </a:cubicBezTo>
                  <a:cubicBezTo>
                    <a:pt x="336986" y="211219"/>
                    <a:pt x="338637" y="215029"/>
                    <a:pt x="338637" y="220109"/>
                  </a:cubicBezTo>
                  <a:cubicBezTo>
                    <a:pt x="338637" y="229253"/>
                    <a:pt x="334065" y="235603"/>
                    <a:pt x="324921" y="239159"/>
                  </a:cubicBezTo>
                  <a:cubicBezTo>
                    <a:pt x="315777" y="242715"/>
                    <a:pt x="309935" y="243477"/>
                    <a:pt x="307395" y="241445"/>
                  </a:cubicBezTo>
                  <a:cubicBezTo>
                    <a:pt x="300283" y="237381"/>
                    <a:pt x="285424" y="244747"/>
                    <a:pt x="262818" y="263543"/>
                  </a:cubicBezTo>
                  <a:cubicBezTo>
                    <a:pt x="240212" y="282339"/>
                    <a:pt x="228909" y="296563"/>
                    <a:pt x="228909" y="306215"/>
                  </a:cubicBezTo>
                  <a:cubicBezTo>
                    <a:pt x="228909" y="312311"/>
                    <a:pt x="236275" y="318407"/>
                    <a:pt x="251007" y="324503"/>
                  </a:cubicBezTo>
                  <a:cubicBezTo>
                    <a:pt x="264215" y="331107"/>
                    <a:pt x="271835" y="338219"/>
                    <a:pt x="273867" y="345839"/>
                  </a:cubicBezTo>
                  <a:cubicBezTo>
                    <a:pt x="275899" y="353459"/>
                    <a:pt x="273105" y="364889"/>
                    <a:pt x="265485" y="380129"/>
                  </a:cubicBezTo>
                  <a:cubicBezTo>
                    <a:pt x="258373" y="394861"/>
                    <a:pt x="255452" y="402862"/>
                    <a:pt x="256722" y="404132"/>
                  </a:cubicBezTo>
                  <a:cubicBezTo>
                    <a:pt x="257992" y="405402"/>
                    <a:pt x="262691" y="404259"/>
                    <a:pt x="270819" y="400703"/>
                  </a:cubicBezTo>
                  <a:cubicBezTo>
                    <a:pt x="330255" y="376319"/>
                    <a:pt x="367339" y="365397"/>
                    <a:pt x="382071" y="367937"/>
                  </a:cubicBezTo>
                  <a:cubicBezTo>
                    <a:pt x="399851" y="370477"/>
                    <a:pt x="404169" y="378097"/>
                    <a:pt x="395025" y="390797"/>
                  </a:cubicBezTo>
                  <a:cubicBezTo>
                    <a:pt x="390961" y="396893"/>
                    <a:pt x="383087" y="405275"/>
                    <a:pt x="371403" y="415943"/>
                  </a:cubicBezTo>
                  <a:cubicBezTo>
                    <a:pt x="352099" y="434739"/>
                    <a:pt x="340034" y="451249"/>
                    <a:pt x="335208" y="465473"/>
                  </a:cubicBezTo>
                  <a:cubicBezTo>
                    <a:pt x="330382" y="479697"/>
                    <a:pt x="323397" y="493286"/>
                    <a:pt x="314253" y="506240"/>
                  </a:cubicBezTo>
                  <a:cubicBezTo>
                    <a:pt x="305109" y="519194"/>
                    <a:pt x="299775" y="534053"/>
                    <a:pt x="298251" y="550817"/>
                  </a:cubicBezTo>
                  <a:cubicBezTo>
                    <a:pt x="296727" y="562501"/>
                    <a:pt x="296727" y="570248"/>
                    <a:pt x="298251" y="574058"/>
                  </a:cubicBezTo>
                  <a:cubicBezTo>
                    <a:pt x="299775" y="577868"/>
                    <a:pt x="304093" y="582059"/>
                    <a:pt x="311205" y="586631"/>
                  </a:cubicBezTo>
                  <a:cubicBezTo>
                    <a:pt x="331525" y="601871"/>
                    <a:pt x="363021" y="609491"/>
                    <a:pt x="405693" y="609491"/>
                  </a:cubicBezTo>
                  <a:cubicBezTo>
                    <a:pt x="450905" y="609491"/>
                    <a:pt x="480369" y="601617"/>
                    <a:pt x="494085" y="585869"/>
                  </a:cubicBezTo>
                  <a:cubicBezTo>
                    <a:pt x="499673" y="580789"/>
                    <a:pt x="506531" y="564787"/>
                    <a:pt x="514659" y="537863"/>
                  </a:cubicBezTo>
                  <a:cubicBezTo>
                    <a:pt x="522787" y="510939"/>
                    <a:pt x="526851" y="491889"/>
                    <a:pt x="526851" y="480713"/>
                  </a:cubicBezTo>
                  <a:cubicBezTo>
                    <a:pt x="526851" y="472585"/>
                    <a:pt x="527613" y="468521"/>
                    <a:pt x="529137" y="468521"/>
                  </a:cubicBezTo>
                  <a:cubicBezTo>
                    <a:pt x="533201" y="468521"/>
                    <a:pt x="536503" y="477157"/>
                    <a:pt x="539043" y="494429"/>
                  </a:cubicBezTo>
                  <a:cubicBezTo>
                    <a:pt x="541075" y="511701"/>
                    <a:pt x="545647" y="531005"/>
                    <a:pt x="552759" y="552341"/>
                  </a:cubicBezTo>
                  <a:cubicBezTo>
                    <a:pt x="564951" y="590949"/>
                    <a:pt x="561268" y="618254"/>
                    <a:pt x="541710" y="634256"/>
                  </a:cubicBezTo>
                  <a:cubicBezTo>
                    <a:pt x="522152" y="650258"/>
                    <a:pt x="483163" y="658259"/>
                    <a:pt x="424743" y="658259"/>
                  </a:cubicBezTo>
                  <a:cubicBezTo>
                    <a:pt x="392231" y="658259"/>
                    <a:pt x="362767" y="654957"/>
                    <a:pt x="336351" y="648353"/>
                  </a:cubicBezTo>
                  <a:cubicBezTo>
                    <a:pt x="309935" y="641749"/>
                    <a:pt x="291901" y="633367"/>
                    <a:pt x="282249" y="623207"/>
                  </a:cubicBezTo>
                  <a:cubicBezTo>
                    <a:pt x="268025" y="608475"/>
                    <a:pt x="260659" y="590187"/>
                    <a:pt x="260151" y="568343"/>
                  </a:cubicBezTo>
                  <a:cubicBezTo>
                    <a:pt x="259643" y="546499"/>
                    <a:pt x="265993" y="523639"/>
                    <a:pt x="279201" y="499763"/>
                  </a:cubicBezTo>
                  <a:cubicBezTo>
                    <a:pt x="308157" y="447439"/>
                    <a:pt x="321619" y="419245"/>
                    <a:pt x="319587" y="415181"/>
                  </a:cubicBezTo>
                  <a:cubicBezTo>
                    <a:pt x="317555" y="412133"/>
                    <a:pt x="308538" y="414165"/>
                    <a:pt x="292536" y="421277"/>
                  </a:cubicBezTo>
                  <a:cubicBezTo>
                    <a:pt x="276534" y="428389"/>
                    <a:pt x="261929" y="436517"/>
                    <a:pt x="248721" y="445661"/>
                  </a:cubicBezTo>
                  <a:cubicBezTo>
                    <a:pt x="231449" y="458869"/>
                    <a:pt x="209605" y="484269"/>
                    <a:pt x="183189" y="521861"/>
                  </a:cubicBezTo>
                  <a:cubicBezTo>
                    <a:pt x="164393" y="549293"/>
                    <a:pt x="143184" y="576217"/>
                    <a:pt x="119562" y="602633"/>
                  </a:cubicBezTo>
                  <a:cubicBezTo>
                    <a:pt x="95940" y="629049"/>
                    <a:pt x="78541" y="645051"/>
                    <a:pt x="67365" y="650639"/>
                  </a:cubicBezTo>
                  <a:cubicBezTo>
                    <a:pt x="59745" y="654703"/>
                    <a:pt x="48315" y="656481"/>
                    <a:pt x="33075" y="655973"/>
                  </a:cubicBezTo>
                  <a:cubicBezTo>
                    <a:pt x="17835" y="655465"/>
                    <a:pt x="8183" y="652925"/>
                    <a:pt x="4119" y="648353"/>
                  </a:cubicBezTo>
                  <a:cubicBezTo>
                    <a:pt x="-961" y="641749"/>
                    <a:pt x="-1342" y="635780"/>
                    <a:pt x="2976" y="630446"/>
                  </a:cubicBezTo>
                  <a:cubicBezTo>
                    <a:pt x="7294" y="625112"/>
                    <a:pt x="15295" y="622191"/>
                    <a:pt x="26979" y="621683"/>
                  </a:cubicBezTo>
                  <a:cubicBezTo>
                    <a:pt x="39171" y="621683"/>
                    <a:pt x="49839" y="617492"/>
                    <a:pt x="58983" y="609110"/>
                  </a:cubicBezTo>
                  <a:cubicBezTo>
                    <a:pt x="68127" y="600728"/>
                    <a:pt x="82351" y="582059"/>
                    <a:pt x="101655" y="553103"/>
                  </a:cubicBezTo>
                  <a:cubicBezTo>
                    <a:pt x="128579" y="513479"/>
                    <a:pt x="137469" y="493413"/>
                    <a:pt x="128325" y="492905"/>
                  </a:cubicBezTo>
                  <a:cubicBezTo>
                    <a:pt x="126801" y="492905"/>
                    <a:pt x="125531" y="493159"/>
                    <a:pt x="124515" y="493667"/>
                  </a:cubicBezTo>
                  <a:cubicBezTo>
                    <a:pt x="110291" y="497223"/>
                    <a:pt x="98099" y="496588"/>
                    <a:pt x="87939" y="491762"/>
                  </a:cubicBezTo>
                  <a:cubicBezTo>
                    <a:pt x="77779" y="486936"/>
                    <a:pt x="72699" y="479189"/>
                    <a:pt x="72699" y="468521"/>
                  </a:cubicBezTo>
                  <a:cubicBezTo>
                    <a:pt x="72699" y="464965"/>
                    <a:pt x="74477" y="462806"/>
                    <a:pt x="78033" y="462044"/>
                  </a:cubicBezTo>
                  <a:cubicBezTo>
                    <a:pt x="81589" y="461282"/>
                    <a:pt x="88955" y="460901"/>
                    <a:pt x="100131" y="460901"/>
                  </a:cubicBezTo>
                  <a:cubicBezTo>
                    <a:pt x="117911" y="460901"/>
                    <a:pt x="134167" y="458361"/>
                    <a:pt x="148899" y="453281"/>
                  </a:cubicBezTo>
                  <a:cubicBezTo>
                    <a:pt x="158551" y="450741"/>
                    <a:pt x="165663" y="446931"/>
                    <a:pt x="170235" y="441851"/>
                  </a:cubicBezTo>
                  <a:cubicBezTo>
                    <a:pt x="174807" y="436771"/>
                    <a:pt x="181157" y="426357"/>
                    <a:pt x="189285" y="410609"/>
                  </a:cubicBezTo>
                  <a:cubicBezTo>
                    <a:pt x="199953" y="390797"/>
                    <a:pt x="205795" y="377462"/>
                    <a:pt x="206811" y="370604"/>
                  </a:cubicBezTo>
                  <a:cubicBezTo>
                    <a:pt x="207827" y="363746"/>
                    <a:pt x="205795" y="355237"/>
                    <a:pt x="200715" y="345077"/>
                  </a:cubicBezTo>
                  <a:cubicBezTo>
                    <a:pt x="194619" y="333901"/>
                    <a:pt x="192206" y="324376"/>
                    <a:pt x="193476" y="316502"/>
                  </a:cubicBezTo>
                  <a:cubicBezTo>
                    <a:pt x="194746" y="308628"/>
                    <a:pt x="200715" y="297071"/>
                    <a:pt x="211383" y="281831"/>
                  </a:cubicBezTo>
                  <a:cubicBezTo>
                    <a:pt x="223575" y="263543"/>
                    <a:pt x="227385" y="254399"/>
                    <a:pt x="222813" y="254399"/>
                  </a:cubicBezTo>
                  <a:cubicBezTo>
                    <a:pt x="214685" y="254399"/>
                    <a:pt x="195127" y="265575"/>
                    <a:pt x="164139" y="287927"/>
                  </a:cubicBezTo>
                  <a:cubicBezTo>
                    <a:pt x="154995" y="294531"/>
                    <a:pt x="147883" y="296309"/>
                    <a:pt x="142803" y="293261"/>
                  </a:cubicBezTo>
                  <a:cubicBezTo>
                    <a:pt x="137723" y="290213"/>
                    <a:pt x="133405" y="282339"/>
                    <a:pt x="129849" y="269639"/>
                  </a:cubicBezTo>
                  <a:cubicBezTo>
                    <a:pt x="125785" y="254399"/>
                    <a:pt x="125531" y="241953"/>
                    <a:pt x="129087" y="232301"/>
                  </a:cubicBezTo>
                  <a:cubicBezTo>
                    <a:pt x="132643" y="222649"/>
                    <a:pt x="142549" y="209695"/>
                    <a:pt x="158805" y="193439"/>
                  </a:cubicBezTo>
                  <a:cubicBezTo>
                    <a:pt x="177601" y="173627"/>
                    <a:pt x="186237" y="162959"/>
                    <a:pt x="184713" y="161435"/>
                  </a:cubicBezTo>
                  <a:cubicBezTo>
                    <a:pt x="179125" y="155847"/>
                    <a:pt x="150169" y="178199"/>
                    <a:pt x="97845" y="228491"/>
                  </a:cubicBezTo>
                  <a:cubicBezTo>
                    <a:pt x="62285" y="263543"/>
                    <a:pt x="42473" y="280561"/>
                    <a:pt x="38409" y="279545"/>
                  </a:cubicBezTo>
                  <a:cubicBezTo>
                    <a:pt x="35361" y="278021"/>
                    <a:pt x="31551" y="268623"/>
                    <a:pt x="26979" y="251351"/>
                  </a:cubicBezTo>
                  <a:cubicBezTo>
                    <a:pt x="22407" y="234079"/>
                    <a:pt x="20121" y="220363"/>
                    <a:pt x="20121" y="210203"/>
                  </a:cubicBezTo>
                  <a:cubicBezTo>
                    <a:pt x="20121" y="202583"/>
                    <a:pt x="22915" y="196487"/>
                    <a:pt x="28503" y="191915"/>
                  </a:cubicBezTo>
                  <a:cubicBezTo>
                    <a:pt x="34091" y="187343"/>
                    <a:pt x="41457" y="175659"/>
                    <a:pt x="50601" y="156863"/>
                  </a:cubicBezTo>
                  <a:cubicBezTo>
                    <a:pt x="59745" y="138067"/>
                    <a:pt x="66222" y="129304"/>
                    <a:pt x="70032" y="130574"/>
                  </a:cubicBezTo>
                  <a:cubicBezTo>
                    <a:pt x="73842" y="131844"/>
                    <a:pt x="76128" y="139845"/>
                    <a:pt x="76890" y="154577"/>
                  </a:cubicBezTo>
                  <a:cubicBezTo>
                    <a:pt x="77652" y="169309"/>
                    <a:pt x="79811" y="176675"/>
                    <a:pt x="83367" y="176675"/>
                  </a:cubicBezTo>
                  <a:cubicBezTo>
                    <a:pt x="86923" y="176675"/>
                    <a:pt x="94162" y="173754"/>
                    <a:pt x="105084" y="167912"/>
                  </a:cubicBezTo>
                  <a:cubicBezTo>
                    <a:pt x="116006" y="162070"/>
                    <a:pt x="122483" y="157879"/>
                    <a:pt x="124515" y="155339"/>
                  </a:cubicBezTo>
                  <a:cubicBezTo>
                    <a:pt x="129087" y="149751"/>
                    <a:pt x="148391" y="138067"/>
                    <a:pt x="182427" y="120287"/>
                  </a:cubicBezTo>
                  <a:cubicBezTo>
                    <a:pt x="216463" y="102507"/>
                    <a:pt x="242879" y="90061"/>
                    <a:pt x="261675" y="82949"/>
                  </a:cubicBezTo>
                  <a:cubicBezTo>
                    <a:pt x="292663" y="72281"/>
                    <a:pt x="310189" y="65169"/>
                    <a:pt x="314253" y="61613"/>
                  </a:cubicBezTo>
                  <a:cubicBezTo>
                    <a:pt x="316031" y="59708"/>
                    <a:pt x="318603" y="58517"/>
                    <a:pt x="321969" y="58041"/>
                  </a:cubicBezTo>
                  <a:close/>
                  <a:moveTo>
                    <a:pt x="221289" y="34"/>
                  </a:moveTo>
                  <a:cubicBezTo>
                    <a:pt x="222813" y="193"/>
                    <a:pt x="224591" y="907"/>
                    <a:pt x="226623" y="2177"/>
                  </a:cubicBezTo>
                  <a:cubicBezTo>
                    <a:pt x="231195" y="4717"/>
                    <a:pt x="236529" y="9035"/>
                    <a:pt x="242625" y="15131"/>
                  </a:cubicBezTo>
                  <a:cubicBezTo>
                    <a:pt x="254309" y="26307"/>
                    <a:pt x="260151" y="36975"/>
                    <a:pt x="260151" y="47135"/>
                  </a:cubicBezTo>
                  <a:cubicBezTo>
                    <a:pt x="260151" y="56787"/>
                    <a:pt x="256341" y="63264"/>
                    <a:pt x="248721" y="66566"/>
                  </a:cubicBezTo>
                  <a:cubicBezTo>
                    <a:pt x="241101" y="69868"/>
                    <a:pt x="229163" y="70249"/>
                    <a:pt x="212907" y="67709"/>
                  </a:cubicBezTo>
                  <a:lnTo>
                    <a:pt x="185475" y="64661"/>
                  </a:lnTo>
                  <a:lnTo>
                    <a:pt x="200715" y="47135"/>
                  </a:lnTo>
                  <a:cubicBezTo>
                    <a:pt x="209859" y="35451"/>
                    <a:pt x="214431" y="24275"/>
                    <a:pt x="214431" y="13607"/>
                  </a:cubicBezTo>
                  <a:cubicBezTo>
                    <a:pt x="214431" y="4082"/>
                    <a:pt x="216717" y="-442"/>
                    <a:pt x="221289" y="34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4D305BF-FFCA-C7DE-1EC1-34C0577BBD10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135819" y="679969"/>
              <a:ext cx="626740" cy="683857"/>
            </a:xfrm>
            <a:custGeom>
              <a:avLst/>
              <a:gdLst/>
              <a:ahLst/>
              <a:cxnLst/>
              <a:rect l="l" t="t" r="r" b="b"/>
              <a:pathLst>
                <a:path w="626740" h="683857">
                  <a:moveTo>
                    <a:pt x="513797" y="484546"/>
                  </a:moveTo>
                  <a:cubicBezTo>
                    <a:pt x="509958" y="484546"/>
                    <a:pt x="498443" y="494438"/>
                    <a:pt x="479250" y="514222"/>
                  </a:cubicBezTo>
                  <a:cubicBezTo>
                    <a:pt x="460057" y="534005"/>
                    <a:pt x="450460" y="546259"/>
                    <a:pt x="450460" y="550983"/>
                  </a:cubicBezTo>
                  <a:cubicBezTo>
                    <a:pt x="450460" y="554527"/>
                    <a:pt x="452380" y="556446"/>
                    <a:pt x="456218" y="556741"/>
                  </a:cubicBezTo>
                  <a:cubicBezTo>
                    <a:pt x="460057" y="557036"/>
                    <a:pt x="463452" y="555117"/>
                    <a:pt x="466405" y="550983"/>
                  </a:cubicBezTo>
                  <a:cubicBezTo>
                    <a:pt x="468767" y="546849"/>
                    <a:pt x="473492" y="544783"/>
                    <a:pt x="480578" y="544783"/>
                  </a:cubicBezTo>
                  <a:cubicBezTo>
                    <a:pt x="487665" y="544783"/>
                    <a:pt x="494604" y="540796"/>
                    <a:pt x="501395" y="532824"/>
                  </a:cubicBezTo>
                  <a:cubicBezTo>
                    <a:pt x="508187" y="524852"/>
                    <a:pt x="512763" y="515255"/>
                    <a:pt x="515126" y="504035"/>
                  </a:cubicBezTo>
                  <a:cubicBezTo>
                    <a:pt x="518079" y="491042"/>
                    <a:pt x="517635" y="484546"/>
                    <a:pt x="513797" y="484546"/>
                  </a:cubicBezTo>
                  <a:close/>
                  <a:moveTo>
                    <a:pt x="528856" y="418774"/>
                  </a:moveTo>
                  <a:cubicBezTo>
                    <a:pt x="534466" y="418922"/>
                    <a:pt x="541405" y="419586"/>
                    <a:pt x="549673" y="420767"/>
                  </a:cubicBezTo>
                  <a:cubicBezTo>
                    <a:pt x="597508" y="425491"/>
                    <a:pt x="621425" y="437598"/>
                    <a:pt x="621425" y="457086"/>
                  </a:cubicBezTo>
                  <a:cubicBezTo>
                    <a:pt x="621425" y="466535"/>
                    <a:pt x="614190" y="488828"/>
                    <a:pt x="599722" y="523966"/>
                  </a:cubicBezTo>
                  <a:cubicBezTo>
                    <a:pt x="585253" y="559103"/>
                    <a:pt x="580234" y="580511"/>
                    <a:pt x="584663" y="588188"/>
                  </a:cubicBezTo>
                  <a:cubicBezTo>
                    <a:pt x="589093" y="595865"/>
                    <a:pt x="590717" y="605019"/>
                    <a:pt x="589535" y="615649"/>
                  </a:cubicBezTo>
                  <a:cubicBezTo>
                    <a:pt x="588944" y="621554"/>
                    <a:pt x="587468" y="625836"/>
                    <a:pt x="585106" y="628493"/>
                  </a:cubicBezTo>
                  <a:cubicBezTo>
                    <a:pt x="582744" y="631150"/>
                    <a:pt x="577133" y="633660"/>
                    <a:pt x="568275" y="636023"/>
                  </a:cubicBezTo>
                  <a:cubicBezTo>
                    <a:pt x="559417" y="638385"/>
                    <a:pt x="548196" y="640009"/>
                    <a:pt x="534614" y="640895"/>
                  </a:cubicBezTo>
                  <a:cubicBezTo>
                    <a:pt x="521031" y="641780"/>
                    <a:pt x="500658" y="643404"/>
                    <a:pt x="473492" y="645767"/>
                  </a:cubicBezTo>
                  <a:cubicBezTo>
                    <a:pt x="443374" y="647538"/>
                    <a:pt x="424476" y="648129"/>
                    <a:pt x="416799" y="647538"/>
                  </a:cubicBezTo>
                  <a:cubicBezTo>
                    <a:pt x="409122" y="646948"/>
                    <a:pt x="403512" y="643995"/>
                    <a:pt x="399968" y="638680"/>
                  </a:cubicBezTo>
                  <a:cubicBezTo>
                    <a:pt x="395835" y="633365"/>
                    <a:pt x="392734" y="630708"/>
                    <a:pt x="390667" y="630708"/>
                  </a:cubicBezTo>
                  <a:cubicBezTo>
                    <a:pt x="388600" y="630708"/>
                    <a:pt x="384023" y="633070"/>
                    <a:pt x="376937" y="637794"/>
                  </a:cubicBezTo>
                  <a:cubicBezTo>
                    <a:pt x="365126" y="644881"/>
                    <a:pt x="353758" y="646062"/>
                    <a:pt x="342833" y="641337"/>
                  </a:cubicBezTo>
                  <a:cubicBezTo>
                    <a:pt x="331907" y="636613"/>
                    <a:pt x="324083" y="627164"/>
                    <a:pt x="319358" y="612991"/>
                  </a:cubicBezTo>
                  <a:cubicBezTo>
                    <a:pt x="315224" y="600589"/>
                    <a:pt x="312567" y="585088"/>
                    <a:pt x="311386" y="566485"/>
                  </a:cubicBezTo>
                  <a:cubicBezTo>
                    <a:pt x="310205" y="547883"/>
                    <a:pt x="310795" y="534448"/>
                    <a:pt x="313158" y="526180"/>
                  </a:cubicBezTo>
                  <a:cubicBezTo>
                    <a:pt x="316110" y="520275"/>
                    <a:pt x="321278" y="506397"/>
                    <a:pt x="328659" y="484546"/>
                  </a:cubicBezTo>
                  <a:cubicBezTo>
                    <a:pt x="336041" y="462696"/>
                    <a:pt x="341799" y="451033"/>
                    <a:pt x="345933" y="449556"/>
                  </a:cubicBezTo>
                  <a:cubicBezTo>
                    <a:pt x="350067" y="448080"/>
                    <a:pt x="355677" y="462548"/>
                    <a:pt x="362764" y="492962"/>
                  </a:cubicBezTo>
                  <a:cubicBezTo>
                    <a:pt x="369850" y="523375"/>
                    <a:pt x="374575" y="538582"/>
                    <a:pt x="376937" y="538582"/>
                  </a:cubicBezTo>
                  <a:cubicBezTo>
                    <a:pt x="379299" y="538582"/>
                    <a:pt x="393768" y="524704"/>
                    <a:pt x="420342" y="496948"/>
                  </a:cubicBezTo>
                  <a:cubicBezTo>
                    <a:pt x="446918" y="469192"/>
                    <a:pt x="469358" y="448818"/>
                    <a:pt x="487665" y="435826"/>
                  </a:cubicBezTo>
                  <a:cubicBezTo>
                    <a:pt x="500658" y="426968"/>
                    <a:pt x="510106" y="421653"/>
                    <a:pt x="516011" y="419881"/>
                  </a:cubicBezTo>
                  <a:cubicBezTo>
                    <a:pt x="518964" y="418995"/>
                    <a:pt x="523246" y="418626"/>
                    <a:pt x="528856" y="418774"/>
                  </a:cubicBezTo>
                  <a:close/>
                  <a:moveTo>
                    <a:pt x="236977" y="0"/>
                  </a:moveTo>
                  <a:cubicBezTo>
                    <a:pt x="246425" y="0"/>
                    <a:pt x="256317" y="4134"/>
                    <a:pt x="266652" y="12402"/>
                  </a:cubicBezTo>
                  <a:cubicBezTo>
                    <a:pt x="276986" y="20669"/>
                    <a:pt x="282154" y="29085"/>
                    <a:pt x="282154" y="37648"/>
                  </a:cubicBezTo>
                  <a:cubicBezTo>
                    <a:pt x="282154" y="46211"/>
                    <a:pt x="277282" y="60679"/>
                    <a:pt x="267538" y="81053"/>
                  </a:cubicBezTo>
                  <a:cubicBezTo>
                    <a:pt x="257794" y="101427"/>
                    <a:pt x="249673" y="113976"/>
                    <a:pt x="243177" y="118701"/>
                  </a:cubicBezTo>
                  <a:cubicBezTo>
                    <a:pt x="236091" y="125197"/>
                    <a:pt x="228118" y="137155"/>
                    <a:pt x="219260" y="154577"/>
                  </a:cubicBezTo>
                  <a:cubicBezTo>
                    <a:pt x="210402" y="171998"/>
                    <a:pt x="204349" y="180708"/>
                    <a:pt x="201101" y="180708"/>
                  </a:cubicBezTo>
                  <a:cubicBezTo>
                    <a:pt x="197853" y="180708"/>
                    <a:pt x="196229" y="183809"/>
                    <a:pt x="196229" y="190010"/>
                  </a:cubicBezTo>
                  <a:cubicBezTo>
                    <a:pt x="196229" y="196210"/>
                    <a:pt x="194162" y="199311"/>
                    <a:pt x="190028" y="199311"/>
                  </a:cubicBezTo>
                  <a:cubicBezTo>
                    <a:pt x="185894" y="199311"/>
                    <a:pt x="183827" y="201230"/>
                    <a:pt x="183827" y="205069"/>
                  </a:cubicBezTo>
                  <a:cubicBezTo>
                    <a:pt x="183827" y="208907"/>
                    <a:pt x="177036" y="217765"/>
                    <a:pt x="163453" y="231643"/>
                  </a:cubicBezTo>
                  <a:cubicBezTo>
                    <a:pt x="149870" y="245521"/>
                    <a:pt x="139831" y="257480"/>
                    <a:pt x="133335" y="267519"/>
                  </a:cubicBezTo>
                  <a:cubicBezTo>
                    <a:pt x="128611" y="275787"/>
                    <a:pt x="126544" y="280954"/>
                    <a:pt x="127134" y="283021"/>
                  </a:cubicBezTo>
                  <a:cubicBezTo>
                    <a:pt x="127725" y="285088"/>
                    <a:pt x="133040" y="288779"/>
                    <a:pt x="143079" y="294094"/>
                  </a:cubicBezTo>
                  <a:cubicBezTo>
                    <a:pt x="164929" y="304724"/>
                    <a:pt x="178069" y="316535"/>
                    <a:pt x="182499" y="329527"/>
                  </a:cubicBezTo>
                  <a:cubicBezTo>
                    <a:pt x="186927" y="342519"/>
                    <a:pt x="184418" y="361712"/>
                    <a:pt x="174969" y="387106"/>
                  </a:cubicBezTo>
                  <a:cubicBezTo>
                    <a:pt x="171425" y="397736"/>
                    <a:pt x="168916" y="407332"/>
                    <a:pt x="167439" y="415895"/>
                  </a:cubicBezTo>
                  <a:cubicBezTo>
                    <a:pt x="165963" y="424458"/>
                    <a:pt x="165815" y="430954"/>
                    <a:pt x="166996" y="435383"/>
                  </a:cubicBezTo>
                  <a:cubicBezTo>
                    <a:pt x="168177" y="439812"/>
                    <a:pt x="170835" y="442027"/>
                    <a:pt x="174969" y="442027"/>
                  </a:cubicBezTo>
                  <a:cubicBezTo>
                    <a:pt x="180874" y="442027"/>
                    <a:pt x="190618" y="449113"/>
                    <a:pt x="204201" y="463287"/>
                  </a:cubicBezTo>
                  <a:cubicBezTo>
                    <a:pt x="208335" y="467421"/>
                    <a:pt x="211731" y="470669"/>
                    <a:pt x="214388" y="473031"/>
                  </a:cubicBezTo>
                  <a:cubicBezTo>
                    <a:pt x="217045" y="475393"/>
                    <a:pt x="219408" y="476869"/>
                    <a:pt x="221475" y="477460"/>
                  </a:cubicBezTo>
                  <a:cubicBezTo>
                    <a:pt x="223542" y="478050"/>
                    <a:pt x="225166" y="478198"/>
                    <a:pt x="226347" y="477903"/>
                  </a:cubicBezTo>
                  <a:cubicBezTo>
                    <a:pt x="227528" y="477607"/>
                    <a:pt x="228414" y="476574"/>
                    <a:pt x="229004" y="474802"/>
                  </a:cubicBezTo>
                  <a:cubicBezTo>
                    <a:pt x="231366" y="468306"/>
                    <a:pt x="229595" y="460629"/>
                    <a:pt x="223689" y="451771"/>
                  </a:cubicBezTo>
                  <a:cubicBezTo>
                    <a:pt x="218374" y="444684"/>
                    <a:pt x="215569" y="433612"/>
                    <a:pt x="215274" y="418552"/>
                  </a:cubicBezTo>
                  <a:cubicBezTo>
                    <a:pt x="214979" y="403493"/>
                    <a:pt x="217193" y="393602"/>
                    <a:pt x="221918" y="388877"/>
                  </a:cubicBezTo>
                  <a:cubicBezTo>
                    <a:pt x="226642" y="384153"/>
                    <a:pt x="234910" y="381791"/>
                    <a:pt x="246721" y="381791"/>
                  </a:cubicBezTo>
                  <a:cubicBezTo>
                    <a:pt x="269162" y="381791"/>
                    <a:pt x="286287" y="370866"/>
                    <a:pt x="298098" y="349015"/>
                  </a:cubicBezTo>
                  <a:cubicBezTo>
                    <a:pt x="306957" y="331299"/>
                    <a:pt x="311976" y="310039"/>
                    <a:pt x="313158" y="285236"/>
                  </a:cubicBezTo>
                  <a:cubicBezTo>
                    <a:pt x="313748" y="278149"/>
                    <a:pt x="314929" y="273277"/>
                    <a:pt x="316701" y="270620"/>
                  </a:cubicBezTo>
                  <a:cubicBezTo>
                    <a:pt x="318472" y="267962"/>
                    <a:pt x="320835" y="266929"/>
                    <a:pt x="323787" y="267519"/>
                  </a:cubicBezTo>
                  <a:cubicBezTo>
                    <a:pt x="329693" y="268110"/>
                    <a:pt x="333236" y="279921"/>
                    <a:pt x="334417" y="302952"/>
                  </a:cubicBezTo>
                  <a:cubicBezTo>
                    <a:pt x="335598" y="318307"/>
                    <a:pt x="336779" y="327755"/>
                    <a:pt x="337961" y="331299"/>
                  </a:cubicBezTo>
                  <a:cubicBezTo>
                    <a:pt x="339142" y="334842"/>
                    <a:pt x="342390" y="336023"/>
                    <a:pt x="347705" y="334842"/>
                  </a:cubicBezTo>
                  <a:cubicBezTo>
                    <a:pt x="355382" y="333070"/>
                    <a:pt x="364241" y="325984"/>
                    <a:pt x="374280" y="313582"/>
                  </a:cubicBezTo>
                  <a:cubicBezTo>
                    <a:pt x="381366" y="306496"/>
                    <a:pt x="385943" y="299557"/>
                    <a:pt x="388010" y="292765"/>
                  </a:cubicBezTo>
                  <a:cubicBezTo>
                    <a:pt x="390077" y="285974"/>
                    <a:pt x="391110" y="274901"/>
                    <a:pt x="391110" y="259547"/>
                  </a:cubicBezTo>
                  <a:cubicBezTo>
                    <a:pt x="391110" y="235925"/>
                    <a:pt x="390372" y="224114"/>
                    <a:pt x="388896" y="224114"/>
                  </a:cubicBezTo>
                  <a:cubicBezTo>
                    <a:pt x="387420" y="224114"/>
                    <a:pt x="378266" y="228100"/>
                    <a:pt x="361435" y="236072"/>
                  </a:cubicBezTo>
                  <a:cubicBezTo>
                    <a:pt x="344604" y="244045"/>
                    <a:pt x="332941" y="247588"/>
                    <a:pt x="326445" y="246702"/>
                  </a:cubicBezTo>
                  <a:cubicBezTo>
                    <a:pt x="319949" y="245817"/>
                    <a:pt x="310501" y="236515"/>
                    <a:pt x="298098" y="218799"/>
                  </a:cubicBezTo>
                  <a:cubicBezTo>
                    <a:pt x="285697" y="201082"/>
                    <a:pt x="280530" y="189714"/>
                    <a:pt x="282597" y="184695"/>
                  </a:cubicBezTo>
                  <a:cubicBezTo>
                    <a:pt x="284663" y="179675"/>
                    <a:pt x="294260" y="175984"/>
                    <a:pt x="311386" y="173622"/>
                  </a:cubicBezTo>
                  <a:cubicBezTo>
                    <a:pt x="328512" y="171260"/>
                    <a:pt x="347705" y="164764"/>
                    <a:pt x="368964" y="154134"/>
                  </a:cubicBezTo>
                  <a:cubicBezTo>
                    <a:pt x="385500" y="146457"/>
                    <a:pt x="395244" y="140699"/>
                    <a:pt x="398197" y="136860"/>
                  </a:cubicBezTo>
                  <a:cubicBezTo>
                    <a:pt x="401149" y="133022"/>
                    <a:pt x="402626" y="124016"/>
                    <a:pt x="402626" y="109842"/>
                  </a:cubicBezTo>
                  <a:cubicBezTo>
                    <a:pt x="402626" y="90945"/>
                    <a:pt x="398640" y="75295"/>
                    <a:pt x="390667" y="62894"/>
                  </a:cubicBezTo>
                  <a:cubicBezTo>
                    <a:pt x="382695" y="50492"/>
                    <a:pt x="379004" y="42815"/>
                    <a:pt x="379594" y="39862"/>
                  </a:cubicBezTo>
                  <a:cubicBezTo>
                    <a:pt x="380185" y="36909"/>
                    <a:pt x="386090" y="35433"/>
                    <a:pt x="397311" y="35433"/>
                  </a:cubicBezTo>
                  <a:cubicBezTo>
                    <a:pt x="409122" y="35433"/>
                    <a:pt x="422852" y="40748"/>
                    <a:pt x="438502" y="51378"/>
                  </a:cubicBezTo>
                  <a:cubicBezTo>
                    <a:pt x="454151" y="62008"/>
                    <a:pt x="464339" y="72638"/>
                    <a:pt x="469063" y="83268"/>
                  </a:cubicBezTo>
                  <a:cubicBezTo>
                    <a:pt x="472015" y="90945"/>
                    <a:pt x="475116" y="96112"/>
                    <a:pt x="478364" y="98770"/>
                  </a:cubicBezTo>
                  <a:cubicBezTo>
                    <a:pt x="481612" y="101427"/>
                    <a:pt x="487370" y="102756"/>
                    <a:pt x="495637" y="102756"/>
                  </a:cubicBezTo>
                  <a:cubicBezTo>
                    <a:pt x="508630" y="102756"/>
                    <a:pt x="522655" y="104970"/>
                    <a:pt x="537714" y="109399"/>
                  </a:cubicBezTo>
                  <a:cubicBezTo>
                    <a:pt x="552774" y="113829"/>
                    <a:pt x="562074" y="118701"/>
                    <a:pt x="565618" y="124016"/>
                  </a:cubicBezTo>
                  <a:cubicBezTo>
                    <a:pt x="570342" y="129331"/>
                    <a:pt x="567685" y="137155"/>
                    <a:pt x="557645" y="147490"/>
                  </a:cubicBezTo>
                  <a:cubicBezTo>
                    <a:pt x="547606" y="157825"/>
                    <a:pt x="537419" y="162992"/>
                    <a:pt x="527084" y="162992"/>
                  </a:cubicBezTo>
                  <a:cubicBezTo>
                    <a:pt x="516750" y="162992"/>
                    <a:pt x="508630" y="165945"/>
                    <a:pt x="502724" y="171850"/>
                  </a:cubicBezTo>
                  <a:cubicBezTo>
                    <a:pt x="496819" y="177756"/>
                    <a:pt x="489732" y="180708"/>
                    <a:pt x="481464" y="180708"/>
                  </a:cubicBezTo>
                  <a:cubicBezTo>
                    <a:pt x="473197" y="180708"/>
                    <a:pt x="469063" y="185285"/>
                    <a:pt x="469063" y="194439"/>
                  </a:cubicBezTo>
                  <a:cubicBezTo>
                    <a:pt x="469063" y="203592"/>
                    <a:pt x="464929" y="220275"/>
                    <a:pt x="456661" y="244488"/>
                  </a:cubicBezTo>
                  <a:cubicBezTo>
                    <a:pt x="447803" y="269291"/>
                    <a:pt x="444998" y="284055"/>
                    <a:pt x="448246" y="288779"/>
                  </a:cubicBezTo>
                  <a:cubicBezTo>
                    <a:pt x="451494" y="293503"/>
                    <a:pt x="462271" y="290846"/>
                    <a:pt x="480578" y="280807"/>
                  </a:cubicBezTo>
                  <a:cubicBezTo>
                    <a:pt x="495342" y="271948"/>
                    <a:pt x="506120" y="267224"/>
                    <a:pt x="512911" y="266633"/>
                  </a:cubicBezTo>
                  <a:cubicBezTo>
                    <a:pt x="519702" y="266043"/>
                    <a:pt x="534318" y="266929"/>
                    <a:pt x="556759" y="269291"/>
                  </a:cubicBezTo>
                  <a:cubicBezTo>
                    <a:pt x="578019" y="272834"/>
                    <a:pt x="594998" y="277559"/>
                    <a:pt x="607694" y="283464"/>
                  </a:cubicBezTo>
                  <a:cubicBezTo>
                    <a:pt x="620391" y="289370"/>
                    <a:pt x="626740" y="295866"/>
                    <a:pt x="626740" y="302952"/>
                  </a:cubicBezTo>
                  <a:cubicBezTo>
                    <a:pt x="626740" y="309448"/>
                    <a:pt x="622163" y="316092"/>
                    <a:pt x="613009" y="322883"/>
                  </a:cubicBezTo>
                  <a:cubicBezTo>
                    <a:pt x="603856" y="329675"/>
                    <a:pt x="596326" y="331889"/>
                    <a:pt x="590421" y="329527"/>
                  </a:cubicBezTo>
                  <a:cubicBezTo>
                    <a:pt x="582153" y="327165"/>
                    <a:pt x="571819" y="329232"/>
                    <a:pt x="559417" y="335728"/>
                  </a:cubicBezTo>
                  <a:cubicBezTo>
                    <a:pt x="547016" y="342224"/>
                    <a:pt x="537566" y="345472"/>
                    <a:pt x="531070" y="345472"/>
                  </a:cubicBezTo>
                  <a:cubicBezTo>
                    <a:pt x="526346" y="345472"/>
                    <a:pt x="511435" y="351673"/>
                    <a:pt x="486336" y="364074"/>
                  </a:cubicBezTo>
                  <a:cubicBezTo>
                    <a:pt x="461238" y="376476"/>
                    <a:pt x="443078" y="386810"/>
                    <a:pt x="431858" y="395078"/>
                  </a:cubicBezTo>
                  <a:cubicBezTo>
                    <a:pt x="420047" y="403346"/>
                    <a:pt x="407055" y="406003"/>
                    <a:pt x="392882" y="403051"/>
                  </a:cubicBezTo>
                  <a:cubicBezTo>
                    <a:pt x="384023" y="401279"/>
                    <a:pt x="375903" y="401722"/>
                    <a:pt x="368522" y="404379"/>
                  </a:cubicBezTo>
                  <a:cubicBezTo>
                    <a:pt x="361140" y="407037"/>
                    <a:pt x="348590" y="413680"/>
                    <a:pt x="330874" y="424310"/>
                  </a:cubicBezTo>
                  <a:cubicBezTo>
                    <a:pt x="312567" y="436121"/>
                    <a:pt x="300461" y="445275"/>
                    <a:pt x="294555" y="451771"/>
                  </a:cubicBezTo>
                  <a:cubicBezTo>
                    <a:pt x="288650" y="458267"/>
                    <a:pt x="283039" y="468306"/>
                    <a:pt x="277724" y="481889"/>
                  </a:cubicBezTo>
                  <a:cubicBezTo>
                    <a:pt x="262370" y="524999"/>
                    <a:pt x="242882" y="563975"/>
                    <a:pt x="219260" y="598818"/>
                  </a:cubicBezTo>
                  <a:cubicBezTo>
                    <a:pt x="207449" y="616534"/>
                    <a:pt x="199477" y="632775"/>
                    <a:pt x="195343" y="647538"/>
                  </a:cubicBezTo>
                  <a:cubicBezTo>
                    <a:pt x="188257" y="671751"/>
                    <a:pt x="180284" y="683857"/>
                    <a:pt x="171425" y="683857"/>
                  </a:cubicBezTo>
                  <a:cubicBezTo>
                    <a:pt x="165520" y="683857"/>
                    <a:pt x="156957" y="677804"/>
                    <a:pt x="145737" y="665698"/>
                  </a:cubicBezTo>
                  <a:cubicBezTo>
                    <a:pt x="134516" y="653591"/>
                    <a:pt x="128020" y="643109"/>
                    <a:pt x="126248" y="634251"/>
                  </a:cubicBezTo>
                  <a:cubicBezTo>
                    <a:pt x="123296" y="621259"/>
                    <a:pt x="119457" y="611219"/>
                    <a:pt x="114733" y="604133"/>
                  </a:cubicBezTo>
                  <a:cubicBezTo>
                    <a:pt x="111780" y="599408"/>
                    <a:pt x="111042" y="595422"/>
                    <a:pt x="112518" y="592174"/>
                  </a:cubicBezTo>
                  <a:cubicBezTo>
                    <a:pt x="113995" y="588926"/>
                    <a:pt x="118276" y="584497"/>
                    <a:pt x="125363" y="578887"/>
                  </a:cubicBezTo>
                  <a:cubicBezTo>
                    <a:pt x="132449" y="573277"/>
                    <a:pt x="137321" y="567371"/>
                    <a:pt x="139979" y="561170"/>
                  </a:cubicBezTo>
                  <a:cubicBezTo>
                    <a:pt x="142636" y="554970"/>
                    <a:pt x="144851" y="544783"/>
                    <a:pt x="146622" y="530609"/>
                  </a:cubicBezTo>
                  <a:cubicBezTo>
                    <a:pt x="147804" y="514665"/>
                    <a:pt x="148099" y="505068"/>
                    <a:pt x="147508" y="501820"/>
                  </a:cubicBezTo>
                  <a:cubicBezTo>
                    <a:pt x="146918" y="498572"/>
                    <a:pt x="143374" y="496948"/>
                    <a:pt x="136878" y="496948"/>
                  </a:cubicBezTo>
                  <a:cubicBezTo>
                    <a:pt x="122705" y="496948"/>
                    <a:pt x="113256" y="487647"/>
                    <a:pt x="108532" y="469044"/>
                  </a:cubicBezTo>
                  <a:cubicBezTo>
                    <a:pt x="103808" y="450442"/>
                    <a:pt x="103808" y="420767"/>
                    <a:pt x="108532" y="380019"/>
                  </a:cubicBezTo>
                  <a:cubicBezTo>
                    <a:pt x="110894" y="362303"/>
                    <a:pt x="111485" y="352116"/>
                    <a:pt x="110304" y="349458"/>
                  </a:cubicBezTo>
                  <a:cubicBezTo>
                    <a:pt x="109122" y="346801"/>
                    <a:pt x="104398" y="345472"/>
                    <a:pt x="96130" y="345472"/>
                  </a:cubicBezTo>
                  <a:cubicBezTo>
                    <a:pt x="86091" y="345472"/>
                    <a:pt x="71032" y="350492"/>
                    <a:pt x="50953" y="360531"/>
                  </a:cubicBezTo>
                  <a:cubicBezTo>
                    <a:pt x="30874" y="370570"/>
                    <a:pt x="17883" y="374114"/>
                    <a:pt x="11977" y="371161"/>
                  </a:cubicBezTo>
                  <a:cubicBezTo>
                    <a:pt x="4300" y="368799"/>
                    <a:pt x="314" y="358464"/>
                    <a:pt x="18" y="340157"/>
                  </a:cubicBezTo>
                  <a:cubicBezTo>
                    <a:pt x="-277" y="321850"/>
                    <a:pt x="3119" y="311515"/>
                    <a:pt x="10205" y="309153"/>
                  </a:cubicBezTo>
                  <a:cubicBezTo>
                    <a:pt x="17883" y="306791"/>
                    <a:pt x="40176" y="286712"/>
                    <a:pt x="77085" y="248917"/>
                  </a:cubicBezTo>
                  <a:cubicBezTo>
                    <a:pt x="113995" y="211122"/>
                    <a:pt x="138059" y="183366"/>
                    <a:pt x="149280" y="165649"/>
                  </a:cubicBezTo>
                  <a:cubicBezTo>
                    <a:pt x="166406" y="141437"/>
                    <a:pt x="181465" y="121063"/>
                    <a:pt x="194457" y="104527"/>
                  </a:cubicBezTo>
                  <a:cubicBezTo>
                    <a:pt x="208040" y="86220"/>
                    <a:pt x="218227" y="67913"/>
                    <a:pt x="225018" y="49606"/>
                  </a:cubicBezTo>
                  <a:cubicBezTo>
                    <a:pt x="231809" y="31299"/>
                    <a:pt x="232843" y="18307"/>
                    <a:pt x="228118" y="10630"/>
                  </a:cubicBezTo>
                  <a:cubicBezTo>
                    <a:pt x="224575" y="5315"/>
                    <a:pt x="223246" y="2215"/>
                    <a:pt x="224132" y="1329"/>
                  </a:cubicBezTo>
                  <a:cubicBezTo>
                    <a:pt x="225018" y="443"/>
                    <a:pt x="229299" y="0"/>
                    <a:pt x="236977" y="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8C77046-8A49-4ACA-AC1A-8B2607E91591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777530" y="740429"/>
              <a:ext cx="718228" cy="579420"/>
            </a:xfrm>
            <a:custGeom>
              <a:avLst/>
              <a:gdLst/>
              <a:ahLst/>
              <a:cxnLst/>
              <a:rect l="l" t="t" r="r" b="b"/>
              <a:pathLst>
                <a:path w="718228" h="579420">
                  <a:moveTo>
                    <a:pt x="482598" y="257571"/>
                  </a:moveTo>
                  <a:cubicBezTo>
                    <a:pt x="487913" y="257571"/>
                    <a:pt x="500315" y="263181"/>
                    <a:pt x="519803" y="274402"/>
                  </a:cubicBezTo>
                  <a:cubicBezTo>
                    <a:pt x="538700" y="286803"/>
                    <a:pt x="547854" y="298171"/>
                    <a:pt x="547264" y="308506"/>
                  </a:cubicBezTo>
                  <a:cubicBezTo>
                    <a:pt x="546673" y="318841"/>
                    <a:pt x="534567" y="336410"/>
                    <a:pt x="510945" y="361213"/>
                  </a:cubicBezTo>
                  <a:cubicBezTo>
                    <a:pt x="492047" y="383063"/>
                    <a:pt x="479645" y="401222"/>
                    <a:pt x="473740" y="415691"/>
                  </a:cubicBezTo>
                  <a:cubicBezTo>
                    <a:pt x="467834" y="430159"/>
                    <a:pt x="464291" y="449500"/>
                    <a:pt x="463110" y="473712"/>
                  </a:cubicBezTo>
                  <a:cubicBezTo>
                    <a:pt x="463110" y="484933"/>
                    <a:pt x="463996" y="492315"/>
                    <a:pt x="465767" y="495858"/>
                  </a:cubicBezTo>
                  <a:cubicBezTo>
                    <a:pt x="467539" y="499401"/>
                    <a:pt x="471969" y="501764"/>
                    <a:pt x="479055" y="502945"/>
                  </a:cubicBezTo>
                  <a:cubicBezTo>
                    <a:pt x="490275" y="505897"/>
                    <a:pt x="511978" y="505602"/>
                    <a:pt x="544163" y="502059"/>
                  </a:cubicBezTo>
                  <a:cubicBezTo>
                    <a:pt x="576348" y="498516"/>
                    <a:pt x="600708" y="494086"/>
                    <a:pt x="617244" y="488771"/>
                  </a:cubicBezTo>
                  <a:cubicBezTo>
                    <a:pt x="631417" y="484047"/>
                    <a:pt x="642785" y="476960"/>
                    <a:pt x="651348" y="467512"/>
                  </a:cubicBezTo>
                  <a:cubicBezTo>
                    <a:pt x="659911" y="458063"/>
                    <a:pt x="664192" y="448023"/>
                    <a:pt x="664192" y="437394"/>
                  </a:cubicBezTo>
                  <a:cubicBezTo>
                    <a:pt x="664192" y="432079"/>
                    <a:pt x="666260" y="421744"/>
                    <a:pt x="670393" y="406390"/>
                  </a:cubicBezTo>
                  <a:cubicBezTo>
                    <a:pt x="674527" y="389854"/>
                    <a:pt x="679842" y="382472"/>
                    <a:pt x="686338" y="384244"/>
                  </a:cubicBezTo>
                  <a:cubicBezTo>
                    <a:pt x="691063" y="384835"/>
                    <a:pt x="693425" y="390445"/>
                    <a:pt x="693425" y="401075"/>
                  </a:cubicBezTo>
                  <a:cubicBezTo>
                    <a:pt x="693425" y="412886"/>
                    <a:pt x="695491" y="420858"/>
                    <a:pt x="699625" y="424992"/>
                  </a:cubicBezTo>
                  <a:cubicBezTo>
                    <a:pt x="703169" y="427945"/>
                    <a:pt x="707155" y="440199"/>
                    <a:pt x="711584" y="461754"/>
                  </a:cubicBezTo>
                  <a:cubicBezTo>
                    <a:pt x="716013" y="483309"/>
                    <a:pt x="718228" y="499697"/>
                    <a:pt x="718228" y="510917"/>
                  </a:cubicBezTo>
                  <a:cubicBezTo>
                    <a:pt x="718228" y="522728"/>
                    <a:pt x="711732" y="533949"/>
                    <a:pt x="698739" y="544578"/>
                  </a:cubicBezTo>
                  <a:cubicBezTo>
                    <a:pt x="682204" y="558752"/>
                    <a:pt x="665964" y="567905"/>
                    <a:pt x="650019" y="572039"/>
                  </a:cubicBezTo>
                  <a:cubicBezTo>
                    <a:pt x="634074" y="576173"/>
                    <a:pt x="606318" y="578535"/>
                    <a:pt x="566752" y="579126"/>
                  </a:cubicBezTo>
                  <a:cubicBezTo>
                    <a:pt x="532500" y="579716"/>
                    <a:pt x="509912" y="579421"/>
                    <a:pt x="498986" y="578240"/>
                  </a:cubicBezTo>
                  <a:cubicBezTo>
                    <a:pt x="488061" y="577059"/>
                    <a:pt x="477283" y="573515"/>
                    <a:pt x="466653" y="567610"/>
                  </a:cubicBezTo>
                  <a:cubicBezTo>
                    <a:pt x="450708" y="558752"/>
                    <a:pt x="437126" y="545760"/>
                    <a:pt x="425905" y="528634"/>
                  </a:cubicBezTo>
                  <a:cubicBezTo>
                    <a:pt x="417638" y="516823"/>
                    <a:pt x="412618" y="507521"/>
                    <a:pt x="410847" y="500730"/>
                  </a:cubicBezTo>
                  <a:cubicBezTo>
                    <a:pt x="409075" y="493939"/>
                    <a:pt x="409075" y="482866"/>
                    <a:pt x="410847" y="467512"/>
                  </a:cubicBezTo>
                  <a:cubicBezTo>
                    <a:pt x="412027" y="450386"/>
                    <a:pt x="412027" y="439903"/>
                    <a:pt x="410847" y="436065"/>
                  </a:cubicBezTo>
                  <a:cubicBezTo>
                    <a:pt x="409665" y="432226"/>
                    <a:pt x="405531" y="428831"/>
                    <a:pt x="398445" y="425878"/>
                  </a:cubicBezTo>
                  <a:lnTo>
                    <a:pt x="381614" y="419677"/>
                  </a:lnTo>
                  <a:lnTo>
                    <a:pt x="398445" y="409933"/>
                  </a:lnTo>
                  <a:cubicBezTo>
                    <a:pt x="411437" y="402256"/>
                    <a:pt x="419114" y="393250"/>
                    <a:pt x="421476" y="382915"/>
                  </a:cubicBezTo>
                  <a:cubicBezTo>
                    <a:pt x="423838" y="372581"/>
                    <a:pt x="422657" y="356488"/>
                    <a:pt x="417933" y="334638"/>
                  </a:cubicBezTo>
                  <a:cubicBezTo>
                    <a:pt x="410256" y="304520"/>
                    <a:pt x="409075" y="290051"/>
                    <a:pt x="414390" y="291232"/>
                  </a:cubicBezTo>
                  <a:cubicBezTo>
                    <a:pt x="414981" y="291823"/>
                    <a:pt x="415866" y="292709"/>
                    <a:pt x="417047" y="293890"/>
                  </a:cubicBezTo>
                  <a:cubicBezTo>
                    <a:pt x="418229" y="295662"/>
                    <a:pt x="424134" y="303339"/>
                    <a:pt x="434764" y="316921"/>
                  </a:cubicBezTo>
                  <a:lnTo>
                    <a:pt x="451594" y="335524"/>
                  </a:lnTo>
                  <a:lnTo>
                    <a:pt x="466653" y="311606"/>
                  </a:lnTo>
                  <a:cubicBezTo>
                    <a:pt x="477283" y="294480"/>
                    <a:pt x="481417" y="281193"/>
                    <a:pt x="479055" y="271744"/>
                  </a:cubicBezTo>
                  <a:cubicBezTo>
                    <a:pt x="476693" y="262295"/>
                    <a:pt x="477874" y="257571"/>
                    <a:pt x="482598" y="257571"/>
                  </a:cubicBezTo>
                  <a:close/>
                  <a:moveTo>
                    <a:pt x="431414" y="58094"/>
                  </a:moveTo>
                  <a:cubicBezTo>
                    <a:pt x="440660" y="56433"/>
                    <a:pt x="450487" y="60918"/>
                    <a:pt x="460895" y="71548"/>
                  </a:cubicBezTo>
                  <a:cubicBezTo>
                    <a:pt x="474773" y="85721"/>
                    <a:pt x="481712" y="102552"/>
                    <a:pt x="481712" y="122040"/>
                  </a:cubicBezTo>
                  <a:cubicBezTo>
                    <a:pt x="481712" y="139756"/>
                    <a:pt x="484370" y="148615"/>
                    <a:pt x="489685" y="148615"/>
                  </a:cubicBezTo>
                  <a:cubicBezTo>
                    <a:pt x="492047" y="148615"/>
                    <a:pt x="494114" y="146548"/>
                    <a:pt x="495886" y="142414"/>
                  </a:cubicBezTo>
                  <a:cubicBezTo>
                    <a:pt x="498248" y="138871"/>
                    <a:pt x="508435" y="134589"/>
                    <a:pt x="526446" y="129569"/>
                  </a:cubicBezTo>
                  <a:cubicBezTo>
                    <a:pt x="544458" y="124550"/>
                    <a:pt x="558780" y="118201"/>
                    <a:pt x="569410" y="110524"/>
                  </a:cubicBezTo>
                  <a:cubicBezTo>
                    <a:pt x="577086" y="105800"/>
                    <a:pt x="583139" y="103290"/>
                    <a:pt x="587568" y="102995"/>
                  </a:cubicBezTo>
                  <a:cubicBezTo>
                    <a:pt x="591998" y="102699"/>
                    <a:pt x="598936" y="104323"/>
                    <a:pt x="608386" y="107867"/>
                  </a:cubicBezTo>
                  <a:cubicBezTo>
                    <a:pt x="623150" y="113182"/>
                    <a:pt x="635846" y="117316"/>
                    <a:pt x="646476" y="120268"/>
                  </a:cubicBezTo>
                  <a:cubicBezTo>
                    <a:pt x="654744" y="122040"/>
                    <a:pt x="660058" y="126026"/>
                    <a:pt x="662421" y="132227"/>
                  </a:cubicBezTo>
                  <a:cubicBezTo>
                    <a:pt x="664783" y="138428"/>
                    <a:pt x="663602" y="144776"/>
                    <a:pt x="658878" y="151272"/>
                  </a:cubicBezTo>
                  <a:cubicBezTo>
                    <a:pt x="656515" y="155996"/>
                    <a:pt x="643081" y="160721"/>
                    <a:pt x="618572" y="165445"/>
                  </a:cubicBezTo>
                  <a:cubicBezTo>
                    <a:pt x="594064" y="170170"/>
                    <a:pt x="574429" y="176666"/>
                    <a:pt x="559665" y="184933"/>
                  </a:cubicBezTo>
                  <a:cubicBezTo>
                    <a:pt x="541948" y="193792"/>
                    <a:pt x="533090" y="196154"/>
                    <a:pt x="533090" y="192020"/>
                  </a:cubicBezTo>
                  <a:cubicBezTo>
                    <a:pt x="533090" y="190248"/>
                    <a:pt x="536043" y="186705"/>
                    <a:pt x="541948" y="181390"/>
                  </a:cubicBezTo>
                  <a:cubicBezTo>
                    <a:pt x="558484" y="167217"/>
                    <a:pt x="560255" y="160426"/>
                    <a:pt x="547264" y="161016"/>
                  </a:cubicBezTo>
                  <a:cubicBezTo>
                    <a:pt x="535452" y="162197"/>
                    <a:pt x="515079" y="169874"/>
                    <a:pt x="486142" y="184048"/>
                  </a:cubicBezTo>
                  <a:cubicBezTo>
                    <a:pt x="460748" y="195859"/>
                    <a:pt x="432697" y="217709"/>
                    <a:pt x="401988" y="249599"/>
                  </a:cubicBezTo>
                  <a:cubicBezTo>
                    <a:pt x="354744" y="299205"/>
                    <a:pt x="322264" y="324008"/>
                    <a:pt x="304547" y="324008"/>
                  </a:cubicBezTo>
                  <a:cubicBezTo>
                    <a:pt x="298051" y="324008"/>
                    <a:pt x="292589" y="331095"/>
                    <a:pt x="288160" y="345268"/>
                  </a:cubicBezTo>
                  <a:cubicBezTo>
                    <a:pt x="283730" y="359441"/>
                    <a:pt x="281516" y="378339"/>
                    <a:pt x="281516" y="401961"/>
                  </a:cubicBezTo>
                  <a:cubicBezTo>
                    <a:pt x="281516" y="428535"/>
                    <a:pt x="277530" y="449943"/>
                    <a:pt x="269557" y="466183"/>
                  </a:cubicBezTo>
                  <a:cubicBezTo>
                    <a:pt x="261585" y="482423"/>
                    <a:pt x="257451" y="493496"/>
                    <a:pt x="257156" y="499401"/>
                  </a:cubicBezTo>
                  <a:cubicBezTo>
                    <a:pt x="256860" y="505307"/>
                    <a:pt x="251398" y="519480"/>
                    <a:pt x="240768" y="541921"/>
                  </a:cubicBezTo>
                  <a:cubicBezTo>
                    <a:pt x="214784" y="594480"/>
                    <a:pt x="190866" y="589460"/>
                    <a:pt x="169016" y="526862"/>
                  </a:cubicBezTo>
                  <a:cubicBezTo>
                    <a:pt x="164292" y="512098"/>
                    <a:pt x="161782" y="501911"/>
                    <a:pt x="161487" y="496301"/>
                  </a:cubicBezTo>
                  <a:cubicBezTo>
                    <a:pt x="161192" y="490691"/>
                    <a:pt x="162815" y="485228"/>
                    <a:pt x="166359" y="479913"/>
                  </a:cubicBezTo>
                  <a:cubicBezTo>
                    <a:pt x="175217" y="466331"/>
                    <a:pt x="182451" y="447728"/>
                    <a:pt x="188061" y="424106"/>
                  </a:cubicBezTo>
                  <a:cubicBezTo>
                    <a:pt x="193672" y="400484"/>
                    <a:pt x="196477" y="378634"/>
                    <a:pt x="196477" y="358555"/>
                  </a:cubicBezTo>
                  <a:lnTo>
                    <a:pt x="196477" y="317807"/>
                  </a:lnTo>
                  <a:lnTo>
                    <a:pt x="159272" y="344382"/>
                  </a:lnTo>
                  <a:cubicBezTo>
                    <a:pt x="139784" y="357374"/>
                    <a:pt x="119705" y="368152"/>
                    <a:pt x="99036" y="376715"/>
                  </a:cubicBezTo>
                  <a:cubicBezTo>
                    <a:pt x="78367" y="385278"/>
                    <a:pt x="62422" y="389559"/>
                    <a:pt x="51201" y="389559"/>
                  </a:cubicBezTo>
                  <a:cubicBezTo>
                    <a:pt x="41753" y="389559"/>
                    <a:pt x="31566" y="386459"/>
                    <a:pt x="20640" y="380258"/>
                  </a:cubicBezTo>
                  <a:cubicBezTo>
                    <a:pt x="9715" y="374057"/>
                    <a:pt x="3072" y="367413"/>
                    <a:pt x="709" y="360327"/>
                  </a:cubicBezTo>
                  <a:cubicBezTo>
                    <a:pt x="-472" y="355012"/>
                    <a:pt x="-176" y="351616"/>
                    <a:pt x="1596" y="350140"/>
                  </a:cubicBezTo>
                  <a:cubicBezTo>
                    <a:pt x="3367" y="348663"/>
                    <a:pt x="7205" y="347925"/>
                    <a:pt x="13111" y="347925"/>
                  </a:cubicBezTo>
                  <a:cubicBezTo>
                    <a:pt x="22560" y="347925"/>
                    <a:pt x="40867" y="339953"/>
                    <a:pt x="68032" y="324008"/>
                  </a:cubicBezTo>
                  <a:cubicBezTo>
                    <a:pt x="95197" y="308063"/>
                    <a:pt x="119853" y="290789"/>
                    <a:pt x="141998" y="272187"/>
                  </a:cubicBezTo>
                  <a:cubicBezTo>
                    <a:pt x="164144" y="253585"/>
                    <a:pt x="181418" y="244579"/>
                    <a:pt x="193819" y="245169"/>
                  </a:cubicBezTo>
                  <a:cubicBezTo>
                    <a:pt x="217441" y="245169"/>
                    <a:pt x="233091" y="250484"/>
                    <a:pt x="240768" y="261114"/>
                  </a:cubicBezTo>
                  <a:cubicBezTo>
                    <a:pt x="248445" y="271744"/>
                    <a:pt x="253760" y="294776"/>
                    <a:pt x="256713" y="330209"/>
                  </a:cubicBezTo>
                  <a:lnTo>
                    <a:pt x="261142" y="374500"/>
                  </a:lnTo>
                  <a:lnTo>
                    <a:pt x="272658" y="353240"/>
                  </a:lnTo>
                  <a:cubicBezTo>
                    <a:pt x="281516" y="339067"/>
                    <a:pt x="287126" y="325041"/>
                    <a:pt x="289488" y="311164"/>
                  </a:cubicBezTo>
                  <a:cubicBezTo>
                    <a:pt x="291851" y="297286"/>
                    <a:pt x="301595" y="282079"/>
                    <a:pt x="318721" y="265544"/>
                  </a:cubicBezTo>
                  <a:cubicBezTo>
                    <a:pt x="357107" y="228929"/>
                    <a:pt x="387224" y="189510"/>
                    <a:pt x="409075" y="147286"/>
                  </a:cubicBezTo>
                  <a:cubicBezTo>
                    <a:pt x="430925" y="105061"/>
                    <a:pt x="434764" y="79520"/>
                    <a:pt x="420590" y="70662"/>
                  </a:cubicBezTo>
                  <a:cubicBezTo>
                    <a:pt x="415866" y="68300"/>
                    <a:pt x="416457" y="65347"/>
                    <a:pt x="422363" y="61804"/>
                  </a:cubicBezTo>
                  <a:cubicBezTo>
                    <a:pt x="425315" y="59884"/>
                    <a:pt x="428332" y="58648"/>
                    <a:pt x="431414" y="58094"/>
                  </a:cubicBezTo>
                  <a:close/>
                  <a:moveTo>
                    <a:pt x="178096" y="460"/>
                  </a:moveTo>
                  <a:cubicBezTo>
                    <a:pt x="182377" y="1789"/>
                    <a:pt x="187914" y="5997"/>
                    <a:pt x="194705" y="13083"/>
                  </a:cubicBezTo>
                  <a:cubicBezTo>
                    <a:pt x="200611" y="18398"/>
                    <a:pt x="209174" y="27257"/>
                    <a:pt x="220394" y="39658"/>
                  </a:cubicBezTo>
                  <a:cubicBezTo>
                    <a:pt x="232796" y="54422"/>
                    <a:pt x="241063" y="65347"/>
                    <a:pt x="245197" y="72434"/>
                  </a:cubicBezTo>
                  <a:cubicBezTo>
                    <a:pt x="249331" y="79520"/>
                    <a:pt x="251398" y="88674"/>
                    <a:pt x="251398" y="99894"/>
                  </a:cubicBezTo>
                  <a:cubicBezTo>
                    <a:pt x="251398" y="109343"/>
                    <a:pt x="250512" y="115691"/>
                    <a:pt x="248740" y="118939"/>
                  </a:cubicBezTo>
                  <a:cubicBezTo>
                    <a:pt x="246969" y="122188"/>
                    <a:pt x="243425" y="124697"/>
                    <a:pt x="238111" y="126469"/>
                  </a:cubicBezTo>
                  <a:cubicBezTo>
                    <a:pt x="229843" y="127650"/>
                    <a:pt x="218327" y="128831"/>
                    <a:pt x="203563" y="130012"/>
                  </a:cubicBezTo>
                  <a:cubicBezTo>
                    <a:pt x="188800" y="131193"/>
                    <a:pt x="176250" y="131784"/>
                    <a:pt x="165916" y="131784"/>
                  </a:cubicBezTo>
                  <a:cubicBezTo>
                    <a:pt x="155581" y="131784"/>
                    <a:pt x="149823" y="131489"/>
                    <a:pt x="148642" y="130898"/>
                  </a:cubicBezTo>
                  <a:cubicBezTo>
                    <a:pt x="148642" y="128536"/>
                    <a:pt x="153662" y="119382"/>
                    <a:pt x="163701" y="103438"/>
                  </a:cubicBezTo>
                  <a:cubicBezTo>
                    <a:pt x="171969" y="92808"/>
                    <a:pt x="176250" y="83802"/>
                    <a:pt x="176546" y="76420"/>
                  </a:cubicBezTo>
                  <a:cubicBezTo>
                    <a:pt x="176841" y="69038"/>
                    <a:pt x="174332" y="53536"/>
                    <a:pt x="169016" y="29914"/>
                  </a:cubicBezTo>
                  <a:cubicBezTo>
                    <a:pt x="166063" y="19284"/>
                    <a:pt x="166063" y="11016"/>
                    <a:pt x="169016" y="5111"/>
                  </a:cubicBezTo>
                  <a:cubicBezTo>
                    <a:pt x="170788" y="682"/>
                    <a:pt x="173814" y="-868"/>
                    <a:pt x="178096" y="46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D4DFE36-0071-2AF7-EFF1-A8999F4ADFCE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2" name="香香21-8"/>
            <p:cNvPicPr/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18" name="香香21-9"/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19" name="香香21-10"/>
              <p:cNvPicPr>
                <a:picLocks noChangeAspect="1"/>
              </p:cNvPicPr>
              <p:nvPr/>
            </p:nvPicPr>
            <p:blipFill>
              <a:blip r:embed="rId1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C162044E-70C0-61B3-C4B2-84728DC98483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737126"/>
            <a:ext cx="12163898" cy="1120874"/>
          </a:xfrm>
          <a:custGeom>
            <a:avLst/>
            <a:gdLst>
              <a:gd name="connsiteX0" fmla="*/ 0 w 12163898"/>
              <a:gd name="connsiteY0" fmla="*/ 0 h 1120874"/>
              <a:gd name="connsiteX1" fmla="*/ 12163898 w 12163898"/>
              <a:gd name="connsiteY1" fmla="*/ 0 h 1120874"/>
              <a:gd name="connsiteX2" fmla="*/ 12163898 w 12163898"/>
              <a:gd name="connsiteY2" fmla="*/ 1120874 h 1120874"/>
              <a:gd name="connsiteX3" fmla="*/ 0 w 12163898"/>
              <a:gd name="connsiteY3" fmla="*/ 1120874 h 1120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898" h="1120874">
                <a:moveTo>
                  <a:pt x="0" y="0"/>
                </a:moveTo>
                <a:lnTo>
                  <a:pt x="12163898" y="0"/>
                </a:lnTo>
                <a:lnTo>
                  <a:pt x="12163898" y="1120874"/>
                </a:lnTo>
                <a:lnTo>
                  <a:pt x="0" y="1120874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香香3"/>
          <p:cNvSpPr/>
          <p:nvPr/>
        </p:nvSpPr>
        <p:spPr>
          <a:xfrm>
            <a:off x="874713" y="2401859"/>
            <a:ext cx="10442574" cy="2787132"/>
          </a:xfrm>
          <a:custGeom>
            <a:avLst/>
            <a:gdLst>
              <a:gd name="connsiteX0" fmla="*/ 0 w 10442574"/>
              <a:gd name="connsiteY0" fmla="*/ 0 h 2003398"/>
              <a:gd name="connsiteX1" fmla="*/ 0 w 10442574"/>
              <a:gd name="connsiteY1" fmla="*/ 0 h 2003398"/>
              <a:gd name="connsiteX2" fmla="*/ 10442574 w 10442574"/>
              <a:gd name="connsiteY2" fmla="*/ 0 h 2003398"/>
              <a:gd name="connsiteX3" fmla="*/ 10442574 w 10442574"/>
              <a:gd name="connsiteY3" fmla="*/ 0 h 2003398"/>
              <a:gd name="connsiteX4" fmla="*/ 10442574 w 10442574"/>
              <a:gd name="connsiteY4" fmla="*/ 2003398 h 2003398"/>
              <a:gd name="connsiteX5" fmla="*/ 10442574 w 10442574"/>
              <a:gd name="connsiteY5" fmla="*/ 2003398 h 2003398"/>
              <a:gd name="connsiteX6" fmla="*/ 0 w 10442574"/>
              <a:gd name="connsiteY6" fmla="*/ 2003398 h 2003398"/>
              <a:gd name="connsiteX7" fmla="*/ 0 w 10442574"/>
              <a:gd name="connsiteY7" fmla="*/ 2003398 h 2003398"/>
              <a:gd name="connsiteX8" fmla="*/ 0 w 10442574"/>
              <a:gd name="connsiteY8" fmla="*/ 0 h 2003398"/>
              <a:gd name="connsiteX0-1" fmla="*/ 0 w 10442574"/>
              <a:gd name="connsiteY0-2" fmla="*/ 0 h 2003398"/>
              <a:gd name="connsiteX1-3" fmla="*/ 0 w 10442574"/>
              <a:gd name="connsiteY1-4" fmla="*/ 0 h 2003398"/>
              <a:gd name="connsiteX2-5" fmla="*/ 10442574 w 10442574"/>
              <a:gd name="connsiteY2-6" fmla="*/ 0 h 2003398"/>
              <a:gd name="connsiteX3-7" fmla="*/ 10442574 w 10442574"/>
              <a:gd name="connsiteY3-8" fmla="*/ 0 h 2003398"/>
              <a:gd name="connsiteX4-9" fmla="*/ 10442574 w 10442574"/>
              <a:gd name="connsiteY4-10" fmla="*/ 2003398 h 2003398"/>
              <a:gd name="connsiteX5-11" fmla="*/ 10442574 w 10442574"/>
              <a:gd name="connsiteY5-12" fmla="*/ 2003398 h 2003398"/>
              <a:gd name="connsiteX6-13" fmla="*/ 0 w 10442574"/>
              <a:gd name="connsiteY6-14" fmla="*/ 2003398 h 2003398"/>
              <a:gd name="connsiteX7-15" fmla="*/ 0 w 10442574"/>
              <a:gd name="connsiteY7-16" fmla="*/ 2003398 h 2003398"/>
              <a:gd name="connsiteX8-17" fmla="*/ 0 w 10442574"/>
              <a:gd name="connsiteY8-18" fmla="*/ 0 h 2003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0442574" h="2003398">
                <a:moveTo>
                  <a:pt x="0" y="0"/>
                </a:moveTo>
                <a:lnTo>
                  <a:pt x="0" y="0"/>
                </a:lnTo>
                <a:cubicBezTo>
                  <a:pt x="3480858" y="0"/>
                  <a:pt x="6738196" y="467360"/>
                  <a:pt x="10442574" y="0"/>
                </a:cubicBezTo>
                <a:lnTo>
                  <a:pt x="10442574" y="0"/>
                </a:lnTo>
                <a:lnTo>
                  <a:pt x="10442574" y="2003398"/>
                </a:lnTo>
                <a:lnTo>
                  <a:pt x="10442574" y="2003398"/>
                </a:lnTo>
                <a:lnTo>
                  <a:pt x="0" y="2003398"/>
                </a:lnTo>
                <a:lnTo>
                  <a:pt x="0" y="200339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4125" tIns="42062" rIns="84125" bIns="42062" rtlCol="0" anchor="ctr">
            <a:noAutofit/>
          </a:bodyPr>
          <a:lstStyle/>
          <a:p>
            <a:pPr algn="ctr"/>
            <a:endParaRPr lang="zh-CN" altLang="en-US" sz="1655" dirty="0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" name="香香4"/>
          <p:cNvSpPr/>
          <p:nvPr/>
        </p:nvSpPr>
        <p:spPr>
          <a:xfrm>
            <a:off x="504610" y="2135625"/>
            <a:ext cx="10442574" cy="2787132"/>
          </a:xfrm>
          <a:custGeom>
            <a:avLst/>
            <a:gdLst>
              <a:gd name="connsiteX0" fmla="*/ 0 w 10442574"/>
              <a:gd name="connsiteY0" fmla="*/ 0 h 2003398"/>
              <a:gd name="connsiteX1" fmla="*/ 0 w 10442574"/>
              <a:gd name="connsiteY1" fmla="*/ 0 h 2003398"/>
              <a:gd name="connsiteX2" fmla="*/ 10442574 w 10442574"/>
              <a:gd name="connsiteY2" fmla="*/ 0 h 2003398"/>
              <a:gd name="connsiteX3" fmla="*/ 10442574 w 10442574"/>
              <a:gd name="connsiteY3" fmla="*/ 0 h 2003398"/>
              <a:gd name="connsiteX4" fmla="*/ 10442574 w 10442574"/>
              <a:gd name="connsiteY4" fmla="*/ 2003398 h 2003398"/>
              <a:gd name="connsiteX5" fmla="*/ 10442574 w 10442574"/>
              <a:gd name="connsiteY5" fmla="*/ 2003398 h 2003398"/>
              <a:gd name="connsiteX6" fmla="*/ 0 w 10442574"/>
              <a:gd name="connsiteY6" fmla="*/ 2003398 h 2003398"/>
              <a:gd name="connsiteX7" fmla="*/ 0 w 10442574"/>
              <a:gd name="connsiteY7" fmla="*/ 2003398 h 2003398"/>
              <a:gd name="connsiteX8" fmla="*/ 0 w 10442574"/>
              <a:gd name="connsiteY8" fmla="*/ 0 h 2003398"/>
              <a:gd name="connsiteX0-1" fmla="*/ 0 w 10442574"/>
              <a:gd name="connsiteY0-2" fmla="*/ 0 h 2003398"/>
              <a:gd name="connsiteX1-3" fmla="*/ 0 w 10442574"/>
              <a:gd name="connsiteY1-4" fmla="*/ 0 h 2003398"/>
              <a:gd name="connsiteX2-5" fmla="*/ 10442574 w 10442574"/>
              <a:gd name="connsiteY2-6" fmla="*/ 0 h 2003398"/>
              <a:gd name="connsiteX3-7" fmla="*/ 10442574 w 10442574"/>
              <a:gd name="connsiteY3-8" fmla="*/ 0 h 2003398"/>
              <a:gd name="connsiteX4-9" fmla="*/ 10442574 w 10442574"/>
              <a:gd name="connsiteY4-10" fmla="*/ 2003398 h 2003398"/>
              <a:gd name="connsiteX5-11" fmla="*/ 10442574 w 10442574"/>
              <a:gd name="connsiteY5-12" fmla="*/ 2003398 h 2003398"/>
              <a:gd name="connsiteX6-13" fmla="*/ 0 w 10442574"/>
              <a:gd name="connsiteY6-14" fmla="*/ 2003398 h 2003398"/>
              <a:gd name="connsiteX7-15" fmla="*/ 0 w 10442574"/>
              <a:gd name="connsiteY7-16" fmla="*/ 2003398 h 2003398"/>
              <a:gd name="connsiteX8-17" fmla="*/ 0 w 10442574"/>
              <a:gd name="connsiteY8-18" fmla="*/ 0 h 20033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0442574" h="2003398">
                <a:moveTo>
                  <a:pt x="0" y="0"/>
                </a:moveTo>
                <a:lnTo>
                  <a:pt x="0" y="0"/>
                </a:lnTo>
                <a:cubicBezTo>
                  <a:pt x="3480858" y="0"/>
                  <a:pt x="6738196" y="467360"/>
                  <a:pt x="10442574" y="0"/>
                </a:cubicBezTo>
                <a:lnTo>
                  <a:pt x="10442574" y="0"/>
                </a:lnTo>
                <a:lnTo>
                  <a:pt x="10442574" y="2003398"/>
                </a:lnTo>
                <a:lnTo>
                  <a:pt x="10442574" y="2003398"/>
                </a:lnTo>
                <a:lnTo>
                  <a:pt x="0" y="2003398"/>
                </a:lnTo>
                <a:lnTo>
                  <a:pt x="0" y="200339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4125" tIns="42062" rIns="84125" bIns="42062" rtlCol="0" anchor="ctr">
            <a:noAutofit/>
          </a:bodyPr>
          <a:lstStyle/>
          <a:p>
            <a:pPr algn="ctr"/>
            <a:endParaRPr lang="zh-CN" altLang="en-US" sz="1655" dirty="0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52" name="香香2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-1" y="3938089"/>
            <a:ext cx="12192000" cy="2919910"/>
          </a:xfrm>
          <a:custGeom>
            <a:avLst/>
            <a:gdLst>
              <a:gd name="connsiteX0" fmla="*/ 0 w 12192000"/>
              <a:gd name="connsiteY0" fmla="*/ 0 h 2919910"/>
              <a:gd name="connsiteX1" fmla="*/ 12192000 w 12192000"/>
              <a:gd name="connsiteY1" fmla="*/ 0 h 2919910"/>
              <a:gd name="connsiteX2" fmla="*/ 12192000 w 12192000"/>
              <a:gd name="connsiteY2" fmla="*/ 2919910 h 2919910"/>
              <a:gd name="connsiteX3" fmla="*/ 0 w 12192000"/>
              <a:gd name="connsiteY3" fmla="*/ 2919910 h 2919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19910">
                <a:moveTo>
                  <a:pt x="0" y="0"/>
                </a:moveTo>
                <a:lnTo>
                  <a:pt x="12192000" y="0"/>
                </a:lnTo>
                <a:lnTo>
                  <a:pt x="12192000" y="2919910"/>
                </a:lnTo>
                <a:lnTo>
                  <a:pt x="0" y="2919910"/>
                </a:lnTo>
                <a:close/>
              </a:path>
            </a:pathLst>
          </a:custGeom>
        </p:spPr>
      </p:pic>
      <p:pic>
        <p:nvPicPr>
          <p:cNvPr id="40" name="香香5" descr="图片包含 户外, 山, 天空, 树&#10;&#10;自动生成的说明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sp>
        <p:nvSpPr>
          <p:cNvPr id="25" name="香香9"/>
          <p:cNvSpPr txBox="1"/>
          <p:nvPr/>
        </p:nvSpPr>
        <p:spPr>
          <a:xfrm>
            <a:off x="4743593" y="1756543"/>
            <a:ext cx="3535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输入关键词标题</a:t>
            </a:r>
          </a:p>
        </p:txBody>
      </p:sp>
      <p:sp>
        <p:nvSpPr>
          <p:cNvPr id="7" name="香香10"/>
          <p:cNvSpPr txBox="1"/>
          <p:nvPr/>
        </p:nvSpPr>
        <p:spPr>
          <a:xfrm>
            <a:off x="4861917" y="2703145"/>
            <a:ext cx="5840799" cy="935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单击此处输入你的正文，文字是您思想的提炼为展示更好的效果，请言简意赅的阐述观点，单击此处输入你的正文，文字是您思想的提炼为展示更好的效果，请言简意赅的阐述观点，单击此处输入你的正文</a:t>
            </a:r>
          </a:p>
        </p:txBody>
      </p:sp>
      <p:pic>
        <p:nvPicPr>
          <p:cNvPr id="31" name="香香11"/>
          <p:cNvPicPr/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885" y="1671734"/>
            <a:ext cx="3061439" cy="2355304"/>
          </a:xfrm>
          <a:prstGeom prst="rect">
            <a:avLst/>
          </a:pr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</p:pic>
      <p:grpSp>
        <p:nvGrpSpPr>
          <p:cNvPr id="58" name="香香12"/>
          <p:cNvGrpSpPr/>
          <p:nvPr/>
        </p:nvGrpSpPr>
        <p:grpSpPr>
          <a:xfrm>
            <a:off x="874713" y="4212133"/>
            <a:ext cx="2376795" cy="1842651"/>
            <a:chOff x="874713" y="4212133"/>
            <a:chExt cx="2376795" cy="1842651"/>
          </a:xfrm>
        </p:grpSpPr>
        <p:sp>
          <p:nvSpPr>
            <p:cNvPr id="59" name="香香12-1"/>
            <p:cNvSpPr/>
            <p:nvPr/>
          </p:nvSpPr>
          <p:spPr>
            <a:xfrm>
              <a:off x="874713" y="4212133"/>
              <a:ext cx="2376795" cy="184265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0" name="香香12-2"/>
            <p:cNvSpPr txBox="1"/>
            <p:nvPr/>
          </p:nvSpPr>
          <p:spPr>
            <a:xfrm>
              <a:off x="1053357" y="4613111"/>
              <a:ext cx="2019507" cy="574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61" name="香香12-3"/>
            <p:cNvSpPr txBox="1"/>
            <p:nvPr>
              <p:custDataLst>
                <p:tags r:id="rId12"/>
              </p:custDataLst>
            </p:nvPr>
          </p:nvSpPr>
          <p:spPr>
            <a:xfrm flipH="1">
              <a:off x="1287666" y="5410200"/>
              <a:ext cx="1550888" cy="432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2" name="香香13"/>
          <p:cNvGrpSpPr/>
          <p:nvPr/>
        </p:nvGrpSpPr>
        <p:grpSpPr>
          <a:xfrm>
            <a:off x="3417997" y="4212133"/>
            <a:ext cx="2376795" cy="1842651"/>
            <a:chOff x="874713" y="4212133"/>
            <a:chExt cx="2376795" cy="1842651"/>
          </a:xfrm>
        </p:grpSpPr>
        <p:sp>
          <p:nvSpPr>
            <p:cNvPr id="4" name="香香13-1"/>
            <p:cNvSpPr/>
            <p:nvPr/>
          </p:nvSpPr>
          <p:spPr>
            <a:xfrm>
              <a:off x="874713" y="4212133"/>
              <a:ext cx="2376795" cy="184265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" name="香香13-2"/>
            <p:cNvSpPr txBox="1"/>
            <p:nvPr/>
          </p:nvSpPr>
          <p:spPr>
            <a:xfrm>
              <a:off x="1053357" y="4613111"/>
              <a:ext cx="2019507" cy="574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6" name="香香13-3"/>
            <p:cNvSpPr txBox="1"/>
            <p:nvPr>
              <p:custDataLst>
                <p:tags r:id="rId11"/>
              </p:custDataLst>
            </p:nvPr>
          </p:nvSpPr>
          <p:spPr>
            <a:xfrm flipH="1">
              <a:off x="1287666" y="5410200"/>
              <a:ext cx="1550888" cy="432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8" name="香香14"/>
          <p:cNvGrpSpPr/>
          <p:nvPr/>
        </p:nvGrpSpPr>
        <p:grpSpPr>
          <a:xfrm>
            <a:off x="5961281" y="4212133"/>
            <a:ext cx="2376795" cy="1842651"/>
            <a:chOff x="874713" y="4212133"/>
            <a:chExt cx="2376795" cy="1842651"/>
          </a:xfrm>
        </p:grpSpPr>
        <p:sp>
          <p:nvSpPr>
            <p:cNvPr id="9" name="香香14-1"/>
            <p:cNvSpPr/>
            <p:nvPr/>
          </p:nvSpPr>
          <p:spPr>
            <a:xfrm>
              <a:off x="874713" y="4212133"/>
              <a:ext cx="2376795" cy="184265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" name="香香14-2"/>
            <p:cNvSpPr txBox="1"/>
            <p:nvPr/>
          </p:nvSpPr>
          <p:spPr>
            <a:xfrm>
              <a:off x="1053357" y="4613111"/>
              <a:ext cx="2019507" cy="574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11" name="香香14-3"/>
            <p:cNvSpPr txBox="1"/>
            <p:nvPr>
              <p:custDataLst>
                <p:tags r:id="rId10"/>
              </p:custDataLst>
            </p:nvPr>
          </p:nvSpPr>
          <p:spPr>
            <a:xfrm flipH="1">
              <a:off x="1287666" y="5410200"/>
              <a:ext cx="1550888" cy="432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grpSp>
        <p:nvGrpSpPr>
          <p:cNvPr id="12" name="香香15"/>
          <p:cNvGrpSpPr/>
          <p:nvPr/>
        </p:nvGrpSpPr>
        <p:grpSpPr>
          <a:xfrm>
            <a:off x="8664586" y="4212133"/>
            <a:ext cx="2376795" cy="1842651"/>
            <a:chOff x="874713" y="4212133"/>
            <a:chExt cx="2376795" cy="1842651"/>
          </a:xfrm>
        </p:grpSpPr>
        <p:sp>
          <p:nvSpPr>
            <p:cNvPr id="13" name="香香15-1"/>
            <p:cNvSpPr/>
            <p:nvPr/>
          </p:nvSpPr>
          <p:spPr>
            <a:xfrm>
              <a:off x="874713" y="4212133"/>
              <a:ext cx="2376795" cy="184265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香香15-2"/>
            <p:cNvSpPr txBox="1"/>
            <p:nvPr/>
          </p:nvSpPr>
          <p:spPr>
            <a:xfrm>
              <a:off x="1053357" y="4613111"/>
              <a:ext cx="2019507" cy="574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15" name="香香15-3"/>
            <p:cNvSpPr txBox="1"/>
            <p:nvPr>
              <p:custDataLst>
                <p:tags r:id="rId9"/>
              </p:custDataLst>
            </p:nvPr>
          </p:nvSpPr>
          <p:spPr>
            <a:xfrm flipH="1">
              <a:off x="1287666" y="5410200"/>
              <a:ext cx="1550888" cy="432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添加标题</a:t>
              </a:r>
            </a:p>
          </p:txBody>
        </p:sp>
      </p:grpSp>
      <p:pic>
        <p:nvPicPr>
          <p:cNvPr id="37" name="香香16"/>
          <p:cNvPicPr>
            <a:picLocks noChangeAspect="1"/>
          </p:cNvPicPr>
          <p:nvPr/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Blur radius="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6200" y="1199995"/>
            <a:ext cx="1625117" cy="2170812"/>
          </a:xfrm>
          <a:custGeom>
            <a:avLst/>
            <a:gdLst>
              <a:gd name="connsiteX0" fmla="*/ 0 w 1625117"/>
              <a:gd name="connsiteY0" fmla="*/ 0 h 2170812"/>
              <a:gd name="connsiteX1" fmla="*/ 1625117 w 1625117"/>
              <a:gd name="connsiteY1" fmla="*/ 0 h 2170812"/>
              <a:gd name="connsiteX2" fmla="*/ 1625117 w 1625117"/>
              <a:gd name="connsiteY2" fmla="*/ 2170812 h 2170812"/>
              <a:gd name="connsiteX3" fmla="*/ 0 w 1625117"/>
              <a:gd name="connsiteY3" fmla="*/ 2170812 h 217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117" h="2170812">
                <a:moveTo>
                  <a:pt x="0" y="0"/>
                </a:moveTo>
                <a:lnTo>
                  <a:pt x="1625117" y="0"/>
                </a:lnTo>
                <a:lnTo>
                  <a:pt x="1625117" y="2170812"/>
                </a:lnTo>
                <a:lnTo>
                  <a:pt x="0" y="2170812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8E2DA10C-C89B-CEFA-8C1F-70EF73D01FDE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artisticBlur radius="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574391">
            <a:off x="3273002" y="5725029"/>
            <a:ext cx="1625117" cy="2033332"/>
          </a:xfrm>
          <a:custGeom>
            <a:avLst/>
            <a:gdLst>
              <a:gd name="connsiteX0" fmla="*/ 1625117 w 1625117"/>
              <a:gd name="connsiteY0" fmla="*/ 2033332 h 2033332"/>
              <a:gd name="connsiteX1" fmla="*/ 0 w 1625117"/>
              <a:gd name="connsiteY1" fmla="*/ 2033332 h 2033332"/>
              <a:gd name="connsiteX2" fmla="*/ 0 w 1625117"/>
              <a:gd name="connsiteY2" fmla="*/ 1697018 h 2033332"/>
              <a:gd name="connsiteX3" fmla="*/ 1625117 w 1625117"/>
              <a:gd name="connsiteY3" fmla="*/ 0 h 203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117" h="2033332">
                <a:moveTo>
                  <a:pt x="1625117" y="2033332"/>
                </a:moveTo>
                <a:lnTo>
                  <a:pt x="0" y="2033332"/>
                </a:lnTo>
                <a:lnTo>
                  <a:pt x="0" y="1697018"/>
                </a:lnTo>
                <a:lnTo>
                  <a:pt x="1625117" y="0"/>
                </a:lnTo>
                <a:close/>
              </a:path>
            </a:pathLst>
          </a:cu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CBFFEDB7-9CF7-4052-4953-CB5747B8642C}"/>
              </a:ext>
            </a:extLst>
          </p:cNvPr>
          <p:cNvGrpSpPr/>
          <p:nvPr/>
        </p:nvGrpSpPr>
        <p:grpSpPr>
          <a:xfrm>
            <a:off x="408690" y="241821"/>
            <a:ext cx="11326110" cy="1347561"/>
            <a:chOff x="408690" y="241821"/>
            <a:chExt cx="11326110" cy="134756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B8082DF-5B05-2325-511C-37C6969DC590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250861" y="726074"/>
              <a:ext cx="545211" cy="529138"/>
            </a:xfrm>
            <a:custGeom>
              <a:avLst/>
              <a:gdLst/>
              <a:ahLst/>
              <a:cxnLst/>
              <a:rect l="l" t="t" r="r" b="b"/>
              <a:pathLst>
                <a:path w="545211" h="529138">
                  <a:moveTo>
                    <a:pt x="368960" y="129388"/>
                  </a:moveTo>
                  <a:cubicBezTo>
                    <a:pt x="383591" y="130760"/>
                    <a:pt x="394563" y="133160"/>
                    <a:pt x="401879" y="136589"/>
                  </a:cubicBezTo>
                  <a:cubicBezTo>
                    <a:pt x="409194" y="140018"/>
                    <a:pt x="414680" y="145162"/>
                    <a:pt x="418338" y="152020"/>
                  </a:cubicBezTo>
                  <a:cubicBezTo>
                    <a:pt x="422910" y="161164"/>
                    <a:pt x="422567" y="167679"/>
                    <a:pt x="417309" y="171565"/>
                  </a:cubicBezTo>
                  <a:cubicBezTo>
                    <a:pt x="412051" y="175451"/>
                    <a:pt x="402107" y="176708"/>
                    <a:pt x="387477" y="175337"/>
                  </a:cubicBezTo>
                  <a:cubicBezTo>
                    <a:pt x="359130" y="172136"/>
                    <a:pt x="323926" y="178537"/>
                    <a:pt x="281864" y="194539"/>
                  </a:cubicBezTo>
                  <a:cubicBezTo>
                    <a:pt x="244830" y="209627"/>
                    <a:pt x="226314" y="218314"/>
                    <a:pt x="226314" y="220599"/>
                  </a:cubicBezTo>
                  <a:cubicBezTo>
                    <a:pt x="226314" y="222886"/>
                    <a:pt x="234429" y="226886"/>
                    <a:pt x="250660" y="232601"/>
                  </a:cubicBezTo>
                  <a:cubicBezTo>
                    <a:pt x="266890" y="238316"/>
                    <a:pt x="277063" y="245517"/>
                    <a:pt x="281178" y="254204"/>
                  </a:cubicBezTo>
                  <a:cubicBezTo>
                    <a:pt x="284835" y="259690"/>
                    <a:pt x="286093" y="264491"/>
                    <a:pt x="284950" y="268605"/>
                  </a:cubicBezTo>
                  <a:cubicBezTo>
                    <a:pt x="283807" y="272720"/>
                    <a:pt x="279120" y="281178"/>
                    <a:pt x="270891" y="293980"/>
                  </a:cubicBezTo>
                  <a:lnTo>
                    <a:pt x="253746" y="322784"/>
                  </a:lnTo>
                  <a:lnTo>
                    <a:pt x="265404" y="335128"/>
                  </a:lnTo>
                  <a:cubicBezTo>
                    <a:pt x="273634" y="342901"/>
                    <a:pt x="278892" y="346787"/>
                    <a:pt x="281178" y="346787"/>
                  </a:cubicBezTo>
                  <a:cubicBezTo>
                    <a:pt x="283464" y="346787"/>
                    <a:pt x="293636" y="353873"/>
                    <a:pt x="311696" y="368047"/>
                  </a:cubicBezTo>
                  <a:cubicBezTo>
                    <a:pt x="329755" y="382220"/>
                    <a:pt x="340271" y="389306"/>
                    <a:pt x="343243" y="389306"/>
                  </a:cubicBezTo>
                  <a:cubicBezTo>
                    <a:pt x="346214" y="389306"/>
                    <a:pt x="348843" y="391364"/>
                    <a:pt x="351129" y="395479"/>
                  </a:cubicBezTo>
                  <a:cubicBezTo>
                    <a:pt x="353873" y="399593"/>
                    <a:pt x="362674" y="407251"/>
                    <a:pt x="377532" y="418453"/>
                  </a:cubicBezTo>
                  <a:cubicBezTo>
                    <a:pt x="392391" y="429654"/>
                    <a:pt x="403707" y="437312"/>
                    <a:pt x="411480" y="441427"/>
                  </a:cubicBezTo>
                  <a:cubicBezTo>
                    <a:pt x="420624" y="446456"/>
                    <a:pt x="428396" y="450800"/>
                    <a:pt x="434797" y="454457"/>
                  </a:cubicBezTo>
                  <a:cubicBezTo>
                    <a:pt x="441198" y="458115"/>
                    <a:pt x="458457" y="465202"/>
                    <a:pt x="486575" y="475717"/>
                  </a:cubicBezTo>
                  <a:cubicBezTo>
                    <a:pt x="514693" y="486233"/>
                    <a:pt x="531952" y="495834"/>
                    <a:pt x="538353" y="504521"/>
                  </a:cubicBezTo>
                  <a:cubicBezTo>
                    <a:pt x="542925" y="510922"/>
                    <a:pt x="545211" y="514922"/>
                    <a:pt x="545211" y="516522"/>
                  </a:cubicBezTo>
                  <a:cubicBezTo>
                    <a:pt x="545211" y="518122"/>
                    <a:pt x="542925" y="520751"/>
                    <a:pt x="538353" y="524409"/>
                  </a:cubicBezTo>
                  <a:cubicBezTo>
                    <a:pt x="531952" y="528981"/>
                    <a:pt x="511378" y="530238"/>
                    <a:pt x="476631" y="528181"/>
                  </a:cubicBezTo>
                  <a:cubicBezTo>
                    <a:pt x="441884" y="526123"/>
                    <a:pt x="419024" y="522352"/>
                    <a:pt x="408051" y="516865"/>
                  </a:cubicBezTo>
                  <a:cubicBezTo>
                    <a:pt x="392963" y="508636"/>
                    <a:pt x="376961" y="498463"/>
                    <a:pt x="360045" y="486347"/>
                  </a:cubicBezTo>
                  <a:cubicBezTo>
                    <a:pt x="343128" y="474231"/>
                    <a:pt x="331470" y="464287"/>
                    <a:pt x="325069" y="456515"/>
                  </a:cubicBezTo>
                  <a:cubicBezTo>
                    <a:pt x="316839" y="445999"/>
                    <a:pt x="302552" y="432626"/>
                    <a:pt x="282206" y="416395"/>
                  </a:cubicBezTo>
                  <a:cubicBezTo>
                    <a:pt x="261861" y="400165"/>
                    <a:pt x="248488" y="388621"/>
                    <a:pt x="242087" y="381763"/>
                  </a:cubicBezTo>
                  <a:cubicBezTo>
                    <a:pt x="232486" y="372161"/>
                    <a:pt x="223342" y="369647"/>
                    <a:pt x="214655" y="374219"/>
                  </a:cubicBezTo>
                  <a:cubicBezTo>
                    <a:pt x="205968" y="378791"/>
                    <a:pt x="189052" y="394336"/>
                    <a:pt x="163906" y="420853"/>
                  </a:cubicBezTo>
                  <a:cubicBezTo>
                    <a:pt x="151562" y="434112"/>
                    <a:pt x="136474" y="443942"/>
                    <a:pt x="118643" y="450343"/>
                  </a:cubicBezTo>
                  <a:cubicBezTo>
                    <a:pt x="100812" y="456743"/>
                    <a:pt x="88011" y="462001"/>
                    <a:pt x="80238" y="466116"/>
                  </a:cubicBezTo>
                  <a:cubicBezTo>
                    <a:pt x="70180" y="472060"/>
                    <a:pt x="54864" y="478803"/>
                    <a:pt x="34290" y="486347"/>
                  </a:cubicBezTo>
                  <a:cubicBezTo>
                    <a:pt x="13716" y="493891"/>
                    <a:pt x="2514" y="497434"/>
                    <a:pt x="686" y="496977"/>
                  </a:cubicBezTo>
                  <a:cubicBezTo>
                    <a:pt x="-1600" y="496063"/>
                    <a:pt x="1828" y="492176"/>
                    <a:pt x="10973" y="485318"/>
                  </a:cubicBezTo>
                  <a:cubicBezTo>
                    <a:pt x="15545" y="482118"/>
                    <a:pt x="20345" y="478689"/>
                    <a:pt x="25374" y="475031"/>
                  </a:cubicBezTo>
                  <a:cubicBezTo>
                    <a:pt x="48692" y="459944"/>
                    <a:pt x="72580" y="442113"/>
                    <a:pt x="97040" y="421539"/>
                  </a:cubicBezTo>
                  <a:cubicBezTo>
                    <a:pt x="121500" y="400965"/>
                    <a:pt x="138531" y="384506"/>
                    <a:pt x="148133" y="372161"/>
                  </a:cubicBezTo>
                  <a:cubicBezTo>
                    <a:pt x="161849" y="354331"/>
                    <a:pt x="167564" y="341072"/>
                    <a:pt x="165278" y="332385"/>
                  </a:cubicBezTo>
                  <a:cubicBezTo>
                    <a:pt x="164363" y="329642"/>
                    <a:pt x="162763" y="328270"/>
                    <a:pt x="160477" y="328270"/>
                  </a:cubicBezTo>
                  <a:cubicBezTo>
                    <a:pt x="157734" y="328270"/>
                    <a:pt x="153162" y="323127"/>
                    <a:pt x="146761" y="312840"/>
                  </a:cubicBezTo>
                  <a:cubicBezTo>
                    <a:pt x="140360" y="302553"/>
                    <a:pt x="137160" y="295580"/>
                    <a:pt x="137160" y="291923"/>
                  </a:cubicBezTo>
                  <a:cubicBezTo>
                    <a:pt x="137160" y="288722"/>
                    <a:pt x="144703" y="290094"/>
                    <a:pt x="159791" y="296038"/>
                  </a:cubicBezTo>
                  <a:cubicBezTo>
                    <a:pt x="173964" y="301067"/>
                    <a:pt x="184480" y="302667"/>
                    <a:pt x="191338" y="300838"/>
                  </a:cubicBezTo>
                  <a:cubicBezTo>
                    <a:pt x="198196" y="299009"/>
                    <a:pt x="203911" y="293066"/>
                    <a:pt x="208483" y="283007"/>
                  </a:cubicBezTo>
                  <a:cubicBezTo>
                    <a:pt x="212598" y="274778"/>
                    <a:pt x="214541" y="269291"/>
                    <a:pt x="214312" y="266548"/>
                  </a:cubicBezTo>
                  <a:cubicBezTo>
                    <a:pt x="214084" y="263805"/>
                    <a:pt x="211912" y="259690"/>
                    <a:pt x="207797" y="254204"/>
                  </a:cubicBezTo>
                  <a:cubicBezTo>
                    <a:pt x="201854" y="245517"/>
                    <a:pt x="196253" y="241059"/>
                    <a:pt x="190995" y="240831"/>
                  </a:cubicBezTo>
                  <a:cubicBezTo>
                    <a:pt x="185737" y="240602"/>
                    <a:pt x="177851" y="243917"/>
                    <a:pt x="167335" y="250775"/>
                  </a:cubicBezTo>
                  <a:cubicBezTo>
                    <a:pt x="154991" y="259004"/>
                    <a:pt x="144018" y="264034"/>
                    <a:pt x="134416" y="265862"/>
                  </a:cubicBezTo>
                  <a:cubicBezTo>
                    <a:pt x="119329" y="268605"/>
                    <a:pt x="89611" y="260376"/>
                    <a:pt x="45263" y="241174"/>
                  </a:cubicBezTo>
                  <a:cubicBezTo>
                    <a:pt x="35661" y="237059"/>
                    <a:pt x="30861" y="234316"/>
                    <a:pt x="30861" y="232944"/>
                  </a:cubicBezTo>
                  <a:cubicBezTo>
                    <a:pt x="30404" y="231572"/>
                    <a:pt x="32004" y="230429"/>
                    <a:pt x="35661" y="229515"/>
                  </a:cubicBezTo>
                  <a:cubicBezTo>
                    <a:pt x="42062" y="226772"/>
                    <a:pt x="51892" y="225400"/>
                    <a:pt x="65151" y="225400"/>
                  </a:cubicBezTo>
                  <a:cubicBezTo>
                    <a:pt x="74752" y="224943"/>
                    <a:pt x="93040" y="220371"/>
                    <a:pt x="120015" y="211684"/>
                  </a:cubicBezTo>
                  <a:cubicBezTo>
                    <a:pt x="146989" y="202997"/>
                    <a:pt x="172135" y="193396"/>
                    <a:pt x="195453" y="182880"/>
                  </a:cubicBezTo>
                  <a:cubicBezTo>
                    <a:pt x="210540" y="176023"/>
                    <a:pt x="235458" y="167221"/>
                    <a:pt x="270205" y="156477"/>
                  </a:cubicBezTo>
                  <a:cubicBezTo>
                    <a:pt x="304952" y="145733"/>
                    <a:pt x="326212" y="138189"/>
                    <a:pt x="333984" y="133846"/>
                  </a:cubicBezTo>
                  <a:cubicBezTo>
                    <a:pt x="341757" y="129502"/>
                    <a:pt x="353415" y="128017"/>
                    <a:pt x="368960" y="129388"/>
                  </a:cubicBezTo>
                  <a:close/>
                  <a:moveTo>
                    <a:pt x="198453" y="115"/>
                  </a:moveTo>
                  <a:cubicBezTo>
                    <a:pt x="200568" y="343"/>
                    <a:pt x="203454" y="915"/>
                    <a:pt x="207111" y="1829"/>
                  </a:cubicBezTo>
                  <a:cubicBezTo>
                    <a:pt x="214427" y="3201"/>
                    <a:pt x="224028" y="7544"/>
                    <a:pt x="235915" y="14859"/>
                  </a:cubicBezTo>
                  <a:cubicBezTo>
                    <a:pt x="247802" y="22175"/>
                    <a:pt x="256489" y="29490"/>
                    <a:pt x="261975" y="36805"/>
                  </a:cubicBezTo>
                  <a:cubicBezTo>
                    <a:pt x="272034" y="48692"/>
                    <a:pt x="269976" y="61265"/>
                    <a:pt x="255803" y="74524"/>
                  </a:cubicBezTo>
                  <a:cubicBezTo>
                    <a:pt x="241630" y="87783"/>
                    <a:pt x="217398" y="99441"/>
                    <a:pt x="183108" y="109500"/>
                  </a:cubicBezTo>
                  <a:cubicBezTo>
                    <a:pt x="166649" y="114986"/>
                    <a:pt x="155905" y="118644"/>
                    <a:pt x="150876" y="120473"/>
                  </a:cubicBezTo>
                  <a:lnTo>
                    <a:pt x="149504" y="119787"/>
                  </a:lnTo>
                  <a:cubicBezTo>
                    <a:pt x="149961" y="117044"/>
                    <a:pt x="153848" y="111786"/>
                    <a:pt x="161163" y="104014"/>
                  </a:cubicBezTo>
                  <a:cubicBezTo>
                    <a:pt x="180822" y="82068"/>
                    <a:pt x="192710" y="65266"/>
                    <a:pt x="196824" y="53607"/>
                  </a:cubicBezTo>
                  <a:cubicBezTo>
                    <a:pt x="200939" y="41949"/>
                    <a:pt x="200482" y="27204"/>
                    <a:pt x="195453" y="9373"/>
                  </a:cubicBezTo>
                  <a:cubicBezTo>
                    <a:pt x="193624" y="4344"/>
                    <a:pt x="193281" y="1372"/>
                    <a:pt x="194424" y="458"/>
                  </a:cubicBezTo>
                  <a:cubicBezTo>
                    <a:pt x="194996" y="1"/>
                    <a:pt x="196339" y="-114"/>
                    <a:pt x="198453" y="11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8B21851-F7D7-C529-8EFF-9AC6FCC2045C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511496" y="732671"/>
              <a:ext cx="718228" cy="579420"/>
            </a:xfrm>
            <a:custGeom>
              <a:avLst/>
              <a:gdLst/>
              <a:ahLst/>
              <a:cxnLst/>
              <a:rect l="l" t="t" r="r" b="b"/>
              <a:pathLst>
                <a:path w="718228" h="579420">
                  <a:moveTo>
                    <a:pt x="482598" y="257571"/>
                  </a:moveTo>
                  <a:cubicBezTo>
                    <a:pt x="487913" y="257571"/>
                    <a:pt x="500315" y="263181"/>
                    <a:pt x="519803" y="274402"/>
                  </a:cubicBezTo>
                  <a:cubicBezTo>
                    <a:pt x="538701" y="286803"/>
                    <a:pt x="547854" y="298171"/>
                    <a:pt x="547264" y="308506"/>
                  </a:cubicBezTo>
                  <a:cubicBezTo>
                    <a:pt x="546673" y="318841"/>
                    <a:pt x="534566" y="336410"/>
                    <a:pt x="510945" y="361213"/>
                  </a:cubicBezTo>
                  <a:cubicBezTo>
                    <a:pt x="492047" y="383063"/>
                    <a:pt x="479645" y="401222"/>
                    <a:pt x="473740" y="415691"/>
                  </a:cubicBezTo>
                  <a:cubicBezTo>
                    <a:pt x="467834" y="430159"/>
                    <a:pt x="464291" y="449500"/>
                    <a:pt x="463110" y="473712"/>
                  </a:cubicBezTo>
                  <a:cubicBezTo>
                    <a:pt x="463110" y="484933"/>
                    <a:pt x="463996" y="492315"/>
                    <a:pt x="465767" y="495858"/>
                  </a:cubicBezTo>
                  <a:cubicBezTo>
                    <a:pt x="467539" y="499401"/>
                    <a:pt x="471968" y="501763"/>
                    <a:pt x="479055" y="502945"/>
                  </a:cubicBezTo>
                  <a:cubicBezTo>
                    <a:pt x="490275" y="505897"/>
                    <a:pt x="511978" y="505602"/>
                    <a:pt x="544163" y="502059"/>
                  </a:cubicBezTo>
                  <a:cubicBezTo>
                    <a:pt x="576348" y="498516"/>
                    <a:pt x="600708" y="494086"/>
                    <a:pt x="617244" y="488771"/>
                  </a:cubicBezTo>
                  <a:cubicBezTo>
                    <a:pt x="631417" y="484047"/>
                    <a:pt x="642785" y="476960"/>
                    <a:pt x="651348" y="467512"/>
                  </a:cubicBezTo>
                  <a:cubicBezTo>
                    <a:pt x="659911" y="458063"/>
                    <a:pt x="664192" y="448023"/>
                    <a:pt x="664192" y="437394"/>
                  </a:cubicBezTo>
                  <a:cubicBezTo>
                    <a:pt x="664192" y="432079"/>
                    <a:pt x="666259" y="421744"/>
                    <a:pt x="670393" y="406390"/>
                  </a:cubicBezTo>
                  <a:cubicBezTo>
                    <a:pt x="674527" y="389854"/>
                    <a:pt x="679842" y="382472"/>
                    <a:pt x="686338" y="384244"/>
                  </a:cubicBezTo>
                  <a:cubicBezTo>
                    <a:pt x="691062" y="384835"/>
                    <a:pt x="693425" y="390445"/>
                    <a:pt x="693425" y="401075"/>
                  </a:cubicBezTo>
                  <a:cubicBezTo>
                    <a:pt x="693425" y="412886"/>
                    <a:pt x="695492" y="420858"/>
                    <a:pt x="699625" y="424992"/>
                  </a:cubicBezTo>
                  <a:cubicBezTo>
                    <a:pt x="703169" y="427945"/>
                    <a:pt x="707155" y="440199"/>
                    <a:pt x="711584" y="461754"/>
                  </a:cubicBezTo>
                  <a:cubicBezTo>
                    <a:pt x="716013" y="483309"/>
                    <a:pt x="718228" y="499697"/>
                    <a:pt x="718228" y="510917"/>
                  </a:cubicBezTo>
                  <a:cubicBezTo>
                    <a:pt x="718228" y="522728"/>
                    <a:pt x="711732" y="533949"/>
                    <a:pt x="698739" y="544578"/>
                  </a:cubicBezTo>
                  <a:cubicBezTo>
                    <a:pt x="682204" y="558752"/>
                    <a:pt x="665964" y="567905"/>
                    <a:pt x="650019" y="572039"/>
                  </a:cubicBezTo>
                  <a:cubicBezTo>
                    <a:pt x="634074" y="576173"/>
                    <a:pt x="606318" y="578535"/>
                    <a:pt x="566751" y="579126"/>
                  </a:cubicBezTo>
                  <a:cubicBezTo>
                    <a:pt x="532500" y="579716"/>
                    <a:pt x="509911" y="579421"/>
                    <a:pt x="498986" y="578240"/>
                  </a:cubicBezTo>
                  <a:cubicBezTo>
                    <a:pt x="488061" y="577059"/>
                    <a:pt x="477283" y="573515"/>
                    <a:pt x="466653" y="567610"/>
                  </a:cubicBezTo>
                  <a:cubicBezTo>
                    <a:pt x="450708" y="558752"/>
                    <a:pt x="437126" y="545760"/>
                    <a:pt x="425905" y="528633"/>
                  </a:cubicBezTo>
                  <a:cubicBezTo>
                    <a:pt x="417638" y="516823"/>
                    <a:pt x="412618" y="507521"/>
                    <a:pt x="410846" y="500730"/>
                  </a:cubicBezTo>
                  <a:cubicBezTo>
                    <a:pt x="409075" y="493939"/>
                    <a:pt x="409075" y="482866"/>
                    <a:pt x="410846" y="467512"/>
                  </a:cubicBezTo>
                  <a:cubicBezTo>
                    <a:pt x="412027" y="450386"/>
                    <a:pt x="412027" y="439903"/>
                    <a:pt x="410846" y="436065"/>
                  </a:cubicBezTo>
                  <a:cubicBezTo>
                    <a:pt x="409665" y="432226"/>
                    <a:pt x="405531" y="428831"/>
                    <a:pt x="398445" y="425878"/>
                  </a:cubicBezTo>
                  <a:lnTo>
                    <a:pt x="381614" y="419677"/>
                  </a:lnTo>
                  <a:lnTo>
                    <a:pt x="398445" y="409933"/>
                  </a:lnTo>
                  <a:cubicBezTo>
                    <a:pt x="411437" y="402256"/>
                    <a:pt x="419114" y="393250"/>
                    <a:pt x="421476" y="382915"/>
                  </a:cubicBezTo>
                  <a:cubicBezTo>
                    <a:pt x="423839" y="372581"/>
                    <a:pt x="422657" y="356488"/>
                    <a:pt x="417933" y="334638"/>
                  </a:cubicBezTo>
                  <a:cubicBezTo>
                    <a:pt x="410256" y="304520"/>
                    <a:pt x="409075" y="290051"/>
                    <a:pt x="414390" y="291232"/>
                  </a:cubicBezTo>
                  <a:cubicBezTo>
                    <a:pt x="414980" y="291823"/>
                    <a:pt x="415866" y="292709"/>
                    <a:pt x="417047" y="293890"/>
                  </a:cubicBezTo>
                  <a:cubicBezTo>
                    <a:pt x="418228" y="295662"/>
                    <a:pt x="424134" y="303339"/>
                    <a:pt x="434764" y="316921"/>
                  </a:cubicBezTo>
                  <a:lnTo>
                    <a:pt x="451594" y="335524"/>
                  </a:lnTo>
                  <a:lnTo>
                    <a:pt x="466653" y="311606"/>
                  </a:lnTo>
                  <a:cubicBezTo>
                    <a:pt x="477283" y="294481"/>
                    <a:pt x="481417" y="281193"/>
                    <a:pt x="479055" y="271744"/>
                  </a:cubicBezTo>
                  <a:cubicBezTo>
                    <a:pt x="476693" y="262296"/>
                    <a:pt x="477874" y="257571"/>
                    <a:pt x="482598" y="257571"/>
                  </a:cubicBezTo>
                  <a:close/>
                  <a:moveTo>
                    <a:pt x="431414" y="58094"/>
                  </a:moveTo>
                  <a:cubicBezTo>
                    <a:pt x="440660" y="56433"/>
                    <a:pt x="450487" y="60918"/>
                    <a:pt x="460895" y="71548"/>
                  </a:cubicBezTo>
                  <a:cubicBezTo>
                    <a:pt x="474773" y="85721"/>
                    <a:pt x="481712" y="102552"/>
                    <a:pt x="481712" y="122040"/>
                  </a:cubicBezTo>
                  <a:cubicBezTo>
                    <a:pt x="481712" y="139756"/>
                    <a:pt x="484370" y="148615"/>
                    <a:pt x="489685" y="148615"/>
                  </a:cubicBezTo>
                  <a:cubicBezTo>
                    <a:pt x="492047" y="148615"/>
                    <a:pt x="494114" y="146548"/>
                    <a:pt x="495886" y="142414"/>
                  </a:cubicBezTo>
                  <a:cubicBezTo>
                    <a:pt x="498248" y="138871"/>
                    <a:pt x="508435" y="134589"/>
                    <a:pt x="526447" y="129569"/>
                  </a:cubicBezTo>
                  <a:cubicBezTo>
                    <a:pt x="544458" y="124550"/>
                    <a:pt x="558779" y="118201"/>
                    <a:pt x="569409" y="110524"/>
                  </a:cubicBezTo>
                  <a:cubicBezTo>
                    <a:pt x="577086" y="105800"/>
                    <a:pt x="583139" y="103290"/>
                    <a:pt x="587569" y="102995"/>
                  </a:cubicBezTo>
                  <a:cubicBezTo>
                    <a:pt x="591998" y="102699"/>
                    <a:pt x="598937" y="104323"/>
                    <a:pt x="608385" y="107867"/>
                  </a:cubicBezTo>
                  <a:cubicBezTo>
                    <a:pt x="623149" y="113182"/>
                    <a:pt x="635846" y="117316"/>
                    <a:pt x="646476" y="120268"/>
                  </a:cubicBezTo>
                  <a:cubicBezTo>
                    <a:pt x="654744" y="122040"/>
                    <a:pt x="660059" y="126026"/>
                    <a:pt x="662421" y="132227"/>
                  </a:cubicBezTo>
                  <a:cubicBezTo>
                    <a:pt x="664783" y="138428"/>
                    <a:pt x="663602" y="144776"/>
                    <a:pt x="658877" y="151272"/>
                  </a:cubicBezTo>
                  <a:cubicBezTo>
                    <a:pt x="656515" y="155996"/>
                    <a:pt x="643080" y="160721"/>
                    <a:pt x="618572" y="165445"/>
                  </a:cubicBezTo>
                  <a:cubicBezTo>
                    <a:pt x="594065" y="170170"/>
                    <a:pt x="574429" y="176666"/>
                    <a:pt x="559665" y="184933"/>
                  </a:cubicBezTo>
                  <a:cubicBezTo>
                    <a:pt x="541948" y="193792"/>
                    <a:pt x="533090" y="196154"/>
                    <a:pt x="533090" y="192020"/>
                  </a:cubicBezTo>
                  <a:cubicBezTo>
                    <a:pt x="533090" y="190248"/>
                    <a:pt x="536043" y="186705"/>
                    <a:pt x="541948" y="181390"/>
                  </a:cubicBezTo>
                  <a:cubicBezTo>
                    <a:pt x="558484" y="167217"/>
                    <a:pt x="560256" y="160426"/>
                    <a:pt x="547264" y="161016"/>
                  </a:cubicBezTo>
                  <a:cubicBezTo>
                    <a:pt x="535453" y="162197"/>
                    <a:pt x="515079" y="169874"/>
                    <a:pt x="486142" y="184048"/>
                  </a:cubicBezTo>
                  <a:cubicBezTo>
                    <a:pt x="460748" y="195859"/>
                    <a:pt x="432697" y="217709"/>
                    <a:pt x="401988" y="249599"/>
                  </a:cubicBezTo>
                  <a:cubicBezTo>
                    <a:pt x="354744" y="299205"/>
                    <a:pt x="322264" y="324008"/>
                    <a:pt x="304547" y="324008"/>
                  </a:cubicBezTo>
                  <a:cubicBezTo>
                    <a:pt x="298051" y="324008"/>
                    <a:pt x="292589" y="331095"/>
                    <a:pt x="288159" y="345268"/>
                  </a:cubicBezTo>
                  <a:cubicBezTo>
                    <a:pt x="283730" y="359441"/>
                    <a:pt x="281516" y="378339"/>
                    <a:pt x="281516" y="401961"/>
                  </a:cubicBezTo>
                  <a:cubicBezTo>
                    <a:pt x="281516" y="428535"/>
                    <a:pt x="277530" y="449943"/>
                    <a:pt x="269557" y="466183"/>
                  </a:cubicBezTo>
                  <a:cubicBezTo>
                    <a:pt x="261585" y="482423"/>
                    <a:pt x="257451" y="493496"/>
                    <a:pt x="257156" y="499401"/>
                  </a:cubicBezTo>
                  <a:cubicBezTo>
                    <a:pt x="256861" y="505307"/>
                    <a:pt x="251398" y="519480"/>
                    <a:pt x="240768" y="541921"/>
                  </a:cubicBezTo>
                  <a:cubicBezTo>
                    <a:pt x="214784" y="594480"/>
                    <a:pt x="190867" y="589460"/>
                    <a:pt x="169016" y="526862"/>
                  </a:cubicBezTo>
                  <a:cubicBezTo>
                    <a:pt x="164292" y="512098"/>
                    <a:pt x="161782" y="501911"/>
                    <a:pt x="161487" y="496301"/>
                  </a:cubicBezTo>
                  <a:cubicBezTo>
                    <a:pt x="161191" y="490691"/>
                    <a:pt x="162815" y="485228"/>
                    <a:pt x="166359" y="479913"/>
                  </a:cubicBezTo>
                  <a:cubicBezTo>
                    <a:pt x="175217" y="466331"/>
                    <a:pt x="182451" y="447728"/>
                    <a:pt x="188061" y="424106"/>
                  </a:cubicBezTo>
                  <a:cubicBezTo>
                    <a:pt x="193672" y="400484"/>
                    <a:pt x="196477" y="378634"/>
                    <a:pt x="196477" y="358555"/>
                  </a:cubicBezTo>
                  <a:lnTo>
                    <a:pt x="196477" y="317807"/>
                  </a:lnTo>
                  <a:lnTo>
                    <a:pt x="159272" y="344382"/>
                  </a:lnTo>
                  <a:cubicBezTo>
                    <a:pt x="139784" y="357374"/>
                    <a:pt x="119705" y="368152"/>
                    <a:pt x="99036" y="376715"/>
                  </a:cubicBezTo>
                  <a:cubicBezTo>
                    <a:pt x="78367" y="385278"/>
                    <a:pt x="62422" y="389559"/>
                    <a:pt x="51201" y="389559"/>
                  </a:cubicBezTo>
                  <a:cubicBezTo>
                    <a:pt x="41753" y="389559"/>
                    <a:pt x="31566" y="386459"/>
                    <a:pt x="20641" y="380258"/>
                  </a:cubicBezTo>
                  <a:cubicBezTo>
                    <a:pt x="9715" y="374057"/>
                    <a:pt x="3072" y="367413"/>
                    <a:pt x="709" y="360327"/>
                  </a:cubicBezTo>
                  <a:cubicBezTo>
                    <a:pt x="-472" y="355012"/>
                    <a:pt x="-176" y="351616"/>
                    <a:pt x="1595" y="350140"/>
                  </a:cubicBezTo>
                  <a:cubicBezTo>
                    <a:pt x="3367" y="348663"/>
                    <a:pt x="7206" y="347925"/>
                    <a:pt x="13111" y="347925"/>
                  </a:cubicBezTo>
                  <a:cubicBezTo>
                    <a:pt x="22560" y="347925"/>
                    <a:pt x="40867" y="339953"/>
                    <a:pt x="68032" y="324008"/>
                  </a:cubicBezTo>
                  <a:cubicBezTo>
                    <a:pt x="95197" y="308063"/>
                    <a:pt x="119853" y="290789"/>
                    <a:pt x="141999" y="272187"/>
                  </a:cubicBezTo>
                  <a:cubicBezTo>
                    <a:pt x="164144" y="253585"/>
                    <a:pt x="181418" y="244579"/>
                    <a:pt x="193819" y="245169"/>
                  </a:cubicBezTo>
                  <a:cubicBezTo>
                    <a:pt x="217441" y="245169"/>
                    <a:pt x="233091" y="250484"/>
                    <a:pt x="240768" y="261114"/>
                  </a:cubicBezTo>
                  <a:cubicBezTo>
                    <a:pt x="248445" y="271744"/>
                    <a:pt x="253760" y="294776"/>
                    <a:pt x="256713" y="330209"/>
                  </a:cubicBezTo>
                  <a:lnTo>
                    <a:pt x="261142" y="374500"/>
                  </a:lnTo>
                  <a:lnTo>
                    <a:pt x="272658" y="353240"/>
                  </a:lnTo>
                  <a:cubicBezTo>
                    <a:pt x="281516" y="339067"/>
                    <a:pt x="287126" y="325041"/>
                    <a:pt x="289488" y="311164"/>
                  </a:cubicBezTo>
                  <a:cubicBezTo>
                    <a:pt x="291851" y="297286"/>
                    <a:pt x="301595" y="282079"/>
                    <a:pt x="318720" y="265544"/>
                  </a:cubicBezTo>
                  <a:cubicBezTo>
                    <a:pt x="357106" y="228929"/>
                    <a:pt x="387224" y="189510"/>
                    <a:pt x="409075" y="147286"/>
                  </a:cubicBezTo>
                  <a:cubicBezTo>
                    <a:pt x="430925" y="105062"/>
                    <a:pt x="434764" y="79520"/>
                    <a:pt x="420590" y="70662"/>
                  </a:cubicBezTo>
                  <a:cubicBezTo>
                    <a:pt x="415866" y="68300"/>
                    <a:pt x="416457" y="65347"/>
                    <a:pt x="422362" y="61804"/>
                  </a:cubicBezTo>
                  <a:cubicBezTo>
                    <a:pt x="425315" y="59884"/>
                    <a:pt x="428332" y="58648"/>
                    <a:pt x="431414" y="58094"/>
                  </a:cubicBezTo>
                  <a:close/>
                  <a:moveTo>
                    <a:pt x="178096" y="460"/>
                  </a:moveTo>
                  <a:cubicBezTo>
                    <a:pt x="182377" y="1789"/>
                    <a:pt x="187914" y="5997"/>
                    <a:pt x="194705" y="13083"/>
                  </a:cubicBezTo>
                  <a:cubicBezTo>
                    <a:pt x="200610" y="18398"/>
                    <a:pt x="209174" y="27257"/>
                    <a:pt x="220394" y="39658"/>
                  </a:cubicBezTo>
                  <a:cubicBezTo>
                    <a:pt x="232795" y="54422"/>
                    <a:pt x="241063" y="65347"/>
                    <a:pt x="245197" y="72434"/>
                  </a:cubicBezTo>
                  <a:cubicBezTo>
                    <a:pt x="249331" y="79520"/>
                    <a:pt x="251398" y="88674"/>
                    <a:pt x="251398" y="99894"/>
                  </a:cubicBezTo>
                  <a:cubicBezTo>
                    <a:pt x="251398" y="109343"/>
                    <a:pt x="250512" y="115691"/>
                    <a:pt x="248740" y="118940"/>
                  </a:cubicBezTo>
                  <a:cubicBezTo>
                    <a:pt x="246969" y="122188"/>
                    <a:pt x="243425" y="124697"/>
                    <a:pt x="238111" y="126469"/>
                  </a:cubicBezTo>
                  <a:cubicBezTo>
                    <a:pt x="229843" y="127650"/>
                    <a:pt x="218327" y="128831"/>
                    <a:pt x="203563" y="130012"/>
                  </a:cubicBezTo>
                  <a:cubicBezTo>
                    <a:pt x="188799" y="131193"/>
                    <a:pt x="176250" y="131784"/>
                    <a:pt x="165916" y="131784"/>
                  </a:cubicBezTo>
                  <a:cubicBezTo>
                    <a:pt x="155581" y="131784"/>
                    <a:pt x="149823" y="131489"/>
                    <a:pt x="148642" y="130898"/>
                  </a:cubicBezTo>
                  <a:cubicBezTo>
                    <a:pt x="148642" y="128536"/>
                    <a:pt x="153662" y="119382"/>
                    <a:pt x="163701" y="103438"/>
                  </a:cubicBezTo>
                  <a:cubicBezTo>
                    <a:pt x="171969" y="92808"/>
                    <a:pt x="176250" y="83802"/>
                    <a:pt x="176546" y="76420"/>
                  </a:cubicBezTo>
                  <a:cubicBezTo>
                    <a:pt x="176841" y="69038"/>
                    <a:pt x="174331" y="53536"/>
                    <a:pt x="169016" y="29914"/>
                  </a:cubicBezTo>
                  <a:cubicBezTo>
                    <a:pt x="166063" y="19284"/>
                    <a:pt x="166063" y="11016"/>
                    <a:pt x="169016" y="5111"/>
                  </a:cubicBezTo>
                  <a:cubicBezTo>
                    <a:pt x="170788" y="682"/>
                    <a:pt x="173814" y="-868"/>
                    <a:pt x="178096" y="46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7791395-7FC9-F4B0-F7F8-7265F345B3CF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818925" y="693643"/>
              <a:ext cx="740057" cy="669190"/>
            </a:xfrm>
            <a:custGeom>
              <a:avLst/>
              <a:gdLst/>
              <a:ahLst/>
              <a:cxnLst/>
              <a:rect l="l" t="t" r="r" b="b"/>
              <a:pathLst>
                <a:path w="740057" h="669190">
                  <a:moveTo>
                    <a:pt x="511342" y="184200"/>
                  </a:moveTo>
                  <a:cubicBezTo>
                    <a:pt x="504403" y="183019"/>
                    <a:pt x="493995" y="194092"/>
                    <a:pt x="480117" y="217419"/>
                  </a:cubicBezTo>
                  <a:cubicBezTo>
                    <a:pt x="470668" y="232183"/>
                    <a:pt x="467420" y="245765"/>
                    <a:pt x="470373" y="258167"/>
                  </a:cubicBezTo>
                  <a:cubicBezTo>
                    <a:pt x="472144" y="267025"/>
                    <a:pt x="474359" y="272340"/>
                    <a:pt x="477016" y="274112"/>
                  </a:cubicBezTo>
                  <a:cubicBezTo>
                    <a:pt x="479674" y="275883"/>
                    <a:pt x="485137" y="275588"/>
                    <a:pt x="493404" y="273226"/>
                  </a:cubicBezTo>
                  <a:cubicBezTo>
                    <a:pt x="505215" y="271454"/>
                    <a:pt x="512892" y="267468"/>
                    <a:pt x="516436" y="261267"/>
                  </a:cubicBezTo>
                  <a:cubicBezTo>
                    <a:pt x="519979" y="255066"/>
                    <a:pt x="521751" y="242812"/>
                    <a:pt x="521751" y="224505"/>
                  </a:cubicBezTo>
                  <a:cubicBezTo>
                    <a:pt x="521751" y="198817"/>
                    <a:pt x="518281" y="185382"/>
                    <a:pt x="511342" y="184200"/>
                  </a:cubicBezTo>
                  <a:close/>
                  <a:moveTo>
                    <a:pt x="546194" y="32"/>
                  </a:moveTo>
                  <a:cubicBezTo>
                    <a:pt x="557654" y="420"/>
                    <a:pt x="568699" y="4378"/>
                    <a:pt x="579329" y="11907"/>
                  </a:cubicBezTo>
                  <a:cubicBezTo>
                    <a:pt x="589959" y="18404"/>
                    <a:pt x="594684" y="26228"/>
                    <a:pt x="593503" y="35382"/>
                  </a:cubicBezTo>
                  <a:cubicBezTo>
                    <a:pt x="592321" y="44535"/>
                    <a:pt x="585235" y="60037"/>
                    <a:pt x="572243" y="81888"/>
                  </a:cubicBezTo>
                  <a:lnTo>
                    <a:pt x="550097" y="118207"/>
                  </a:lnTo>
                  <a:lnTo>
                    <a:pt x="562499" y="131494"/>
                  </a:lnTo>
                  <a:cubicBezTo>
                    <a:pt x="576672" y="148029"/>
                    <a:pt x="584349" y="172832"/>
                    <a:pt x="585530" y="205903"/>
                  </a:cubicBezTo>
                  <a:cubicBezTo>
                    <a:pt x="586121" y="218895"/>
                    <a:pt x="588630" y="226277"/>
                    <a:pt x="593060" y="228049"/>
                  </a:cubicBezTo>
                  <a:cubicBezTo>
                    <a:pt x="597489" y="229820"/>
                    <a:pt x="614172" y="229525"/>
                    <a:pt x="643109" y="227163"/>
                  </a:cubicBezTo>
                  <a:cubicBezTo>
                    <a:pt x="654920" y="226572"/>
                    <a:pt x="672488" y="228344"/>
                    <a:pt x="695815" y="232478"/>
                  </a:cubicBezTo>
                  <a:cubicBezTo>
                    <a:pt x="719142" y="236612"/>
                    <a:pt x="732282" y="240746"/>
                    <a:pt x="735234" y="244879"/>
                  </a:cubicBezTo>
                  <a:cubicBezTo>
                    <a:pt x="739368" y="249013"/>
                    <a:pt x="740845" y="256395"/>
                    <a:pt x="739664" y="267025"/>
                  </a:cubicBezTo>
                  <a:lnTo>
                    <a:pt x="736120" y="283856"/>
                  </a:lnTo>
                  <a:lnTo>
                    <a:pt x="667912" y="284742"/>
                  </a:lnTo>
                  <a:cubicBezTo>
                    <a:pt x="636022" y="284742"/>
                    <a:pt x="616091" y="285627"/>
                    <a:pt x="608118" y="287399"/>
                  </a:cubicBezTo>
                  <a:cubicBezTo>
                    <a:pt x="600146" y="289171"/>
                    <a:pt x="593798" y="293009"/>
                    <a:pt x="589073" y="298915"/>
                  </a:cubicBezTo>
                  <a:cubicBezTo>
                    <a:pt x="581987" y="307183"/>
                    <a:pt x="576819" y="325637"/>
                    <a:pt x="573571" y="354279"/>
                  </a:cubicBezTo>
                  <a:cubicBezTo>
                    <a:pt x="570323" y="382921"/>
                    <a:pt x="567518" y="436808"/>
                    <a:pt x="565156" y="515942"/>
                  </a:cubicBezTo>
                  <a:cubicBezTo>
                    <a:pt x="563975" y="550194"/>
                    <a:pt x="562646" y="576769"/>
                    <a:pt x="561170" y="595666"/>
                  </a:cubicBezTo>
                  <a:cubicBezTo>
                    <a:pt x="559694" y="614564"/>
                    <a:pt x="557774" y="629918"/>
                    <a:pt x="555412" y="641729"/>
                  </a:cubicBezTo>
                  <a:cubicBezTo>
                    <a:pt x="553050" y="653540"/>
                    <a:pt x="550392" y="661070"/>
                    <a:pt x="547440" y="664318"/>
                  </a:cubicBezTo>
                  <a:cubicBezTo>
                    <a:pt x="544487" y="667566"/>
                    <a:pt x="540353" y="669190"/>
                    <a:pt x="535038" y="669190"/>
                  </a:cubicBezTo>
                  <a:cubicBezTo>
                    <a:pt x="526180" y="669190"/>
                    <a:pt x="519536" y="666089"/>
                    <a:pt x="515107" y="659889"/>
                  </a:cubicBezTo>
                  <a:cubicBezTo>
                    <a:pt x="510678" y="653688"/>
                    <a:pt x="510530" y="647044"/>
                    <a:pt x="514664" y="639957"/>
                  </a:cubicBezTo>
                  <a:cubicBezTo>
                    <a:pt x="518798" y="633461"/>
                    <a:pt x="519241" y="582231"/>
                    <a:pt x="515993" y="486267"/>
                  </a:cubicBezTo>
                  <a:cubicBezTo>
                    <a:pt x="512745" y="390302"/>
                    <a:pt x="510383" y="341582"/>
                    <a:pt x="508906" y="340106"/>
                  </a:cubicBezTo>
                  <a:cubicBezTo>
                    <a:pt x="507430" y="338629"/>
                    <a:pt x="500196" y="341730"/>
                    <a:pt x="487203" y="349407"/>
                  </a:cubicBezTo>
                  <a:cubicBezTo>
                    <a:pt x="474211" y="357084"/>
                    <a:pt x="457676" y="381592"/>
                    <a:pt x="437597" y="422930"/>
                  </a:cubicBezTo>
                  <a:cubicBezTo>
                    <a:pt x="417519" y="464269"/>
                    <a:pt x="402755" y="489367"/>
                    <a:pt x="393306" y="498225"/>
                  </a:cubicBezTo>
                  <a:cubicBezTo>
                    <a:pt x="382676" y="507674"/>
                    <a:pt x="367617" y="517418"/>
                    <a:pt x="348129" y="527458"/>
                  </a:cubicBezTo>
                  <a:cubicBezTo>
                    <a:pt x="328641" y="537497"/>
                    <a:pt x="316535" y="541631"/>
                    <a:pt x="311810" y="539859"/>
                  </a:cubicBezTo>
                  <a:cubicBezTo>
                    <a:pt x="305905" y="538088"/>
                    <a:pt x="303099" y="530263"/>
                    <a:pt x="303395" y="516385"/>
                  </a:cubicBezTo>
                  <a:cubicBezTo>
                    <a:pt x="303690" y="502507"/>
                    <a:pt x="306790" y="492910"/>
                    <a:pt x="312696" y="487596"/>
                  </a:cubicBezTo>
                  <a:cubicBezTo>
                    <a:pt x="320373" y="481690"/>
                    <a:pt x="333070" y="464859"/>
                    <a:pt x="350786" y="437103"/>
                  </a:cubicBezTo>
                  <a:cubicBezTo>
                    <a:pt x="368503" y="409348"/>
                    <a:pt x="376328" y="394436"/>
                    <a:pt x="374261" y="392369"/>
                  </a:cubicBezTo>
                  <a:cubicBezTo>
                    <a:pt x="372194" y="390302"/>
                    <a:pt x="364664" y="392812"/>
                    <a:pt x="351672" y="399899"/>
                  </a:cubicBezTo>
                  <a:cubicBezTo>
                    <a:pt x="344586" y="402852"/>
                    <a:pt x="336613" y="405214"/>
                    <a:pt x="327755" y="406985"/>
                  </a:cubicBezTo>
                  <a:cubicBezTo>
                    <a:pt x="318897" y="408757"/>
                    <a:pt x="311663" y="409348"/>
                    <a:pt x="306052" y="408757"/>
                  </a:cubicBezTo>
                  <a:cubicBezTo>
                    <a:pt x="300442" y="408167"/>
                    <a:pt x="297637" y="406395"/>
                    <a:pt x="297637" y="403442"/>
                  </a:cubicBezTo>
                  <a:cubicBezTo>
                    <a:pt x="297637" y="394584"/>
                    <a:pt x="294979" y="393698"/>
                    <a:pt x="289665" y="400785"/>
                  </a:cubicBezTo>
                  <a:cubicBezTo>
                    <a:pt x="286121" y="404919"/>
                    <a:pt x="282873" y="411415"/>
                    <a:pt x="279920" y="420273"/>
                  </a:cubicBezTo>
                  <a:cubicBezTo>
                    <a:pt x="273424" y="438580"/>
                    <a:pt x="267076" y="451424"/>
                    <a:pt x="260875" y="458806"/>
                  </a:cubicBezTo>
                  <a:cubicBezTo>
                    <a:pt x="254674" y="466188"/>
                    <a:pt x="247440" y="469879"/>
                    <a:pt x="239173" y="469879"/>
                  </a:cubicBezTo>
                  <a:cubicBezTo>
                    <a:pt x="233267" y="469879"/>
                    <a:pt x="228395" y="467812"/>
                    <a:pt x="224556" y="463678"/>
                  </a:cubicBezTo>
                  <a:cubicBezTo>
                    <a:pt x="220718" y="459544"/>
                    <a:pt x="216141" y="451867"/>
                    <a:pt x="210826" y="440647"/>
                  </a:cubicBezTo>
                  <a:lnTo>
                    <a:pt x="197539" y="409643"/>
                  </a:lnTo>
                  <a:lnTo>
                    <a:pt x="185137" y="435332"/>
                  </a:lnTo>
                  <a:cubicBezTo>
                    <a:pt x="175688" y="454229"/>
                    <a:pt x="166240" y="463088"/>
                    <a:pt x="156791" y="461907"/>
                  </a:cubicBezTo>
                  <a:cubicBezTo>
                    <a:pt x="147342" y="460726"/>
                    <a:pt x="135531" y="449210"/>
                    <a:pt x="121358" y="427359"/>
                  </a:cubicBezTo>
                  <a:lnTo>
                    <a:pt x="110728" y="413186"/>
                  </a:lnTo>
                  <a:lnTo>
                    <a:pt x="94783" y="430903"/>
                  </a:lnTo>
                  <a:cubicBezTo>
                    <a:pt x="82972" y="442714"/>
                    <a:pt x="68504" y="460135"/>
                    <a:pt x="51378" y="483166"/>
                  </a:cubicBezTo>
                  <a:cubicBezTo>
                    <a:pt x="17125" y="526867"/>
                    <a:pt x="0" y="529525"/>
                    <a:pt x="0" y="491139"/>
                  </a:cubicBezTo>
                  <a:cubicBezTo>
                    <a:pt x="0" y="474013"/>
                    <a:pt x="5315" y="460430"/>
                    <a:pt x="15945" y="450391"/>
                  </a:cubicBezTo>
                  <a:cubicBezTo>
                    <a:pt x="38386" y="430312"/>
                    <a:pt x="63632" y="397537"/>
                    <a:pt x="91683" y="352064"/>
                  </a:cubicBezTo>
                  <a:cubicBezTo>
                    <a:pt x="119734" y="306592"/>
                    <a:pt x="133759" y="275883"/>
                    <a:pt x="133759" y="259938"/>
                  </a:cubicBezTo>
                  <a:cubicBezTo>
                    <a:pt x="133759" y="249899"/>
                    <a:pt x="137598" y="243846"/>
                    <a:pt x="145275" y="241779"/>
                  </a:cubicBezTo>
                  <a:cubicBezTo>
                    <a:pt x="152952" y="239712"/>
                    <a:pt x="161958" y="225096"/>
                    <a:pt x="172293" y="197931"/>
                  </a:cubicBezTo>
                  <a:cubicBezTo>
                    <a:pt x="182627" y="170765"/>
                    <a:pt x="192814" y="145372"/>
                    <a:pt x="202854" y="121750"/>
                  </a:cubicBezTo>
                  <a:cubicBezTo>
                    <a:pt x="220570" y="78640"/>
                    <a:pt x="226180" y="57084"/>
                    <a:pt x="219684" y="57084"/>
                  </a:cubicBezTo>
                  <a:cubicBezTo>
                    <a:pt x="216141" y="57084"/>
                    <a:pt x="200787" y="69486"/>
                    <a:pt x="173621" y="94289"/>
                  </a:cubicBezTo>
                  <a:cubicBezTo>
                    <a:pt x="151771" y="113777"/>
                    <a:pt x="133169" y="126770"/>
                    <a:pt x="117814" y="133265"/>
                  </a:cubicBezTo>
                  <a:cubicBezTo>
                    <a:pt x="102460" y="139762"/>
                    <a:pt x="87696" y="140943"/>
                    <a:pt x="73523" y="136809"/>
                  </a:cubicBezTo>
                  <a:cubicBezTo>
                    <a:pt x="45767" y="128541"/>
                    <a:pt x="31594" y="119683"/>
                    <a:pt x="31004" y="110234"/>
                  </a:cubicBezTo>
                  <a:cubicBezTo>
                    <a:pt x="29823" y="104919"/>
                    <a:pt x="36614" y="101966"/>
                    <a:pt x="51378" y="101376"/>
                  </a:cubicBezTo>
                  <a:cubicBezTo>
                    <a:pt x="66141" y="100785"/>
                    <a:pt x="81643" y="96651"/>
                    <a:pt x="97883" y="88974"/>
                  </a:cubicBezTo>
                  <a:cubicBezTo>
                    <a:pt x="114124" y="81297"/>
                    <a:pt x="139369" y="65943"/>
                    <a:pt x="173621" y="42911"/>
                  </a:cubicBezTo>
                  <a:cubicBezTo>
                    <a:pt x="204330" y="22242"/>
                    <a:pt x="227509" y="9693"/>
                    <a:pt x="243159" y="5264"/>
                  </a:cubicBezTo>
                  <a:cubicBezTo>
                    <a:pt x="258808" y="835"/>
                    <a:pt x="270767" y="3344"/>
                    <a:pt x="279034" y="12793"/>
                  </a:cubicBezTo>
                  <a:cubicBezTo>
                    <a:pt x="284940" y="19289"/>
                    <a:pt x="285826" y="31100"/>
                    <a:pt x="281692" y="48226"/>
                  </a:cubicBezTo>
                  <a:cubicBezTo>
                    <a:pt x="277558" y="65352"/>
                    <a:pt x="267519" y="91041"/>
                    <a:pt x="251574" y="125293"/>
                  </a:cubicBezTo>
                  <a:cubicBezTo>
                    <a:pt x="235039" y="161907"/>
                    <a:pt x="220275" y="198226"/>
                    <a:pt x="207283" y="234250"/>
                  </a:cubicBezTo>
                  <a:cubicBezTo>
                    <a:pt x="194291" y="270273"/>
                    <a:pt x="188385" y="290499"/>
                    <a:pt x="189566" y="294929"/>
                  </a:cubicBezTo>
                  <a:cubicBezTo>
                    <a:pt x="190747" y="299358"/>
                    <a:pt x="199015" y="293895"/>
                    <a:pt x="214369" y="278541"/>
                  </a:cubicBezTo>
                  <a:cubicBezTo>
                    <a:pt x="224999" y="267320"/>
                    <a:pt x="233119" y="260824"/>
                    <a:pt x="238730" y="259053"/>
                  </a:cubicBezTo>
                  <a:cubicBezTo>
                    <a:pt x="244340" y="257281"/>
                    <a:pt x="256889" y="256395"/>
                    <a:pt x="276377" y="256395"/>
                  </a:cubicBezTo>
                  <a:lnTo>
                    <a:pt x="314468" y="256395"/>
                  </a:lnTo>
                  <a:lnTo>
                    <a:pt x="331298" y="225391"/>
                  </a:lnTo>
                  <a:cubicBezTo>
                    <a:pt x="344290" y="199407"/>
                    <a:pt x="352263" y="186415"/>
                    <a:pt x="355215" y="186415"/>
                  </a:cubicBezTo>
                  <a:cubicBezTo>
                    <a:pt x="356987" y="185824"/>
                    <a:pt x="357873" y="187891"/>
                    <a:pt x="357873" y="192616"/>
                  </a:cubicBezTo>
                  <a:cubicBezTo>
                    <a:pt x="357873" y="197931"/>
                    <a:pt x="354034" y="213580"/>
                    <a:pt x="346357" y="239565"/>
                  </a:cubicBezTo>
                  <a:cubicBezTo>
                    <a:pt x="338680" y="265549"/>
                    <a:pt x="331298" y="288580"/>
                    <a:pt x="324212" y="308659"/>
                  </a:cubicBezTo>
                  <a:cubicBezTo>
                    <a:pt x="316535" y="328147"/>
                    <a:pt x="315649" y="337301"/>
                    <a:pt x="321554" y="336119"/>
                  </a:cubicBezTo>
                  <a:cubicBezTo>
                    <a:pt x="323916" y="336119"/>
                    <a:pt x="327164" y="333167"/>
                    <a:pt x="331298" y="327261"/>
                  </a:cubicBezTo>
                  <a:cubicBezTo>
                    <a:pt x="337204" y="318993"/>
                    <a:pt x="349015" y="303639"/>
                    <a:pt x="366731" y="281198"/>
                  </a:cubicBezTo>
                  <a:cubicBezTo>
                    <a:pt x="379723" y="265253"/>
                    <a:pt x="387400" y="254181"/>
                    <a:pt x="389763" y="247980"/>
                  </a:cubicBezTo>
                  <a:cubicBezTo>
                    <a:pt x="392125" y="241779"/>
                    <a:pt x="392125" y="231297"/>
                    <a:pt x="389763" y="216533"/>
                  </a:cubicBezTo>
                  <a:cubicBezTo>
                    <a:pt x="387991" y="199407"/>
                    <a:pt x="388139" y="189663"/>
                    <a:pt x="390206" y="187301"/>
                  </a:cubicBezTo>
                  <a:cubicBezTo>
                    <a:pt x="392272" y="184939"/>
                    <a:pt x="398326" y="187006"/>
                    <a:pt x="408365" y="193502"/>
                  </a:cubicBezTo>
                  <a:cubicBezTo>
                    <a:pt x="416042" y="198226"/>
                    <a:pt x="421505" y="199850"/>
                    <a:pt x="424753" y="198374"/>
                  </a:cubicBezTo>
                  <a:cubicBezTo>
                    <a:pt x="428001" y="196897"/>
                    <a:pt x="435235" y="189958"/>
                    <a:pt x="446456" y="177557"/>
                  </a:cubicBezTo>
                  <a:cubicBezTo>
                    <a:pt x="458267" y="163384"/>
                    <a:pt x="472735" y="142567"/>
                    <a:pt x="489861" y="115106"/>
                  </a:cubicBezTo>
                  <a:cubicBezTo>
                    <a:pt x="506987" y="87646"/>
                    <a:pt x="514369" y="72734"/>
                    <a:pt x="512007" y="70372"/>
                  </a:cubicBezTo>
                  <a:cubicBezTo>
                    <a:pt x="510826" y="69191"/>
                    <a:pt x="501377" y="73029"/>
                    <a:pt x="483660" y="81888"/>
                  </a:cubicBezTo>
                  <a:cubicBezTo>
                    <a:pt x="468306" y="90746"/>
                    <a:pt x="450146" y="96209"/>
                    <a:pt x="429182" y="98275"/>
                  </a:cubicBezTo>
                  <a:cubicBezTo>
                    <a:pt x="408217" y="100342"/>
                    <a:pt x="394192" y="98718"/>
                    <a:pt x="387105" y="93403"/>
                  </a:cubicBezTo>
                  <a:cubicBezTo>
                    <a:pt x="380609" y="87498"/>
                    <a:pt x="376180" y="78935"/>
                    <a:pt x="373818" y="67714"/>
                  </a:cubicBezTo>
                  <a:cubicBezTo>
                    <a:pt x="372046" y="59447"/>
                    <a:pt x="371603" y="54575"/>
                    <a:pt x="372489" y="53098"/>
                  </a:cubicBezTo>
                  <a:cubicBezTo>
                    <a:pt x="373375" y="51622"/>
                    <a:pt x="377361" y="52065"/>
                    <a:pt x="384448" y="54427"/>
                  </a:cubicBezTo>
                  <a:cubicBezTo>
                    <a:pt x="394487" y="56199"/>
                    <a:pt x="420176" y="47340"/>
                    <a:pt x="461515" y="27852"/>
                  </a:cubicBezTo>
                  <a:cubicBezTo>
                    <a:pt x="494585" y="12498"/>
                    <a:pt x="518946" y="3492"/>
                    <a:pt x="534595" y="835"/>
                  </a:cubicBezTo>
                  <a:cubicBezTo>
                    <a:pt x="538508" y="170"/>
                    <a:pt x="542374" y="-97"/>
                    <a:pt x="546194" y="3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8896780-3F9A-2326-6F13-9225C0B5DCF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588778" y="699954"/>
              <a:ext cx="559781" cy="658259"/>
            </a:xfrm>
            <a:custGeom>
              <a:avLst/>
              <a:gdLst/>
              <a:ahLst/>
              <a:cxnLst/>
              <a:rect l="l" t="t" r="r" b="b"/>
              <a:pathLst>
                <a:path w="559781" h="658259">
                  <a:moveTo>
                    <a:pt x="321969" y="58041"/>
                  </a:moveTo>
                  <a:cubicBezTo>
                    <a:pt x="332065" y="56613"/>
                    <a:pt x="349305" y="61613"/>
                    <a:pt x="373689" y="73043"/>
                  </a:cubicBezTo>
                  <a:cubicBezTo>
                    <a:pt x="383849" y="77615"/>
                    <a:pt x="390453" y="81552"/>
                    <a:pt x="393501" y="84854"/>
                  </a:cubicBezTo>
                  <a:cubicBezTo>
                    <a:pt x="396549" y="88156"/>
                    <a:pt x="397819" y="92347"/>
                    <a:pt x="397311" y="97427"/>
                  </a:cubicBezTo>
                  <a:cubicBezTo>
                    <a:pt x="396295" y="104539"/>
                    <a:pt x="393882" y="109873"/>
                    <a:pt x="390072" y="113429"/>
                  </a:cubicBezTo>
                  <a:cubicBezTo>
                    <a:pt x="386262" y="116985"/>
                    <a:pt x="380293" y="119779"/>
                    <a:pt x="372165" y="121811"/>
                  </a:cubicBezTo>
                  <a:cubicBezTo>
                    <a:pt x="319333" y="131971"/>
                    <a:pt x="286059" y="140607"/>
                    <a:pt x="272343" y="147719"/>
                  </a:cubicBezTo>
                  <a:cubicBezTo>
                    <a:pt x="262691" y="152799"/>
                    <a:pt x="255071" y="155339"/>
                    <a:pt x="249483" y="155339"/>
                  </a:cubicBezTo>
                  <a:cubicBezTo>
                    <a:pt x="242879" y="155339"/>
                    <a:pt x="232465" y="160546"/>
                    <a:pt x="218241" y="170960"/>
                  </a:cubicBezTo>
                  <a:cubicBezTo>
                    <a:pt x="204017" y="181374"/>
                    <a:pt x="194111" y="191407"/>
                    <a:pt x="188523" y="201059"/>
                  </a:cubicBezTo>
                  <a:cubicBezTo>
                    <a:pt x="180395" y="212743"/>
                    <a:pt x="176839" y="219347"/>
                    <a:pt x="177855" y="220871"/>
                  </a:cubicBezTo>
                  <a:cubicBezTo>
                    <a:pt x="178871" y="222395"/>
                    <a:pt x="188777" y="219601"/>
                    <a:pt x="207573" y="212489"/>
                  </a:cubicBezTo>
                  <a:cubicBezTo>
                    <a:pt x="235005" y="201821"/>
                    <a:pt x="255071" y="195725"/>
                    <a:pt x="267771" y="194201"/>
                  </a:cubicBezTo>
                  <a:cubicBezTo>
                    <a:pt x="280471" y="192677"/>
                    <a:pt x="294695" y="194201"/>
                    <a:pt x="310443" y="198773"/>
                  </a:cubicBezTo>
                  <a:cubicBezTo>
                    <a:pt x="322635" y="202837"/>
                    <a:pt x="330382" y="206139"/>
                    <a:pt x="333684" y="208679"/>
                  </a:cubicBezTo>
                  <a:cubicBezTo>
                    <a:pt x="336986" y="211219"/>
                    <a:pt x="338637" y="215029"/>
                    <a:pt x="338637" y="220109"/>
                  </a:cubicBezTo>
                  <a:cubicBezTo>
                    <a:pt x="338637" y="229253"/>
                    <a:pt x="334065" y="235603"/>
                    <a:pt x="324921" y="239159"/>
                  </a:cubicBezTo>
                  <a:cubicBezTo>
                    <a:pt x="315777" y="242715"/>
                    <a:pt x="309935" y="243477"/>
                    <a:pt x="307395" y="241445"/>
                  </a:cubicBezTo>
                  <a:cubicBezTo>
                    <a:pt x="300283" y="237381"/>
                    <a:pt x="285424" y="244747"/>
                    <a:pt x="262818" y="263543"/>
                  </a:cubicBezTo>
                  <a:cubicBezTo>
                    <a:pt x="240212" y="282339"/>
                    <a:pt x="228909" y="296563"/>
                    <a:pt x="228909" y="306215"/>
                  </a:cubicBezTo>
                  <a:cubicBezTo>
                    <a:pt x="228909" y="312311"/>
                    <a:pt x="236275" y="318407"/>
                    <a:pt x="251007" y="324503"/>
                  </a:cubicBezTo>
                  <a:cubicBezTo>
                    <a:pt x="264215" y="331107"/>
                    <a:pt x="271835" y="338219"/>
                    <a:pt x="273867" y="345839"/>
                  </a:cubicBezTo>
                  <a:cubicBezTo>
                    <a:pt x="275899" y="353459"/>
                    <a:pt x="273105" y="364889"/>
                    <a:pt x="265485" y="380129"/>
                  </a:cubicBezTo>
                  <a:cubicBezTo>
                    <a:pt x="258373" y="394861"/>
                    <a:pt x="255452" y="402862"/>
                    <a:pt x="256722" y="404132"/>
                  </a:cubicBezTo>
                  <a:cubicBezTo>
                    <a:pt x="257992" y="405402"/>
                    <a:pt x="262691" y="404259"/>
                    <a:pt x="270819" y="400703"/>
                  </a:cubicBezTo>
                  <a:cubicBezTo>
                    <a:pt x="330255" y="376319"/>
                    <a:pt x="367339" y="365397"/>
                    <a:pt x="382071" y="367937"/>
                  </a:cubicBezTo>
                  <a:cubicBezTo>
                    <a:pt x="399851" y="370477"/>
                    <a:pt x="404169" y="378097"/>
                    <a:pt x="395025" y="390797"/>
                  </a:cubicBezTo>
                  <a:cubicBezTo>
                    <a:pt x="390961" y="396893"/>
                    <a:pt x="383087" y="405275"/>
                    <a:pt x="371403" y="415943"/>
                  </a:cubicBezTo>
                  <a:cubicBezTo>
                    <a:pt x="352099" y="434739"/>
                    <a:pt x="340034" y="451249"/>
                    <a:pt x="335208" y="465473"/>
                  </a:cubicBezTo>
                  <a:cubicBezTo>
                    <a:pt x="330382" y="479697"/>
                    <a:pt x="323397" y="493286"/>
                    <a:pt x="314253" y="506240"/>
                  </a:cubicBezTo>
                  <a:cubicBezTo>
                    <a:pt x="305109" y="519194"/>
                    <a:pt x="299775" y="534053"/>
                    <a:pt x="298251" y="550817"/>
                  </a:cubicBezTo>
                  <a:cubicBezTo>
                    <a:pt x="296727" y="562501"/>
                    <a:pt x="296727" y="570248"/>
                    <a:pt x="298251" y="574058"/>
                  </a:cubicBezTo>
                  <a:cubicBezTo>
                    <a:pt x="299775" y="577868"/>
                    <a:pt x="304093" y="582059"/>
                    <a:pt x="311205" y="586631"/>
                  </a:cubicBezTo>
                  <a:cubicBezTo>
                    <a:pt x="331525" y="601871"/>
                    <a:pt x="363021" y="609491"/>
                    <a:pt x="405693" y="609491"/>
                  </a:cubicBezTo>
                  <a:cubicBezTo>
                    <a:pt x="450905" y="609491"/>
                    <a:pt x="480369" y="601617"/>
                    <a:pt x="494085" y="585869"/>
                  </a:cubicBezTo>
                  <a:cubicBezTo>
                    <a:pt x="499673" y="580789"/>
                    <a:pt x="506531" y="564787"/>
                    <a:pt x="514659" y="537863"/>
                  </a:cubicBezTo>
                  <a:cubicBezTo>
                    <a:pt x="522787" y="510939"/>
                    <a:pt x="526851" y="491889"/>
                    <a:pt x="526851" y="480713"/>
                  </a:cubicBezTo>
                  <a:cubicBezTo>
                    <a:pt x="526851" y="472585"/>
                    <a:pt x="527613" y="468521"/>
                    <a:pt x="529137" y="468521"/>
                  </a:cubicBezTo>
                  <a:cubicBezTo>
                    <a:pt x="533201" y="468521"/>
                    <a:pt x="536503" y="477157"/>
                    <a:pt x="539043" y="494429"/>
                  </a:cubicBezTo>
                  <a:cubicBezTo>
                    <a:pt x="541075" y="511701"/>
                    <a:pt x="545647" y="531005"/>
                    <a:pt x="552759" y="552341"/>
                  </a:cubicBezTo>
                  <a:cubicBezTo>
                    <a:pt x="564951" y="590949"/>
                    <a:pt x="561268" y="618254"/>
                    <a:pt x="541710" y="634256"/>
                  </a:cubicBezTo>
                  <a:cubicBezTo>
                    <a:pt x="522152" y="650258"/>
                    <a:pt x="483163" y="658259"/>
                    <a:pt x="424743" y="658259"/>
                  </a:cubicBezTo>
                  <a:cubicBezTo>
                    <a:pt x="392231" y="658259"/>
                    <a:pt x="362767" y="654957"/>
                    <a:pt x="336351" y="648353"/>
                  </a:cubicBezTo>
                  <a:cubicBezTo>
                    <a:pt x="309935" y="641749"/>
                    <a:pt x="291901" y="633367"/>
                    <a:pt x="282249" y="623207"/>
                  </a:cubicBezTo>
                  <a:cubicBezTo>
                    <a:pt x="268025" y="608475"/>
                    <a:pt x="260659" y="590187"/>
                    <a:pt x="260151" y="568343"/>
                  </a:cubicBezTo>
                  <a:cubicBezTo>
                    <a:pt x="259643" y="546499"/>
                    <a:pt x="265993" y="523639"/>
                    <a:pt x="279201" y="499763"/>
                  </a:cubicBezTo>
                  <a:cubicBezTo>
                    <a:pt x="308157" y="447439"/>
                    <a:pt x="321619" y="419245"/>
                    <a:pt x="319587" y="415181"/>
                  </a:cubicBezTo>
                  <a:cubicBezTo>
                    <a:pt x="317555" y="412133"/>
                    <a:pt x="308538" y="414165"/>
                    <a:pt x="292536" y="421277"/>
                  </a:cubicBezTo>
                  <a:cubicBezTo>
                    <a:pt x="276534" y="428389"/>
                    <a:pt x="261929" y="436517"/>
                    <a:pt x="248721" y="445661"/>
                  </a:cubicBezTo>
                  <a:cubicBezTo>
                    <a:pt x="231449" y="458869"/>
                    <a:pt x="209605" y="484269"/>
                    <a:pt x="183189" y="521861"/>
                  </a:cubicBezTo>
                  <a:cubicBezTo>
                    <a:pt x="164393" y="549293"/>
                    <a:pt x="143184" y="576217"/>
                    <a:pt x="119562" y="602633"/>
                  </a:cubicBezTo>
                  <a:cubicBezTo>
                    <a:pt x="95940" y="629049"/>
                    <a:pt x="78541" y="645051"/>
                    <a:pt x="67365" y="650639"/>
                  </a:cubicBezTo>
                  <a:cubicBezTo>
                    <a:pt x="59745" y="654703"/>
                    <a:pt x="48315" y="656481"/>
                    <a:pt x="33075" y="655973"/>
                  </a:cubicBezTo>
                  <a:cubicBezTo>
                    <a:pt x="17835" y="655465"/>
                    <a:pt x="8183" y="652925"/>
                    <a:pt x="4119" y="648353"/>
                  </a:cubicBezTo>
                  <a:cubicBezTo>
                    <a:pt x="-961" y="641749"/>
                    <a:pt x="-1342" y="635780"/>
                    <a:pt x="2976" y="630446"/>
                  </a:cubicBezTo>
                  <a:cubicBezTo>
                    <a:pt x="7294" y="625112"/>
                    <a:pt x="15295" y="622191"/>
                    <a:pt x="26979" y="621683"/>
                  </a:cubicBezTo>
                  <a:cubicBezTo>
                    <a:pt x="39171" y="621683"/>
                    <a:pt x="49839" y="617492"/>
                    <a:pt x="58983" y="609110"/>
                  </a:cubicBezTo>
                  <a:cubicBezTo>
                    <a:pt x="68127" y="600728"/>
                    <a:pt x="82351" y="582059"/>
                    <a:pt x="101655" y="553103"/>
                  </a:cubicBezTo>
                  <a:cubicBezTo>
                    <a:pt x="128579" y="513479"/>
                    <a:pt x="137469" y="493413"/>
                    <a:pt x="128325" y="492905"/>
                  </a:cubicBezTo>
                  <a:cubicBezTo>
                    <a:pt x="126801" y="492905"/>
                    <a:pt x="125531" y="493159"/>
                    <a:pt x="124515" y="493667"/>
                  </a:cubicBezTo>
                  <a:cubicBezTo>
                    <a:pt x="110291" y="497223"/>
                    <a:pt x="98099" y="496588"/>
                    <a:pt x="87939" y="491762"/>
                  </a:cubicBezTo>
                  <a:cubicBezTo>
                    <a:pt x="77779" y="486936"/>
                    <a:pt x="72699" y="479189"/>
                    <a:pt x="72699" y="468521"/>
                  </a:cubicBezTo>
                  <a:cubicBezTo>
                    <a:pt x="72699" y="464965"/>
                    <a:pt x="74477" y="462806"/>
                    <a:pt x="78033" y="462044"/>
                  </a:cubicBezTo>
                  <a:cubicBezTo>
                    <a:pt x="81589" y="461282"/>
                    <a:pt x="88955" y="460901"/>
                    <a:pt x="100131" y="460901"/>
                  </a:cubicBezTo>
                  <a:cubicBezTo>
                    <a:pt x="117911" y="460901"/>
                    <a:pt x="134167" y="458361"/>
                    <a:pt x="148899" y="453281"/>
                  </a:cubicBezTo>
                  <a:cubicBezTo>
                    <a:pt x="158551" y="450741"/>
                    <a:pt x="165663" y="446931"/>
                    <a:pt x="170235" y="441851"/>
                  </a:cubicBezTo>
                  <a:cubicBezTo>
                    <a:pt x="174807" y="436771"/>
                    <a:pt x="181157" y="426357"/>
                    <a:pt x="189285" y="410609"/>
                  </a:cubicBezTo>
                  <a:cubicBezTo>
                    <a:pt x="199953" y="390797"/>
                    <a:pt x="205795" y="377462"/>
                    <a:pt x="206811" y="370604"/>
                  </a:cubicBezTo>
                  <a:cubicBezTo>
                    <a:pt x="207827" y="363746"/>
                    <a:pt x="205795" y="355237"/>
                    <a:pt x="200715" y="345077"/>
                  </a:cubicBezTo>
                  <a:cubicBezTo>
                    <a:pt x="194619" y="333901"/>
                    <a:pt x="192206" y="324376"/>
                    <a:pt x="193476" y="316502"/>
                  </a:cubicBezTo>
                  <a:cubicBezTo>
                    <a:pt x="194746" y="308628"/>
                    <a:pt x="200715" y="297071"/>
                    <a:pt x="211383" y="281831"/>
                  </a:cubicBezTo>
                  <a:cubicBezTo>
                    <a:pt x="223575" y="263543"/>
                    <a:pt x="227385" y="254399"/>
                    <a:pt x="222813" y="254399"/>
                  </a:cubicBezTo>
                  <a:cubicBezTo>
                    <a:pt x="214685" y="254399"/>
                    <a:pt x="195127" y="265575"/>
                    <a:pt x="164139" y="287927"/>
                  </a:cubicBezTo>
                  <a:cubicBezTo>
                    <a:pt x="154995" y="294531"/>
                    <a:pt x="147883" y="296309"/>
                    <a:pt x="142803" y="293261"/>
                  </a:cubicBezTo>
                  <a:cubicBezTo>
                    <a:pt x="137723" y="290213"/>
                    <a:pt x="133405" y="282339"/>
                    <a:pt x="129849" y="269639"/>
                  </a:cubicBezTo>
                  <a:cubicBezTo>
                    <a:pt x="125785" y="254399"/>
                    <a:pt x="125531" y="241953"/>
                    <a:pt x="129087" y="232301"/>
                  </a:cubicBezTo>
                  <a:cubicBezTo>
                    <a:pt x="132643" y="222649"/>
                    <a:pt x="142549" y="209695"/>
                    <a:pt x="158805" y="193439"/>
                  </a:cubicBezTo>
                  <a:cubicBezTo>
                    <a:pt x="177601" y="173627"/>
                    <a:pt x="186237" y="162959"/>
                    <a:pt x="184713" y="161435"/>
                  </a:cubicBezTo>
                  <a:cubicBezTo>
                    <a:pt x="179125" y="155847"/>
                    <a:pt x="150169" y="178199"/>
                    <a:pt x="97845" y="228491"/>
                  </a:cubicBezTo>
                  <a:cubicBezTo>
                    <a:pt x="62285" y="263543"/>
                    <a:pt x="42473" y="280561"/>
                    <a:pt x="38409" y="279545"/>
                  </a:cubicBezTo>
                  <a:cubicBezTo>
                    <a:pt x="35361" y="278021"/>
                    <a:pt x="31551" y="268623"/>
                    <a:pt x="26979" y="251351"/>
                  </a:cubicBezTo>
                  <a:cubicBezTo>
                    <a:pt x="22407" y="234079"/>
                    <a:pt x="20121" y="220363"/>
                    <a:pt x="20121" y="210203"/>
                  </a:cubicBezTo>
                  <a:cubicBezTo>
                    <a:pt x="20121" y="202583"/>
                    <a:pt x="22915" y="196487"/>
                    <a:pt x="28503" y="191915"/>
                  </a:cubicBezTo>
                  <a:cubicBezTo>
                    <a:pt x="34091" y="187343"/>
                    <a:pt x="41457" y="175659"/>
                    <a:pt x="50601" y="156863"/>
                  </a:cubicBezTo>
                  <a:cubicBezTo>
                    <a:pt x="59745" y="138067"/>
                    <a:pt x="66222" y="129304"/>
                    <a:pt x="70032" y="130574"/>
                  </a:cubicBezTo>
                  <a:cubicBezTo>
                    <a:pt x="73842" y="131844"/>
                    <a:pt x="76128" y="139845"/>
                    <a:pt x="76890" y="154577"/>
                  </a:cubicBezTo>
                  <a:cubicBezTo>
                    <a:pt x="77652" y="169309"/>
                    <a:pt x="79811" y="176675"/>
                    <a:pt x="83367" y="176675"/>
                  </a:cubicBezTo>
                  <a:cubicBezTo>
                    <a:pt x="86923" y="176675"/>
                    <a:pt x="94162" y="173754"/>
                    <a:pt x="105084" y="167912"/>
                  </a:cubicBezTo>
                  <a:cubicBezTo>
                    <a:pt x="116006" y="162070"/>
                    <a:pt x="122483" y="157879"/>
                    <a:pt x="124515" y="155339"/>
                  </a:cubicBezTo>
                  <a:cubicBezTo>
                    <a:pt x="129087" y="149751"/>
                    <a:pt x="148391" y="138067"/>
                    <a:pt x="182427" y="120287"/>
                  </a:cubicBezTo>
                  <a:cubicBezTo>
                    <a:pt x="216463" y="102507"/>
                    <a:pt x="242879" y="90061"/>
                    <a:pt x="261675" y="82949"/>
                  </a:cubicBezTo>
                  <a:cubicBezTo>
                    <a:pt x="292663" y="72281"/>
                    <a:pt x="310189" y="65169"/>
                    <a:pt x="314253" y="61613"/>
                  </a:cubicBezTo>
                  <a:cubicBezTo>
                    <a:pt x="316031" y="59708"/>
                    <a:pt x="318603" y="58517"/>
                    <a:pt x="321969" y="58041"/>
                  </a:cubicBezTo>
                  <a:close/>
                  <a:moveTo>
                    <a:pt x="221289" y="34"/>
                  </a:moveTo>
                  <a:cubicBezTo>
                    <a:pt x="222813" y="193"/>
                    <a:pt x="224591" y="907"/>
                    <a:pt x="226623" y="2177"/>
                  </a:cubicBezTo>
                  <a:cubicBezTo>
                    <a:pt x="231195" y="4717"/>
                    <a:pt x="236529" y="9035"/>
                    <a:pt x="242625" y="15131"/>
                  </a:cubicBezTo>
                  <a:cubicBezTo>
                    <a:pt x="254309" y="26307"/>
                    <a:pt x="260151" y="36975"/>
                    <a:pt x="260151" y="47135"/>
                  </a:cubicBezTo>
                  <a:cubicBezTo>
                    <a:pt x="260151" y="56787"/>
                    <a:pt x="256341" y="63264"/>
                    <a:pt x="248721" y="66566"/>
                  </a:cubicBezTo>
                  <a:cubicBezTo>
                    <a:pt x="241101" y="69868"/>
                    <a:pt x="229163" y="70249"/>
                    <a:pt x="212907" y="67709"/>
                  </a:cubicBezTo>
                  <a:lnTo>
                    <a:pt x="185475" y="64661"/>
                  </a:lnTo>
                  <a:lnTo>
                    <a:pt x="200715" y="47135"/>
                  </a:lnTo>
                  <a:cubicBezTo>
                    <a:pt x="209859" y="35451"/>
                    <a:pt x="214431" y="24275"/>
                    <a:pt x="214431" y="13607"/>
                  </a:cubicBezTo>
                  <a:cubicBezTo>
                    <a:pt x="214431" y="4082"/>
                    <a:pt x="216717" y="-442"/>
                    <a:pt x="221289" y="34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D41F529-BA73-9864-6809-8B0432460696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135819" y="679969"/>
              <a:ext cx="626740" cy="683857"/>
            </a:xfrm>
            <a:custGeom>
              <a:avLst/>
              <a:gdLst/>
              <a:ahLst/>
              <a:cxnLst/>
              <a:rect l="l" t="t" r="r" b="b"/>
              <a:pathLst>
                <a:path w="626740" h="683857">
                  <a:moveTo>
                    <a:pt x="513797" y="484546"/>
                  </a:moveTo>
                  <a:cubicBezTo>
                    <a:pt x="509958" y="484546"/>
                    <a:pt x="498443" y="494438"/>
                    <a:pt x="479250" y="514222"/>
                  </a:cubicBezTo>
                  <a:cubicBezTo>
                    <a:pt x="460057" y="534005"/>
                    <a:pt x="450460" y="546259"/>
                    <a:pt x="450460" y="550983"/>
                  </a:cubicBezTo>
                  <a:cubicBezTo>
                    <a:pt x="450460" y="554527"/>
                    <a:pt x="452380" y="556446"/>
                    <a:pt x="456218" y="556741"/>
                  </a:cubicBezTo>
                  <a:cubicBezTo>
                    <a:pt x="460057" y="557036"/>
                    <a:pt x="463452" y="555117"/>
                    <a:pt x="466405" y="550983"/>
                  </a:cubicBezTo>
                  <a:cubicBezTo>
                    <a:pt x="468767" y="546849"/>
                    <a:pt x="473492" y="544783"/>
                    <a:pt x="480578" y="544783"/>
                  </a:cubicBezTo>
                  <a:cubicBezTo>
                    <a:pt x="487665" y="544783"/>
                    <a:pt x="494604" y="540796"/>
                    <a:pt x="501395" y="532824"/>
                  </a:cubicBezTo>
                  <a:cubicBezTo>
                    <a:pt x="508187" y="524852"/>
                    <a:pt x="512763" y="515255"/>
                    <a:pt x="515126" y="504035"/>
                  </a:cubicBezTo>
                  <a:cubicBezTo>
                    <a:pt x="518079" y="491042"/>
                    <a:pt x="517635" y="484546"/>
                    <a:pt x="513797" y="484546"/>
                  </a:cubicBezTo>
                  <a:close/>
                  <a:moveTo>
                    <a:pt x="528856" y="418774"/>
                  </a:moveTo>
                  <a:cubicBezTo>
                    <a:pt x="534466" y="418922"/>
                    <a:pt x="541405" y="419586"/>
                    <a:pt x="549673" y="420767"/>
                  </a:cubicBezTo>
                  <a:cubicBezTo>
                    <a:pt x="597508" y="425491"/>
                    <a:pt x="621425" y="437598"/>
                    <a:pt x="621425" y="457086"/>
                  </a:cubicBezTo>
                  <a:cubicBezTo>
                    <a:pt x="621425" y="466535"/>
                    <a:pt x="614190" y="488828"/>
                    <a:pt x="599722" y="523966"/>
                  </a:cubicBezTo>
                  <a:cubicBezTo>
                    <a:pt x="585253" y="559103"/>
                    <a:pt x="580234" y="580511"/>
                    <a:pt x="584663" y="588188"/>
                  </a:cubicBezTo>
                  <a:cubicBezTo>
                    <a:pt x="589093" y="595865"/>
                    <a:pt x="590717" y="605019"/>
                    <a:pt x="589535" y="615649"/>
                  </a:cubicBezTo>
                  <a:cubicBezTo>
                    <a:pt x="588944" y="621554"/>
                    <a:pt x="587468" y="625836"/>
                    <a:pt x="585106" y="628493"/>
                  </a:cubicBezTo>
                  <a:cubicBezTo>
                    <a:pt x="582744" y="631150"/>
                    <a:pt x="577133" y="633660"/>
                    <a:pt x="568275" y="636023"/>
                  </a:cubicBezTo>
                  <a:cubicBezTo>
                    <a:pt x="559417" y="638385"/>
                    <a:pt x="548196" y="640009"/>
                    <a:pt x="534614" y="640895"/>
                  </a:cubicBezTo>
                  <a:cubicBezTo>
                    <a:pt x="521031" y="641780"/>
                    <a:pt x="500658" y="643404"/>
                    <a:pt x="473492" y="645767"/>
                  </a:cubicBezTo>
                  <a:cubicBezTo>
                    <a:pt x="443374" y="647538"/>
                    <a:pt x="424476" y="648129"/>
                    <a:pt x="416799" y="647538"/>
                  </a:cubicBezTo>
                  <a:cubicBezTo>
                    <a:pt x="409122" y="646948"/>
                    <a:pt x="403512" y="643995"/>
                    <a:pt x="399968" y="638680"/>
                  </a:cubicBezTo>
                  <a:cubicBezTo>
                    <a:pt x="395835" y="633365"/>
                    <a:pt x="392734" y="630708"/>
                    <a:pt x="390667" y="630708"/>
                  </a:cubicBezTo>
                  <a:cubicBezTo>
                    <a:pt x="388600" y="630708"/>
                    <a:pt x="384023" y="633070"/>
                    <a:pt x="376937" y="637794"/>
                  </a:cubicBezTo>
                  <a:cubicBezTo>
                    <a:pt x="365126" y="644881"/>
                    <a:pt x="353758" y="646062"/>
                    <a:pt x="342833" y="641337"/>
                  </a:cubicBezTo>
                  <a:cubicBezTo>
                    <a:pt x="331907" y="636613"/>
                    <a:pt x="324083" y="627164"/>
                    <a:pt x="319358" y="612991"/>
                  </a:cubicBezTo>
                  <a:cubicBezTo>
                    <a:pt x="315224" y="600589"/>
                    <a:pt x="312567" y="585088"/>
                    <a:pt x="311386" y="566485"/>
                  </a:cubicBezTo>
                  <a:cubicBezTo>
                    <a:pt x="310205" y="547883"/>
                    <a:pt x="310795" y="534448"/>
                    <a:pt x="313158" y="526180"/>
                  </a:cubicBezTo>
                  <a:cubicBezTo>
                    <a:pt x="316110" y="520275"/>
                    <a:pt x="321278" y="506397"/>
                    <a:pt x="328659" y="484546"/>
                  </a:cubicBezTo>
                  <a:cubicBezTo>
                    <a:pt x="336041" y="462696"/>
                    <a:pt x="341799" y="451033"/>
                    <a:pt x="345933" y="449556"/>
                  </a:cubicBezTo>
                  <a:cubicBezTo>
                    <a:pt x="350067" y="448080"/>
                    <a:pt x="355677" y="462548"/>
                    <a:pt x="362764" y="492962"/>
                  </a:cubicBezTo>
                  <a:cubicBezTo>
                    <a:pt x="369850" y="523375"/>
                    <a:pt x="374575" y="538582"/>
                    <a:pt x="376937" y="538582"/>
                  </a:cubicBezTo>
                  <a:cubicBezTo>
                    <a:pt x="379299" y="538582"/>
                    <a:pt x="393768" y="524704"/>
                    <a:pt x="420342" y="496948"/>
                  </a:cubicBezTo>
                  <a:cubicBezTo>
                    <a:pt x="446918" y="469192"/>
                    <a:pt x="469358" y="448818"/>
                    <a:pt x="487665" y="435826"/>
                  </a:cubicBezTo>
                  <a:cubicBezTo>
                    <a:pt x="500658" y="426968"/>
                    <a:pt x="510106" y="421653"/>
                    <a:pt x="516011" y="419881"/>
                  </a:cubicBezTo>
                  <a:cubicBezTo>
                    <a:pt x="518964" y="418995"/>
                    <a:pt x="523246" y="418626"/>
                    <a:pt x="528856" y="418774"/>
                  </a:cubicBezTo>
                  <a:close/>
                  <a:moveTo>
                    <a:pt x="236977" y="0"/>
                  </a:moveTo>
                  <a:cubicBezTo>
                    <a:pt x="246425" y="0"/>
                    <a:pt x="256317" y="4134"/>
                    <a:pt x="266652" y="12402"/>
                  </a:cubicBezTo>
                  <a:cubicBezTo>
                    <a:pt x="276986" y="20669"/>
                    <a:pt x="282154" y="29085"/>
                    <a:pt x="282154" y="37648"/>
                  </a:cubicBezTo>
                  <a:cubicBezTo>
                    <a:pt x="282154" y="46211"/>
                    <a:pt x="277282" y="60679"/>
                    <a:pt x="267538" y="81053"/>
                  </a:cubicBezTo>
                  <a:cubicBezTo>
                    <a:pt x="257794" y="101427"/>
                    <a:pt x="249673" y="113976"/>
                    <a:pt x="243177" y="118701"/>
                  </a:cubicBezTo>
                  <a:cubicBezTo>
                    <a:pt x="236091" y="125197"/>
                    <a:pt x="228118" y="137155"/>
                    <a:pt x="219260" y="154577"/>
                  </a:cubicBezTo>
                  <a:cubicBezTo>
                    <a:pt x="210402" y="171998"/>
                    <a:pt x="204349" y="180708"/>
                    <a:pt x="201101" y="180708"/>
                  </a:cubicBezTo>
                  <a:cubicBezTo>
                    <a:pt x="197853" y="180708"/>
                    <a:pt x="196229" y="183809"/>
                    <a:pt x="196229" y="190010"/>
                  </a:cubicBezTo>
                  <a:cubicBezTo>
                    <a:pt x="196229" y="196210"/>
                    <a:pt x="194162" y="199311"/>
                    <a:pt x="190028" y="199311"/>
                  </a:cubicBezTo>
                  <a:cubicBezTo>
                    <a:pt x="185894" y="199311"/>
                    <a:pt x="183827" y="201230"/>
                    <a:pt x="183827" y="205069"/>
                  </a:cubicBezTo>
                  <a:cubicBezTo>
                    <a:pt x="183827" y="208907"/>
                    <a:pt x="177036" y="217765"/>
                    <a:pt x="163453" y="231643"/>
                  </a:cubicBezTo>
                  <a:cubicBezTo>
                    <a:pt x="149870" y="245521"/>
                    <a:pt x="139831" y="257480"/>
                    <a:pt x="133335" y="267519"/>
                  </a:cubicBezTo>
                  <a:cubicBezTo>
                    <a:pt x="128611" y="275787"/>
                    <a:pt x="126544" y="280954"/>
                    <a:pt x="127134" y="283021"/>
                  </a:cubicBezTo>
                  <a:cubicBezTo>
                    <a:pt x="127725" y="285088"/>
                    <a:pt x="133040" y="288779"/>
                    <a:pt x="143079" y="294094"/>
                  </a:cubicBezTo>
                  <a:cubicBezTo>
                    <a:pt x="164929" y="304724"/>
                    <a:pt x="178069" y="316535"/>
                    <a:pt x="182499" y="329527"/>
                  </a:cubicBezTo>
                  <a:cubicBezTo>
                    <a:pt x="186927" y="342519"/>
                    <a:pt x="184418" y="361712"/>
                    <a:pt x="174969" y="387106"/>
                  </a:cubicBezTo>
                  <a:cubicBezTo>
                    <a:pt x="171425" y="397736"/>
                    <a:pt x="168916" y="407332"/>
                    <a:pt x="167439" y="415895"/>
                  </a:cubicBezTo>
                  <a:cubicBezTo>
                    <a:pt x="165963" y="424458"/>
                    <a:pt x="165815" y="430954"/>
                    <a:pt x="166996" y="435383"/>
                  </a:cubicBezTo>
                  <a:cubicBezTo>
                    <a:pt x="168177" y="439812"/>
                    <a:pt x="170835" y="442027"/>
                    <a:pt x="174969" y="442027"/>
                  </a:cubicBezTo>
                  <a:cubicBezTo>
                    <a:pt x="180874" y="442027"/>
                    <a:pt x="190618" y="449113"/>
                    <a:pt x="204201" y="463287"/>
                  </a:cubicBezTo>
                  <a:cubicBezTo>
                    <a:pt x="208335" y="467421"/>
                    <a:pt x="211731" y="470669"/>
                    <a:pt x="214388" y="473031"/>
                  </a:cubicBezTo>
                  <a:cubicBezTo>
                    <a:pt x="217045" y="475393"/>
                    <a:pt x="219408" y="476869"/>
                    <a:pt x="221475" y="477460"/>
                  </a:cubicBezTo>
                  <a:cubicBezTo>
                    <a:pt x="223542" y="478050"/>
                    <a:pt x="225166" y="478198"/>
                    <a:pt x="226347" y="477903"/>
                  </a:cubicBezTo>
                  <a:cubicBezTo>
                    <a:pt x="227528" y="477607"/>
                    <a:pt x="228414" y="476574"/>
                    <a:pt x="229004" y="474802"/>
                  </a:cubicBezTo>
                  <a:cubicBezTo>
                    <a:pt x="231366" y="468306"/>
                    <a:pt x="229595" y="460629"/>
                    <a:pt x="223689" y="451771"/>
                  </a:cubicBezTo>
                  <a:cubicBezTo>
                    <a:pt x="218374" y="444684"/>
                    <a:pt x="215569" y="433612"/>
                    <a:pt x="215274" y="418552"/>
                  </a:cubicBezTo>
                  <a:cubicBezTo>
                    <a:pt x="214979" y="403493"/>
                    <a:pt x="217193" y="393602"/>
                    <a:pt x="221918" y="388877"/>
                  </a:cubicBezTo>
                  <a:cubicBezTo>
                    <a:pt x="226642" y="384153"/>
                    <a:pt x="234910" y="381791"/>
                    <a:pt x="246721" y="381791"/>
                  </a:cubicBezTo>
                  <a:cubicBezTo>
                    <a:pt x="269162" y="381791"/>
                    <a:pt x="286287" y="370866"/>
                    <a:pt x="298098" y="349015"/>
                  </a:cubicBezTo>
                  <a:cubicBezTo>
                    <a:pt x="306957" y="331299"/>
                    <a:pt x="311976" y="310039"/>
                    <a:pt x="313158" y="285236"/>
                  </a:cubicBezTo>
                  <a:cubicBezTo>
                    <a:pt x="313748" y="278149"/>
                    <a:pt x="314929" y="273277"/>
                    <a:pt x="316701" y="270620"/>
                  </a:cubicBezTo>
                  <a:cubicBezTo>
                    <a:pt x="318472" y="267962"/>
                    <a:pt x="320835" y="266929"/>
                    <a:pt x="323787" y="267519"/>
                  </a:cubicBezTo>
                  <a:cubicBezTo>
                    <a:pt x="329693" y="268110"/>
                    <a:pt x="333236" y="279921"/>
                    <a:pt x="334417" y="302952"/>
                  </a:cubicBezTo>
                  <a:cubicBezTo>
                    <a:pt x="335598" y="318307"/>
                    <a:pt x="336779" y="327755"/>
                    <a:pt x="337961" y="331299"/>
                  </a:cubicBezTo>
                  <a:cubicBezTo>
                    <a:pt x="339142" y="334842"/>
                    <a:pt x="342390" y="336023"/>
                    <a:pt x="347705" y="334842"/>
                  </a:cubicBezTo>
                  <a:cubicBezTo>
                    <a:pt x="355382" y="333070"/>
                    <a:pt x="364241" y="325984"/>
                    <a:pt x="374280" y="313582"/>
                  </a:cubicBezTo>
                  <a:cubicBezTo>
                    <a:pt x="381366" y="306496"/>
                    <a:pt x="385943" y="299557"/>
                    <a:pt x="388010" y="292765"/>
                  </a:cubicBezTo>
                  <a:cubicBezTo>
                    <a:pt x="390077" y="285974"/>
                    <a:pt x="391110" y="274901"/>
                    <a:pt x="391110" y="259547"/>
                  </a:cubicBezTo>
                  <a:cubicBezTo>
                    <a:pt x="391110" y="235925"/>
                    <a:pt x="390372" y="224114"/>
                    <a:pt x="388896" y="224114"/>
                  </a:cubicBezTo>
                  <a:cubicBezTo>
                    <a:pt x="387420" y="224114"/>
                    <a:pt x="378266" y="228100"/>
                    <a:pt x="361435" y="236072"/>
                  </a:cubicBezTo>
                  <a:cubicBezTo>
                    <a:pt x="344604" y="244045"/>
                    <a:pt x="332941" y="247588"/>
                    <a:pt x="326445" y="246702"/>
                  </a:cubicBezTo>
                  <a:cubicBezTo>
                    <a:pt x="319949" y="245817"/>
                    <a:pt x="310501" y="236515"/>
                    <a:pt x="298098" y="218799"/>
                  </a:cubicBezTo>
                  <a:cubicBezTo>
                    <a:pt x="285697" y="201082"/>
                    <a:pt x="280530" y="189714"/>
                    <a:pt x="282597" y="184695"/>
                  </a:cubicBezTo>
                  <a:cubicBezTo>
                    <a:pt x="284663" y="179675"/>
                    <a:pt x="294260" y="175984"/>
                    <a:pt x="311386" y="173622"/>
                  </a:cubicBezTo>
                  <a:cubicBezTo>
                    <a:pt x="328512" y="171260"/>
                    <a:pt x="347705" y="164764"/>
                    <a:pt x="368964" y="154134"/>
                  </a:cubicBezTo>
                  <a:cubicBezTo>
                    <a:pt x="385500" y="146457"/>
                    <a:pt x="395244" y="140699"/>
                    <a:pt x="398197" y="136860"/>
                  </a:cubicBezTo>
                  <a:cubicBezTo>
                    <a:pt x="401149" y="133022"/>
                    <a:pt x="402626" y="124016"/>
                    <a:pt x="402626" y="109842"/>
                  </a:cubicBezTo>
                  <a:cubicBezTo>
                    <a:pt x="402626" y="90945"/>
                    <a:pt x="398640" y="75295"/>
                    <a:pt x="390667" y="62894"/>
                  </a:cubicBezTo>
                  <a:cubicBezTo>
                    <a:pt x="382695" y="50492"/>
                    <a:pt x="379004" y="42815"/>
                    <a:pt x="379594" y="39862"/>
                  </a:cubicBezTo>
                  <a:cubicBezTo>
                    <a:pt x="380185" y="36909"/>
                    <a:pt x="386090" y="35433"/>
                    <a:pt x="397311" y="35433"/>
                  </a:cubicBezTo>
                  <a:cubicBezTo>
                    <a:pt x="409122" y="35433"/>
                    <a:pt x="422852" y="40748"/>
                    <a:pt x="438502" y="51378"/>
                  </a:cubicBezTo>
                  <a:cubicBezTo>
                    <a:pt x="454151" y="62008"/>
                    <a:pt x="464339" y="72638"/>
                    <a:pt x="469063" y="83268"/>
                  </a:cubicBezTo>
                  <a:cubicBezTo>
                    <a:pt x="472015" y="90945"/>
                    <a:pt x="475116" y="96112"/>
                    <a:pt x="478364" y="98770"/>
                  </a:cubicBezTo>
                  <a:cubicBezTo>
                    <a:pt x="481612" y="101427"/>
                    <a:pt x="487370" y="102756"/>
                    <a:pt x="495637" y="102756"/>
                  </a:cubicBezTo>
                  <a:cubicBezTo>
                    <a:pt x="508630" y="102756"/>
                    <a:pt x="522655" y="104970"/>
                    <a:pt x="537714" y="109399"/>
                  </a:cubicBezTo>
                  <a:cubicBezTo>
                    <a:pt x="552774" y="113829"/>
                    <a:pt x="562074" y="118701"/>
                    <a:pt x="565618" y="124016"/>
                  </a:cubicBezTo>
                  <a:cubicBezTo>
                    <a:pt x="570342" y="129331"/>
                    <a:pt x="567685" y="137155"/>
                    <a:pt x="557645" y="147490"/>
                  </a:cubicBezTo>
                  <a:cubicBezTo>
                    <a:pt x="547606" y="157825"/>
                    <a:pt x="537419" y="162992"/>
                    <a:pt x="527084" y="162992"/>
                  </a:cubicBezTo>
                  <a:cubicBezTo>
                    <a:pt x="516750" y="162992"/>
                    <a:pt x="508630" y="165945"/>
                    <a:pt x="502724" y="171850"/>
                  </a:cubicBezTo>
                  <a:cubicBezTo>
                    <a:pt x="496819" y="177756"/>
                    <a:pt x="489732" y="180708"/>
                    <a:pt x="481464" y="180708"/>
                  </a:cubicBezTo>
                  <a:cubicBezTo>
                    <a:pt x="473197" y="180708"/>
                    <a:pt x="469063" y="185285"/>
                    <a:pt x="469063" y="194439"/>
                  </a:cubicBezTo>
                  <a:cubicBezTo>
                    <a:pt x="469063" y="203592"/>
                    <a:pt x="464929" y="220275"/>
                    <a:pt x="456661" y="244488"/>
                  </a:cubicBezTo>
                  <a:cubicBezTo>
                    <a:pt x="447803" y="269291"/>
                    <a:pt x="444998" y="284055"/>
                    <a:pt x="448246" y="288779"/>
                  </a:cubicBezTo>
                  <a:cubicBezTo>
                    <a:pt x="451494" y="293503"/>
                    <a:pt x="462271" y="290846"/>
                    <a:pt x="480578" y="280807"/>
                  </a:cubicBezTo>
                  <a:cubicBezTo>
                    <a:pt x="495342" y="271948"/>
                    <a:pt x="506120" y="267224"/>
                    <a:pt x="512911" y="266633"/>
                  </a:cubicBezTo>
                  <a:cubicBezTo>
                    <a:pt x="519702" y="266043"/>
                    <a:pt x="534318" y="266929"/>
                    <a:pt x="556759" y="269291"/>
                  </a:cubicBezTo>
                  <a:cubicBezTo>
                    <a:pt x="578019" y="272834"/>
                    <a:pt x="594998" y="277559"/>
                    <a:pt x="607694" y="283464"/>
                  </a:cubicBezTo>
                  <a:cubicBezTo>
                    <a:pt x="620391" y="289370"/>
                    <a:pt x="626740" y="295866"/>
                    <a:pt x="626740" y="302952"/>
                  </a:cubicBezTo>
                  <a:cubicBezTo>
                    <a:pt x="626740" y="309448"/>
                    <a:pt x="622163" y="316092"/>
                    <a:pt x="613009" y="322883"/>
                  </a:cubicBezTo>
                  <a:cubicBezTo>
                    <a:pt x="603856" y="329675"/>
                    <a:pt x="596326" y="331889"/>
                    <a:pt x="590421" y="329527"/>
                  </a:cubicBezTo>
                  <a:cubicBezTo>
                    <a:pt x="582153" y="327165"/>
                    <a:pt x="571819" y="329232"/>
                    <a:pt x="559417" y="335728"/>
                  </a:cubicBezTo>
                  <a:cubicBezTo>
                    <a:pt x="547016" y="342224"/>
                    <a:pt x="537566" y="345472"/>
                    <a:pt x="531070" y="345472"/>
                  </a:cubicBezTo>
                  <a:cubicBezTo>
                    <a:pt x="526346" y="345472"/>
                    <a:pt x="511435" y="351673"/>
                    <a:pt x="486336" y="364074"/>
                  </a:cubicBezTo>
                  <a:cubicBezTo>
                    <a:pt x="461238" y="376476"/>
                    <a:pt x="443078" y="386810"/>
                    <a:pt x="431858" y="395078"/>
                  </a:cubicBezTo>
                  <a:cubicBezTo>
                    <a:pt x="420047" y="403346"/>
                    <a:pt x="407055" y="406003"/>
                    <a:pt x="392882" y="403051"/>
                  </a:cubicBezTo>
                  <a:cubicBezTo>
                    <a:pt x="384023" y="401279"/>
                    <a:pt x="375903" y="401722"/>
                    <a:pt x="368522" y="404379"/>
                  </a:cubicBezTo>
                  <a:cubicBezTo>
                    <a:pt x="361140" y="407037"/>
                    <a:pt x="348590" y="413680"/>
                    <a:pt x="330874" y="424310"/>
                  </a:cubicBezTo>
                  <a:cubicBezTo>
                    <a:pt x="312567" y="436121"/>
                    <a:pt x="300461" y="445275"/>
                    <a:pt x="294555" y="451771"/>
                  </a:cubicBezTo>
                  <a:cubicBezTo>
                    <a:pt x="288650" y="458267"/>
                    <a:pt x="283039" y="468306"/>
                    <a:pt x="277724" y="481889"/>
                  </a:cubicBezTo>
                  <a:cubicBezTo>
                    <a:pt x="262370" y="524999"/>
                    <a:pt x="242882" y="563975"/>
                    <a:pt x="219260" y="598818"/>
                  </a:cubicBezTo>
                  <a:cubicBezTo>
                    <a:pt x="207449" y="616534"/>
                    <a:pt x="199477" y="632775"/>
                    <a:pt x="195343" y="647538"/>
                  </a:cubicBezTo>
                  <a:cubicBezTo>
                    <a:pt x="188257" y="671751"/>
                    <a:pt x="180284" y="683857"/>
                    <a:pt x="171425" y="683857"/>
                  </a:cubicBezTo>
                  <a:cubicBezTo>
                    <a:pt x="165520" y="683857"/>
                    <a:pt x="156957" y="677804"/>
                    <a:pt x="145737" y="665698"/>
                  </a:cubicBezTo>
                  <a:cubicBezTo>
                    <a:pt x="134516" y="653591"/>
                    <a:pt x="128020" y="643109"/>
                    <a:pt x="126248" y="634251"/>
                  </a:cubicBezTo>
                  <a:cubicBezTo>
                    <a:pt x="123296" y="621259"/>
                    <a:pt x="119457" y="611219"/>
                    <a:pt x="114733" y="604133"/>
                  </a:cubicBezTo>
                  <a:cubicBezTo>
                    <a:pt x="111780" y="599408"/>
                    <a:pt x="111042" y="595422"/>
                    <a:pt x="112518" y="592174"/>
                  </a:cubicBezTo>
                  <a:cubicBezTo>
                    <a:pt x="113995" y="588926"/>
                    <a:pt x="118276" y="584497"/>
                    <a:pt x="125363" y="578887"/>
                  </a:cubicBezTo>
                  <a:cubicBezTo>
                    <a:pt x="132449" y="573277"/>
                    <a:pt x="137321" y="567371"/>
                    <a:pt x="139979" y="561170"/>
                  </a:cubicBezTo>
                  <a:cubicBezTo>
                    <a:pt x="142636" y="554970"/>
                    <a:pt x="144851" y="544783"/>
                    <a:pt x="146622" y="530609"/>
                  </a:cubicBezTo>
                  <a:cubicBezTo>
                    <a:pt x="147804" y="514665"/>
                    <a:pt x="148099" y="505068"/>
                    <a:pt x="147508" y="501820"/>
                  </a:cubicBezTo>
                  <a:cubicBezTo>
                    <a:pt x="146918" y="498572"/>
                    <a:pt x="143374" y="496948"/>
                    <a:pt x="136878" y="496948"/>
                  </a:cubicBezTo>
                  <a:cubicBezTo>
                    <a:pt x="122705" y="496948"/>
                    <a:pt x="113256" y="487647"/>
                    <a:pt x="108532" y="469044"/>
                  </a:cubicBezTo>
                  <a:cubicBezTo>
                    <a:pt x="103808" y="450442"/>
                    <a:pt x="103808" y="420767"/>
                    <a:pt x="108532" y="380019"/>
                  </a:cubicBezTo>
                  <a:cubicBezTo>
                    <a:pt x="110894" y="362303"/>
                    <a:pt x="111485" y="352116"/>
                    <a:pt x="110304" y="349458"/>
                  </a:cubicBezTo>
                  <a:cubicBezTo>
                    <a:pt x="109122" y="346801"/>
                    <a:pt x="104398" y="345472"/>
                    <a:pt x="96130" y="345472"/>
                  </a:cubicBezTo>
                  <a:cubicBezTo>
                    <a:pt x="86091" y="345472"/>
                    <a:pt x="71032" y="350492"/>
                    <a:pt x="50953" y="360531"/>
                  </a:cubicBezTo>
                  <a:cubicBezTo>
                    <a:pt x="30874" y="370570"/>
                    <a:pt x="17883" y="374114"/>
                    <a:pt x="11977" y="371161"/>
                  </a:cubicBezTo>
                  <a:cubicBezTo>
                    <a:pt x="4300" y="368799"/>
                    <a:pt x="314" y="358464"/>
                    <a:pt x="18" y="340157"/>
                  </a:cubicBezTo>
                  <a:cubicBezTo>
                    <a:pt x="-277" y="321850"/>
                    <a:pt x="3119" y="311515"/>
                    <a:pt x="10205" y="309153"/>
                  </a:cubicBezTo>
                  <a:cubicBezTo>
                    <a:pt x="17883" y="306791"/>
                    <a:pt x="40176" y="286712"/>
                    <a:pt x="77085" y="248917"/>
                  </a:cubicBezTo>
                  <a:cubicBezTo>
                    <a:pt x="113995" y="211122"/>
                    <a:pt x="138059" y="183366"/>
                    <a:pt x="149280" y="165649"/>
                  </a:cubicBezTo>
                  <a:cubicBezTo>
                    <a:pt x="166406" y="141437"/>
                    <a:pt x="181465" y="121063"/>
                    <a:pt x="194457" y="104527"/>
                  </a:cubicBezTo>
                  <a:cubicBezTo>
                    <a:pt x="208040" y="86220"/>
                    <a:pt x="218227" y="67913"/>
                    <a:pt x="225018" y="49606"/>
                  </a:cubicBezTo>
                  <a:cubicBezTo>
                    <a:pt x="231809" y="31299"/>
                    <a:pt x="232843" y="18307"/>
                    <a:pt x="228118" y="10630"/>
                  </a:cubicBezTo>
                  <a:cubicBezTo>
                    <a:pt x="224575" y="5315"/>
                    <a:pt x="223246" y="2215"/>
                    <a:pt x="224132" y="1329"/>
                  </a:cubicBezTo>
                  <a:cubicBezTo>
                    <a:pt x="225018" y="443"/>
                    <a:pt x="229299" y="0"/>
                    <a:pt x="236977" y="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5CB8D96-85AE-48FC-F8BE-19D385174C8C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777530" y="740429"/>
              <a:ext cx="718228" cy="579420"/>
            </a:xfrm>
            <a:custGeom>
              <a:avLst/>
              <a:gdLst/>
              <a:ahLst/>
              <a:cxnLst/>
              <a:rect l="l" t="t" r="r" b="b"/>
              <a:pathLst>
                <a:path w="718228" h="579420">
                  <a:moveTo>
                    <a:pt x="482598" y="257571"/>
                  </a:moveTo>
                  <a:cubicBezTo>
                    <a:pt x="487913" y="257571"/>
                    <a:pt x="500315" y="263181"/>
                    <a:pt x="519803" y="274402"/>
                  </a:cubicBezTo>
                  <a:cubicBezTo>
                    <a:pt x="538700" y="286803"/>
                    <a:pt x="547854" y="298171"/>
                    <a:pt x="547264" y="308506"/>
                  </a:cubicBezTo>
                  <a:cubicBezTo>
                    <a:pt x="546673" y="318841"/>
                    <a:pt x="534567" y="336410"/>
                    <a:pt x="510945" y="361213"/>
                  </a:cubicBezTo>
                  <a:cubicBezTo>
                    <a:pt x="492047" y="383063"/>
                    <a:pt x="479645" y="401222"/>
                    <a:pt x="473740" y="415691"/>
                  </a:cubicBezTo>
                  <a:cubicBezTo>
                    <a:pt x="467834" y="430159"/>
                    <a:pt x="464291" y="449500"/>
                    <a:pt x="463110" y="473712"/>
                  </a:cubicBezTo>
                  <a:cubicBezTo>
                    <a:pt x="463110" y="484933"/>
                    <a:pt x="463996" y="492315"/>
                    <a:pt x="465767" y="495858"/>
                  </a:cubicBezTo>
                  <a:cubicBezTo>
                    <a:pt x="467539" y="499401"/>
                    <a:pt x="471969" y="501764"/>
                    <a:pt x="479055" y="502945"/>
                  </a:cubicBezTo>
                  <a:cubicBezTo>
                    <a:pt x="490275" y="505897"/>
                    <a:pt x="511978" y="505602"/>
                    <a:pt x="544163" y="502059"/>
                  </a:cubicBezTo>
                  <a:cubicBezTo>
                    <a:pt x="576348" y="498516"/>
                    <a:pt x="600708" y="494086"/>
                    <a:pt x="617244" y="488771"/>
                  </a:cubicBezTo>
                  <a:cubicBezTo>
                    <a:pt x="631417" y="484047"/>
                    <a:pt x="642785" y="476960"/>
                    <a:pt x="651348" y="467512"/>
                  </a:cubicBezTo>
                  <a:cubicBezTo>
                    <a:pt x="659911" y="458063"/>
                    <a:pt x="664192" y="448023"/>
                    <a:pt x="664192" y="437394"/>
                  </a:cubicBezTo>
                  <a:cubicBezTo>
                    <a:pt x="664192" y="432079"/>
                    <a:pt x="666260" y="421744"/>
                    <a:pt x="670393" y="406390"/>
                  </a:cubicBezTo>
                  <a:cubicBezTo>
                    <a:pt x="674527" y="389854"/>
                    <a:pt x="679842" y="382472"/>
                    <a:pt x="686338" y="384244"/>
                  </a:cubicBezTo>
                  <a:cubicBezTo>
                    <a:pt x="691063" y="384835"/>
                    <a:pt x="693425" y="390445"/>
                    <a:pt x="693425" y="401075"/>
                  </a:cubicBezTo>
                  <a:cubicBezTo>
                    <a:pt x="693425" y="412886"/>
                    <a:pt x="695491" y="420858"/>
                    <a:pt x="699625" y="424992"/>
                  </a:cubicBezTo>
                  <a:cubicBezTo>
                    <a:pt x="703169" y="427945"/>
                    <a:pt x="707155" y="440199"/>
                    <a:pt x="711584" y="461754"/>
                  </a:cubicBezTo>
                  <a:cubicBezTo>
                    <a:pt x="716013" y="483309"/>
                    <a:pt x="718228" y="499697"/>
                    <a:pt x="718228" y="510917"/>
                  </a:cubicBezTo>
                  <a:cubicBezTo>
                    <a:pt x="718228" y="522728"/>
                    <a:pt x="711732" y="533949"/>
                    <a:pt x="698739" y="544578"/>
                  </a:cubicBezTo>
                  <a:cubicBezTo>
                    <a:pt x="682204" y="558752"/>
                    <a:pt x="665964" y="567905"/>
                    <a:pt x="650019" y="572039"/>
                  </a:cubicBezTo>
                  <a:cubicBezTo>
                    <a:pt x="634074" y="576173"/>
                    <a:pt x="606318" y="578535"/>
                    <a:pt x="566752" y="579126"/>
                  </a:cubicBezTo>
                  <a:cubicBezTo>
                    <a:pt x="532500" y="579716"/>
                    <a:pt x="509912" y="579421"/>
                    <a:pt x="498986" y="578240"/>
                  </a:cubicBezTo>
                  <a:cubicBezTo>
                    <a:pt x="488061" y="577059"/>
                    <a:pt x="477283" y="573515"/>
                    <a:pt x="466653" y="567610"/>
                  </a:cubicBezTo>
                  <a:cubicBezTo>
                    <a:pt x="450708" y="558752"/>
                    <a:pt x="437126" y="545760"/>
                    <a:pt x="425905" y="528634"/>
                  </a:cubicBezTo>
                  <a:cubicBezTo>
                    <a:pt x="417638" y="516823"/>
                    <a:pt x="412618" y="507521"/>
                    <a:pt x="410847" y="500730"/>
                  </a:cubicBezTo>
                  <a:cubicBezTo>
                    <a:pt x="409075" y="493939"/>
                    <a:pt x="409075" y="482866"/>
                    <a:pt x="410847" y="467512"/>
                  </a:cubicBezTo>
                  <a:cubicBezTo>
                    <a:pt x="412027" y="450386"/>
                    <a:pt x="412027" y="439903"/>
                    <a:pt x="410847" y="436065"/>
                  </a:cubicBezTo>
                  <a:cubicBezTo>
                    <a:pt x="409665" y="432226"/>
                    <a:pt x="405531" y="428831"/>
                    <a:pt x="398445" y="425878"/>
                  </a:cubicBezTo>
                  <a:lnTo>
                    <a:pt x="381614" y="419677"/>
                  </a:lnTo>
                  <a:lnTo>
                    <a:pt x="398445" y="409933"/>
                  </a:lnTo>
                  <a:cubicBezTo>
                    <a:pt x="411437" y="402256"/>
                    <a:pt x="419114" y="393250"/>
                    <a:pt x="421476" y="382915"/>
                  </a:cubicBezTo>
                  <a:cubicBezTo>
                    <a:pt x="423838" y="372581"/>
                    <a:pt x="422657" y="356488"/>
                    <a:pt x="417933" y="334638"/>
                  </a:cubicBezTo>
                  <a:cubicBezTo>
                    <a:pt x="410256" y="304520"/>
                    <a:pt x="409075" y="290051"/>
                    <a:pt x="414390" y="291232"/>
                  </a:cubicBezTo>
                  <a:cubicBezTo>
                    <a:pt x="414981" y="291823"/>
                    <a:pt x="415866" y="292709"/>
                    <a:pt x="417047" y="293890"/>
                  </a:cubicBezTo>
                  <a:cubicBezTo>
                    <a:pt x="418229" y="295662"/>
                    <a:pt x="424134" y="303339"/>
                    <a:pt x="434764" y="316921"/>
                  </a:cubicBezTo>
                  <a:lnTo>
                    <a:pt x="451594" y="335524"/>
                  </a:lnTo>
                  <a:lnTo>
                    <a:pt x="466653" y="311606"/>
                  </a:lnTo>
                  <a:cubicBezTo>
                    <a:pt x="477283" y="294480"/>
                    <a:pt x="481417" y="281193"/>
                    <a:pt x="479055" y="271744"/>
                  </a:cubicBezTo>
                  <a:cubicBezTo>
                    <a:pt x="476693" y="262295"/>
                    <a:pt x="477874" y="257571"/>
                    <a:pt x="482598" y="257571"/>
                  </a:cubicBezTo>
                  <a:close/>
                  <a:moveTo>
                    <a:pt x="431414" y="58094"/>
                  </a:moveTo>
                  <a:cubicBezTo>
                    <a:pt x="440660" y="56433"/>
                    <a:pt x="450487" y="60918"/>
                    <a:pt x="460895" y="71548"/>
                  </a:cubicBezTo>
                  <a:cubicBezTo>
                    <a:pt x="474773" y="85721"/>
                    <a:pt x="481712" y="102552"/>
                    <a:pt x="481712" y="122040"/>
                  </a:cubicBezTo>
                  <a:cubicBezTo>
                    <a:pt x="481712" y="139756"/>
                    <a:pt x="484370" y="148615"/>
                    <a:pt x="489685" y="148615"/>
                  </a:cubicBezTo>
                  <a:cubicBezTo>
                    <a:pt x="492047" y="148615"/>
                    <a:pt x="494114" y="146548"/>
                    <a:pt x="495886" y="142414"/>
                  </a:cubicBezTo>
                  <a:cubicBezTo>
                    <a:pt x="498248" y="138871"/>
                    <a:pt x="508435" y="134589"/>
                    <a:pt x="526446" y="129569"/>
                  </a:cubicBezTo>
                  <a:cubicBezTo>
                    <a:pt x="544458" y="124550"/>
                    <a:pt x="558780" y="118201"/>
                    <a:pt x="569410" y="110524"/>
                  </a:cubicBezTo>
                  <a:cubicBezTo>
                    <a:pt x="577086" y="105800"/>
                    <a:pt x="583139" y="103290"/>
                    <a:pt x="587568" y="102995"/>
                  </a:cubicBezTo>
                  <a:cubicBezTo>
                    <a:pt x="591998" y="102699"/>
                    <a:pt x="598936" y="104323"/>
                    <a:pt x="608386" y="107867"/>
                  </a:cubicBezTo>
                  <a:cubicBezTo>
                    <a:pt x="623150" y="113182"/>
                    <a:pt x="635846" y="117316"/>
                    <a:pt x="646476" y="120268"/>
                  </a:cubicBezTo>
                  <a:cubicBezTo>
                    <a:pt x="654744" y="122040"/>
                    <a:pt x="660058" y="126026"/>
                    <a:pt x="662421" y="132227"/>
                  </a:cubicBezTo>
                  <a:cubicBezTo>
                    <a:pt x="664783" y="138428"/>
                    <a:pt x="663602" y="144776"/>
                    <a:pt x="658878" y="151272"/>
                  </a:cubicBezTo>
                  <a:cubicBezTo>
                    <a:pt x="656515" y="155996"/>
                    <a:pt x="643081" y="160721"/>
                    <a:pt x="618572" y="165445"/>
                  </a:cubicBezTo>
                  <a:cubicBezTo>
                    <a:pt x="594064" y="170170"/>
                    <a:pt x="574429" y="176666"/>
                    <a:pt x="559665" y="184933"/>
                  </a:cubicBezTo>
                  <a:cubicBezTo>
                    <a:pt x="541948" y="193792"/>
                    <a:pt x="533090" y="196154"/>
                    <a:pt x="533090" y="192020"/>
                  </a:cubicBezTo>
                  <a:cubicBezTo>
                    <a:pt x="533090" y="190248"/>
                    <a:pt x="536043" y="186705"/>
                    <a:pt x="541948" y="181390"/>
                  </a:cubicBezTo>
                  <a:cubicBezTo>
                    <a:pt x="558484" y="167217"/>
                    <a:pt x="560255" y="160426"/>
                    <a:pt x="547264" y="161016"/>
                  </a:cubicBezTo>
                  <a:cubicBezTo>
                    <a:pt x="535452" y="162197"/>
                    <a:pt x="515079" y="169874"/>
                    <a:pt x="486142" y="184048"/>
                  </a:cubicBezTo>
                  <a:cubicBezTo>
                    <a:pt x="460748" y="195859"/>
                    <a:pt x="432697" y="217709"/>
                    <a:pt x="401988" y="249599"/>
                  </a:cubicBezTo>
                  <a:cubicBezTo>
                    <a:pt x="354744" y="299205"/>
                    <a:pt x="322264" y="324008"/>
                    <a:pt x="304547" y="324008"/>
                  </a:cubicBezTo>
                  <a:cubicBezTo>
                    <a:pt x="298051" y="324008"/>
                    <a:pt x="292589" y="331095"/>
                    <a:pt x="288160" y="345268"/>
                  </a:cubicBezTo>
                  <a:cubicBezTo>
                    <a:pt x="283730" y="359441"/>
                    <a:pt x="281516" y="378339"/>
                    <a:pt x="281516" y="401961"/>
                  </a:cubicBezTo>
                  <a:cubicBezTo>
                    <a:pt x="281516" y="428535"/>
                    <a:pt x="277530" y="449943"/>
                    <a:pt x="269557" y="466183"/>
                  </a:cubicBezTo>
                  <a:cubicBezTo>
                    <a:pt x="261585" y="482423"/>
                    <a:pt x="257451" y="493496"/>
                    <a:pt x="257156" y="499401"/>
                  </a:cubicBezTo>
                  <a:cubicBezTo>
                    <a:pt x="256860" y="505307"/>
                    <a:pt x="251398" y="519480"/>
                    <a:pt x="240768" y="541921"/>
                  </a:cubicBezTo>
                  <a:cubicBezTo>
                    <a:pt x="214784" y="594480"/>
                    <a:pt x="190866" y="589460"/>
                    <a:pt x="169016" y="526862"/>
                  </a:cubicBezTo>
                  <a:cubicBezTo>
                    <a:pt x="164292" y="512098"/>
                    <a:pt x="161782" y="501911"/>
                    <a:pt x="161487" y="496301"/>
                  </a:cubicBezTo>
                  <a:cubicBezTo>
                    <a:pt x="161192" y="490691"/>
                    <a:pt x="162815" y="485228"/>
                    <a:pt x="166359" y="479913"/>
                  </a:cubicBezTo>
                  <a:cubicBezTo>
                    <a:pt x="175217" y="466331"/>
                    <a:pt x="182451" y="447728"/>
                    <a:pt x="188061" y="424106"/>
                  </a:cubicBezTo>
                  <a:cubicBezTo>
                    <a:pt x="193672" y="400484"/>
                    <a:pt x="196477" y="378634"/>
                    <a:pt x="196477" y="358555"/>
                  </a:cubicBezTo>
                  <a:lnTo>
                    <a:pt x="196477" y="317807"/>
                  </a:lnTo>
                  <a:lnTo>
                    <a:pt x="159272" y="344382"/>
                  </a:lnTo>
                  <a:cubicBezTo>
                    <a:pt x="139784" y="357374"/>
                    <a:pt x="119705" y="368152"/>
                    <a:pt x="99036" y="376715"/>
                  </a:cubicBezTo>
                  <a:cubicBezTo>
                    <a:pt x="78367" y="385278"/>
                    <a:pt x="62422" y="389559"/>
                    <a:pt x="51201" y="389559"/>
                  </a:cubicBezTo>
                  <a:cubicBezTo>
                    <a:pt x="41753" y="389559"/>
                    <a:pt x="31566" y="386459"/>
                    <a:pt x="20640" y="380258"/>
                  </a:cubicBezTo>
                  <a:cubicBezTo>
                    <a:pt x="9715" y="374057"/>
                    <a:pt x="3072" y="367413"/>
                    <a:pt x="709" y="360327"/>
                  </a:cubicBezTo>
                  <a:cubicBezTo>
                    <a:pt x="-472" y="355012"/>
                    <a:pt x="-176" y="351616"/>
                    <a:pt x="1596" y="350140"/>
                  </a:cubicBezTo>
                  <a:cubicBezTo>
                    <a:pt x="3367" y="348663"/>
                    <a:pt x="7205" y="347925"/>
                    <a:pt x="13111" y="347925"/>
                  </a:cubicBezTo>
                  <a:cubicBezTo>
                    <a:pt x="22560" y="347925"/>
                    <a:pt x="40867" y="339953"/>
                    <a:pt x="68032" y="324008"/>
                  </a:cubicBezTo>
                  <a:cubicBezTo>
                    <a:pt x="95197" y="308063"/>
                    <a:pt x="119853" y="290789"/>
                    <a:pt x="141998" y="272187"/>
                  </a:cubicBezTo>
                  <a:cubicBezTo>
                    <a:pt x="164144" y="253585"/>
                    <a:pt x="181418" y="244579"/>
                    <a:pt x="193819" y="245169"/>
                  </a:cubicBezTo>
                  <a:cubicBezTo>
                    <a:pt x="217441" y="245169"/>
                    <a:pt x="233091" y="250484"/>
                    <a:pt x="240768" y="261114"/>
                  </a:cubicBezTo>
                  <a:cubicBezTo>
                    <a:pt x="248445" y="271744"/>
                    <a:pt x="253760" y="294776"/>
                    <a:pt x="256713" y="330209"/>
                  </a:cubicBezTo>
                  <a:lnTo>
                    <a:pt x="261142" y="374500"/>
                  </a:lnTo>
                  <a:lnTo>
                    <a:pt x="272658" y="353240"/>
                  </a:lnTo>
                  <a:cubicBezTo>
                    <a:pt x="281516" y="339067"/>
                    <a:pt x="287126" y="325041"/>
                    <a:pt x="289488" y="311164"/>
                  </a:cubicBezTo>
                  <a:cubicBezTo>
                    <a:pt x="291851" y="297286"/>
                    <a:pt x="301595" y="282079"/>
                    <a:pt x="318721" y="265544"/>
                  </a:cubicBezTo>
                  <a:cubicBezTo>
                    <a:pt x="357107" y="228929"/>
                    <a:pt x="387224" y="189510"/>
                    <a:pt x="409075" y="147286"/>
                  </a:cubicBezTo>
                  <a:cubicBezTo>
                    <a:pt x="430925" y="105061"/>
                    <a:pt x="434764" y="79520"/>
                    <a:pt x="420590" y="70662"/>
                  </a:cubicBezTo>
                  <a:cubicBezTo>
                    <a:pt x="415866" y="68300"/>
                    <a:pt x="416457" y="65347"/>
                    <a:pt x="422363" y="61804"/>
                  </a:cubicBezTo>
                  <a:cubicBezTo>
                    <a:pt x="425315" y="59884"/>
                    <a:pt x="428332" y="58648"/>
                    <a:pt x="431414" y="58094"/>
                  </a:cubicBezTo>
                  <a:close/>
                  <a:moveTo>
                    <a:pt x="178096" y="460"/>
                  </a:moveTo>
                  <a:cubicBezTo>
                    <a:pt x="182377" y="1789"/>
                    <a:pt x="187914" y="5997"/>
                    <a:pt x="194705" y="13083"/>
                  </a:cubicBezTo>
                  <a:cubicBezTo>
                    <a:pt x="200611" y="18398"/>
                    <a:pt x="209174" y="27257"/>
                    <a:pt x="220394" y="39658"/>
                  </a:cubicBezTo>
                  <a:cubicBezTo>
                    <a:pt x="232796" y="54422"/>
                    <a:pt x="241063" y="65347"/>
                    <a:pt x="245197" y="72434"/>
                  </a:cubicBezTo>
                  <a:cubicBezTo>
                    <a:pt x="249331" y="79520"/>
                    <a:pt x="251398" y="88674"/>
                    <a:pt x="251398" y="99894"/>
                  </a:cubicBezTo>
                  <a:cubicBezTo>
                    <a:pt x="251398" y="109343"/>
                    <a:pt x="250512" y="115691"/>
                    <a:pt x="248740" y="118939"/>
                  </a:cubicBezTo>
                  <a:cubicBezTo>
                    <a:pt x="246969" y="122188"/>
                    <a:pt x="243425" y="124697"/>
                    <a:pt x="238111" y="126469"/>
                  </a:cubicBezTo>
                  <a:cubicBezTo>
                    <a:pt x="229843" y="127650"/>
                    <a:pt x="218327" y="128831"/>
                    <a:pt x="203563" y="130012"/>
                  </a:cubicBezTo>
                  <a:cubicBezTo>
                    <a:pt x="188800" y="131193"/>
                    <a:pt x="176250" y="131784"/>
                    <a:pt x="165916" y="131784"/>
                  </a:cubicBezTo>
                  <a:cubicBezTo>
                    <a:pt x="155581" y="131784"/>
                    <a:pt x="149823" y="131489"/>
                    <a:pt x="148642" y="130898"/>
                  </a:cubicBezTo>
                  <a:cubicBezTo>
                    <a:pt x="148642" y="128536"/>
                    <a:pt x="153662" y="119382"/>
                    <a:pt x="163701" y="103438"/>
                  </a:cubicBezTo>
                  <a:cubicBezTo>
                    <a:pt x="171969" y="92808"/>
                    <a:pt x="176250" y="83802"/>
                    <a:pt x="176546" y="76420"/>
                  </a:cubicBezTo>
                  <a:cubicBezTo>
                    <a:pt x="176841" y="69038"/>
                    <a:pt x="174332" y="53536"/>
                    <a:pt x="169016" y="29914"/>
                  </a:cubicBezTo>
                  <a:cubicBezTo>
                    <a:pt x="166063" y="19284"/>
                    <a:pt x="166063" y="11016"/>
                    <a:pt x="169016" y="5111"/>
                  </a:cubicBezTo>
                  <a:cubicBezTo>
                    <a:pt x="170788" y="682"/>
                    <a:pt x="173814" y="-868"/>
                    <a:pt x="178096" y="46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DBC5DE2-6292-6C18-D1A3-B08BF5B6D16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78" name="香香18-8"/>
            <p:cNvPicPr/>
            <p:nvPr/>
          </p:nvPicPr>
          <p:blipFill>
            <a:blip r:embed="rId2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79" name="组合 78"/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80" name="香香18-9"/>
              <p:cNvPicPr>
                <a:picLocks noChangeAspect="1"/>
              </p:cNvPicPr>
              <p:nvPr/>
            </p:nvPicPr>
            <p:blipFill>
              <a:blip r:embed="rId2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81" name="香香18-10"/>
              <p:cNvPicPr>
                <a:picLocks noChangeAspect="1"/>
              </p:cNvPicPr>
              <p:nvPr/>
            </p:nvPicPr>
            <p:blipFill>
              <a:blip r:embed="rId2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  <p:sp>
        <p:nvSpPr>
          <p:cNvPr id="16" name="香香19"/>
          <p:cNvSpPr/>
          <p:nvPr>
            <p:custDataLst>
              <p:tags r:id="rId1"/>
            </p:custDataLst>
          </p:nvPr>
        </p:nvSpPr>
        <p:spPr>
          <a:xfrm rot="5400000">
            <a:off x="5743438" y="-37995"/>
            <a:ext cx="515519" cy="4158633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perspectiveLeft">
              <a:rot lat="0" lon="2400000" rev="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 sz="1655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香香20"/>
          <p:cNvSpPr/>
          <p:nvPr/>
        </p:nvSpPr>
        <p:spPr>
          <a:xfrm>
            <a:off x="9083854" y="1257957"/>
            <a:ext cx="887815" cy="8941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香香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293812" y="595102"/>
            <a:ext cx="9604376" cy="5667796"/>
          </a:xfrm>
          <a:custGeom>
            <a:avLst/>
            <a:gdLst>
              <a:gd name="connsiteX0" fmla="*/ 0 w 9604376"/>
              <a:gd name="connsiteY0" fmla="*/ 0 h 5667796"/>
              <a:gd name="connsiteX1" fmla="*/ 9604376 w 9604376"/>
              <a:gd name="connsiteY1" fmla="*/ 0 h 5667796"/>
              <a:gd name="connsiteX2" fmla="*/ 9604376 w 9604376"/>
              <a:gd name="connsiteY2" fmla="*/ 5667796 h 5667796"/>
              <a:gd name="connsiteX3" fmla="*/ 0 w 9604376"/>
              <a:gd name="connsiteY3" fmla="*/ 5667796 h 566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04376" h="5667796">
                <a:moveTo>
                  <a:pt x="0" y="0"/>
                </a:moveTo>
                <a:lnTo>
                  <a:pt x="9604376" y="0"/>
                </a:lnTo>
                <a:lnTo>
                  <a:pt x="9604376" y="5667796"/>
                </a:lnTo>
                <a:lnTo>
                  <a:pt x="0" y="5667796"/>
                </a:lnTo>
                <a:close/>
              </a:path>
            </a:pathLst>
          </a:custGeom>
        </p:spPr>
      </p:pic>
      <p:pic>
        <p:nvPicPr>
          <p:cNvPr id="28" name="香香3" descr="图片包含 户外, 山, 天空, 树&#10;&#10;自动生成的说明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777073" y="3374281"/>
            <a:ext cx="2819414" cy="1819079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pic>
        <p:nvPicPr>
          <p:cNvPr id="29" name="香香4" descr="图片包含 户外, 山, 天空, 树&#10;&#10;自动生成的说明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806147" y="3473741"/>
            <a:ext cx="2862284" cy="1846736"/>
          </a:xfrm>
          <a:custGeom>
            <a:avLst/>
            <a:gdLst>
              <a:gd name="connsiteX0" fmla="*/ 2862284 w 2862284"/>
              <a:gd name="connsiteY0" fmla="*/ 0 h 1846736"/>
              <a:gd name="connsiteX1" fmla="*/ 0 w 2862284"/>
              <a:gd name="connsiteY1" fmla="*/ 0 h 1846736"/>
              <a:gd name="connsiteX2" fmla="*/ 0 w 2862284"/>
              <a:gd name="connsiteY2" fmla="*/ 1846736 h 1846736"/>
              <a:gd name="connsiteX3" fmla="*/ 2862284 w 2862284"/>
              <a:gd name="connsiteY3" fmla="*/ 1846736 h 184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2284" h="1846736">
                <a:moveTo>
                  <a:pt x="2862284" y="0"/>
                </a:moveTo>
                <a:lnTo>
                  <a:pt x="0" y="0"/>
                </a:lnTo>
                <a:lnTo>
                  <a:pt x="0" y="1846736"/>
                </a:lnTo>
                <a:lnTo>
                  <a:pt x="2862284" y="1846736"/>
                </a:lnTo>
                <a:close/>
              </a:path>
            </a:pathLst>
          </a:custGeom>
          <a:effectLst/>
        </p:spPr>
      </p:pic>
      <p:pic>
        <p:nvPicPr>
          <p:cNvPr id="30" name="香香5" descr="图片包含 户外, 山, 天空, 树&#10;&#10;自动生成的说明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-901011" y="-171373"/>
            <a:ext cx="2969818" cy="2765564"/>
          </a:xfrm>
          <a:custGeom>
            <a:avLst/>
            <a:gdLst>
              <a:gd name="connsiteX0" fmla="*/ 1596699 w 2969818"/>
              <a:gd name="connsiteY0" fmla="*/ 2765564 h 2765564"/>
              <a:gd name="connsiteX1" fmla="*/ 2969818 w 2969818"/>
              <a:gd name="connsiteY1" fmla="*/ 1972794 h 2765564"/>
              <a:gd name="connsiteX2" fmla="*/ 2969818 w 2969818"/>
              <a:gd name="connsiteY2" fmla="*/ 0 h 2765564"/>
              <a:gd name="connsiteX3" fmla="*/ 0 w 2969818"/>
              <a:gd name="connsiteY3" fmla="*/ 0 h 27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818" h="2765564">
                <a:moveTo>
                  <a:pt x="1596699" y="2765564"/>
                </a:moveTo>
                <a:lnTo>
                  <a:pt x="2969818" y="1972794"/>
                </a:lnTo>
                <a:lnTo>
                  <a:pt x="296981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香香6"/>
          <p:cNvPicPr/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76200"/>
            <a:ext cx="1347561" cy="1347561"/>
          </a:xfrm>
          <a:prstGeom prst="rect">
            <a:avLst/>
          </a:prstGeom>
        </p:spPr>
      </p:pic>
      <p:pic>
        <p:nvPicPr>
          <p:cNvPr id="24" name="香香8" descr="图片包含 户外, 山, 天空, 树&#10;&#10;自动生成的说明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163112" flipH="1">
            <a:off x="961649" y="639438"/>
            <a:ext cx="2958643" cy="1908911"/>
          </a:xfrm>
          <a:custGeom>
            <a:avLst/>
            <a:gdLst>
              <a:gd name="connsiteX0" fmla="*/ 2958643 w 2958643"/>
              <a:gd name="connsiteY0" fmla="*/ 1908911 h 1908911"/>
              <a:gd name="connsiteX1" fmla="*/ 2958643 w 2958643"/>
              <a:gd name="connsiteY1" fmla="*/ 0 h 1908911"/>
              <a:gd name="connsiteX2" fmla="*/ 0 w 2958643"/>
              <a:gd name="connsiteY2" fmla="*/ 0 h 1908911"/>
              <a:gd name="connsiteX3" fmla="*/ 0 w 2958643"/>
              <a:gd name="connsiteY3" fmla="*/ 1908911 h 190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643" h="1908911">
                <a:moveTo>
                  <a:pt x="2958643" y="1908911"/>
                </a:moveTo>
                <a:lnTo>
                  <a:pt x="2958643" y="0"/>
                </a:lnTo>
                <a:lnTo>
                  <a:pt x="0" y="0"/>
                </a:lnTo>
                <a:lnTo>
                  <a:pt x="0" y="1908911"/>
                </a:lnTo>
                <a:close/>
              </a:path>
            </a:pathLst>
          </a:custGeom>
          <a:effectLst/>
        </p:spPr>
      </p:pic>
      <p:pic>
        <p:nvPicPr>
          <p:cNvPr id="93" name="香香9" descr="图片包含 户外, 山, 天空, 树&#10;&#10;自动生成的说明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105" name="香香11" descr="查看图片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637" y="0"/>
            <a:ext cx="6858000" cy="47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香香12"/>
          <p:cNvPicPr/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78"/>
          <a:stretch>
            <a:fillRect/>
          </a:stretch>
        </p:blipFill>
        <p:spPr>
          <a:xfrm>
            <a:off x="607210" y="-1089917"/>
            <a:ext cx="11007196" cy="6337671"/>
          </a:xfrm>
          <a:prstGeom prst="rect">
            <a:avLst/>
          </a:prstGeom>
        </p:spPr>
      </p:pic>
      <p:pic>
        <p:nvPicPr>
          <p:cNvPr id="34" name="香香13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09202"/>
            <a:ext cx="12192000" cy="4648799"/>
          </a:xfrm>
          <a:custGeom>
            <a:avLst/>
            <a:gdLst>
              <a:gd name="connsiteX0" fmla="*/ 0 w 12183067"/>
              <a:gd name="connsiteY0" fmla="*/ 0 h 4648799"/>
              <a:gd name="connsiteX1" fmla="*/ 12183067 w 12183067"/>
              <a:gd name="connsiteY1" fmla="*/ 0 h 4648799"/>
              <a:gd name="connsiteX2" fmla="*/ 12183067 w 12183067"/>
              <a:gd name="connsiteY2" fmla="*/ 4648799 h 4648799"/>
              <a:gd name="connsiteX3" fmla="*/ 0 w 12183067"/>
              <a:gd name="connsiteY3" fmla="*/ 4648799 h 464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3067" h="4648799">
                <a:moveTo>
                  <a:pt x="0" y="0"/>
                </a:moveTo>
                <a:lnTo>
                  <a:pt x="12183067" y="0"/>
                </a:lnTo>
                <a:lnTo>
                  <a:pt x="12183067" y="4648799"/>
                </a:lnTo>
                <a:lnTo>
                  <a:pt x="0" y="4648799"/>
                </a:lnTo>
                <a:close/>
              </a:path>
            </a:pathLst>
          </a:custGeom>
        </p:spPr>
      </p:pic>
      <p:pic>
        <p:nvPicPr>
          <p:cNvPr id="46" name="香香14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038600"/>
            <a:ext cx="12192000" cy="2819400"/>
          </a:xfrm>
          <a:custGeom>
            <a:avLst/>
            <a:gdLst>
              <a:gd name="connsiteX0" fmla="*/ 0 w 12192000"/>
              <a:gd name="connsiteY0" fmla="*/ 0 h 2819400"/>
              <a:gd name="connsiteX1" fmla="*/ 12192000 w 12192000"/>
              <a:gd name="connsiteY1" fmla="*/ 0 h 2819400"/>
              <a:gd name="connsiteX2" fmla="*/ 12192000 w 12192000"/>
              <a:gd name="connsiteY2" fmla="*/ 2819400 h 2819400"/>
              <a:gd name="connsiteX3" fmla="*/ 0 w 121920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19400">
                <a:moveTo>
                  <a:pt x="0" y="0"/>
                </a:moveTo>
                <a:lnTo>
                  <a:pt x="12192000" y="0"/>
                </a:lnTo>
                <a:lnTo>
                  <a:pt x="12192000" y="2819400"/>
                </a:lnTo>
                <a:lnTo>
                  <a:pt x="0" y="2819400"/>
                </a:lnTo>
                <a:close/>
              </a:path>
            </a:pathLst>
          </a:custGeom>
        </p:spPr>
      </p:pic>
      <p:pic>
        <p:nvPicPr>
          <p:cNvPr id="31" name="香香15" descr="图片包含 户外, 山, 天空, 树&#10;&#10;自动生成的说明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0014" flipH="1">
            <a:off x="10728105" y="1449034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9FC0977-F57D-E5A7-8DB2-CBDD75BB53A4}"/>
              </a:ext>
            </a:extLst>
          </p:cNvPr>
          <p:cNvSpPr txBox="1"/>
          <p:nvPr/>
        </p:nvSpPr>
        <p:spPr>
          <a:xfrm>
            <a:off x="8051457" y="1864908"/>
            <a:ext cx="1384869" cy="1543960"/>
          </a:xfrm>
          <a:custGeom>
            <a:avLst/>
            <a:gdLst/>
            <a:ahLst/>
            <a:cxnLst/>
            <a:rect l="l" t="t" r="r" b="b"/>
            <a:pathLst>
              <a:path w="1384869" h="1543960">
                <a:moveTo>
                  <a:pt x="559353" y="1164617"/>
                </a:moveTo>
                <a:cubicBezTo>
                  <a:pt x="547147" y="1165825"/>
                  <a:pt x="526059" y="1176098"/>
                  <a:pt x="496089" y="1195433"/>
                </a:cubicBezTo>
                <a:cubicBezTo>
                  <a:pt x="449683" y="1227660"/>
                  <a:pt x="420035" y="1251829"/>
                  <a:pt x="407144" y="1267942"/>
                </a:cubicBezTo>
                <a:cubicBezTo>
                  <a:pt x="394254" y="1284055"/>
                  <a:pt x="392642" y="1298879"/>
                  <a:pt x="402310" y="1312415"/>
                </a:cubicBezTo>
                <a:cubicBezTo>
                  <a:pt x="411978" y="1325949"/>
                  <a:pt x="436792" y="1342385"/>
                  <a:pt x="476753" y="1361721"/>
                </a:cubicBezTo>
                <a:cubicBezTo>
                  <a:pt x="519292" y="1381056"/>
                  <a:pt x="546039" y="1385246"/>
                  <a:pt x="556996" y="1374289"/>
                </a:cubicBezTo>
                <a:cubicBezTo>
                  <a:pt x="567953" y="1363332"/>
                  <a:pt x="574076" y="1325627"/>
                  <a:pt x="575365" y="1261175"/>
                </a:cubicBezTo>
                <a:cubicBezTo>
                  <a:pt x="579232" y="1204457"/>
                  <a:pt x="576977" y="1172875"/>
                  <a:pt x="568598" y="1166430"/>
                </a:cubicBezTo>
                <a:cubicBezTo>
                  <a:pt x="566503" y="1164818"/>
                  <a:pt x="563421" y="1164214"/>
                  <a:pt x="559353" y="1164617"/>
                </a:cubicBezTo>
                <a:close/>
                <a:moveTo>
                  <a:pt x="856217" y="1123891"/>
                </a:moveTo>
                <a:cubicBezTo>
                  <a:pt x="862340" y="1123246"/>
                  <a:pt x="871847" y="1124536"/>
                  <a:pt x="884737" y="1127758"/>
                </a:cubicBezTo>
                <a:cubicBezTo>
                  <a:pt x="898917" y="1131625"/>
                  <a:pt x="923409" y="1138071"/>
                  <a:pt x="958213" y="1147094"/>
                </a:cubicBezTo>
                <a:cubicBezTo>
                  <a:pt x="1118055" y="1192211"/>
                  <a:pt x="1226335" y="1234749"/>
                  <a:pt x="1283054" y="1274710"/>
                </a:cubicBezTo>
                <a:cubicBezTo>
                  <a:pt x="1337194" y="1314670"/>
                  <a:pt x="1369742" y="1350119"/>
                  <a:pt x="1380699" y="1381056"/>
                </a:cubicBezTo>
                <a:cubicBezTo>
                  <a:pt x="1391656" y="1411994"/>
                  <a:pt x="1381021" y="1436486"/>
                  <a:pt x="1348795" y="1454532"/>
                </a:cubicBezTo>
                <a:cubicBezTo>
                  <a:pt x="1312702" y="1473868"/>
                  <a:pt x="1253405" y="1451310"/>
                  <a:pt x="1170906" y="1386857"/>
                </a:cubicBezTo>
                <a:cubicBezTo>
                  <a:pt x="1116766" y="1345608"/>
                  <a:pt x="1064560" y="1308225"/>
                  <a:pt x="1014287" y="1274710"/>
                </a:cubicBezTo>
                <a:lnTo>
                  <a:pt x="904073" y="1201234"/>
                </a:lnTo>
                <a:cubicBezTo>
                  <a:pt x="866691" y="1175453"/>
                  <a:pt x="847999" y="1152250"/>
                  <a:pt x="847999" y="1131625"/>
                </a:cubicBezTo>
                <a:cubicBezTo>
                  <a:pt x="847355" y="1127114"/>
                  <a:pt x="850094" y="1124536"/>
                  <a:pt x="856217" y="1123891"/>
                </a:cubicBezTo>
                <a:close/>
                <a:moveTo>
                  <a:pt x="686063" y="475177"/>
                </a:moveTo>
                <a:cubicBezTo>
                  <a:pt x="683807" y="475177"/>
                  <a:pt x="681067" y="475499"/>
                  <a:pt x="677845" y="476144"/>
                </a:cubicBezTo>
                <a:cubicBezTo>
                  <a:pt x="662376" y="476144"/>
                  <a:pt x="660443" y="478399"/>
                  <a:pt x="672044" y="482911"/>
                </a:cubicBezTo>
                <a:cubicBezTo>
                  <a:pt x="683645" y="487422"/>
                  <a:pt x="692024" y="487100"/>
                  <a:pt x="697181" y="481944"/>
                </a:cubicBezTo>
                <a:cubicBezTo>
                  <a:pt x="699759" y="479366"/>
                  <a:pt x="697825" y="477432"/>
                  <a:pt x="691380" y="476144"/>
                </a:cubicBezTo>
                <a:cubicBezTo>
                  <a:pt x="690091" y="475499"/>
                  <a:pt x="688318" y="475177"/>
                  <a:pt x="686063" y="475177"/>
                </a:cubicBezTo>
                <a:close/>
                <a:moveTo>
                  <a:pt x="511376" y="396021"/>
                </a:moveTo>
                <a:cubicBezTo>
                  <a:pt x="510369" y="395940"/>
                  <a:pt x="509463" y="396222"/>
                  <a:pt x="508657" y="396867"/>
                </a:cubicBezTo>
                <a:cubicBezTo>
                  <a:pt x="505434" y="399445"/>
                  <a:pt x="494800" y="409757"/>
                  <a:pt x="476753" y="427804"/>
                </a:cubicBezTo>
                <a:cubicBezTo>
                  <a:pt x="458706" y="449718"/>
                  <a:pt x="455484" y="460675"/>
                  <a:pt x="467085" y="460675"/>
                </a:cubicBezTo>
                <a:cubicBezTo>
                  <a:pt x="478687" y="460675"/>
                  <a:pt x="491899" y="453907"/>
                  <a:pt x="506723" y="440372"/>
                </a:cubicBezTo>
                <a:cubicBezTo>
                  <a:pt x="521547" y="426837"/>
                  <a:pt x="527026" y="415558"/>
                  <a:pt x="523159" y="406535"/>
                </a:cubicBezTo>
                <a:cubicBezTo>
                  <a:pt x="518325" y="399767"/>
                  <a:pt x="514397" y="396263"/>
                  <a:pt x="511376" y="396021"/>
                </a:cubicBezTo>
                <a:close/>
                <a:moveTo>
                  <a:pt x="528959" y="484"/>
                </a:moveTo>
                <a:cubicBezTo>
                  <a:pt x="534116" y="1773"/>
                  <a:pt x="553451" y="9507"/>
                  <a:pt x="586967" y="23687"/>
                </a:cubicBezTo>
                <a:cubicBezTo>
                  <a:pt x="630794" y="43023"/>
                  <a:pt x="662698" y="47856"/>
                  <a:pt x="682679" y="38189"/>
                </a:cubicBezTo>
                <a:cubicBezTo>
                  <a:pt x="702659" y="28521"/>
                  <a:pt x="727473" y="28843"/>
                  <a:pt x="757121" y="39155"/>
                </a:cubicBezTo>
                <a:cubicBezTo>
                  <a:pt x="803527" y="54624"/>
                  <a:pt x="827697" y="72671"/>
                  <a:pt x="829630" y="93295"/>
                </a:cubicBezTo>
                <a:cubicBezTo>
                  <a:pt x="831564" y="113920"/>
                  <a:pt x="809972" y="131323"/>
                  <a:pt x="764856" y="145502"/>
                </a:cubicBezTo>
                <a:cubicBezTo>
                  <a:pt x="682356" y="169994"/>
                  <a:pt x="641751" y="217044"/>
                  <a:pt x="643040" y="286653"/>
                </a:cubicBezTo>
                <a:cubicBezTo>
                  <a:pt x="643040" y="324035"/>
                  <a:pt x="645619" y="344983"/>
                  <a:pt x="650775" y="349494"/>
                </a:cubicBezTo>
                <a:cubicBezTo>
                  <a:pt x="655931" y="354006"/>
                  <a:pt x="684935" y="351105"/>
                  <a:pt x="737785" y="340793"/>
                </a:cubicBezTo>
                <a:cubicBezTo>
                  <a:pt x="773879" y="333059"/>
                  <a:pt x="799982" y="329192"/>
                  <a:pt x="816095" y="329192"/>
                </a:cubicBezTo>
                <a:cubicBezTo>
                  <a:pt x="832208" y="329192"/>
                  <a:pt x="852511" y="333703"/>
                  <a:pt x="877003" y="342727"/>
                </a:cubicBezTo>
                <a:cubicBezTo>
                  <a:pt x="913096" y="354328"/>
                  <a:pt x="933077" y="368508"/>
                  <a:pt x="936944" y="385265"/>
                </a:cubicBezTo>
                <a:cubicBezTo>
                  <a:pt x="938233" y="395578"/>
                  <a:pt x="919541" y="428448"/>
                  <a:pt x="880870" y="483878"/>
                </a:cubicBezTo>
                <a:cubicBezTo>
                  <a:pt x="842199" y="539307"/>
                  <a:pt x="813839" y="572178"/>
                  <a:pt x="795793" y="582490"/>
                </a:cubicBezTo>
                <a:cubicBezTo>
                  <a:pt x="784191" y="590224"/>
                  <a:pt x="760988" y="616328"/>
                  <a:pt x="726184" y="660800"/>
                </a:cubicBezTo>
                <a:cubicBezTo>
                  <a:pt x="691380" y="705272"/>
                  <a:pt x="673978" y="731375"/>
                  <a:pt x="673978" y="739110"/>
                </a:cubicBezTo>
                <a:cubicBezTo>
                  <a:pt x="673978" y="744266"/>
                  <a:pt x="679134" y="747488"/>
                  <a:pt x="689446" y="748777"/>
                </a:cubicBezTo>
                <a:cubicBezTo>
                  <a:pt x="699759" y="750066"/>
                  <a:pt x="712649" y="749744"/>
                  <a:pt x="728118" y="747811"/>
                </a:cubicBezTo>
                <a:cubicBezTo>
                  <a:pt x="743586" y="745877"/>
                  <a:pt x="759699" y="741688"/>
                  <a:pt x="776457" y="735242"/>
                </a:cubicBezTo>
                <a:cubicBezTo>
                  <a:pt x="799660" y="728797"/>
                  <a:pt x="812873" y="722030"/>
                  <a:pt x="816095" y="714940"/>
                </a:cubicBezTo>
                <a:cubicBezTo>
                  <a:pt x="819318" y="707850"/>
                  <a:pt x="815129" y="698504"/>
                  <a:pt x="803527" y="686903"/>
                </a:cubicBezTo>
                <a:cubicBezTo>
                  <a:pt x="797082" y="681747"/>
                  <a:pt x="809328" y="679169"/>
                  <a:pt x="840265" y="679169"/>
                </a:cubicBezTo>
                <a:cubicBezTo>
                  <a:pt x="920186" y="679169"/>
                  <a:pt x="996240" y="688192"/>
                  <a:pt x="1068427" y="706239"/>
                </a:cubicBezTo>
                <a:cubicBezTo>
                  <a:pt x="1113543" y="720418"/>
                  <a:pt x="1136102" y="735242"/>
                  <a:pt x="1136102" y="750711"/>
                </a:cubicBezTo>
                <a:cubicBezTo>
                  <a:pt x="1136102" y="770047"/>
                  <a:pt x="1125145" y="783582"/>
                  <a:pt x="1103231" y="791316"/>
                </a:cubicBezTo>
                <a:cubicBezTo>
                  <a:pt x="1081317" y="799051"/>
                  <a:pt x="1036845" y="804207"/>
                  <a:pt x="969815" y="806785"/>
                </a:cubicBezTo>
                <a:cubicBezTo>
                  <a:pt x="893761" y="811941"/>
                  <a:pt x="842199" y="820642"/>
                  <a:pt x="815129" y="832888"/>
                </a:cubicBezTo>
                <a:cubicBezTo>
                  <a:pt x="788059" y="845134"/>
                  <a:pt x="771301" y="866725"/>
                  <a:pt x="764856" y="897663"/>
                </a:cubicBezTo>
                <a:cubicBezTo>
                  <a:pt x="759699" y="931178"/>
                  <a:pt x="742942" y="964693"/>
                  <a:pt x="714583" y="998209"/>
                </a:cubicBezTo>
                <a:cubicBezTo>
                  <a:pt x="693958" y="1022701"/>
                  <a:pt x="682034" y="1040747"/>
                  <a:pt x="678812" y="1052349"/>
                </a:cubicBezTo>
                <a:cubicBezTo>
                  <a:pt x="675589" y="1063950"/>
                  <a:pt x="677200" y="1089731"/>
                  <a:pt x="683645" y="1129692"/>
                </a:cubicBezTo>
                <a:cubicBezTo>
                  <a:pt x="690091" y="1181254"/>
                  <a:pt x="692347" y="1248929"/>
                  <a:pt x="690413" y="1332717"/>
                </a:cubicBezTo>
                <a:cubicBezTo>
                  <a:pt x="688479" y="1416505"/>
                  <a:pt x="683001" y="1472579"/>
                  <a:pt x="673978" y="1500938"/>
                </a:cubicBezTo>
                <a:cubicBezTo>
                  <a:pt x="666243" y="1522852"/>
                  <a:pt x="659153" y="1535742"/>
                  <a:pt x="652708" y="1539610"/>
                </a:cubicBezTo>
                <a:cubicBezTo>
                  <a:pt x="646263" y="1543477"/>
                  <a:pt x="632083" y="1544766"/>
                  <a:pt x="610170" y="1543477"/>
                </a:cubicBezTo>
                <a:cubicBezTo>
                  <a:pt x="576654" y="1540899"/>
                  <a:pt x="556029" y="1529942"/>
                  <a:pt x="548295" y="1510606"/>
                </a:cubicBezTo>
                <a:cubicBezTo>
                  <a:pt x="534116" y="1483536"/>
                  <a:pt x="501889" y="1445187"/>
                  <a:pt x="451617" y="1395558"/>
                </a:cubicBezTo>
                <a:cubicBezTo>
                  <a:pt x="401343" y="1345930"/>
                  <a:pt x="369762" y="1321116"/>
                  <a:pt x="356871" y="1321116"/>
                </a:cubicBezTo>
                <a:cubicBezTo>
                  <a:pt x="328512" y="1321116"/>
                  <a:pt x="269861" y="1356564"/>
                  <a:pt x="180916" y="1427462"/>
                </a:cubicBezTo>
                <a:cubicBezTo>
                  <a:pt x="80370" y="1509962"/>
                  <a:pt x="21074" y="1543477"/>
                  <a:pt x="3027" y="1528008"/>
                </a:cubicBezTo>
                <a:cubicBezTo>
                  <a:pt x="-4707" y="1520274"/>
                  <a:pt x="2383" y="1509317"/>
                  <a:pt x="24297" y="1495137"/>
                </a:cubicBezTo>
                <a:cubicBezTo>
                  <a:pt x="73281" y="1461622"/>
                  <a:pt x="171248" y="1379123"/>
                  <a:pt x="318200" y="1247640"/>
                </a:cubicBezTo>
                <a:cubicBezTo>
                  <a:pt x="465151" y="1116157"/>
                  <a:pt x="544428" y="1038169"/>
                  <a:pt x="556029" y="1013677"/>
                </a:cubicBezTo>
                <a:cubicBezTo>
                  <a:pt x="565053" y="999498"/>
                  <a:pt x="566664" y="980806"/>
                  <a:pt x="560863" y="957604"/>
                </a:cubicBezTo>
                <a:cubicBezTo>
                  <a:pt x="555063" y="934401"/>
                  <a:pt x="545073" y="922799"/>
                  <a:pt x="530893" y="922799"/>
                </a:cubicBezTo>
                <a:cubicBezTo>
                  <a:pt x="518003" y="922799"/>
                  <a:pt x="471597" y="941490"/>
                  <a:pt x="391676" y="978873"/>
                </a:cubicBezTo>
                <a:cubicBezTo>
                  <a:pt x="182850" y="1072974"/>
                  <a:pt x="78437" y="1078774"/>
                  <a:pt x="78437" y="996275"/>
                </a:cubicBezTo>
                <a:cubicBezTo>
                  <a:pt x="78437" y="978228"/>
                  <a:pt x="83915" y="964371"/>
                  <a:pt x="94872" y="954703"/>
                </a:cubicBezTo>
                <a:cubicBezTo>
                  <a:pt x="105829" y="945035"/>
                  <a:pt x="125487" y="937623"/>
                  <a:pt x="153846" y="932467"/>
                </a:cubicBezTo>
                <a:cubicBezTo>
                  <a:pt x="201541" y="922155"/>
                  <a:pt x="277917" y="873171"/>
                  <a:pt x="382975" y="785515"/>
                </a:cubicBezTo>
                <a:cubicBezTo>
                  <a:pt x="488032" y="697860"/>
                  <a:pt x="540561" y="639208"/>
                  <a:pt x="540561" y="609560"/>
                </a:cubicBezTo>
                <a:cubicBezTo>
                  <a:pt x="540561" y="591513"/>
                  <a:pt x="537983" y="582168"/>
                  <a:pt x="532827" y="581523"/>
                </a:cubicBezTo>
                <a:cubicBezTo>
                  <a:pt x="527670" y="580879"/>
                  <a:pt x="514135" y="588935"/>
                  <a:pt x="492222" y="605693"/>
                </a:cubicBezTo>
                <a:cubicBezTo>
                  <a:pt x="422613" y="654677"/>
                  <a:pt x="375563" y="674657"/>
                  <a:pt x="351071" y="665634"/>
                </a:cubicBezTo>
                <a:cubicBezTo>
                  <a:pt x="342047" y="660478"/>
                  <a:pt x="329479" y="641786"/>
                  <a:pt x="313366" y="609560"/>
                </a:cubicBezTo>
                <a:cubicBezTo>
                  <a:pt x="297253" y="577334"/>
                  <a:pt x="289196" y="552197"/>
                  <a:pt x="289196" y="534151"/>
                </a:cubicBezTo>
                <a:cubicBezTo>
                  <a:pt x="289196" y="522549"/>
                  <a:pt x="305954" y="499668"/>
                  <a:pt x="339469" y="465509"/>
                </a:cubicBezTo>
                <a:cubicBezTo>
                  <a:pt x="372984" y="431349"/>
                  <a:pt x="410689" y="386877"/>
                  <a:pt x="452583" y="332092"/>
                </a:cubicBezTo>
                <a:cubicBezTo>
                  <a:pt x="494477" y="277308"/>
                  <a:pt x="515424" y="245404"/>
                  <a:pt x="515424" y="236380"/>
                </a:cubicBezTo>
                <a:cubicBezTo>
                  <a:pt x="515424" y="227357"/>
                  <a:pt x="503178" y="225423"/>
                  <a:pt x="478687" y="230579"/>
                </a:cubicBezTo>
                <a:cubicBezTo>
                  <a:pt x="438726" y="243470"/>
                  <a:pt x="397154" y="245726"/>
                  <a:pt x="353971" y="237347"/>
                </a:cubicBezTo>
                <a:cubicBezTo>
                  <a:pt x="310788" y="228968"/>
                  <a:pt x="289196" y="215111"/>
                  <a:pt x="289196" y="195775"/>
                </a:cubicBezTo>
                <a:cubicBezTo>
                  <a:pt x="289196" y="188041"/>
                  <a:pt x="307888" y="181595"/>
                  <a:pt x="345270" y="176439"/>
                </a:cubicBezTo>
                <a:cubicBezTo>
                  <a:pt x="373629" y="171283"/>
                  <a:pt x="408433" y="160326"/>
                  <a:pt x="449683" y="143568"/>
                </a:cubicBezTo>
                <a:cubicBezTo>
                  <a:pt x="490933" y="126811"/>
                  <a:pt x="514780" y="113920"/>
                  <a:pt x="521225" y="104897"/>
                </a:cubicBezTo>
                <a:cubicBezTo>
                  <a:pt x="525092" y="97162"/>
                  <a:pt x="523481" y="80083"/>
                  <a:pt x="516391" y="53657"/>
                </a:cubicBezTo>
                <a:cubicBezTo>
                  <a:pt x="509301" y="27232"/>
                  <a:pt x="507690" y="10796"/>
                  <a:pt x="511557" y="4351"/>
                </a:cubicBezTo>
                <a:cubicBezTo>
                  <a:pt x="518003" y="484"/>
                  <a:pt x="523803" y="-805"/>
                  <a:pt x="528959" y="484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09" name="香香17"/>
          <p:cNvGrpSpPr/>
          <p:nvPr/>
        </p:nvGrpSpPr>
        <p:grpSpPr>
          <a:xfrm rot="20172725" flipH="1">
            <a:off x="454222" y="3424293"/>
            <a:ext cx="1103636" cy="685606"/>
            <a:chOff x="10244289" y="3881011"/>
            <a:chExt cx="1103636" cy="685606"/>
          </a:xfrm>
        </p:grpSpPr>
        <p:pic>
          <p:nvPicPr>
            <p:cNvPr id="107" name="香香17-1"/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 rot="20027779" flipH="1">
              <a:off x="10244289" y="3954217"/>
              <a:ext cx="489920" cy="612400"/>
            </a:xfrm>
            <a:prstGeom prst="rect">
              <a:avLst/>
            </a:prstGeom>
          </p:spPr>
        </p:pic>
        <p:pic>
          <p:nvPicPr>
            <p:cNvPr id="108" name="香香17-2"/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826178" y="3881011"/>
              <a:ext cx="521747" cy="521747"/>
            </a:xfrm>
            <a:custGeom>
              <a:avLst/>
              <a:gdLst>
                <a:gd name="connsiteX0" fmla="*/ 0 w 521747"/>
                <a:gd name="connsiteY0" fmla="*/ 0 h 521747"/>
                <a:gd name="connsiteX1" fmla="*/ 521747 w 521747"/>
                <a:gd name="connsiteY1" fmla="*/ 0 h 521747"/>
                <a:gd name="connsiteX2" fmla="*/ 521747 w 521747"/>
                <a:gd name="connsiteY2" fmla="*/ 521747 h 521747"/>
                <a:gd name="connsiteX3" fmla="*/ 0 w 521747"/>
                <a:gd name="connsiteY3" fmla="*/ 521747 h 5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747" h="521747">
                  <a:moveTo>
                    <a:pt x="0" y="0"/>
                  </a:moveTo>
                  <a:lnTo>
                    <a:pt x="521747" y="0"/>
                  </a:lnTo>
                  <a:lnTo>
                    <a:pt x="521747" y="521747"/>
                  </a:lnTo>
                  <a:lnTo>
                    <a:pt x="0" y="521747"/>
                  </a:lnTo>
                  <a:close/>
                </a:path>
              </a:pathLst>
            </a:cu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9297ACDE-C0B1-ED5E-FE9D-9F98A622F466}"/>
              </a:ext>
            </a:extLst>
          </p:cNvPr>
          <p:cNvSpPr txBox="1"/>
          <p:nvPr/>
        </p:nvSpPr>
        <p:spPr>
          <a:xfrm>
            <a:off x="5161271" y="1703044"/>
            <a:ext cx="1610338" cy="1769904"/>
          </a:xfrm>
          <a:custGeom>
            <a:avLst/>
            <a:gdLst/>
            <a:ahLst/>
            <a:cxnLst/>
            <a:rect l="l" t="t" r="r" b="b"/>
            <a:pathLst>
              <a:path w="1610338" h="1769904">
                <a:moveTo>
                  <a:pt x="673496" y="1454424"/>
                </a:moveTo>
                <a:cubicBezTo>
                  <a:pt x="663959" y="1454424"/>
                  <a:pt x="651561" y="1456332"/>
                  <a:pt x="636303" y="1460146"/>
                </a:cubicBezTo>
                <a:cubicBezTo>
                  <a:pt x="517621" y="1497446"/>
                  <a:pt x="456585" y="1525421"/>
                  <a:pt x="453194" y="1544071"/>
                </a:cubicBezTo>
                <a:cubicBezTo>
                  <a:pt x="449803" y="1545766"/>
                  <a:pt x="451498" y="1546614"/>
                  <a:pt x="458280" y="1546614"/>
                </a:cubicBezTo>
                <a:cubicBezTo>
                  <a:pt x="488798" y="1546614"/>
                  <a:pt x="531184" y="1539832"/>
                  <a:pt x="585439" y="1526269"/>
                </a:cubicBezTo>
                <a:cubicBezTo>
                  <a:pt x="639693" y="1512705"/>
                  <a:pt x="673602" y="1499989"/>
                  <a:pt x="687166" y="1488121"/>
                </a:cubicBezTo>
                <a:cubicBezTo>
                  <a:pt x="705816" y="1467776"/>
                  <a:pt x="704121" y="1456755"/>
                  <a:pt x="682080" y="1455060"/>
                </a:cubicBezTo>
                <a:cubicBezTo>
                  <a:pt x="679536" y="1454636"/>
                  <a:pt x="676675" y="1454424"/>
                  <a:pt x="673496" y="1454424"/>
                </a:cubicBezTo>
                <a:close/>
                <a:moveTo>
                  <a:pt x="1019686" y="439936"/>
                </a:moveTo>
                <a:cubicBezTo>
                  <a:pt x="1028163" y="440201"/>
                  <a:pt x="1036852" y="441181"/>
                  <a:pt x="1045753" y="442876"/>
                </a:cubicBezTo>
                <a:cubicBezTo>
                  <a:pt x="1081358" y="449658"/>
                  <a:pt x="1126711" y="457711"/>
                  <a:pt x="1181813" y="467036"/>
                </a:cubicBezTo>
                <a:cubicBezTo>
                  <a:pt x="1236916" y="476361"/>
                  <a:pt x="1276335" y="492044"/>
                  <a:pt x="1300071" y="514085"/>
                </a:cubicBezTo>
                <a:cubicBezTo>
                  <a:pt x="1313635" y="529344"/>
                  <a:pt x="1321264" y="542060"/>
                  <a:pt x="1322960" y="552233"/>
                </a:cubicBezTo>
                <a:cubicBezTo>
                  <a:pt x="1324655" y="562405"/>
                  <a:pt x="1321264" y="579360"/>
                  <a:pt x="1312787" y="603096"/>
                </a:cubicBezTo>
                <a:cubicBezTo>
                  <a:pt x="1302614" y="633614"/>
                  <a:pt x="1293713" y="650569"/>
                  <a:pt x="1286084" y="653960"/>
                </a:cubicBezTo>
                <a:cubicBezTo>
                  <a:pt x="1278454" y="657350"/>
                  <a:pt x="1255989" y="657350"/>
                  <a:pt x="1218689" y="653960"/>
                </a:cubicBezTo>
                <a:cubicBezTo>
                  <a:pt x="1166130" y="645482"/>
                  <a:pt x="1093650" y="648873"/>
                  <a:pt x="1001248" y="664132"/>
                </a:cubicBezTo>
                <a:cubicBezTo>
                  <a:pt x="908846" y="679391"/>
                  <a:pt x="862645" y="695498"/>
                  <a:pt x="862645" y="712453"/>
                </a:cubicBezTo>
                <a:cubicBezTo>
                  <a:pt x="862645" y="726016"/>
                  <a:pt x="899098" y="767979"/>
                  <a:pt x="972001" y="838340"/>
                </a:cubicBezTo>
                <a:cubicBezTo>
                  <a:pt x="1044906" y="908701"/>
                  <a:pt x="1100008" y="955750"/>
                  <a:pt x="1137308" y="979486"/>
                </a:cubicBezTo>
                <a:cubicBezTo>
                  <a:pt x="1184780" y="1010004"/>
                  <a:pt x="1208517" y="1034588"/>
                  <a:pt x="1208517" y="1053238"/>
                </a:cubicBezTo>
                <a:cubicBezTo>
                  <a:pt x="1208517" y="1071888"/>
                  <a:pt x="1191562" y="1096472"/>
                  <a:pt x="1157653" y="1126990"/>
                </a:cubicBezTo>
                <a:cubicBezTo>
                  <a:pt x="1077967" y="1193113"/>
                  <a:pt x="1029223" y="1238466"/>
                  <a:pt x="1011421" y="1263050"/>
                </a:cubicBezTo>
                <a:cubicBezTo>
                  <a:pt x="993618" y="1287634"/>
                  <a:pt x="984717" y="1322815"/>
                  <a:pt x="984717" y="1368592"/>
                </a:cubicBezTo>
                <a:lnTo>
                  <a:pt x="984717" y="1447430"/>
                </a:lnTo>
                <a:lnTo>
                  <a:pt x="1078815" y="1437257"/>
                </a:lnTo>
                <a:cubicBezTo>
                  <a:pt x="1212755" y="1420303"/>
                  <a:pt x="1302614" y="1411826"/>
                  <a:pt x="1348391" y="1411826"/>
                </a:cubicBezTo>
                <a:cubicBezTo>
                  <a:pt x="1394168" y="1411826"/>
                  <a:pt x="1435707" y="1418607"/>
                  <a:pt x="1473007" y="1432171"/>
                </a:cubicBezTo>
                <a:cubicBezTo>
                  <a:pt x="1508611" y="1445735"/>
                  <a:pt x="1540401" y="1464809"/>
                  <a:pt x="1568376" y="1489393"/>
                </a:cubicBezTo>
                <a:cubicBezTo>
                  <a:pt x="1596351" y="1513977"/>
                  <a:pt x="1610338" y="1533050"/>
                  <a:pt x="1610338" y="1546614"/>
                </a:cubicBezTo>
                <a:cubicBezTo>
                  <a:pt x="1610338" y="1553396"/>
                  <a:pt x="1602709" y="1567807"/>
                  <a:pt x="1587450" y="1589848"/>
                </a:cubicBezTo>
                <a:cubicBezTo>
                  <a:pt x="1577277" y="1605107"/>
                  <a:pt x="1565409" y="1613160"/>
                  <a:pt x="1551845" y="1614008"/>
                </a:cubicBezTo>
                <a:cubicBezTo>
                  <a:pt x="1538282" y="1614856"/>
                  <a:pt x="1506068" y="1609346"/>
                  <a:pt x="1455205" y="1597477"/>
                </a:cubicBezTo>
                <a:cubicBezTo>
                  <a:pt x="1389082" y="1583914"/>
                  <a:pt x="1276335" y="1580523"/>
                  <a:pt x="1116962" y="1587305"/>
                </a:cubicBezTo>
                <a:cubicBezTo>
                  <a:pt x="957590" y="1594087"/>
                  <a:pt x="843996" y="1607650"/>
                  <a:pt x="776178" y="1627996"/>
                </a:cubicBezTo>
                <a:cubicBezTo>
                  <a:pt x="711750" y="1644950"/>
                  <a:pt x="653258" y="1658514"/>
                  <a:pt x="600698" y="1668687"/>
                </a:cubicBezTo>
                <a:cubicBezTo>
                  <a:pt x="548139" y="1678859"/>
                  <a:pt x="475659" y="1696238"/>
                  <a:pt x="383257" y="1720821"/>
                </a:cubicBezTo>
                <a:cubicBezTo>
                  <a:pt x="290854" y="1745405"/>
                  <a:pt x="214983" y="1760241"/>
                  <a:pt x="155642" y="1765327"/>
                </a:cubicBezTo>
                <a:cubicBezTo>
                  <a:pt x="113256" y="1770413"/>
                  <a:pt x="86129" y="1771261"/>
                  <a:pt x="74261" y="1767870"/>
                </a:cubicBezTo>
                <a:cubicBezTo>
                  <a:pt x="62393" y="1764479"/>
                  <a:pt x="47134" y="1750068"/>
                  <a:pt x="28484" y="1724637"/>
                </a:cubicBezTo>
                <a:cubicBezTo>
                  <a:pt x="4747" y="1690728"/>
                  <a:pt x="-4153" y="1666991"/>
                  <a:pt x="1780" y="1653427"/>
                </a:cubicBezTo>
                <a:cubicBezTo>
                  <a:pt x="7714" y="1639864"/>
                  <a:pt x="28484" y="1633082"/>
                  <a:pt x="64088" y="1633082"/>
                </a:cubicBezTo>
                <a:cubicBezTo>
                  <a:pt x="99693" y="1633082"/>
                  <a:pt x="198029" y="1590272"/>
                  <a:pt x="359097" y="1504652"/>
                </a:cubicBezTo>
                <a:cubicBezTo>
                  <a:pt x="520164" y="1419031"/>
                  <a:pt x="600698" y="1365201"/>
                  <a:pt x="600698" y="1343160"/>
                </a:cubicBezTo>
                <a:cubicBezTo>
                  <a:pt x="600698" y="1329596"/>
                  <a:pt x="591373" y="1312218"/>
                  <a:pt x="572723" y="1291025"/>
                </a:cubicBezTo>
                <a:cubicBezTo>
                  <a:pt x="554073" y="1269832"/>
                  <a:pt x="533728" y="1253301"/>
                  <a:pt x="511687" y="1241433"/>
                </a:cubicBezTo>
                <a:cubicBezTo>
                  <a:pt x="476082" y="1224479"/>
                  <a:pt x="453194" y="1208796"/>
                  <a:pt x="443021" y="1194384"/>
                </a:cubicBezTo>
                <a:cubicBezTo>
                  <a:pt x="432848" y="1179973"/>
                  <a:pt x="427762" y="1156661"/>
                  <a:pt x="427762" y="1124447"/>
                </a:cubicBezTo>
                <a:cubicBezTo>
                  <a:pt x="427762" y="1070193"/>
                  <a:pt x="476931" y="1040522"/>
                  <a:pt x="575266" y="1035436"/>
                </a:cubicBezTo>
                <a:cubicBezTo>
                  <a:pt x="624434" y="1032045"/>
                  <a:pt x="665125" y="1021872"/>
                  <a:pt x="697339" y="1004918"/>
                </a:cubicBezTo>
                <a:cubicBezTo>
                  <a:pt x="719379" y="994745"/>
                  <a:pt x="733791" y="983725"/>
                  <a:pt x="740573" y="971856"/>
                </a:cubicBezTo>
                <a:cubicBezTo>
                  <a:pt x="747354" y="959988"/>
                  <a:pt x="752441" y="938795"/>
                  <a:pt x="755832" y="908277"/>
                </a:cubicBezTo>
                <a:cubicBezTo>
                  <a:pt x="759223" y="845546"/>
                  <a:pt x="752017" y="806550"/>
                  <a:pt x="734215" y="791291"/>
                </a:cubicBezTo>
                <a:cubicBezTo>
                  <a:pt x="716412" y="776032"/>
                  <a:pt x="665973" y="765012"/>
                  <a:pt x="582896" y="758230"/>
                </a:cubicBezTo>
                <a:cubicBezTo>
                  <a:pt x="523555" y="754839"/>
                  <a:pt x="482017" y="749753"/>
                  <a:pt x="458280" y="742971"/>
                </a:cubicBezTo>
                <a:cubicBezTo>
                  <a:pt x="434544" y="736189"/>
                  <a:pt x="409112" y="721778"/>
                  <a:pt x="381985" y="699737"/>
                </a:cubicBezTo>
                <a:cubicBezTo>
                  <a:pt x="315862" y="647178"/>
                  <a:pt x="297212" y="618355"/>
                  <a:pt x="326035" y="613269"/>
                </a:cubicBezTo>
                <a:cubicBezTo>
                  <a:pt x="337903" y="611573"/>
                  <a:pt x="357401" y="611573"/>
                  <a:pt x="384528" y="613269"/>
                </a:cubicBezTo>
                <a:cubicBezTo>
                  <a:pt x="438783" y="618355"/>
                  <a:pt x="507448" y="606911"/>
                  <a:pt x="590526" y="578936"/>
                </a:cubicBezTo>
                <a:cubicBezTo>
                  <a:pt x="673602" y="550961"/>
                  <a:pt x="746931" y="527649"/>
                  <a:pt x="810510" y="508999"/>
                </a:cubicBezTo>
                <a:cubicBezTo>
                  <a:pt x="874089" y="490349"/>
                  <a:pt x="920290" y="472970"/>
                  <a:pt x="949113" y="456864"/>
                </a:cubicBezTo>
                <a:cubicBezTo>
                  <a:pt x="970730" y="444784"/>
                  <a:pt x="994254" y="439141"/>
                  <a:pt x="1019686" y="439936"/>
                </a:cubicBezTo>
                <a:close/>
                <a:moveTo>
                  <a:pt x="770137" y="205"/>
                </a:moveTo>
                <a:cubicBezTo>
                  <a:pt x="772468" y="-113"/>
                  <a:pt x="774482" y="-60"/>
                  <a:pt x="776178" y="364"/>
                </a:cubicBezTo>
                <a:cubicBezTo>
                  <a:pt x="782959" y="2059"/>
                  <a:pt x="815172" y="13079"/>
                  <a:pt x="872818" y="33425"/>
                </a:cubicBezTo>
                <a:cubicBezTo>
                  <a:pt x="977935" y="72420"/>
                  <a:pt x="1037276" y="118197"/>
                  <a:pt x="1050840" y="170756"/>
                </a:cubicBezTo>
                <a:cubicBezTo>
                  <a:pt x="1061013" y="204665"/>
                  <a:pt x="1046601" y="229249"/>
                  <a:pt x="1007606" y="244508"/>
                </a:cubicBezTo>
                <a:cubicBezTo>
                  <a:pt x="988956" y="254681"/>
                  <a:pt x="973273" y="258496"/>
                  <a:pt x="960557" y="255953"/>
                </a:cubicBezTo>
                <a:cubicBezTo>
                  <a:pt x="947841" y="253409"/>
                  <a:pt x="926225" y="243661"/>
                  <a:pt x="895706" y="226706"/>
                </a:cubicBezTo>
                <a:cubicBezTo>
                  <a:pt x="851624" y="201274"/>
                  <a:pt x="811781" y="188559"/>
                  <a:pt x="776178" y="188559"/>
                </a:cubicBezTo>
                <a:cubicBezTo>
                  <a:pt x="721923" y="188559"/>
                  <a:pt x="710055" y="173299"/>
                  <a:pt x="740573" y="142781"/>
                </a:cubicBezTo>
                <a:cubicBezTo>
                  <a:pt x="752441" y="130913"/>
                  <a:pt x="751169" y="109296"/>
                  <a:pt x="736758" y="77930"/>
                </a:cubicBezTo>
                <a:cubicBezTo>
                  <a:pt x="722347" y="46565"/>
                  <a:pt x="723618" y="24948"/>
                  <a:pt x="740573" y="13079"/>
                </a:cubicBezTo>
                <a:cubicBezTo>
                  <a:pt x="753288" y="5450"/>
                  <a:pt x="763143" y="1158"/>
                  <a:pt x="770137" y="205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200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4" name="香香20" descr="查看图片"/>
          <p:cNvPicPr>
            <a:picLocks noChangeAspect="1"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4519" y="-15699"/>
            <a:ext cx="6858000" cy="173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7C37306-FE1C-65E7-4693-DF98D689E171}"/>
              </a:ext>
            </a:extLst>
          </p:cNvPr>
          <p:cNvSpPr txBox="1"/>
          <p:nvPr/>
        </p:nvSpPr>
        <p:spPr>
          <a:xfrm>
            <a:off x="1934083" y="1628182"/>
            <a:ext cx="1990535" cy="1996416"/>
          </a:xfrm>
          <a:custGeom>
            <a:avLst/>
            <a:gdLst/>
            <a:ahLst/>
            <a:cxnLst/>
            <a:rect l="l" t="t" r="r" b="b"/>
            <a:pathLst>
              <a:path w="1990535" h="1996416">
                <a:moveTo>
                  <a:pt x="182852" y="882433"/>
                </a:moveTo>
                <a:cubicBezTo>
                  <a:pt x="210627" y="880890"/>
                  <a:pt x="255376" y="887833"/>
                  <a:pt x="317097" y="903264"/>
                </a:cubicBezTo>
                <a:cubicBezTo>
                  <a:pt x="344872" y="910979"/>
                  <a:pt x="359146" y="925252"/>
                  <a:pt x="359917" y="946083"/>
                </a:cubicBezTo>
                <a:cubicBezTo>
                  <a:pt x="360689" y="966915"/>
                  <a:pt x="349502" y="1036738"/>
                  <a:pt x="326356" y="1155552"/>
                </a:cubicBezTo>
                <a:lnTo>
                  <a:pt x="296267" y="1322202"/>
                </a:lnTo>
                <a:lnTo>
                  <a:pt x="384220" y="1414785"/>
                </a:lnTo>
                <a:lnTo>
                  <a:pt x="474488" y="1507368"/>
                </a:lnTo>
                <a:lnTo>
                  <a:pt x="462916" y="1599951"/>
                </a:lnTo>
                <a:lnTo>
                  <a:pt x="455972" y="1694848"/>
                </a:lnTo>
                <a:lnTo>
                  <a:pt x="622622" y="1697163"/>
                </a:lnTo>
                <a:cubicBezTo>
                  <a:pt x="735264" y="1698706"/>
                  <a:pt x="852536" y="1712208"/>
                  <a:pt x="974437" y="1737668"/>
                </a:cubicBezTo>
                <a:cubicBezTo>
                  <a:pt x="1096338" y="1763128"/>
                  <a:pt x="1186606" y="1779716"/>
                  <a:pt x="1245242" y="1787431"/>
                </a:cubicBezTo>
                <a:cubicBezTo>
                  <a:pt x="1293077" y="1793603"/>
                  <a:pt x="1399161" y="1795918"/>
                  <a:pt x="1563496" y="1794375"/>
                </a:cubicBezTo>
                <a:cubicBezTo>
                  <a:pt x="1727831" y="1792832"/>
                  <a:pt x="1841631" y="1788974"/>
                  <a:pt x="1904896" y="1782802"/>
                </a:cubicBezTo>
                <a:cubicBezTo>
                  <a:pt x="1952731" y="1776630"/>
                  <a:pt x="1980506" y="1779330"/>
                  <a:pt x="1988221" y="1790903"/>
                </a:cubicBezTo>
                <a:cubicBezTo>
                  <a:pt x="1995936" y="1802476"/>
                  <a:pt x="1984363" y="1822150"/>
                  <a:pt x="1953502" y="1849925"/>
                </a:cubicBezTo>
                <a:cubicBezTo>
                  <a:pt x="1936528" y="1866898"/>
                  <a:pt x="1906439" y="1882715"/>
                  <a:pt x="1863234" y="1897374"/>
                </a:cubicBezTo>
                <a:cubicBezTo>
                  <a:pt x="1820028" y="1912033"/>
                  <a:pt x="1743647" y="1935564"/>
                  <a:pt x="1634091" y="1967968"/>
                </a:cubicBezTo>
                <a:cubicBezTo>
                  <a:pt x="1484415" y="2008088"/>
                  <a:pt x="1333967" y="2005773"/>
                  <a:pt x="1182748" y="1961025"/>
                </a:cubicBezTo>
                <a:lnTo>
                  <a:pt x="981381" y="1900846"/>
                </a:lnTo>
                <a:cubicBezTo>
                  <a:pt x="908857" y="1879243"/>
                  <a:pt x="797372" y="1863041"/>
                  <a:pt x="646925" y="1852239"/>
                </a:cubicBezTo>
                <a:cubicBezTo>
                  <a:pt x="496477" y="1841438"/>
                  <a:pt x="387306" y="1842210"/>
                  <a:pt x="319412" y="1854554"/>
                </a:cubicBezTo>
                <a:cubicBezTo>
                  <a:pt x="223743" y="1869985"/>
                  <a:pt x="158935" y="1871913"/>
                  <a:pt x="124988" y="1860340"/>
                </a:cubicBezTo>
                <a:cubicBezTo>
                  <a:pt x="91041" y="1848768"/>
                  <a:pt x="67895" y="1817521"/>
                  <a:pt x="55551" y="1766600"/>
                </a:cubicBezTo>
                <a:cubicBezTo>
                  <a:pt x="46292" y="1731110"/>
                  <a:pt x="47064" y="1702564"/>
                  <a:pt x="57865" y="1680961"/>
                </a:cubicBezTo>
                <a:cubicBezTo>
                  <a:pt x="68667" y="1659358"/>
                  <a:pt x="86411" y="1648557"/>
                  <a:pt x="111100" y="1648557"/>
                </a:cubicBezTo>
                <a:cubicBezTo>
                  <a:pt x="134246" y="1648557"/>
                  <a:pt x="162021" y="1635441"/>
                  <a:pt x="194425" y="1609209"/>
                </a:cubicBezTo>
                <a:cubicBezTo>
                  <a:pt x="226829" y="1582977"/>
                  <a:pt x="249203" y="1554431"/>
                  <a:pt x="261548" y="1523570"/>
                </a:cubicBezTo>
                <a:cubicBezTo>
                  <a:pt x="269263" y="1501967"/>
                  <a:pt x="270806" y="1485379"/>
                  <a:pt x="266177" y="1473807"/>
                </a:cubicBezTo>
                <a:cubicBezTo>
                  <a:pt x="261548" y="1462234"/>
                  <a:pt x="239945" y="1437931"/>
                  <a:pt x="201369" y="1400897"/>
                </a:cubicBezTo>
                <a:cubicBezTo>
                  <a:pt x="122673" y="1319116"/>
                  <a:pt x="92584" y="1233476"/>
                  <a:pt x="111100" y="1143980"/>
                </a:cubicBezTo>
                <a:cubicBezTo>
                  <a:pt x="117272" y="1120834"/>
                  <a:pt x="117272" y="1103474"/>
                  <a:pt x="111100" y="1091902"/>
                </a:cubicBezTo>
                <a:cubicBezTo>
                  <a:pt x="104928" y="1080329"/>
                  <a:pt x="87183" y="1062198"/>
                  <a:pt x="57865" y="1037509"/>
                </a:cubicBezTo>
                <a:cubicBezTo>
                  <a:pt x="-3857" y="981959"/>
                  <a:pt x="-16201" y="953413"/>
                  <a:pt x="20832" y="951870"/>
                </a:cubicBezTo>
                <a:cubicBezTo>
                  <a:pt x="40892" y="951870"/>
                  <a:pt x="68667" y="939526"/>
                  <a:pt x="104157" y="914837"/>
                </a:cubicBezTo>
                <a:cubicBezTo>
                  <a:pt x="128845" y="894777"/>
                  <a:pt x="155077" y="883976"/>
                  <a:pt x="182852" y="882433"/>
                </a:cubicBezTo>
                <a:close/>
                <a:moveTo>
                  <a:pt x="182708" y="240391"/>
                </a:moveTo>
                <a:cubicBezTo>
                  <a:pt x="215980" y="240994"/>
                  <a:pt x="276978" y="260583"/>
                  <a:pt x="365704" y="299160"/>
                </a:cubicBezTo>
                <a:cubicBezTo>
                  <a:pt x="371876" y="302246"/>
                  <a:pt x="379591" y="306875"/>
                  <a:pt x="388849" y="313047"/>
                </a:cubicBezTo>
                <a:cubicBezTo>
                  <a:pt x="430512" y="331564"/>
                  <a:pt x="459444" y="346994"/>
                  <a:pt x="475646" y="359339"/>
                </a:cubicBezTo>
                <a:cubicBezTo>
                  <a:pt x="491848" y="371683"/>
                  <a:pt x="499178" y="383256"/>
                  <a:pt x="497635" y="394057"/>
                </a:cubicBezTo>
                <a:cubicBezTo>
                  <a:pt x="493005" y="421832"/>
                  <a:pt x="415081" y="427233"/>
                  <a:pt x="263862" y="410259"/>
                </a:cubicBezTo>
                <a:cubicBezTo>
                  <a:pt x="228372" y="407173"/>
                  <a:pt x="207541" y="402930"/>
                  <a:pt x="201369" y="397529"/>
                </a:cubicBezTo>
                <a:cubicBezTo>
                  <a:pt x="195197" y="392128"/>
                  <a:pt x="192882" y="377084"/>
                  <a:pt x="194425" y="352395"/>
                </a:cubicBezTo>
                <a:cubicBezTo>
                  <a:pt x="197511" y="318448"/>
                  <a:pt x="191339" y="298388"/>
                  <a:pt x="175909" y="292216"/>
                </a:cubicBezTo>
                <a:cubicBezTo>
                  <a:pt x="160478" y="286044"/>
                  <a:pt x="152763" y="275242"/>
                  <a:pt x="152763" y="259812"/>
                </a:cubicBezTo>
                <a:cubicBezTo>
                  <a:pt x="152763" y="246503"/>
                  <a:pt x="162744" y="240029"/>
                  <a:pt x="182708" y="240391"/>
                </a:cubicBezTo>
                <a:close/>
                <a:moveTo>
                  <a:pt x="1016099" y="579"/>
                </a:moveTo>
                <a:cubicBezTo>
                  <a:pt x="1033073" y="3666"/>
                  <a:pt x="1054675" y="14467"/>
                  <a:pt x="1080907" y="32984"/>
                </a:cubicBezTo>
                <a:cubicBezTo>
                  <a:pt x="1114854" y="53043"/>
                  <a:pt x="1145715" y="89305"/>
                  <a:pt x="1173490" y="141769"/>
                </a:cubicBezTo>
                <a:cubicBezTo>
                  <a:pt x="1188921" y="175716"/>
                  <a:pt x="1203194" y="198476"/>
                  <a:pt x="1216310" y="210048"/>
                </a:cubicBezTo>
                <a:cubicBezTo>
                  <a:pt x="1229426" y="221621"/>
                  <a:pt x="1249100" y="231265"/>
                  <a:pt x="1275332" y="238981"/>
                </a:cubicBezTo>
                <a:cubicBezTo>
                  <a:pt x="1293848" y="243610"/>
                  <a:pt x="1314293" y="251711"/>
                  <a:pt x="1336668" y="263284"/>
                </a:cubicBezTo>
                <a:cubicBezTo>
                  <a:pt x="1359042" y="274857"/>
                  <a:pt x="1376787" y="286430"/>
                  <a:pt x="1389903" y="298002"/>
                </a:cubicBezTo>
                <a:cubicBezTo>
                  <a:pt x="1403019" y="309575"/>
                  <a:pt x="1407262" y="317676"/>
                  <a:pt x="1402633" y="322305"/>
                </a:cubicBezTo>
                <a:cubicBezTo>
                  <a:pt x="1398004" y="326934"/>
                  <a:pt x="1359042" y="344680"/>
                  <a:pt x="1285747" y="375541"/>
                </a:cubicBezTo>
                <a:cubicBezTo>
                  <a:pt x="1212452" y="406402"/>
                  <a:pt x="1166547" y="434948"/>
                  <a:pt x="1148030" y="461180"/>
                </a:cubicBezTo>
                <a:cubicBezTo>
                  <a:pt x="1131056" y="482783"/>
                  <a:pt x="1115240" y="527145"/>
                  <a:pt x="1100581" y="594268"/>
                </a:cubicBezTo>
                <a:cubicBezTo>
                  <a:pt x="1085922" y="661391"/>
                  <a:pt x="1082450" y="699581"/>
                  <a:pt x="1090165" y="708840"/>
                </a:cubicBezTo>
                <a:cubicBezTo>
                  <a:pt x="1097881" y="716555"/>
                  <a:pt x="1117169" y="705753"/>
                  <a:pt x="1148030" y="676435"/>
                </a:cubicBezTo>
                <a:cubicBezTo>
                  <a:pt x="1175805" y="650204"/>
                  <a:pt x="1210524" y="636316"/>
                  <a:pt x="1252186" y="634773"/>
                </a:cubicBezTo>
                <a:cubicBezTo>
                  <a:pt x="1293848" y="633230"/>
                  <a:pt x="1330881" y="644803"/>
                  <a:pt x="1363285" y="669492"/>
                </a:cubicBezTo>
                <a:cubicBezTo>
                  <a:pt x="1386431" y="686465"/>
                  <a:pt x="1399161" y="706139"/>
                  <a:pt x="1401476" y="728513"/>
                </a:cubicBezTo>
                <a:cubicBezTo>
                  <a:pt x="1403791" y="750888"/>
                  <a:pt x="1394146" y="765932"/>
                  <a:pt x="1372544" y="773648"/>
                </a:cubicBezTo>
                <a:cubicBezTo>
                  <a:pt x="1318537" y="792164"/>
                  <a:pt x="1249871" y="854658"/>
                  <a:pt x="1166547" y="961128"/>
                </a:cubicBezTo>
                <a:cubicBezTo>
                  <a:pt x="1094023" y="1055254"/>
                  <a:pt x="1072421" y="1105404"/>
                  <a:pt x="1101738" y="1111576"/>
                </a:cubicBezTo>
                <a:cubicBezTo>
                  <a:pt x="1117169" y="1111576"/>
                  <a:pt x="1136843" y="1133178"/>
                  <a:pt x="1160760" y="1176384"/>
                </a:cubicBezTo>
                <a:cubicBezTo>
                  <a:pt x="1184677" y="1219589"/>
                  <a:pt x="1196636" y="1255079"/>
                  <a:pt x="1196636" y="1282854"/>
                </a:cubicBezTo>
                <a:cubicBezTo>
                  <a:pt x="1196636" y="1322973"/>
                  <a:pt x="1204737" y="1349205"/>
                  <a:pt x="1220939" y="1361550"/>
                </a:cubicBezTo>
                <a:cubicBezTo>
                  <a:pt x="1237141" y="1373894"/>
                  <a:pt x="1269159" y="1380066"/>
                  <a:pt x="1316994" y="1380066"/>
                </a:cubicBezTo>
                <a:cubicBezTo>
                  <a:pt x="1366371" y="1380066"/>
                  <a:pt x="1399547" y="1387010"/>
                  <a:pt x="1416521" y="1400897"/>
                </a:cubicBezTo>
                <a:cubicBezTo>
                  <a:pt x="1433494" y="1414785"/>
                  <a:pt x="1435037" y="1437159"/>
                  <a:pt x="1421150" y="1468020"/>
                </a:cubicBezTo>
                <a:cubicBezTo>
                  <a:pt x="1410348" y="1489623"/>
                  <a:pt x="1387974" y="1511997"/>
                  <a:pt x="1354027" y="1535143"/>
                </a:cubicBezTo>
                <a:cubicBezTo>
                  <a:pt x="1320080" y="1558288"/>
                  <a:pt x="1293077" y="1569861"/>
                  <a:pt x="1273017" y="1569861"/>
                </a:cubicBezTo>
                <a:cubicBezTo>
                  <a:pt x="1240613" y="1569861"/>
                  <a:pt x="1203580" y="1555974"/>
                  <a:pt x="1161917" y="1528199"/>
                </a:cubicBezTo>
                <a:cubicBezTo>
                  <a:pt x="1120255" y="1500424"/>
                  <a:pt x="1088623" y="1468792"/>
                  <a:pt x="1067020" y="1433301"/>
                </a:cubicBezTo>
                <a:cubicBezTo>
                  <a:pt x="1042331" y="1394725"/>
                  <a:pt x="1028058" y="1358464"/>
                  <a:pt x="1024200" y="1324516"/>
                </a:cubicBezTo>
                <a:cubicBezTo>
                  <a:pt x="1020343" y="1290569"/>
                  <a:pt x="1027672" y="1252765"/>
                  <a:pt x="1046189" y="1211102"/>
                </a:cubicBezTo>
                <a:cubicBezTo>
                  <a:pt x="1069334" y="1155552"/>
                  <a:pt x="1074735" y="1127777"/>
                  <a:pt x="1062391" y="1127777"/>
                </a:cubicBezTo>
                <a:cubicBezTo>
                  <a:pt x="1051589" y="1127777"/>
                  <a:pt x="1027672" y="1147837"/>
                  <a:pt x="990639" y="1187957"/>
                </a:cubicBezTo>
                <a:cubicBezTo>
                  <a:pt x="831705" y="1357692"/>
                  <a:pt x="734493" y="1478050"/>
                  <a:pt x="699003" y="1549030"/>
                </a:cubicBezTo>
                <a:cubicBezTo>
                  <a:pt x="674314" y="1595322"/>
                  <a:pt x="651168" y="1616539"/>
                  <a:pt x="629565" y="1612681"/>
                </a:cubicBezTo>
                <a:cubicBezTo>
                  <a:pt x="607963" y="1608823"/>
                  <a:pt x="597161" y="1580663"/>
                  <a:pt x="597161" y="1528199"/>
                </a:cubicBezTo>
                <a:cubicBezTo>
                  <a:pt x="597161" y="1506596"/>
                  <a:pt x="613749" y="1467248"/>
                  <a:pt x="646925" y="1410156"/>
                </a:cubicBezTo>
                <a:cubicBezTo>
                  <a:pt x="680100" y="1353063"/>
                  <a:pt x="718290" y="1300599"/>
                  <a:pt x="761496" y="1252765"/>
                </a:cubicBezTo>
                <a:cubicBezTo>
                  <a:pt x="784642" y="1224990"/>
                  <a:pt x="810873" y="1191043"/>
                  <a:pt x="840192" y="1150923"/>
                </a:cubicBezTo>
                <a:cubicBezTo>
                  <a:pt x="867966" y="1115433"/>
                  <a:pt x="878768" y="1096917"/>
                  <a:pt x="872596" y="1095373"/>
                </a:cubicBezTo>
                <a:cubicBezTo>
                  <a:pt x="871053" y="1095373"/>
                  <a:pt x="863337" y="1096917"/>
                  <a:pt x="849450" y="1100003"/>
                </a:cubicBezTo>
                <a:cubicBezTo>
                  <a:pt x="826304" y="1109261"/>
                  <a:pt x="792357" y="1128549"/>
                  <a:pt x="747609" y="1157867"/>
                </a:cubicBezTo>
                <a:cubicBezTo>
                  <a:pt x="702860" y="1187185"/>
                  <a:pt x="660426" y="1211102"/>
                  <a:pt x="620307" y="1229619"/>
                </a:cubicBezTo>
                <a:cubicBezTo>
                  <a:pt x="589446" y="1245050"/>
                  <a:pt x="570543" y="1252765"/>
                  <a:pt x="563600" y="1252765"/>
                </a:cubicBezTo>
                <a:cubicBezTo>
                  <a:pt x="556656" y="1252765"/>
                  <a:pt x="545469" y="1242735"/>
                  <a:pt x="530039" y="1222675"/>
                </a:cubicBezTo>
                <a:cubicBezTo>
                  <a:pt x="509979" y="1197986"/>
                  <a:pt x="499949" y="1164811"/>
                  <a:pt x="499949" y="1123148"/>
                </a:cubicBezTo>
                <a:cubicBezTo>
                  <a:pt x="499949" y="1096917"/>
                  <a:pt x="501878" y="1080329"/>
                  <a:pt x="505735" y="1073385"/>
                </a:cubicBezTo>
                <a:cubicBezTo>
                  <a:pt x="509593" y="1066441"/>
                  <a:pt x="518466" y="1062969"/>
                  <a:pt x="532353" y="1062969"/>
                </a:cubicBezTo>
                <a:cubicBezTo>
                  <a:pt x="594075" y="1062969"/>
                  <a:pt x="682801" y="1005877"/>
                  <a:pt x="798529" y="891691"/>
                </a:cubicBezTo>
                <a:cubicBezTo>
                  <a:pt x="858708" y="833055"/>
                  <a:pt x="895356" y="793322"/>
                  <a:pt x="908472" y="772490"/>
                </a:cubicBezTo>
                <a:cubicBezTo>
                  <a:pt x="921587" y="751659"/>
                  <a:pt x="933546" y="717326"/>
                  <a:pt x="944347" y="669492"/>
                </a:cubicBezTo>
                <a:cubicBezTo>
                  <a:pt x="953606" y="621657"/>
                  <a:pt x="957849" y="591568"/>
                  <a:pt x="957078" y="579223"/>
                </a:cubicBezTo>
                <a:cubicBezTo>
                  <a:pt x="956306" y="566879"/>
                  <a:pt x="948977" y="555306"/>
                  <a:pt x="935089" y="544505"/>
                </a:cubicBezTo>
                <a:cubicBezTo>
                  <a:pt x="907314" y="524445"/>
                  <a:pt x="881854" y="519044"/>
                  <a:pt x="858708" y="528303"/>
                </a:cubicBezTo>
                <a:cubicBezTo>
                  <a:pt x="835563" y="537561"/>
                  <a:pt x="817817" y="559935"/>
                  <a:pt x="805473" y="595425"/>
                </a:cubicBezTo>
                <a:cubicBezTo>
                  <a:pt x="753009" y="749730"/>
                  <a:pt x="689744" y="794479"/>
                  <a:pt x="615678" y="729671"/>
                </a:cubicBezTo>
                <a:cubicBezTo>
                  <a:pt x="586360" y="706525"/>
                  <a:pt x="570543" y="674121"/>
                  <a:pt x="568229" y="632458"/>
                </a:cubicBezTo>
                <a:cubicBezTo>
                  <a:pt x="565914" y="590796"/>
                  <a:pt x="577102" y="551448"/>
                  <a:pt x="601790" y="514415"/>
                </a:cubicBezTo>
                <a:cubicBezTo>
                  <a:pt x="640367" y="452693"/>
                  <a:pt x="672771" y="367825"/>
                  <a:pt x="699003" y="259812"/>
                </a:cubicBezTo>
                <a:cubicBezTo>
                  <a:pt x="705175" y="236666"/>
                  <a:pt x="725234" y="238981"/>
                  <a:pt x="759181" y="266756"/>
                </a:cubicBezTo>
                <a:cubicBezTo>
                  <a:pt x="782327" y="286815"/>
                  <a:pt x="799301" y="309961"/>
                  <a:pt x="810102" y="336193"/>
                </a:cubicBezTo>
                <a:cubicBezTo>
                  <a:pt x="825532" y="377855"/>
                  <a:pt x="836720" y="398686"/>
                  <a:pt x="843664" y="398686"/>
                </a:cubicBezTo>
                <a:cubicBezTo>
                  <a:pt x="850607" y="398686"/>
                  <a:pt x="876453" y="383256"/>
                  <a:pt x="921202" y="352395"/>
                </a:cubicBezTo>
                <a:cubicBezTo>
                  <a:pt x="955149" y="330792"/>
                  <a:pt x="975594" y="313433"/>
                  <a:pt x="982538" y="300317"/>
                </a:cubicBezTo>
                <a:cubicBezTo>
                  <a:pt x="989482" y="287201"/>
                  <a:pt x="996811" y="252868"/>
                  <a:pt x="1004526" y="197318"/>
                </a:cubicBezTo>
                <a:cubicBezTo>
                  <a:pt x="1009156" y="137139"/>
                  <a:pt x="1011470" y="98949"/>
                  <a:pt x="1011470" y="82747"/>
                </a:cubicBezTo>
                <a:cubicBezTo>
                  <a:pt x="1011470" y="66545"/>
                  <a:pt x="1006841" y="48414"/>
                  <a:pt x="997583" y="28354"/>
                </a:cubicBezTo>
                <a:cubicBezTo>
                  <a:pt x="988324" y="6752"/>
                  <a:pt x="994497" y="-2507"/>
                  <a:pt x="1016099" y="579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endParaRPr lang="zh-CN" altLang="en-US" sz="18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9B8AFF-EBC7-B870-5BE8-97E2DE27F396}"/>
              </a:ext>
            </a:extLst>
          </p:cNvPr>
          <p:cNvSpPr txBox="1"/>
          <p:nvPr/>
        </p:nvSpPr>
        <p:spPr>
          <a:xfrm>
            <a:off x="6693138" y="2086334"/>
            <a:ext cx="1259077" cy="1316066"/>
          </a:xfrm>
          <a:custGeom>
            <a:avLst/>
            <a:gdLst/>
            <a:ahLst/>
            <a:cxnLst/>
            <a:rect l="l" t="t" r="r" b="b"/>
            <a:pathLst>
              <a:path w="1259077" h="1316066">
                <a:moveTo>
                  <a:pt x="367465" y="976615"/>
                </a:moveTo>
                <a:cubicBezTo>
                  <a:pt x="361563" y="976481"/>
                  <a:pt x="354319" y="976951"/>
                  <a:pt x="345734" y="978024"/>
                </a:cubicBezTo>
                <a:cubicBezTo>
                  <a:pt x="328564" y="980170"/>
                  <a:pt x="306296" y="985536"/>
                  <a:pt x="278930" y="994121"/>
                </a:cubicBezTo>
                <a:cubicBezTo>
                  <a:pt x="251565" y="1002707"/>
                  <a:pt x="214810" y="1015048"/>
                  <a:pt x="168664" y="1031145"/>
                </a:cubicBezTo>
                <a:cubicBezTo>
                  <a:pt x="138616" y="1042949"/>
                  <a:pt x="119299" y="1053681"/>
                  <a:pt x="110714" y="1063339"/>
                </a:cubicBezTo>
                <a:cubicBezTo>
                  <a:pt x="102129" y="1072998"/>
                  <a:pt x="102665" y="1083998"/>
                  <a:pt x="112324" y="1096339"/>
                </a:cubicBezTo>
                <a:cubicBezTo>
                  <a:pt x="121982" y="1108680"/>
                  <a:pt x="142372" y="1125582"/>
                  <a:pt x="173493" y="1147045"/>
                </a:cubicBezTo>
                <a:cubicBezTo>
                  <a:pt x="303345" y="1232897"/>
                  <a:pt x="409586" y="1258653"/>
                  <a:pt x="492219" y="1224312"/>
                </a:cubicBezTo>
                <a:cubicBezTo>
                  <a:pt x="516901" y="1214654"/>
                  <a:pt x="549096" y="1191312"/>
                  <a:pt x="588802" y="1154289"/>
                </a:cubicBezTo>
                <a:cubicBezTo>
                  <a:pt x="628509" y="1117265"/>
                  <a:pt x="645679" y="1094997"/>
                  <a:pt x="640314" y="1087485"/>
                </a:cubicBezTo>
                <a:cubicBezTo>
                  <a:pt x="636021" y="1079973"/>
                  <a:pt x="600607" y="1072998"/>
                  <a:pt x="534072" y="1066559"/>
                </a:cubicBezTo>
                <a:cubicBezTo>
                  <a:pt x="480414" y="1063339"/>
                  <a:pt x="443122" y="1056364"/>
                  <a:pt x="422196" y="1045632"/>
                </a:cubicBezTo>
                <a:cubicBezTo>
                  <a:pt x="401269" y="1034901"/>
                  <a:pt x="390806" y="1018804"/>
                  <a:pt x="390806" y="997341"/>
                </a:cubicBezTo>
                <a:cubicBezTo>
                  <a:pt x="390806" y="987682"/>
                  <a:pt x="387587" y="981512"/>
                  <a:pt x="381148" y="978829"/>
                </a:cubicBezTo>
                <a:cubicBezTo>
                  <a:pt x="377928" y="977487"/>
                  <a:pt x="373368" y="976750"/>
                  <a:pt x="367465" y="976615"/>
                </a:cubicBezTo>
                <a:close/>
                <a:moveTo>
                  <a:pt x="720800" y="908806"/>
                </a:moveTo>
                <a:cubicBezTo>
                  <a:pt x="703629" y="910952"/>
                  <a:pt x="672776" y="916586"/>
                  <a:pt x="628241" y="925708"/>
                </a:cubicBezTo>
                <a:cubicBezTo>
                  <a:pt x="583705" y="934830"/>
                  <a:pt x="559559" y="938049"/>
                  <a:pt x="555803" y="935366"/>
                </a:cubicBezTo>
                <a:cubicBezTo>
                  <a:pt x="552047" y="932683"/>
                  <a:pt x="544803" y="934561"/>
                  <a:pt x="534072" y="941000"/>
                </a:cubicBezTo>
                <a:cubicBezTo>
                  <a:pt x="513682" y="954951"/>
                  <a:pt x="524413" y="966756"/>
                  <a:pt x="566266" y="976414"/>
                </a:cubicBezTo>
                <a:cubicBezTo>
                  <a:pt x="582363" y="979634"/>
                  <a:pt x="602217" y="983390"/>
                  <a:pt x="625826" y="987682"/>
                </a:cubicBezTo>
                <a:cubicBezTo>
                  <a:pt x="673045" y="995194"/>
                  <a:pt x="702556" y="996804"/>
                  <a:pt x="714361" y="992512"/>
                </a:cubicBezTo>
                <a:cubicBezTo>
                  <a:pt x="726166" y="988219"/>
                  <a:pt x="734214" y="972122"/>
                  <a:pt x="738507" y="944220"/>
                </a:cubicBezTo>
                <a:cubicBezTo>
                  <a:pt x="742799" y="928122"/>
                  <a:pt x="743873" y="918196"/>
                  <a:pt x="741726" y="914440"/>
                </a:cubicBezTo>
                <a:cubicBezTo>
                  <a:pt x="739580" y="910684"/>
                  <a:pt x="732604" y="908806"/>
                  <a:pt x="720800" y="908806"/>
                </a:cubicBezTo>
                <a:close/>
                <a:moveTo>
                  <a:pt x="651582" y="301537"/>
                </a:moveTo>
                <a:cubicBezTo>
                  <a:pt x="645143" y="299122"/>
                  <a:pt x="629046" y="305159"/>
                  <a:pt x="603290" y="319646"/>
                </a:cubicBezTo>
                <a:cubicBezTo>
                  <a:pt x="600070" y="320720"/>
                  <a:pt x="596314" y="322329"/>
                  <a:pt x="592022" y="324476"/>
                </a:cubicBezTo>
                <a:cubicBezTo>
                  <a:pt x="575925" y="334134"/>
                  <a:pt x="566803" y="342182"/>
                  <a:pt x="564656" y="348621"/>
                </a:cubicBezTo>
                <a:cubicBezTo>
                  <a:pt x="562510" y="355060"/>
                  <a:pt x="563583" y="367402"/>
                  <a:pt x="567876" y="385645"/>
                </a:cubicBezTo>
                <a:cubicBezTo>
                  <a:pt x="575388" y="411401"/>
                  <a:pt x="576998" y="435547"/>
                  <a:pt x="572705" y="458083"/>
                </a:cubicBezTo>
                <a:cubicBezTo>
                  <a:pt x="567339" y="481692"/>
                  <a:pt x="567876" y="491351"/>
                  <a:pt x="574315" y="487058"/>
                </a:cubicBezTo>
                <a:cubicBezTo>
                  <a:pt x="577534" y="484912"/>
                  <a:pt x="585583" y="474180"/>
                  <a:pt x="598461" y="454863"/>
                </a:cubicBezTo>
                <a:cubicBezTo>
                  <a:pt x="607046" y="439839"/>
                  <a:pt x="618582" y="413011"/>
                  <a:pt x="633070" y="374377"/>
                </a:cubicBezTo>
                <a:cubicBezTo>
                  <a:pt x="647557" y="335744"/>
                  <a:pt x="654801" y="313208"/>
                  <a:pt x="654801" y="306769"/>
                </a:cubicBezTo>
                <a:cubicBezTo>
                  <a:pt x="654801" y="304086"/>
                  <a:pt x="653728" y="302342"/>
                  <a:pt x="651582" y="301537"/>
                </a:cubicBezTo>
                <a:close/>
                <a:moveTo>
                  <a:pt x="885922" y="252038"/>
                </a:moveTo>
                <a:cubicBezTo>
                  <a:pt x="834864" y="253916"/>
                  <a:pt x="805579" y="268940"/>
                  <a:pt x="798067" y="297110"/>
                </a:cubicBezTo>
                <a:cubicBezTo>
                  <a:pt x="791628" y="317500"/>
                  <a:pt x="781969" y="335207"/>
                  <a:pt x="769092" y="350231"/>
                </a:cubicBezTo>
                <a:cubicBezTo>
                  <a:pt x="754067" y="367402"/>
                  <a:pt x="736897" y="393425"/>
                  <a:pt x="717580" y="428303"/>
                </a:cubicBezTo>
                <a:cubicBezTo>
                  <a:pt x="698264" y="463180"/>
                  <a:pt x="688605" y="485448"/>
                  <a:pt x="688605" y="495106"/>
                </a:cubicBezTo>
                <a:cubicBezTo>
                  <a:pt x="688605" y="505838"/>
                  <a:pt x="693434" y="511204"/>
                  <a:pt x="703093" y="511204"/>
                </a:cubicBezTo>
                <a:cubicBezTo>
                  <a:pt x="727775" y="511204"/>
                  <a:pt x="773652" y="479546"/>
                  <a:pt x="840724" y="416230"/>
                </a:cubicBezTo>
                <a:cubicBezTo>
                  <a:pt x="907796" y="352914"/>
                  <a:pt x="942405" y="307305"/>
                  <a:pt x="944552" y="279403"/>
                </a:cubicBezTo>
                <a:cubicBezTo>
                  <a:pt x="945625" y="267599"/>
                  <a:pt x="944283" y="260087"/>
                  <a:pt x="940527" y="256867"/>
                </a:cubicBezTo>
                <a:cubicBezTo>
                  <a:pt x="936771" y="253648"/>
                  <a:pt x="926308" y="252038"/>
                  <a:pt x="909138" y="252038"/>
                </a:cubicBezTo>
                <a:cubicBezTo>
                  <a:pt x="900955" y="251770"/>
                  <a:pt x="893216" y="251770"/>
                  <a:pt x="885922" y="252038"/>
                </a:cubicBezTo>
                <a:close/>
                <a:moveTo>
                  <a:pt x="942892" y="160887"/>
                </a:moveTo>
                <a:cubicBezTo>
                  <a:pt x="954327" y="160485"/>
                  <a:pt x="964807" y="160820"/>
                  <a:pt x="974331" y="161893"/>
                </a:cubicBezTo>
                <a:cubicBezTo>
                  <a:pt x="1012428" y="166186"/>
                  <a:pt x="1045964" y="182820"/>
                  <a:pt x="1074939" y="211795"/>
                </a:cubicBezTo>
                <a:cubicBezTo>
                  <a:pt x="1110353" y="245063"/>
                  <a:pt x="1116255" y="271355"/>
                  <a:pt x="1092646" y="290671"/>
                </a:cubicBezTo>
                <a:cubicBezTo>
                  <a:pt x="1080842" y="299256"/>
                  <a:pt x="1063671" y="323939"/>
                  <a:pt x="1041135" y="364719"/>
                </a:cubicBezTo>
                <a:cubicBezTo>
                  <a:pt x="1021818" y="397986"/>
                  <a:pt x="988014" y="439839"/>
                  <a:pt x="939722" y="490277"/>
                </a:cubicBezTo>
                <a:cubicBezTo>
                  <a:pt x="891431" y="540715"/>
                  <a:pt x="853870" y="572373"/>
                  <a:pt x="827042" y="585251"/>
                </a:cubicBezTo>
                <a:cubicBezTo>
                  <a:pt x="807725" y="594910"/>
                  <a:pt x="789213" y="607519"/>
                  <a:pt x="771506" y="623080"/>
                </a:cubicBezTo>
                <a:cubicBezTo>
                  <a:pt x="753799" y="638640"/>
                  <a:pt x="744946" y="649640"/>
                  <a:pt x="744946" y="656079"/>
                </a:cubicBezTo>
                <a:cubicBezTo>
                  <a:pt x="744946" y="662518"/>
                  <a:pt x="733141" y="682371"/>
                  <a:pt x="709532" y="715639"/>
                </a:cubicBezTo>
                <a:cubicBezTo>
                  <a:pt x="684849" y="752126"/>
                  <a:pt x="675459" y="773589"/>
                  <a:pt x="681362" y="780028"/>
                </a:cubicBezTo>
                <a:cubicBezTo>
                  <a:pt x="687264" y="786467"/>
                  <a:pt x="719727" y="787540"/>
                  <a:pt x="778750" y="783247"/>
                </a:cubicBezTo>
                <a:cubicBezTo>
                  <a:pt x="934357" y="773589"/>
                  <a:pt x="1037916" y="760174"/>
                  <a:pt x="1089427" y="743004"/>
                </a:cubicBezTo>
                <a:cubicBezTo>
                  <a:pt x="1109817" y="735492"/>
                  <a:pt x="1136109" y="739248"/>
                  <a:pt x="1168303" y="754272"/>
                </a:cubicBezTo>
                <a:cubicBezTo>
                  <a:pt x="1200498" y="769296"/>
                  <a:pt x="1219814" y="776808"/>
                  <a:pt x="1226253" y="776808"/>
                </a:cubicBezTo>
                <a:cubicBezTo>
                  <a:pt x="1234839" y="776808"/>
                  <a:pt x="1243155" y="785930"/>
                  <a:pt x="1251204" y="804174"/>
                </a:cubicBezTo>
                <a:cubicBezTo>
                  <a:pt x="1259253" y="822417"/>
                  <a:pt x="1261131" y="835295"/>
                  <a:pt x="1256838" y="842807"/>
                </a:cubicBezTo>
                <a:cubicBezTo>
                  <a:pt x="1250399" y="851392"/>
                  <a:pt x="1241277" y="854075"/>
                  <a:pt x="1229473" y="850856"/>
                </a:cubicBezTo>
                <a:cubicBezTo>
                  <a:pt x="1215522" y="846563"/>
                  <a:pt x="1170986" y="848173"/>
                  <a:pt x="1095866" y="855685"/>
                </a:cubicBezTo>
                <a:cubicBezTo>
                  <a:pt x="1020745" y="863197"/>
                  <a:pt x="963868" y="870709"/>
                  <a:pt x="925235" y="878221"/>
                </a:cubicBezTo>
                <a:cubicBezTo>
                  <a:pt x="893040" y="885733"/>
                  <a:pt x="872650" y="892440"/>
                  <a:pt x="864065" y="898343"/>
                </a:cubicBezTo>
                <a:cubicBezTo>
                  <a:pt x="855480" y="904245"/>
                  <a:pt x="845822" y="919537"/>
                  <a:pt x="835090" y="944220"/>
                </a:cubicBezTo>
                <a:cubicBezTo>
                  <a:pt x="812554" y="990365"/>
                  <a:pt x="809335" y="1013438"/>
                  <a:pt x="825432" y="1013438"/>
                </a:cubicBezTo>
                <a:cubicBezTo>
                  <a:pt x="830798" y="1013438"/>
                  <a:pt x="838310" y="1010755"/>
                  <a:pt x="847968" y="1005389"/>
                </a:cubicBezTo>
                <a:cubicBezTo>
                  <a:pt x="873724" y="994658"/>
                  <a:pt x="911552" y="1003511"/>
                  <a:pt x="961454" y="1031950"/>
                </a:cubicBezTo>
                <a:cubicBezTo>
                  <a:pt x="1011355" y="1060388"/>
                  <a:pt x="1069573" y="1106802"/>
                  <a:pt x="1136109" y="1171191"/>
                </a:cubicBezTo>
                <a:cubicBezTo>
                  <a:pt x="1157572" y="1190508"/>
                  <a:pt x="1168840" y="1204727"/>
                  <a:pt x="1169913" y="1213849"/>
                </a:cubicBezTo>
                <a:cubicBezTo>
                  <a:pt x="1170986" y="1222970"/>
                  <a:pt x="1162938" y="1233434"/>
                  <a:pt x="1145767" y="1245238"/>
                </a:cubicBezTo>
                <a:cubicBezTo>
                  <a:pt x="1130743" y="1255970"/>
                  <a:pt x="1116524" y="1258653"/>
                  <a:pt x="1103109" y="1253287"/>
                </a:cubicBezTo>
                <a:cubicBezTo>
                  <a:pt x="1089695" y="1247921"/>
                  <a:pt x="1063135" y="1229141"/>
                  <a:pt x="1023428" y="1196946"/>
                </a:cubicBezTo>
                <a:cubicBezTo>
                  <a:pt x="970844" y="1151874"/>
                  <a:pt x="902699" y="1123436"/>
                  <a:pt x="818993" y="1111631"/>
                </a:cubicBezTo>
                <a:cubicBezTo>
                  <a:pt x="790018" y="1107339"/>
                  <a:pt x="768555" y="1110021"/>
                  <a:pt x="754604" y="1119680"/>
                </a:cubicBezTo>
                <a:cubicBezTo>
                  <a:pt x="740653" y="1129338"/>
                  <a:pt x="719190" y="1153484"/>
                  <a:pt x="690215" y="1192117"/>
                </a:cubicBezTo>
                <a:cubicBezTo>
                  <a:pt x="678410" y="1210361"/>
                  <a:pt x="641923" y="1235580"/>
                  <a:pt x="580754" y="1267774"/>
                </a:cubicBezTo>
                <a:cubicBezTo>
                  <a:pt x="519584" y="1299969"/>
                  <a:pt x="478268" y="1316066"/>
                  <a:pt x="456805" y="1316066"/>
                </a:cubicBezTo>
                <a:cubicBezTo>
                  <a:pt x="426757" y="1316066"/>
                  <a:pt x="361295" y="1301042"/>
                  <a:pt x="260418" y="1270994"/>
                </a:cubicBezTo>
                <a:cubicBezTo>
                  <a:pt x="181005" y="1246311"/>
                  <a:pt x="106958" y="1176557"/>
                  <a:pt x="38276" y="1061730"/>
                </a:cubicBezTo>
                <a:cubicBezTo>
                  <a:pt x="18960" y="1028462"/>
                  <a:pt x="7155" y="1005389"/>
                  <a:pt x="2862" y="992512"/>
                </a:cubicBezTo>
                <a:cubicBezTo>
                  <a:pt x="-1430" y="979634"/>
                  <a:pt x="-894" y="967292"/>
                  <a:pt x="4472" y="955488"/>
                </a:cubicBezTo>
                <a:cubicBezTo>
                  <a:pt x="11984" y="940464"/>
                  <a:pt x="23252" y="932147"/>
                  <a:pt x="38276" y="930537"/>
                </a:cubicBezTo>
                <a:cubicBezTo>
                  <a:pt x="53301" y="928927"/>
                  <a:pt x="65642" y="935098"/>
                  <a:pt x="75300" y="949049"/>
                </a:cubicBezTo>
                <a:cubicBezTo>
                  <a:pt x="80666" y="954415"/>
                  <a:pt x="90592" y="956561"/>
                  <a:pt x="105080" y="955488"/>
                </a:cubicBezTo>
                <a:cubicBezTo>
                  <a:pt x="119568" y="954415"/>
                  <a:pt x="150421" y="947976"/>
                  <a:pt x="197639" y="936171"/>
                </a:cubicBezTo>
                <a:cubicBezTo>
                  <a:pt x="270613" y="916854"/>
                  <a:pt x="318369" y="905586"/>
                  <a:pt x="340905" y="902367"/>
                </a:cubicBezTo>
                <a:cubicBezTo>
                  <a:pt x="381684" y="895928"/>
                  <a:pt x="411196" y="886538"/>
                  <a:pt x="429440" y="874197"/>
                </a:cubicBezTo>
                <a:cubicBezTo>
                  <a:pt x="447683" y="861855"/>
                  <a:pt x="471292" y="836368"/>
                  <a:pt x="500267" y="797735"/>
                </a:cubicBezTo>
                <a:cubicBezTo>
                  <a:pt x="536755" y="747297"/>
                  <a:pt x="557681" y="716712"/>
                  <a:pt x="563047" y="705980"/>
                </a:cubicBezTo>
                <a:cubicBezTo>
                  <a:pt x="569486" y="689883"/>
                  <a:pt x="556608" y="685054"/>
                  <a:pt x="524413" y="691493"/>
                </a:cubicBezTo>
                <a:cubicBezTo>
                  <a:pt x="515828" y="692566"/>
                  <a:pt x="505097" y="694712"/>
                  <a:pt x="492219" y="697932"/>
                </a:cubicBezTo>
                <a:cubicBezTo>
                  <a:pt x="464317" y="706517"/>
                  <a:pt x="444195" y="707590"/>
                  <a:pt x="431854" y="701151"/>
                </a:cubicBezTo>
                <a:cubicBezTo>
                  <a:pt x="419513" y="694712"/>
                  <a:pt x="413342" y="679152"/>
                  <a:pt x="413342" y="654469"/>
                </a:cubicBezTo>
                <a:cubicBezTo>
                  <a:pt x="413342" y="633006"/>
                  <a:pt x="411464" y="620397"/>
                  <a:pt x="407708" y="616641"/>
                </a:cubicBezTo>
                <a:cubicBezTo>
                  <a:pt x="403952" y="612885"/>
                  <a:pt x="391343" y="611007"/>
                  <a:pt x="369880" y="611007"/>
                </a:cubicBezTo>
                <a:cubicBezTo>
                  <a:pt x="334466" y="611007"/>
                  <a:pt x="308442" y="605104"/>
                  <a:pt x="291808" y="593300"/>
                </a:cubicBezTo>
                <a:cubicBezTo>
                  <a:pt x="275174" y="581495"/>
                  <a:pt x="258809" y="557349"/>
                  <a:pt x="242712" y="520862"/>
                </a:cubicBezTo>
                <a:cubicBezTo>
                  <a:pt x="233053" y="499399"/>
                  <a:pt x="225005" y="477668"/>
                  <a:pt x="218566" y="455668"/>
                </a:cubicBezTo>
                <a:cubicBezTo>
                  <a:pt x="212127" y="433668"/>
                  <a:pt x="208639" y="415962"/>
                  <a:pt x="208102" y="402547"/>
                </a:cubicBezTo>
                <a:cubicBezTo>
                  <a:pt x="207566" y="389133"/>
                  <a:pt x="209980" y="381889"/>
                  <a:pt x="215346" y="380816"/>
                </a:cubicBezTo>
                <a:cubicBezTo>
                  <a:pt x="220712" y="380816"/>
                  <a:pt x="243785" y="397450"/>
                  <a:pt x="284564" y="430717"/>
                </a:cubicBezTo>
                <a:cubicBezTo>
                  <a:pt x="325344" y="463985"/>
                  <a:pt x="345734" y="483302"/>
                  <a:pt x="345734" y="488667"/>
                </a:cubicBezTo>
                <a:cubicBezTo>
                  <a:pt x="345734" y="495106"/>
                  <a:pt x="362368" y="502887"/>
                  <a:pt x="395635" y="512008"/>
                </a:cubicBezTo>
                <a:cubicBezTo>
                  <a:pt x="428903" y="521130"/>
                  <a:pt x="447415" y="528911"/>
                  <a:pt x="451171" y="535349"/>
                </a:cubicBezTo>
                <a:cubicBezTo>
                  <a:pt x="454927" y="541788"/>
                  <a:pt x="462707" y="545008"/>
                  <a:pt x="474512" y="545008"/>
                </a:cubicBezTo>
                <a:cubicBezTo>
                  <a:pt x="477731" y="545008"/>
                  <a:pt x="480414" y="544740"/>
                  <a:pt x="482561" y="544203"/>
                </a:cubicBezTo>
                <a:cubicBezTo>
                  <a:pt x="484707" y="543666"/>
                  <a:pt x="485780" y="542057"/>
                  <a:pt x="485780" y="539374"/>
                </a:cubicBezTo>
                <a:cubicBezTo>
                  <a:pt x="485780" y="536691"/>
                  <a:pt x="484707" y="533472"/>
                  <a:pt x="482561" y="529716"/>
                </a:cubicBezTo>
                <a:cubicBezTo>
                  <a:pt x="480414" y="525959"/>
                  <a:pt x="477731" y="520325"/>
                  <a:pt x="474512" y="512813"/>
                </a:cubicBezTo>
                <a:cubicBezTo>
                  <a:pt x="462707" y="491351"/>
                  <a:pt x="456805" y="467741"/>
                  <a:pt x="456805" y="441985"/>
                </a:cubicBezTo>
                <a:lnTo>
                  <a:pt x="456805" y="401742"/>
                </a:lnTo>
                <a:lnTo>
                  <a:pt x="398855" y="401742"/>
                </a:lnTo>
                <a:cubicBezTo>
                  <a:pt x="360221" y="401742"/>
                  <a:pt x="333661" y="396645"/>
                  <a:pt x="319173" y="386450"/>
                </a:cubicBezTo>
                <a:cubicBezTo>
                  <a:pt x="304686" y="376255"/>
                  <a:pt x="299052" y="370621"/>
                  <a:pt x="302271" y="369548"/>
                </a:cubicBezTo>
                <a:cubicBezTo>
                  <a:pt x="305491" y="368475"/>
                  <a:pt x="312735" y="366597"/>
                  <a:pt x="324003" y="363914"/>
                </a:cubicBezTo>
                <a:cubicBezTo>
                  <a:pt x="335271" y="361231"/>
                  <a:pt x="354856" y="354524"/>
                  <a:pt x="382758" y="343792"/>
                </a:cubicBezTo>
                <a:cubicBezTo>
                  <a:pt x="399928" y="336280"/>
                  <a:pt x="411196" y="329305"/>
                  <a:pt x="416562" y="322866"/>
                </a:cubicBezTo>
                <a:cubicBezTo>
                  <a:pt x="421928" y="316427"/>
                  <a:pt x="424610" y="305695"/>
                  <a:pt x="424610" y="290671"/>
                </a:cubicBezTo>
                <a:cubicBezTo>
                  <a:pt x="424610" y="272428"/>
                  <a:pt x="426757" y="262501"/>
                  <a:pt x="431049" y="260891"/>
                </a:cubicBezTo>
                <a:cubicBezTo>
                  <a:pt x="435342" y="259282"/>
                  <a:pt x="447683" y="264379"/>
                  <a:pt x="468073" y="276184"/>
                </a:cubicBezTo>
                <a:cubicBezTo>
                  <a:pt x="484170" y="283696"/>
                  <a:pt x="497585" y="286647"/>
                  <a:pt x="508316" y="285037"/>
                </a:cubicBezTo>
                <a:cubicBezTo>
                  <a:pt x="519048" y="283428"/>
                  <a:pt x="542657" y="274574"/>
                  <a:pt x="579144" y="258477"/>
                </a:cubicBezTo>
                <a:cubicBezTo>
                  <a:pt x="613485" y="242380"/>
                  <a:pt x="634411" y="230843"/>
                  <a:pt x="641923" y="223868"/>
                </a:cubicBezTo>
                <a:cubicBezTo>
                  <a:pt x="649435" y="216892"/>
                  <a:pt x="651582" y="207502"/>
                  <a:pt x="648362" y="195698"/>
                </a:cubicBezTo>
                <a:cubicBezTo>
                  <a:pt x="646216" y="182820"/>
                  <a:pt x="645679" y="175576"/>
                  <a:pt x="646752" y="173966"/>
                </a:cubicBezTo>
                <a:cubicBezTo>
                  <a:pt x="647826" y="172356"/>
                  <a:pt x="653191" y="173161"/>
                  <a:pt x="662850" y="176381"/>
                </a:cubicBezTo>
                <a:cubicBezTo>
                  <a:pt x="695044" y="189259"/>
                  <a:pt x="719190" y="196234"/>
                  <a:pt x="735287" y="197307"/>
                </a:cubicBezTo>
                <a:cubicBezTo>
                  <a:pt x="751385" y="198381"/>
                  <a:pt x="777677" y="194088"/>
                  <a:pt x="814164" y="184429"/>
                </a:cubicBezTo>
                <a:cubicBezTo>
                  <a:pt x="865675" y="169942"/>
                  <a:pt x="908584" y="162094"/>
                  <a:pt x="942892" y="160887"/>
                </a:cubicBezTo>
                <a:close/>
                <a:moveTo>
                  <a:pt x="634026" y="518"/>
                </a:moveTo>
                <a:cubicBezTo>
                  <a:pt x="638083" y="-287"/>
                  <a:pt x="641521" y="-152"/>
                  <a:pt x="644338" y="921"/>
                </a:cubicBezTo>
                <a:cubicBezTo>
                  <a:pt x="655606" y="5213"/>
                  <a:pt x="669289" y="9238"/>
                  <a:pt x="685386" y="12994"/>
                </a:cubicBezTo>
                <a:cubicBezTo>
                  <a:pt x="701483" y="16750"/>
                  <a:pt x="713824" y="24530"/>
                  <a:pt x="722410" y="36335"/>
                </a:cubicBezTo>
                <a:cubicBezTo>
                  <a:pt x="725629" y="41701"/>
                  <a:pt x="727239" y="46530"/>
                  <a:pt x="727239" y="50822"/>
                </a:cubicBezTo>
                <a:cubicBezTo>
                  <a:pt x="727239" y="55115"/>
                  <a:pt x="721873" y="61017"/>
                  <a:pt x="711141" y="68529"/>
                </a:cubicBezTo>
                <a:cubicBezTo>
                  <a:pt x="700410" y="76041"/>
                  <a:pt x="685922" y="84626"/>
                  <a:pt x="667679" y="94285"/>
                </a:cubicBezTo>
                <a:cubicBezTo>
                  <a:pt x="649435" y="103943"/>
                  <a:pt x="623143" y="115748"/>
                  <a:pt x="588802" y="129699"/>
                </a:cubicBezTo>
                <a:cubicBezTo>
                  <a:pt x="527633" y="157601"/>
                  <a:pt x="489536" y="175308"/>
                  <a:pt x="474512" y="182820"/>
                </a:cubicBezTo>
                <a:cubicBezTo>
                  <a:pt x="467000" y="187112"/>
                  <a:pt x="460293" y="189259"/>
                  <a:pt x="454390" y="189259"/>
                </a:cubicBezTo>
                <a:cubicBezTo>
                  <a:pt x="448488" y="189259"/>
                  <a:pt x="445537" y="187381"/>
                  <a:pt x="445537" y="183625"/>
                </a:cubicBezTo>
                <a:cubicBezTo>
                  <a:pt x="445537" y="179869"/>
                  <a:pt x="448756" y="174234"/>
                  <a:pt x="455195" y="166723"/>
                </a:cubicBezTo>
                <a:cubicBezTo>
                  <a:pt x="463780" y="157064"/>
                  <a:pt x="462707" y="147406"/>
                  <a:pt x="451976" y="137747"/>
                </a:cubicBezTo>
                <a:cubicBezTo>
                  <a:pt x="439098" y="127016"/>
                  <a:pt x="434537" y="118699"/>
                  <a:pt x="438293" y="112797"/>
                </a:cubicBezTo>
                <a:cubicBezTo>
                  <a:pt x="442049" y="106895"/>
                  <a:pt x="457878" y="99114"/>
                  <a:pt x="485780" y="89456"/>
                </a:cubicBezTo>
                <a:cubicBezTo>
                  <a:pt x="517974" y="77651"/>
                  <a:pt x="549632" y="58871"/>
                  <a:pt x="580754" y="33115"/>
                </a:cubicBezTo>
                <a:cubicBezTo>
                  <a:pt x="604095" y="13799"/>
                  <a:pt x="621852" y="2933"/>
                  <a:pt x="634026" y="518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7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13D4C8-5FB9-CD37-E504-ED0896B1DE2E}"/>
              </a:ext>
            </a:extLst>
          </p:cNvPr>
          <p:cNvSpPr txBox="1"/>
          <p:nvPr/>
        </p:nvSpPr>
        <p:spPr>
          <a:xfrm>
            <a:off x="3675938" y="2283797"/>
            <a:ext cx="1477623" cy="1266531"/>
          </a:xfrm>
          <a:custGeom>
            <a:avLst/>
            <a:gdLst/>
            <a:ahLst/>
            <a:cxnLst/>
            <a:rect l="l" t="t" r="r" b="b"/>
            <a:pathLst>
              <a:path w="1477623" h="1266531">
                <a:moveTo>
                  <a:pt x="1101455" y="768643"/>
                </a:moveTo>
                <a:cubicBezTo>
                  <a:pt x="1113796" y="768107"/>
                  <a:pt x="1132307" y="772668"/>
                  <a:pt x="1156990" y="782326"/>
                </a:cubicBezTo>
                <a:cubicBezTo>
                  <a:pt x="1172015" y="788765"/>
                  <a:pt x="1187575" y="796277"/>
                  <a:pt x="1203672" y="804862"/>
                </a:cubicBezTo>
                <a:cubicBezTo>
                  <a:pt x="1244452" y="828471"/>
                  <a:pt x="1271280" y="846447"/>
                  <a:pt x="1284158" y="858788"/>
                </a:cubicBezTo>
                <a:cubicBezTo>
                  <a:pt x="1297037" y="871129"/>
                  <a:pt x="1303475" y="885885"/>
                  <a:pt x="1303475" y="903056"/>
                </a:cubicBezTo>
                <a:cubicBezTo>
                  <a:pt x="1303475" y="959932"/>
                  <a:pt x="1264305" y="970664"/>
                  <a:pt x="1185966" y="935250"/>
                </a:cubicBezTo>
                <a:cubicBezTo>
                  <a:pt x="1165575" y="925592"/>
                  <a:pt x="1152161" y="917543"/>
                  <a:pt x="1145722" y="911104"/>
                </a:cubicBezTo>
                <a:cubicBezTo>
                  <a:pt x="1139283" y="904665"/>
                  <a:pt x="1136064" y="895007"/>
                  <a:pt x="1136064" y="882129"/>
                </a:cubicBezTo>
                <a:cubicBezTo>
                  <a:pt x="1136064" y="861739"/>
                  <a:pt x="1127210" y="842691"/>
                  <a:pt x="1109503" y="824984"/>
                </a:cubicBezTo>
                <a:cubicBezTo>
                  <a:pt x="1091796" y="807277"/>
                  <a:pt x="1082943" y="794131"/>
                  <a:pt x="1082943" y="785545"/>
                </a:cubicBezTo>
                <a:cubicBezTo>
                  <a:pt x="1082943" y="774814"/>
                  <a:pt x="1089114" y="769180"/>
                  <a:pt x="1101455" y="768643"/>
                </a:cubicBezTo>
                <a:close/>
                <a:moveTo>
                  <a:pt x="538353" y="533473"/>
                </a:moveTo>
                <a:cubicBezTo>
                  <a:pt x="541371" y="532634"/>
                  <a:pt x="543685" y="532684"/>
                  <a:pt x="545294" y="533623"/>
                </a:cubicBezTo>
                <a:cubicBezTo>
                  <a:pt x="551734" y="537380"/>
                  <a:pt x="573733" y="541940"/>
                  <a:pt x="611293" y="547306"/>
                </a:cubicBezTo>
                <a:cubicBezTo>
                  <a:pt x="661731" y="554818"/>
                  <a:pt x="686414" y="568233"/>
                  <a:pt x="685341" y="587549"/>
                </a:cubicBezTo>
                <a:cubicBezTo>
                  <a:pt x="684267" y="596135"/>
                  <a:pt x="677292" y="604720"/>
                  <a:pt x="664415" y="613305"/>
                </a:cubicBezTo>
                <a:cubicBezTo>
                  <a:pt x="615049" y="648719"/>
                  <a:pt x="571587" y="701303"/>
                  <a:pt x="534026" y="771058"/>
                </a:cubicBezTo>
                <a:lnTo>
                  <a:pt x="497003" y="838666"/>
                </a:lnTo>
                <a:lnTo>
                  <a:pt x="561392" y="830618"/>
                </a:lnTo>
                <a:cubicBezTo>
                  <a:pt x="596806" y="826325"/>
                  <a:pt x="632220" y="828203"/>
                  <a:pt x="667634" y="836252"/>
                </a:cubicBezTo>
                <a:cubicBezTo>
                  <a:pt x="703048" y="844301"/>
                  <a:pt x="725047" y="855300"/>
                  <a:pt x="733632" y="869251"/>
                </a:cubicBezTo>
                <a:cubicBezTo>
                  <a:pt x="743291" y="885348"/>
                  <a:pt x="729340" y="915665"/>
                  <a:pt x="691779" y="960201"/>
                </a:cubicBezTo>
                <a:cubicBezTo>
                  <a:pt x="654219" y="1004736"/>
                  <a:pt x="604854" y="1050614"/>
                  <a:pt x="543685" y="1097832"/>
                </a:cubicBezTo>
                <a:cubicBezTo>
                  <a:pt x="539392" y="1101052"/>
                  <a:pt x="542075" y="1103198"/>
                  <a:pt x="551734" y="1104271"/>
                </a:cubicBezTo>
                <a:cubicBezTo>
                  <a:pt x="574269" y="1108564"/>
                  <a:pt x="649927" y="1109637"/>
                  <a:pt x="778705" y="1107491"/>
                </a:cubicBezTo>
                <a:cubicBezTo>
                  <a:pt x="891385" y="1106417"/>
                  <a:pt x="969457" y="1107222"/>
                  <a:pt x="1012920" y="1109905"/>
                </a:cubicBezTo>
                <a:cubicBezTo>
                  <a:pt x="1056382" y="1112588"/>
                  <a:pt x="1107088" y="1119832"/>
                  <a:pt x="1165039" y="1131636"/>
                </a:cubicBezTo>
                <a:cubicBezTo>
                  <a:pt x="1253037" y="1148807"/>
                  <a:pt x="1325474" y="1160075"/>
                  <a:pt x="1382351" y="1165441"/>
                </a:cubicBezTo>
                <a:cubicBezTo>
                  <a:pt x="1428497" y="1170806"/>
                  <a:pt x="1456667" y="1175636"/>
                  <a:pt x="1466862" y="1179928"/>
                </a:cubicBezTo>
                <a:cubicBezTo>
                  <a:pt x="1477057" y="1184221"/>
                  <a:pt x="1480008" y="1192269"/>
                  <a:pt x="1475715" y="1204074"/>
                </a:cubicBezTo>
                <a:cubicBezTo>
                  <a:pt x="1462838" y="1236269"/>
                  <a:pt x="1414546" y="1256122"/>
                  <a:pt x="1330840" y="1263634"/>
                </a:cubicBezTo>
                <a:cubicBezTo>
                  <a:pt x="1294353" y="1266853"/>
                  <a:pt x="1263768" y="1267390"/>
                  <a:pt x="1239086" y="1265244"/>
                </a:cubicBezTo>
                <a:cubicBezTo>
                  <a:pt x="1214403" y="1263097"/>
                  <a:pt x="1174160" y="1254512"/>
                  <a:pt x="1118357" y="1239488"/>
                </a:cubicBezTo>
                <a:cubicBezTo>
                  <a:pt x="1045382" y="1222318"/>
                  <a:pt x="969189" y="1211854"/>
                  <a:pt x="889776" y="1208098"/>
                </a:cubicBezTo>
                <a:cubicBezTo>
                  <a:pt x="810362" y="1204342"/>
                  <a:pt x="696072" y="1206757"/>
                  <a:pt x="546904" y="1215342"/>
                </a:cubicBezTo>
                <a:cubicBezTo>
                  <a:pt x="472857" y="1219635"/>
                  <a:pt x="424565" y="1221244"/>
                  <a:pt x="402029" y="1220171"/>
                </a:cubicBezTo>
                <a:cubicBezTo>
                  <a:pt x="379493" y="1219098"/>
                  <a:pt x="362323" y="1214269"/>
                  <a:pt x="350518" y="1205684"/>
                </a:cubicBezTo>
                <a:cubicBezTo>
                  <a:pt x="331201" y="1193879"/>
                  <a:pt x="321543" y="1177782"/>
                  <a:pt x="321543" y="1157392"/>
                </a:cubicBezTo>
                <a:cubicBezTo>
                  <a:pt x="321543" y="1127344"/>
                  <a:pt x="325030" y="1106954"/>
                  <a:pt x="332006" y="1096223"/>
                </a:cubicBezTo>
                <a:cubicBezTo>
                  <a:pt x="338981" y="1085491"/>
                  <a:pt x="354274" y="1078516"/>
                  <a:pt x="377883" y="1075296"/>
                </a:cubicBezTo>
                <a:cubicBezTo>
                  <a:pt x="407931" y="1069930"/>
                  <a:pt x="439589" y="1050614"/>
                  <a:pt x="472857" y="1017346"/>
                </a:cubicBezTo>
                <a:cubicBezTo>
                  <a:pt x="506125" y="984078"/>
                  <a:pt x="521149" y="963152"/>
                  <a:pt x="517929" y="954567"/>
                </a:cubicBezTo>
                <a:cubicBezTo>
                  <a:pt x="514710" y="945982"/>
                  <a:pt x="490564" y="940616"/>
                  <a:pt x="445492" y="938469"/>
                </a:cubicBezTo>
                <a:cubicBezTo>
                  <a:pt x="410078" y="935250"/>
                  <a:pt x="388615" y="930689"/>
                  <a:pt x="381103" y="924787"/>
                </a:cubicBezTo>
                <a:cubicBezTo>
                  <a:pt x="373591" y="918884"/>
                  <a:pt x="367152" y="897690"/>
                  <a:pt x="361786" y="861203"/>
                </a:cubicBezTo>
                <a:cubicBezTo>
                  <a:pt x="356420" y="836520"/>
                  <a:pt x="346762" y="824179"/>
                  <a:pt x="332811" y="824179"/>
                </a:cubicBezTo>
                <a:cubicBezTo>
                  <a:pt x="324226" y="824179"/>
                  <a:pt x="302226" y="836252"/>
                  <a:pt x="266812" y="860398"/>
                </a:cubicBezTo>
                <a:cubicBezTo>
                  <a:pt x="231398" y="884544"/>
                  <a:pt x="209399" y="902519"/>
                  <a:pt x="200813" y="914324"/>
                </a:cubicBezTo>
                <a:cubicBezTo>
                  <a:pt x="196521" y="919689"/>
                  <a:pt x="175326" y="931494"/>
                  <a:pt x="137229" y="949737"/>
                </a:cubicBezTo>
                <a:cubicBezTo>
                  <a:pt x="99133" y="967981"/>
                  <a:pt x="72035" y="979249"/>
                  <a:pt x="55938" y="983542"/>
                </a:cubicBezTo>
                <a:cubicBezTo>
                  <a:pt x="43060" y="986761"/>
                  <a:pt x="34207" y="986493"/>
                  <a:pt x="29378" y="982737"/>
                </a:cubicBezTo>
                <a:cubicBezTo>
                  <a:pt x="24549" y="978981"/>
                  <a:pt x="18378" y="968518"/>
                  <a:pt x="10866" y="951347"/>
                </a:cubicBezTo>
                <a:cubicBezTo>
                  <a:pt x="1208" y="925592"/>
                  <a:pt x="-2012" y="903592"/>
                  <a:pt x="1208" y="885348"/>
                </a:cubicBezTo>
                <a:cubicBezTo>
                  <a:pt x="4427" y="867105"/>
                  <a:pt x="13012" y="857983"/>
                  <a:pt x="26963" y="857983"/>
                </a:cubicBezTo>
                <a:cubicBezTo>
                  <a:pt x="40914" y="857983"/>
                  <a:pt x="57816" y="852886"/>
                  <a:pt x="77669" y="842691"/>
                </a:cubicBezTo>
                <a:cubicBezTo>
                  <a:pt x="97523" y="832496"/>
                  <a:pt x="116571" y="824716"/>
                  <a:pt x="134815" y="819350"/>
                </a:cubicBezTo>
                <a:cubicBezTo>
                  <a:pt x="148766" y="817203"/>
                  <a:pt x="201618" y="783399"/>
                  <a:pt x="293373" y="717937"/>
                </a:cubicBezTo>
                <a:cubicBezTo>
                  <a:pt x="385127" y="652475"/>
                  <a:pt x="451394" y="601500"/>
                  <a:pt x="492174" y="565013"/>
                </a:cubicBezTo>
                <a:cubicBezTo>
                  <a:pt x="513905" y="546502"/>
                  <a:pt x="529298" y="535988"/>
                  <a:pt x="538353" y="533473"/>
                </a:cubicBezTo>
                <a:close/>
                <a:moveTo>
                  <a:pt x="1059602" y="446699"/>
                </a:moveTo>
                <a:cubicBezTo>
                  <a:pt x="1050480" y="442942"/>
                  <a:pt x="1030895" y="455552"/>
                  <a:pt x="1000847" y="484527"/>
                </a:cubicBezTo>
                <a:cubicBezTo>
                  <a:pt x="986896" y="496332"/>
                  <a:pt x="976164" y="506258"/>
                  <a:pt x="968652" y="514307"/>
                </a:cubicBezTo>
                <a:cubicBezTo>
                  <a:pt x="961140" y="522355"/>
                  <a:pt x="956043" y="529331"/>
                  <a:pt x="953360" y="535233"/>
                </a:cubicBezTo>
                <a:cubicBezTo>
                  <a:pt x="950677" y="541136"/>
                  <a:pt x="950677" y="545428"/>
                  <a:pt x="953360" y="548111"/>
                </a:cubicBezTo>
                <a:cubicBezTo>
                  <a:pt x="956043" y="550794"/>
                  <a:pt x="961140" y="553745"/>
                  <a:pt x="968652" y="556964"/>
                </a:cubicBezTo>
                <a:cubicBezTo>
                  <a:pt x="981531" y="560184"/>
                  <a:pt x="997091" y="566086"/>
                  <a:pt x="1015334" y="574672"/>
                </a:cubicBezTo>
                <a:cubicBezTo>
                  <a:pt x="1029285" y="582184"/>
                  <a:pt x="1039748" y="581647"/>
                  <a:pt x="1046724" y="573062"/>
                </a:cubicBezTo>
                <a:cubicBezTo>
                  <a:pt x="1053699" y="564477"/>
                  <a:pt x="1060407" y="543014"/>
                  <a:pt x="1066845" y="508673"/>
                </a:cubicBezTo>
                <a:cubicBezTo>
                  <a:pt x="1071138" y="471113"/>
                  <a:pt x="1068723" y="450454"/>
                  <a:pt x="1059602" y="446699"/>
                </a:cubicBezTo>
                <a:close/>
                <a:moveTo>
                  <a:pt x="469738" y="297095"/>
                </a:moveTo>
                <a:cubicBezTo>
                  <a:pt x="462696" y="296089"/>
                  <a:pt x="453540" y="299006"/>
                  <a:pt x="442272" y="305847"/>
                </a:cubicBezTo>
                <a:cubicBezTo>
                  <a:pt x="431541" y="313360"/>
                  <a:pt x="414370" y="317115"/>
                  <a:pt x="390761" y="317115"/>
                </a:cubicBezTo>
                <a:cubicBezTo>
                  <a:pt x="367152" y="317115"/>
                  <a:pt x="354274" y="320067"/>
                  <a:pt x="352127" y="325969"/>
                </a:cubicBezTo>
                <a:cubicBezTo>
                  <a:pt x="349981" y="331872"/>
                  <a:pt x="352127" y="356286"/>
                  <a:pt x="358567" y="399211"/>
                </a:cubicBezTo>
                <a:cubicBezTo>
                  <a:pt x="363932" y="429260"/>
                  <a:pt x="368493" y="446967"/>
                  <a:pt x="372249" y="452332"/>
                </a:cubicBezTo>
                <a:cubicBezTo>
                  <a:pt x="376005" y="457698"/>
                  <a:pt x="384859" y="458235"/>
                  <a:pt x="398810" y="453942"/>
                </a:cubicBezTo>
                <a:cubicBezTo>
                  <a:pt x="435297" y="445357"/>
                  <a:pt x="453540" y="431406"/>
                  <a:pt x="453540" y="412089"/>
                </a:cubicBezTo>
                <a:cubicBezTo>
                  <a:pt x="453540" y="402431"/>
                  <a:pt x="459174" y="393309"/>
                  <a:pt x="470442" y="384724"/>
                </a:cubicBezTo>
                <a:cubicBezTo>
                  <a:pt x="481711" y="376139"/>
                  <a:pt x="487345" y="359505"/>
                  <a:pt x="487345" y="334823"/>
                </a:cubicBezTo>
                <a:cubicBezTo>
                  <a:pt x="487345" y="311347"/>
                  <a:pt x="481476" y="298771"/>
                  <a:pt x="469738" y="297095"/>
                </a:cubicBezTo>
                <a:close/>
                <a:moveTo>
                  <a:pt x="981531" y="64389"/>
                </a:moveTo>
                <a:cubicBezTo>
                  <a:pt x="1012651" y="64389"/>
                  <a:pt x="1029822" y="69218"/>
                  <a:pt x="1033041" y="78876"/>
                </a:cubicBezTo>
                <a:cubicBezTo>
                  <a:pt x="1036261" y="88535"/>
                  <a:pt x="1028212" y="129851"/>
                  <a:pt x="1008895" y="202825"/>
                </a:cubicBezTo>
                <a:cubicBezTo>
                  <a:pt x="984213" y="299408"/>
                  <a:pt x="974018" y="350920"/>
                  <a:pt x="978311" y="357359"/>
                </a:cubicBezTo>
                <a:cubicBezTo>
                  <a:pt x="981531" y="360578"/>
                  <a:pt x="994944" y="360578"/>
                  <a:pt x="1018554" y="357359"/>
                </a:cubicBezTo>
                <a:cubicBezTo>
                  <a:pt x="1047529" y="353066"/>
                  <a:pt x="1077845" y="354676"/>
                  <a:pt x="1109503" y="362188"/>
                </a:cubicBezTo>
                <a:cubicBezTo>
                  <a:pt x="1141161" y="369700"/>
                  <a:pt x="1159673" y="379358"/>
                  <a:pt x="1165039" y="391163"/>
                </a:cubicBezTo>
                <a:cubicBezTo>
                  <a:pt x="1169331" y="405114"/>
                  <a:pt x="1170941" y="435162"/>
                  <a:pt x="1169868" y="481308"/>
                </a:cubicBezTo>
                <a:cubicBezTo>
                  <a:pt x="1168795" y="527453"/>
                  <a:pt x="1165039" y="561794"/>
                  <a:pt x="1158600" y="584330"/>
                </a:cubicBezTo>
                <a:cubicBezTo>
                  <a:pt x="1140356" y="648719"/>
                  <a:pt x="1073821" y="724376"/>
                  <a:pt x="958994" y="811301"/>
                </a:cubicBezTo>
                <a:cubicBezTo>
                  <a:pt x="891385" y="863885"/>
                  <a:pt x="846313" y="900909"/>
                  <a:pt x="823777" y="922372"/>
                </a:cubicBezTo>
                <a:cubicBezTo>
                  <a:pt x="793729" y="953494"/>
                  <a:pt x="780314" y="964225"/>
                  <a:pt x="783534" y="954567"/>
                </a:cubicBezTo>
                <a:cubicBezTo>
                  <a:pt x="786754" y="941689"/>
                  <a:pt x="808753" y="908958"/>
                  <a:pt x="849532" y="856374"/>
                </a:cubicBezTo>
                <a:cubicBezTo>
                  <a:pt x="901044" y="789838"/>
                  <a:pt x="926799" y="752815"/>
                  <a:pt x="926799" y="745302"/>
                </a:cubicBezTo>
                <a:cubicBezTo>
                  <a:pt x="926799" y="737790"/>
                  <a:pt x="921970" y="728132"/>
                  <a:pt x="912312" y="716327"/>
                </a:cubicBezTo>
                <a:cubicBezTo>
                  <a:pt x="902653" y="704523"/>
                  <a:pt x="895142" y="690035"/>
                  <a:pt x="889776" y="672865"/>
                </a:cubicBezTo>
                <a:cubicBezTo>
                  <a:pt x="886556" y="662133"/>
                  <a:pt x="886824" y="655426"/>
                  <a:pt x="890580" y="652743"/>
                </a:cubicBezTo>
                <a:cubicBezTo>
                  <a:pt x="894337" y="650060"/>
                  <a:pt x="905873" y="649255"/>
                  <a:pt x="925190" y="650329"/>
                </a:cubicBezTo>
                <a:cubicBezTo>
                  <a:pt x="942360" y="652475"/>
                  <a:pt x="953896" y="652207"/>
                  <a:pt x="959799" y="649524"/>
                </a:cubicBezTo>
                <a:cubicBezTo>
                  <a:pt x="965701" y="646841"/>
                  <a:pt x="969189" y="640670"/>
                  <a:pt x="970262" y="631012"/>
                </a:cubicBezTo>
                <a:cubicBezTo>
                  <a:pt x="972408" y="614915"/>
                  <a:pt x="963823" y="599891"/>
                  <a:pt x="944506" y="585940"/>
                </a:cubicBezTo>
                <a:cubicBezTo>
                  <a:pt x="906946" y="562330"/>
                  <a:pt x="882264" y="575208"/>
                  <a:pt x="870459" y="624573"/>
                </a:cubicBezTo>
                <a:cubicBezTo>
                  <a:pt x="865093" y="647109"/>
                  <a:pt x="858654" y="661060"/>
                  <a:pt x="851142" y="666426"/>
                </a:cubicBezTo>
                <a:cubicBezTo>
                  <a:pt x="840411" y="671792"/>
                  <a:pt x="826728" y="667231"/>
                  <a:pt x="810094" y="652743"/>
                </a:cubicBezTo>
                <a:cubicBezTo>
                  <a:pt x="793460" y="638256"/>
                  <a:pt x="781924" y="619207"/>
                  <a:pt x="775485" y="595598"/>
                </a:cubicBezTo>
                <a:cubicBezTo>
                  <a:pt x="759388" y="544087"/>
                  <a:pt x="760462" y="508673"/>
                  <a:pt x="778705" y="489356"/>
                </a:cubicBezTo>
                <a:cubicBezTo>
                  <a:pt x="801241" y="467893"/>
                  <a:pt x="831557" y="411284"/>
                  <a:pt x="869654" y="319530"/>
                </a:cubicBezTo>
                <a:cubicBezTo>
                  <a:pt x="907751" y="227776"/>
                  <a:pt x="922507" y="177606"/>
                  <a:pt x="913922" y="169021"/>
                </a:cubicBezTo>
                <a:cubicBezTo>
                  <a:pt x="910702" y="165801"/>
                  <a:pt x="895142" y="170094"/>
                  <a:pt x="867240" y="181899"/>
                </a:cubicBezTo>
                <a:cubicBezTo>
                  <a:pt x="837191" y="194776"/>
                  <a:pt x="807143" y="203898"/>
                  <a:pt x="777095" y="209264"/>
                </a:cubicBezTo>
                <a:cubicBezTo>
                  <a:pt x="766363" y="211410"/>
                  <a:pt x="755632" y="211142"/>
                  <a:pt x="744901" y="208459"/>
                </a:cubicBezTo>
                <a:cubicBezTo>
                  <a:pt x="734169" y="205776"/>
                  <a:pt x="728803" y="202288"/>
                  <a:pt x="728803" y="197996"/>
                </a:cubicBezTo>
                <a:cubicBezTo>
                  <a:pt x="728803" y="191557"/>
                  <a:pt x="740071" y="184045"/>
                  <a:pt x="762607" y="175460"/>
                </a:cubicBezTo>
                <a:cubicBezTo>
                  <a:pt x="785144" y="166874"/>
                  <a:pt x="818948" y="146485"/>
                  <a:pt x="864020" y="114290"/>
                </a:cubicBezTo>
                <a:cubicBezTo>
                  <a:pt x="891922" y="93900"/>
                  <a:pt x="913922" y="80486"/>
                  <a:pt x="930019" y="74047"/>
                </a:cubicBezTo>
                <a:cubicBezTo>
                  <a:pt x="946116" y="67608"/>
                  <a:pt x="963286" y="64389"/>
                  <a:pt x="981531" y="64389"/>
                </a:cubicBezTo>
                <a:close/>
                <a:moveTo>
                  <a:pt x="437443" y="0"/>
                </a:moveTo>
                <a:lnTo>
                  <a:pt x="492174" y="4829"/>
                </a:lnTo>
                <a:cubicBezTo>
                  <a:pt x="528661" y="10195"/>
                  <a:pt x="552807" y="16634"/>
                  <a:pt x="564611" y="24146"/>
                </a:cubicBezTo>
                <a:cubicBezTo>
                  <a:pt x="594659" y="42389"/>
                  <a:pt x="611293" y="131997"/>
                  <a:pt x="614513" y="292970"/>
                </a:cubicBezTo>
                <a:lnTo>
                  <a:pt x="616122" y="457162"/>
                </a:lnTo>
                <a:lnTo>
                  <a:pt x="580708" y="481308"/>
                </a:lnTo>
                <a:cubicBezTo>
                  <a:pt x="558172" y="497405"/>
                  <a:pt x="541538" y="505453"/>
                  <a:pt x="530807" y="505453"/>
                </a:cubicBezTo>
                <a:cubicBezTo>
                  <a:pt x="510417" y="505453"/>
                  <a:pt x="482247" y="512965"/>
                  <a:pt x="446297" y="527990"/>
                </a:cubicBezTo>
                <a:cubicBezTo>
                  <a:pt x="410346" y="543014"/>
                  <a:pt x="390224" y="556428"/>
                  <a:pt x="385932" y="568233"/>
                </a:cubicBezTo>
                <a:cubicBezTo>
                  <a:pt x="373054" y="595061"/>
                  <a:pt x="354542" y="605256"/>
                  <a:pt x="330396" y="598817"/>
                </a:cubicBezTo>
                <a:cubicBezTo>
                  <a:pt x="306250" y="592378"/>
                  <a:pt x="286129" y="571452"/>
                  <a:pt x="270031" y="536038"/>
                </a:cubicBezTo>
                <a:cubicBezTo>
                  <a:pt x="255008" y="503844"/>
                  <a:pt x="245349" y="458235"/>
                  <a:pt x="241057" y="399211"/>
                </a:cubicBezTo>
                <a:cubicBezTo>
                  <a:pt x="236764" y="340188"/>
                  <a:pt x="226301" y="295384"/>
                  <a:pt x="209667" y="264800"/>
                </a:cubicBezTo>
                <a:cubicBezTo>
                  <a:pt x="193033" y="234215"/>
                  <a:pt x="187399" y="216776"/>
                  <a:pt x="192765" y="212483"/>
                </a:cubicBezTo>
                <a:cubicBezTo>
                  <a:pt x="198131" y="208191"/>
                  <a:pt x="221472" y="215434"/>
                  <a:pt x="262788" y="234215"/>
                </a:cubicBezTo>
                <a:cubicBezTo>
                  <a:pt x="304104" y="252995"/>
                  <a:pt x="327713" y="262385"/>
                  <a:pt x="333616" y="262385"/>
                </a:cubicBezTo>
                <a:cubicBezTo>
                  <a:pt x="339518" y="262385"/>
                  <a:pt x="367152" y="251117"/>
                  <a:pt x="416517" y="228581"/>
                </a:cubicBezTo>
                <a:lnTo>
                  <a:pt x="488954" y="194776"/>
                </a:lnTo>
                <a:lnTo>
                  <a:pt x="482515" y="151314"/>
                </a:lnTo>
                <a:cubicBezTo>
                  <a:pt x="479296" y="121266"/>
                  <a:pt x="475808" y="104364"/>
                  <a:pt x="472052" y="100607"/>
                </a:cubicBezTo>
                <a:cubicBezTo>
                  <a:pt x="468296" y="96852"/>
                  <a:pt x="452467" y="106778"/>
                  <a:pt x="424565" y="130388"/>
                </a:cubicBezTo>
                <a:cubicBezTo>
                  <a:pt x="396663" y="151851"/>
                  <a:pt x="369835" y="165265"/>
                  <a:pt x="344079" y="170631"/>
                </a:cubicBezTo>
                <a:cubicBezTo>
                  <a:pt x="318323" y="175996"/>
                  <a:pt x="300080" y="171704"/>
                  <a:pt x="289348" y="157753"/>
                </a:cubicBezTo>
                <a:cubicBezTo>
                  <a:pt x="281836" y="149167"/>
                  <a:pt x="278080" y="143534"/>
                  <a:pt x="278080" y="140851"/>
                </a:cubicBezTo>
                <a:cubicBezTo>
                  <a:pt x="278080" y="138168"/>
                  <a:pt x="281836" y="135217"/>
                  <a:pt x="289348" y="131997"/>
                </a:cubicBezTo>
                <a:cubicBezTo>
                  <a:pt x="300080" y="128778"/>
                  <a:pt x="327445" y="105705"/>
                  <a:pt x="371444" y="62779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7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CD0B72A-99AB-AEB4-58C3-C02182B0AFB1}"/>
              </a:ext>
            </a:extLst>
          </p:cNvPr>
          <p:cNvSpPr txBox="1"/>
          <p:nvPr/>
        </p:nvSpPr>
        <p:spPr>
          <a:xfrm>
            <a:off x="9454753" y="2213485"/>
            <a:ext cx="1241549" cy="1320632"/>
          </a:xfrm>
          <a:custGeom>
            <a:avLst/>
            <a:gdLst/>
            <a:ahLst/>
            <a:cxnLst/>
            <a:rect l="l" t="t" r="r" b="b"/>
            <a:pathLst>
              <a:path w="1241549" h="1320632">
                <a:moveTo>
                  <a:pt x="675979" y="964854"/>
                </a:moveTo>
                <a:cubicBezTo>
                  <a:pt x="666955" y="964854"/>
                  <a:pt x="655354" y="976456"/>
                  <a:pt x="641175" y="999659"/>
                </a:cubicBezTo>
                <a:cubicBezTo>
                  <a:pt x="626995" y="1022861"/>
                  <a:pt x="623128" y="1037041"/>
                  <a:pt x="629573" y="1042197"/>
                </a:cubicBezTo>
                <a:cubicBezTo>
                  <a:pt x="632151" y="1044775"/>
                  <a:pt x="638274" y="1041875"/>
                  <a:pt x="647942" y="1033496"/>
                </a:cubicBezTo>
                <a:cubicBezTo>
                  <a:pt x="657610" y="1025117"/>
                  <a:pt x="666633" y="1015127"/>
                  <a:pt x="675012" y="1003526"/>
                </a:cubicBezTo>
                <a:cubicBezTo>
                  <a:pt x="683391" y="991924"/>
                  <a:pt x="687580" y="982901"/>
                  <a:pt x="687580" y="976456"/>
                </a:cubicBezTo>
                <a:cubicBezTo>
                  <a:pt x="687580" y="968721"/>
                  <a:pt x="683713" y="964854"/>
                  <a:pt x="675979" y="964854"/>
                </a:cubicBezTo>
                <a:close/>
                <a:moveTo>
                  <a:pt x="1029823" y="837238"/>
                </a:moveTo>
                <a:cubicBezTo>
                  <a:pt x="1041425" y="838527"/>
                  <a:pt x="1076873" y="859152"/>
                  <a:pt x="1136170" y="899113"/>
                </a:cubicBezTo>
                <a:cubicBezTo>
                  <a:pt x="1185153" y="935206"/>
                  <a:pt x="1216735" y="964210"/>
                  <a:pt x="1230915" y="986123"/>
                </a:cubicBezTo>
                <a:cubicBezTo>
                  <a:pt x="1245094" y="1008037"/>
                  <a:pt x="1245094" y="1031885"/>
                  <a:pt x="1230915" y="1057666"/>
                </a:cubicBezTo>
                <a:cubicBezTo>
                  <a:pt x="1220603" y="1077002"/>
                  <a:pt x="1204489" y="1089892"/>
                  <a:pt x="1182575" y="1096337"/>
                </a:cubicBezTo>
                <a:cubicBezTo>
                  <a:pt x="1170974" y="1101494"/>
                  <a:pt x="1147449" y="1105361"/>
                  <a:pt x="1112000" y="1107939"/>
                </a:cubicBezTo>
                <a:cubicBezTo>
                  <a:pt x="1076551" y="1110517"/>
                  <a:pt x="1043036" y="1111161"/>
                  <a:pt x="1011454" y="1109872"/>
                </a:cubicBezTo>
                <a:cubicBezTo>
                  <a:pt x="979872" y="1108583"/>
                  <a:pt x="964081" y="1106005"/>
                  <a:pt x="964081" y="1102138"/>
                </a:cubicBezTo>
                <a:cubicBezTo>
                  <a:pt x="964081" y="1096982"/>
                  <a:pt x="978261" y="1077646"/>
                  <a:pt x="1006620" y="1044131"/>
                </a:cubicBezTo>
                <a:cubicBezTo>
                  <a:pt x="1027245" y="1017061"/>
                  <a:pt x="1039169" y="990957"/>
                  <a:pt x="1042391" y="965821"/>
                </a:cubicBezTo>
                <a:cubicBezTo>
                  <a:pt x="1045614" y="940685"/>
                  <a:pt x="1039491" y="906847"/>
                  <a:pt x="1024022" y="864308"/>
                </a:cubicBezTo>
                <a:cubicBezTo>
                  <a:pt x="1018866" y="844973"/>
                  <a:pt x="1020800" y="835949"/>
                  <a:pt x="1029823" y="837238"/>
                </a:cubicBezTo>
                <a:close/>
                <a:moveTo>
                  <a:pt x="358842" y="544815"/>
                </a:moveTo>
                <a:cubicBezTo>
                  <a:pt x="348067" y="544312"/>
                  <a:pt x="339053" y="554131"/>
                  <a:pt x="331803" y="574272"/>
                </a:cubicBezTo>
                <a:cubicBezTo>
                  <a:pt x="325357" y="589741"/>
                  <a:pt x="318267" y="613588"/>
                  <a:pt x="310533" y="645814"/>
                </a:cubicBezTo>
                <a:cubicBezTo>
                  <a:pt x="296354" y="712845"/>
                  <a:pt x="284752" y="760540"/>
                  <a:pt x="275729" y="788899"/>
                </a:cubicBezTo>
                <a:cubicBezTo>
                  <a:pt x="266706" y="817258"/>
                  <a:pt x="266706" y="839172"/>
                  <a:pt x="275729" y="854640"/>
                </a:cubicBezTo>
                <a:cubicBezTo>
                  <a:pt x="283463" y="866242"/>
                  <a:pt x="293776" y="858508"/>
                  <a:pt x="306666" y="831437"/>
                </a:cubicBezTo>
                <a:cubicBezTo>
                  <a:pt x="309244" y="826281"/>
                  <a:pt x="313111" y="819836"/>
                  <a:pt x="318267" y="812102"/>
                </a:cubicBezTo>
                <a:cubicBezTo>
                  <a:pt x="359517" y="723157"/>
                  <a:pt x="384331" y="662572"/>
                  <a:pt x="392710" y="630346"/>
                </a:cubicBezTo>
                <a:cubicBezTo>
                  <a:pt x="401089" y="598120"/>
                  <a:pt x="396899" y="573627"/>
                  <a:pt x="380142" y="556870"/>
                </a:cubicBezTo>
                <a:cubicBezTo>
                  <a:pt x="372408" y="549136"/>
                  <a:pt x="365308" y="545117"/>
                  <a:pt x="358842" y="544815"/>
                </a:cubicBezTo>
                <a:close/>
                <a:moveTo>
                  <a:pt x="658577" y="490161"/>
                </a:moveTo>
                <a:cubicBezTo>
                  <a:pt x="649553" y="492095"/>
                  <a:pt x="632151" y="504019"/>
                  <a:pt x="606370" y="525933"/>
                </a:cubicBezTo>
                <a:cubicBezTo>
                  <a:pt x="576722" y="550425"/>
                  <a:pt x="554808" y="565893"/>
                  <a:pt x="540629" y="572338"/>
                </a:cubicBezTo>
                <a:cubicBezTo>
                  <a:pt x="523871" y="576206"/>
                  <a:pt x="506791" y="593608"/>
                  <a:pt x="489389" y="624545"/>
                </a:cubicBezTo>
                <a:cubicBezTo>
                  <a:pt x="471987" y="655482"/>
                  <a:pt x="456196" y="691576"/>
                  <a:pt x="442016" y="732825"/>
                </a:cubicBezTo>
                <a:cubicBezTo>
                  <a:pt x="429126" y="776653"/>
                  <a:pt x="415591" y="810813"/>
                  <a:pt x="401411" y="835305"/>
                </a:cubicBezTo>
                <a:cubicBezTo>
                  <a:pt x="396255" y="846906"/>
                  <a:pt x="392066" y="856252"/>
                  <a:pt x="388843" y="863342"/>
                </a:cubicBezTo>
                <a:cubicBezTo>
                  <a:pt x="385620" y="870431"/>
                  <a:pt x="384009" y="876554"/>
                  <a:pt x="384009" y="881710"/>
                </a:cubicBezTo>
                <a:cubicBezTo>
                  <a:pt x="384009" y="886867"/>
                  <a:pt x="385620" y="891056"/>
                  <a:pt x="388843" y="894279"/>
                </a:cubicBezTo>
                <a:cubicBezTo>
                  <a:pt x="392066" y="897501"/>
                  <a:pt x="396255" y="899113"/>
                  <a:pt x="401411" y="899113"/>
                </a:cubicBezTo>
                <a:cubicBezTo>
                  <a:pt x="415591" y="899113"/>
                  <a:pt x="438149" y="906202"/>
                  <a:pt x="469086" y="920382"/>
                </a:cubicBezTo>
                <a:cubicBezTo>
                  <a:pt x="492289" y="931983"/>
                  <a:pt x="509047" y="937140"/>
                  <a:pt x="519359" y="935851"/>
                </a:cubicBezTo>
                <a:cubicBezTo>
                  <a:pt x="529672" y="934562"/>
                  <a:pt x="552230" y="925538"/>
                  <a:pt x="587034" y="908781"/>
                </a:cubicBezTo>
                <a:cubicBezTo>
                  <a:pt x="641175" y="881710"/>
                  <a:pt x="674045" y="855607"/>
                  <a:pt x="685647" y="830471"/>
                </a:cubicBezTo>
                <a:cubicBezTo>
                  <a:pt x="697248" y="805334"/>
                  <a:pt x="701115" y="752161"/>
                  <a:pt x="697248" y="670951"/>
                </a:cubicBezTo>
                <a:cubicBezTo>
                  <a:pt x="693381" y="579428"/>
                  <a:pt x="688225" y="525933"/>
                  <a:pt x="681780" y="510464"/>
                </a:cubicBezTo>
                <a:cubicBezTo>
                  <a:pt x="675334" y="494995"/>
                  <a:pt x="667600" y="488228"/>
                  <a:pt x="658577" y="490161"/>
                </a:cubicBezTo>
                <a:close/>
                <a:moveTo>
                  <a:pt x="879004" y="355778"/>
                </a:moveTo>
                <a:cubicBezTo>
                  <a:pt x="854512" y="355778"/>
                  <a:pt x="822931" y="367057"/>
                  <a:pt x="784259" y="389616"/>
                </a:cubicBezTo>
                <a:cubicBezTo>
                  <a:pt x="745588" y="412174"/>
                  <a:pt x="727541" y="429898"/>
                  <a:pt x="730119" y="442789"/>
                </a:cubicBezTo>
                <a:cubicBezTo>
                  <a:pt x="730119" y="450523"/>
                  <a:pt x="746877" y="465992"/>
                  <a:pt x="780392" y="489195"/>
                </a:cubicBezTo>
                <a:lnTo>
                  <a:pt x="830665" y="527866"/>
                </a:lnTo>
                <a:lnTo>
                  <a:pt x="859668" y="483394"/>
                </a:lnTo>
                <a:cubicBezTo>
                  <a:pt x="877715" y="453746"/>
                  <a:pt x="889961" y="425387"/>
                  <a:pt x="896406" y="398317"/>
                </a:cubicBezTo>
                <a:cubicBezTo>
                  <a:pt x="898985" y="380270"/>
                  <a:pt x="899307" y="368669"/>
                  <a:pt x="897373" y="363512"/>
                </a:cubicBezTo>
                <a:cubicBezTo>
                  <a:pt x="895440" y="358356"/>
                  <a:pt x="889317" y="355778"/>
                  <a:pt x="879004" y="355778"/>
                </a:cubicBezTo>
                <a:close/>
                <a:moveTo>
                  <a:pt x="115544" y="121"/>
                </a:moveTo>
                <a:cubicBezTo>
                  <a:pt x="119693" y="363"/>
                  <a:pt x="124427" y="967"/>
                  <a:pt x="129744" y="1934"/>
                </a:cubicBezTo>
                <a:cubicBezTo>
                  <a:pt x="151013" y="5801"/>
                  <a:pt x="175505" y="14824"/>
                  <a:pt x="203220" y="29004"/>
                </a:cubicBezTo>
                <a:cubicBezTo>
                  <a:pt x="230934" y="43183"/>
                  <a:pt x="249303" y="56718"/>
                  <a:pt x="258327" y="69609"/>
                </a:cubicBezTo>
                <a:cubicBezTo>
                  <a:pt x="267350" y="85077"/>
                  <a:pt x="266706" y="100546"/>
                  <a:pt x="256393" y="116015"/>
                </a:cubicBezTo>
                <a:cubicBezTo>
                  <a:pt x="246081" y="131483"/>
                  <a:pt x="222233" y="152108"/>
                  <a:pt x="184851" y="177889"/>
                </a:cubicBezTo>
                <a:cubicBezTo>
                  <a:pt x="121687" y="223006"/>
                  <a:pt x="92039" y="234607"/>
                  <a:pt x="95906" y="212694"/>
                </a:cubicBezTo>
                <a:cubicBezTo>
                  <a:pt x="97195" y="208826"/>
                  <a:pt x="98484" y="204959"/>
                  <a:pt x="99773" y="201092"/>
                </a:cubicBezTo>
                <a:cubicBezTo>
                  <a:pt x="108797" y="180467"/>
                  <a:pt x="113953" y="149208"/>
                  <a:pt x="115242" y="107314"/>
                </a:cubicBezTo>
                <a:cubicBezTo>
                  <a:pt x="116531" y="65419"/>
                  <a:pt x="113953" y="41250"/>
                  <a:pt x="107508" y="34804"/>
                </a:cubicBezTo>
                <a:cubicBezTo>
                  <a:pt x="98484" y="25781"/>
                  <a:pt x="93973" y="16758"/>
                  <a:pt x="93973" y="7734"/>
                </a:cubicBezTo>
                <a:cubicBezTo>
                  <a:pt x="95906" y="1934"/>
                  <a:pt x="103097" y="-604"/>
                  <a:pt x="115544" y="121"/>
                </a:cubicBezTo>
                <a:close/>
                <a:moveTo>
                  <a:pt x="673079" y="0"/>
                </a:moveTo>
                <a:cubicBezTo>
                  <a:pt x="681457" y="0"/>
                  <a:pt x="689514" y="4512"/>
                  <a:pt x="697248" y="13535"/>
                </a:cubicBezTo>
                <a:cubicBezTo>
                  <a:pt x="719162" y="34160"/>
                  <a:pt x="717873" y="67031"/>
                  <a:pt x="693381" y="112148"/>
                </a:cubicBezTo>
                <a:cubicBezTo>
                  <a:pt x="680491" y="139218"/>
                  <a:pt x="660510" y="187235"/>
                  <a:pt x="633440" y="256199"/>
                </a:cubicBezTo>
                <a:cubicBezTo>
                  <a:pt x="606370" y="325163"/>
                  <a:pt x="594446" y="360934"/>
                  <a:pt x="597669" y="363512"/>
                </a:cubicBezTo>
                <a:cubicBezTo>
                  <a:pt x="600892" y="366090"/>
                  <a:pt x="648264" y="345466"/>
                  <a:pt x="739787" y="301638"/>
                </a:cubicBezTo>
                <a:cubicBezTo>
                  <a:pt x="799083" y="273279"/>
                  <a:pt x="840333" y="255232"/>
                  <a:pt x="863536" y="247498"/>
                </a:cubicBezTo>
                <a:cubicBezTo>
                  <a:pt x="886739" y="239764"/>
                  <a:pt x="910586" y="237830"/>
                  <a:pt x="935078" y="241697"/>
                </a:cubicBezTo>
                <a:cubicBezTo>
                  <a:pt x="976327" y="245564"/>
                  <a:pt x="1003397" y="253943"/>
                  <a:pt x="1016288" y="266834"/>
                </a:cubicBezTo>
                <a:cubicBezTo>
                  <a:pt x="1033046" y="283591"/>
                  <a:pt x="1038202" y="311950"/>
                  <a:pt x="1031757" y="351911"/>
                </a:cubicBezTo>
                <a:cubicBezTo>
                  <a:pt x="1025311" y="391871"/>
                  <a:pt x="1009843" y="436988"/>
                  <a:pt x="985351" y="487261"/>
                </a:cubicBezTo>
                <a:cubicBezTo>
                  <a:pt x="955703" y="546557"/>
                  <a:pt x="940879" y="581039"/>
                  <a:pt x="940879" y="590707"/>
                </a:cubicBezTo>
                <a:cubicBezTo>
                  <a:pt x="940879" y="600375"/>
                  <a:pt x="920254" y="629057"/>
                  <a:pt x="879004" y="676752"/>
                </a:cubicBezTo>
                <a:cubicBezTo>
                  <a:pt x="842911" y="733470"/>
                  <a:pt x="829376" y="763118"/>
                  <a:pt x="838399" y="765696"/>
                </a:cubicBezTo>
                <a:cubicBezTo>
                  <a:pt x="855157" y="765696"/>
                  <a:pt x="864502" y="771497"/>
                  <a:pt x="866436" y="783098"/>
                </a:cubicBezTo>
                <a:cubicBezTo>
                  <a:pt x="868369" y="794700"/>
                  <a:pt x="861602" y="808235"/>
                  <a:pt x="846133" y="823703"/>
                </a:cubicBezTo>
                <a:cubicBezTo>
                  <a:pt x="834532" y="836594"/>
                  <a:pt x="827764" y="851418"/>
                  <a:pt x="825831" y="868176"/>
                </a:cubicBezTo>
                <a:cubicBezTo>
                  <a:pt x="823897" y="884933"/>
                  <a:pt x="824864" y="921671"/>
                  <a:pt x="828731" y="978389"/>
                </a:cubicBezTo>
                <a:cubicBezTo>
                  <a:pt x="833887" y="1054443"/>
                  <a:pt x="832276" y="1103749"/>
                  <a:pt x="823897" y="1126308"/>
                </a:cubicBezTo>
                <a:cubicBezTo>
                  <a:pt x="815519" y="1148866"/>
                  <a:pt x="793282" y="1162723"/>
                  <a:pt x="757189" y="1167880"/>
                </a:cubicBezTo>
                <a:cubicBezTo>
                  <a:pt x="723674" y="1174325"/>
                  <a:pt x="686291" y="1182704"/>
                  <a:pt x="645042" y="1193016"/>
                </a:cubicBezTo>
                <a:cubicBezTo>
                  <a:pt x="616683" y="1200750"/>
                  <a:pt x="597025" y="1203329"/>
                  <a:pt x="586068" y="1200750"/>
                </a:cubicBezTo>
                <a:cubicBezTo>
                  <a:pt x="575111" y="1198172"/>
                  <a:pt x="556742" y="1187860"/>
                  <a:pt x="530961" y="1169813"/>
                </a:cubicBezTo>
                <a:cubicBezTo>
                  <a:pt x="497445" y="1146610"/>
                  <a:pt x="472953" y="1137587"/>
                  <a:pt x="457485" y="1142743"/>
                </a:cubicBezTo>
                <a:cubicBezTo>
                  <a:pt x="439438" y="1150477"/>
                  <a:pt x="420425" y="1147899"/>
                  <a:pt x="400444" y="1135009"/>
                </a:cubicBezTo>
                <a:cubicBezTo>
                  <a:pt x="380464" y="1122118"/>
                  <a:pt x="367896" y="1104716"/>
                  <a:pt x="362740" y="1082802"/>
                </a:cubicBezTo>
                <a:cubicBezTo>
                  <a:pt x="353716" y="1040264"/>
                  <a:pt x="342759" y="1031885"/>
                  <a:pt x="329869" y="1057666"/>
                </a:cubicBezTo>
                <a:cubicBezTo>
                  <a:pt x="322135" y="1069267"/>
                  <a:pt x="313756" y="1088603"/>
                  <a:pt x="304732" y="1115673"/>
                </a:cubicBezTo>
                <a:cubicBezTo>
                  <a:pt x="285397" y="1168524"/>
                  <a:pt x="265094" y="1215897"/>
                  <a:pt x="243825" y="1257791"/>
                </a:cubicBezTo>
                <a:cubicBezTo>
                  <a:pt x="222556" y="1299685"/>
                  <a:pt x="207409" y="1320632"/>
                  <a:pt x="198386" y="1320632"/>
                </a:cubicBezTo>
                <a:cubicBezTo>
                  <a:pt x="190652" y="1320632"/>
                  <a:pt x="181951" y="1311931"/>
                  <a:pt x="172283" y="1294529"/>
                </a:cubicBezTo>
                <a:cubicBezTo>
                  <a:pt x="162615" y="1277127"/>
                  <a:pt x="157781" y="1260047"/>
                  <a:pt x="157781" y="1243289"/>
                </a:cubicBezTo>
                <a:cubicBezTo>
                  <a:pt x="157781" y="1225242"/>
                  <a:pt x="144890" y="1213641"/>
                  <a:pt x="119109" y="1208485"/>
                </a:cubicBezTo>
                <a:cubicBezTo>
                  <a:pt x="104930" y="1205907"/>
                  <a:pt x="93328" y="1199139"/>
                  <a:pt x="84305" y="1188182"/>
                </a:cubicBezTo>
                <a:cubicBezTo>
                  <a:pt x="75282" y="1177225"/>
                  <a:pt x="64969" y="1159501"/>
                  <a:pt x="53368" y="1135009"/>
                </a:cubicBezTo>
                <a:cubicBezTo>
                  <a:pt x="37899" y="1104072"/>
                  <a:pt x="29843" y="1079902"/>
                  <a:pt x="29198" y="1062500"/>
                </a:cubicBezTo>
                <a:cubicBezTo>
                  <a:pt x="28554" y="1045098"/>
                  <a:pt x="32098" y="1009326"/>
                  <a:pt x="39833" y="955186"/>
                </a:cubicBezTo>
                <a:cubicBezTo>
                  <a:pt x="48856" y="889445"/>
                  <a:pt x="51434" y="824670"/>
                  <a:pt x="47567" y="760862"/>
                </a:cubicBezTo>
                <a:cubicBezTo>
                  <a:pt x="43700" y="697054"/>
                  <a:pt x="34032" y="648393"/>
                  <a:pt x="18563" y="614877"/>
                </a:cubicBezTo>
                <a:cubicBezTo>
                  <a:pt x="3095" y="583940"/>
                  <a:pt x="-2706" y="565249"/>
                  <a:pt x="1161" y="558803"/>
                </a:cubicBezTo>
                <a:cubicBezTo>
                  <a:pt x="7606" y="552358"/>
                  <a:pt x="31132" y="563315"/>
                  <a:pt x="71737" y="591674"/>
                </a:cubicBezTo>
                <a:cubicBezTo>
                  <a:pt x="112342" y="620033"/>
                  <a:pt x="136511" y="641947"/>
                  <a:pt x="144246" y="657416"/>
                </a:cubicBezTo>
                <a:cubicBezTo>
                  <a:pt x="153269" y="676752"/>
                  <a:pt x="161003" y="708978"/>
                  <a:pt x="167449" y="754095"/>
                </a:cubicBezTo>
                <a:cubicBezTo>
                  <a:pt x="171316" y="791477"/>
                  <a:pt x="176472" y="810168"/>
                  <a:pt x="182917" y="810168"/>
                </a:cubicBezTo>
                <a:cubicBezTo>
                  <a:pt x="185495" y="810168"/>
                  <a:pt x="188718" y="808235"/>
                  <a:pt x="192585" y="804367"/>
                </a:cubicBezTo>
                <a:cubicBezTo>
                  <a:pt x="201608" y="796633"/>
                  <a:pt x="223522" y="754739"/>
                  <a:pt x="258327" y="678685"/>
                </a:cubicBezTo>
                <a:cubicBezTo>
                  <a:pt x="293131" y="602631"/>
                  <a:pt x="322779" y="534311"/>
                  <a:pt x="347271" y="473726"/>
                </a:cubicBezTo>
                <a:lnTo>
                  <a:pt x="360806" y="440855"/>
                </a:lnTo>
                <a:lnTo>
                  <a:pt x="384009" y="471793"/>
                </a:lnTo>
                <a:cubicBezTo>
                  <a:pt x="395611" y="487261"/>
                  <a:pt x="404634" y="495640"/>
                  <a:pt x="411079" y="496929"/>
                </a:cubicBezTo>
                <a:cubicBezTo>
                  <a:pt x="417524" y="498218"/>
                  <a:pt x="426548" y="494351"/>
                  <a:pt x="438149" y="485328"/>
                </a:cubicBezTo>
                <a:cubicBezTo>
                  <a:pt x="452329" y="476304"/>
                  <a:pt x="480366" y="422486"/>
                  <a:pt x="522260" y="323874"/>
                </a:cubicBezTo>
                <a:cubicBezTo>
                  <a:pt x="564154" y="225262"/>
                  <a:pt x="585745" y="161131"/>
                  <a:pt x="587034" y="131483"/>
                </a:cubicBezTo>
                <a:cubicBezTo>
                  <a:pt x="588323" y="113437"/>
                  <a:pt x="584456" y="103769"/>
                  <a:pt x="575433" y="102480"/>
                </a:cubicBezTo>
                <a:cubicBezTo>
                  <a:pt x="566410" y="101191"/>
                  <a:pt x="537406" y="104413"/>
                  <a:pt x="488422" y="112148"/>
                </a:cubicBezTo>
                <a:cubicBezTo>
                  <a:pt x="457485" y="117304"/>
                  <a:pt x="431059" y="111503"/>
                  <a:pt x="409145" y="94745"/>
                </a:cubicBezTo>
                <a:lnTo>
                  <a:pt x="378208" y="65742"/>
                </a:lnTo>
                <a:lnTo>
                  <a:pt x="420747" y="65742"/>
                </a:lnTo>
                <a:cubicBezTo>
                  <a:pt x="450395" y="65742"/>
                  <a:pt x="481332" y="58330"/>
                  <a:pt x="513559" y="43506"/>
                </a:cubicBezTo>
                <a:cubicBezTo>
                  <a:pt x="545785" y="28681"/>
                  <a:pt x="577367" y="18047"/>
                  <a:pt x="608304" y="11602"/>
                </a:cubicBezTo>
                <a:cubicBezTo>
                  <a:pt x="643108" y="3868"/>
                  <a:pt x="664700" y="0"/>
                  <a:pt x="673079" y="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26" name="香香25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9681" y="2809070"/>
            <a:ext cx="919205" cy="919205"/>
          </a:xfrm>
          <a:prstGeom prst="rect">
            <a:avLst/>
          </a:prstGeom>
        </p:spPr>
      </p:pic>
      <p:pic>
        <p:nvPicPr>
          <p:cNvPr id="27" name="香香26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691" y="1772698"/>
            <a:ext cx="919205" cy="919205"/>
          </a:xfrm>
          <a:prstGeom prst="rect">
            <a:avLst/>
          </a:prstGeom>
        </p:spPr>
      </p:pic>
      <p:pic>
        <p:nvPicPr>
          <p:cNvPr id="32" name="香香27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9378" y="1932789"/>
            <a:ext cx="615085" cy="615085"/>
          </a:xfrm>
          <a:prstGeom prst="rect">
            <a:avLst/>
          </a:prstGeom>
        </p:spPr>
      </p:pic>
      <p:sp>
        <p:nvSpPr>
          <p:cNvPr id="51" name="香香28"/>
          <p:cNvSpPr/>
          <p:nvPr/>
        </p:nvSpPr>
        <p:spPr>
          <a:xfrm rot="16200000" flipH="1">
            <a:off x="8889029" y="2069792"/>
            <a:ext cx="130944" cy="2392161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3" name="香香29"/>
          <p:cNvSpPr/>
          <p:nvPr/>
        </p:nvSpPr>
        <p:spPr>
          <a:xfrm rot="16200000" flipH="1">
            <a:off x="4699069" y="716479"/>
            <a:ext cx="208396" cy="2816335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4" name="香香30"/>
          <p:cNvSpPr txBox="1"/>
          <p:nvPr/>
        </p:nvSpPr>
        <p:spPr>
          <a:xfrm>
            <a:off x="3349028" y="1804535"/>
            <a:ext cx="1722479" cy="460982"/>
          </a:xfrm>
          <a:prstGeom prst="rect">
            <a:avLst/>
          </a:prstGeom>
          <a:noFill/>
          <a:effectLst/>
        </p:spPr>
        <p:txBody>
          <a:bodyPr wrap="square" lIns="90764" tIns="45382" rIns="90764" bIns="45382" rtlCol="0">
            <a:spAutoFit/>
          </a:bodyPr>
          <a:lstStyle>
            <a:defPPr>
              <a:defRPr lang="zh-CN"/>
            </a:defPPr>
            <a:lvl1pPr>
              <a:defRPr sz="2400" b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algn="ctr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Part-01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5" name="香香31"/>
          <p:cNvSpPr/>
          <p:nvPr/>
        </p:nvSpPr>
        <p:spPr>
          <a:xfrm rot="5400000">
            <a:off x="8589548" y="923062"/>
            <a:ext cx="254633" cy="2870640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7" name="香香32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5958" y="2954175"/>
            <a:ext cx="919205" cy="91920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B6BF9CA-BF7C-48A4-7CD9-BE6DFAAF951C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04075" y="2341476"/>
            <a:ext cx="1145882" cy="1145882"/>
          </a:xfrm>
          <a:custGeom>
            <a:avLst/>
            <a:gdLst>
              <a:gd name="connsiteX0" fmla="*/ 0 w 1145882"/>
              <a:gd name="connsiteY0" fmla="*/ 0 h 1145882"/>
              <a:gd name="connsiteX1" fmla="*/ 1145882 w 1145882"/>
              <a:gd name="connsiteY1" fmla="*/ 0 h 1145882"/>
              <a:gd name="connsiteX2" fmla="*/ 1145882 w 1145882"/>
              <a:gd name="connsiteY2" fmla="*/ 1145882 h 1145882"/>
              <a:gd name="connsiteX3" fmla="*/ 0 w 1145882"/>
              <a:gd name="connsiteY3" fmla="*/ 1145882 h 114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82" h="1145882">
                <a:moveTo>
                  <a:pt x="0" y="0"/>
                </a:moveTo>
                <a:lnTo>
                  <a:pt x="1145882" y="0"/>
                </a:lnTo>
                <a:lnTo>
                  <a:pt x="1145882" y="1145882"/>
                </a:lnTo>
                <a:lnTo>
                  <a:pt x="0" y="1145882"/>
                </a:lnTo>
                <a:close/>
              </a:path>
            </a:pathLst>
          </a:cu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A8CDD217-AFC9-DE19-5F1F-40E9DC9344D8}"/>
              </a:ext>
            </a:extLst>
          </p:cNvPr>
          <p:cNvGrpSpPr/>
          <p:nvPr/>
        </p:nvGrpSpPr>
        <p:grpSpPr>
          <a:xfrm>
            <a:off x="8958591" y="276752"/>
            <a:ext cx="2945860" cy="602141"/>
            <a:chOff x="8958591" y="276752"/>
            <a:chExt cx="2945860" cy="60214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ADB5268-2B9E-5CE9-AA87-39997356950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958591" y="423061"/>
              <a:ext cx="378104" cy="393650"/>
            </a:xfrm>
            <a:custGeom>
              <a:avLst/>
              <a:gdLst/>
              <a:ahLst/>
              <a:cxnLst/>
              <a:rect l="l" t="t" r="r" b="b"/>
              <a:pathLst>
                <a:path w="378104" h="393650">
                  <a:moveTo>
                    <a:pt x="86411" y="320040"/>
                  </a:moveTo>
                  <a:cubicBezTo>
                    <a:pt x="69342" y="328270"/>
                    <a:pt x="55778" y="336957"/>
                    <a:pt x="45720" y="346101"/>
                  </a:cubicBezTo>
                  <a:cubicBezTo>
                    <a:pt x="65532" y="342443"/>
                    <a:pt x="79095" y="336347"/>
                    <a:pt x="86411" y="327813"/>
                  </a:cubicBezTo>
                  <a:close/>
                  <a:moveTo>
                    <a:pt x="86868" y="268834"/>
                  </a:moveTo>
                  <a:cubicBezTo>
                    <a:pt x="74371" y="275844"/>
                    <a:pt x="63703" y="282855"/>
                    <a:pt x="54864" y="289865"/>
                  </a:cubicBezTo>
                  <a:cubicBezTo>
                    <a:pt x="63093" y="289560"/>
                    <a:pt x="73914" y="286817"/>
                    <a:pt x="87325" y="281636"/>
                  </a:cubicBezTo>
                  <a:close/>
                  <a:moveTo>
                    <a:pt x="326898" y="174193"/>
                  </a:moveTo>
                  <a:cubicBezTo>
                    <a:pt x="310743" y="178156"/>
                    <a:pt x="294741" y="183338"/>
                    <a:pt x="278892" y="189738"/>
                  </a:cubicBezTo>
                  <a:lnTo>
                    <a:pt x="240030" y="282550"/>
                  </a:lnTo>
                  <a:cubicBezTo>
                    <a:pt x="246735" y="294742"/>
                    <a:pt x="256184" y="307391"/>
                    <a:pt x="268376" y="320497"/>
                  </a:cubicBezTo>
                  <a:cubicBezTo>
                    <a:pt x="296723" y="288189"/>
                    <a:pt x="316230" y="239421"/>
                    <a:pt x="326898" y="174193"/>
                  </a:cubicBezTo>
                  <a:close/>
                  <a:moveTo>
                    <a:pt x="79095" y="154534"/>
                  </a:moveTo>
                  <a:cubicBezTo>
                    <a:pt x="69037" y="157277"/>
                    <a:pt x="59893" y="160478"/>
                    <a:pt x="51663" y="164135"/>
                  </a:cubicBezTo>
                  <a:lnTo>
                    <a:pt x="59893" y="189738"/>
                  </a:lnTo>
                  <a:cubicBezTo>
                    <a:pt x="72695" y="184862"/>
                    <a:pt x="82296" y="181356"/>
                    <a:pt x="88697" y="179223"/>
                  </a:cubicBezTo>
                  <a:cubicBezTo>
                    <a:pt x="84734" y="166421"/>
                    <a:pt x="81534" y="158192"/>
                    <a:pt x="79095" y="154534"/>
                  </a:cubicBezTo>
                  <a:close/>
                  <a:moveTo>
                    <a:pt x="140360" y="144018"/>
                  </a:moveTo>
                  <a:lnTo>
                    <a:pt x="114300" y="148133"/>
                  </a:lnTo>
                  <a:cubicBezTo>
                    <a:pt x="118567" y="152705"/>
                    <a:pt x="121310" y="157734"/>
                    <a:pt x="122529" y="163221"/>
                  </a:cubicBezTo>
                  <a:close/>
                  <a:moveTo>
                    <a:pt x="111099" y="101042"/>
                  </a:moveTo>
                  <a:cubicBezTo>
                    <a:pt x="100736" y="102870"/>
                    <a:pt x="92811" y="104547"/>
                    <a:pt x="87325" y="106071"/>
                  </a:cubicBezTo>
                  <a:cubicBezTo>
                    <a:pt x="86715" y="110948"/>
                    <a:pt x="86411" y="114300"/>
                    <a:pt x="86411" y="116129"/>
                  </a:cubicBezTo>
                  <a:lnTo>
                    <a:pt x="85039" y="128474"/>
                  </a:lnTo>
                  <a:lnTo>
                    <a:pt x="96469" y="125730"/>
                  </a:lnTo>
                  <a:cubicBezTo>
                    <a:pt x="101651" y="118720"/>
                    <a:pt x="106527" y="110490"/>
                    <a:pt x="111099" y="101042"/>
                  </a:cubicBezTo>
                  <a:close/>
                  <a:moveTo>
                    <a:pt x="272948" y="60351"/>
                  </a:moveTo>
                  <a:cubicBezTo>
                    <a:pt x="275691" y="60351"/>
                    <a:pt x="283159" y="65532"/>
                    <a:pt x="295351" y="75896"/>
                  </a:cubicBezTo>
                  <a:cubicBezTo>
                    <a:pt x="305105" y="85649"/>
                    <a:pt x="309981" y="96165"/>
                    <a:pt x="309981" y="107442"/>
                  </a:cubicBezTo>
                  <a:cubicBezTo>
                    <a:pt x="309981" y="115672"/>
                    <a:pt x="307238" y="122378"/>
                    <a:pt x="301752" y="127559"/>
                  </a:cubicBezTo>
                  <a:lnTo>
                    <a:pt x="292608" y="151333"/>
                  </a:lnTo>
                  <a:lnTo>
                    <a:pt x="309524" y="147219"/>
                  </a:lnTo>
                  <a:cubicBezTo>
                    <a:pt x="311658" y="146609"/>
                    <a:pt x="314172" y="145923"/>
                    <a:pt x="317068" y="145161"/>
                  </a:cubicBezTo>
                  <a:cubicBezTo>
                    <a:pt x="319964" y="144399"/>
                    <a:pt x="323240" y="143561"/>
                    <a:pt x="326898" y="142647"/>
                  </a:cubicBezTo>
                  <a:cubicBezTo>
                    <a:pt x="330555" y="138380"/>
                    <a:pt x="336194" y="136246"/>
                    <a:pt x="343814" y="136246"/>
                  </a:cubicBezTo>
                  <a:cubicBezTo>
                    <a:pt x="349910" y="136246"/>
                    <a:pt x="357073" y="141732"/>
                    <a:pt x="365303" y="152705"/>
                  </a:cubicBezTo>
                  <a:cubicBezTo>
                    <a:pt x="373837" y="163373"/>
                    <a:pt x="378104" y="174193"/>
                    <a:pt x="378104" y="185166"/>
                  </a:cubicBezTo>
                  <a:cubicBezTo>
                    <a:pt x="378104" y="193091"/>
                    <a:pt x="374142" y="198730"/>
                    <a:pt x="366217" y="202083"/>
                  </a:cubicBezTo>
                  <a:cubicBezTo>
                    <a:pt x="350063" y="274625"/>
                    <a:pt x="329184" y="328727"/>
                    <a:pt x="303581" y="364389"/>
                  </a:cubicBezTo>
                  <a:cubicBezTo>
                    <a:pt x="283769" y="383286"/>
                    <a:pt x="267309" y="392735"/>
                    <a:pt x="254203" y="392735"/>
                  </a:cubicBezTo>
                  <a:cubicBezTo>
                    <a:pt x="245973" y="392735"/>
                    <a:pt x="241859" y="384658"/>
                    <a:pt x="241859" y="368503"/>
                  </a:cubicBezTo>
                  <a:cubicBezTo>
                    <a:pt x="235763" y="354787"/>
                    <a:pt x="230124" y="335433"/>
                    <a:pt x="224942" y="310439"/>
                  </a:cubicBezTo>
                  <a:cubicBezTo>
                    <a:pt x="206959" y="338481"/>
                    <a:pt x="186233" y="357836"/>
                    <a:pt x="162763" y="368503"/>
                  </a:cubicBezTo>
                  <a:cubicBezTo>
                    <a:pt x="149657" y="373380"/>
                    <a:pt x="140817" y="375819"/>
                    <a:pt x="136245" y="375819"/>
                  </a:cubicBezTo>
                  <a:cubicBezTo>
                    <a:pt x="131673" y="375819"/>
                    <a:pt x="129387" y="374295"/>
                    <a:pt x="129387" y="371247"/>
                  </a:cubicBezTo>
                  <a:cubicBezTo>
                    <a:pt x="129387" y="367284"/>
                    <a:pt x="133502" y="363322"/>
                    <a:pt x="141732" y="359360"/>
                  </a:cubicBezTo>
                  <a:cubicBezTo>
                    <a:pt x="179527" y="327660"/>
                    <a:pt x="210007" y="278587"/>
                    <a:pt x="233172" y="212141"/>
                  </a:cubicBezTo>
                  <a:cubicBezTo>
                    <a:pt x="224942" y="215189"/>
                    <a:pt x="218999" y="216713"/>
                    <a:pt x="215341" y="216713"/>
                  </a:cubicBezTo>
                  <a:cubicBezTo>
                    <a:pt x="208635" y="216713"/>
                    <a:pt x="202235" y="212293"/>
                    <a:pt x="196139" y="203454"/>
                  </a:cubicBezTo>
                  <a:cubicBezTo>
                    <a:pt x="188214" y="190957"/>
                    <a:pt x="184251" y="181966"/>
                    <a:pt x="184251" y="176480"/>
                  </a:cubicBezTo>
                  <a:cubicBezTo>
                    <a:pt x="184251" y="172822"/>
                    <a:pt x="185318" y="169469"/>
                    <a:pt x="187452" y="166421"/>
                  </a:cubicBezTo>
                  <a:cubicBezTo>
                    <a:pt x="189585" y="163373"/>
                    <a:pt x="191719" y="161849"/>
                    <a:pt x="193853" y="161849"/>
                  </a:cubicBezTo>
                  <a:cubicBezTo>
                    <a:pt x="195377" y="161849"/>
                    <a:pt x="199034" y="164592"/>
                    <a:pt x="204825" y="170079"/>
                  </a:cubicBezTo>
                  <a:cubicBezTo>
                    <a:pt x="219456" y="166116"/>
                    <a:pt x="234391" y="162459"/>
                    <a:pt x="249631" y="159106"/>
                  </a:cubicBezTo>
                  <a:cubicBezTo>
                    <a:pt x="255422" y="139599"/>
                    <a:pt x="260147" y="118568"/>
                    <a:pt x="263804" y="96012"/>
                  </a:cubicBezTo>
                  <a:cubicBezTo>
                    <a:pt x="253441" y="89916"/>
                    <a:pt x="248259" y="83515"/>
                    <a:pt x="248259" y="76810"/>
                  </a:cubicBezTo>
                  <a:cubicBezTo>
                    <a:pt x="248259" y="67971"/>
                    <a:pt x="256489" y="62484"/>
                    <a:pt x="272948" y="60351"/>
                  </a:cubicBezTo>
                  <a:close/>
                  <a:moveTo>
                    <a:pt x="135331" y="0"/>
                  </a:moveTo>
                  <a:cubicBezTo>
                    <a:pt x="139293" y="0"/>
                    <a:pt x="147218" y="2896"/>
                    <a:pt x="159105" y="8687"/>
                  </a:cubicBezTo>
                  <a:cubicBezTo>
                    <a:pt x="170078" y="14174"/>
                    <a:pt x="175565" y="21032"/>
                    <a:pt x="175565" y="29261"/>
                  </a:cubicBezTo>
                  <a:cubicBezTo>
                    <a:pt x="175565" y="31395"/>
                    <a:pt x="172212" y="38557"/>
                    <a:pt x="165506" y="50750"/>
                  </a:cubicBezTo>
                  <a:cubicBezTo>
                    <a:pt x="170688" y="49226"/>
                    <a:pt x="174193" y="48463"/>
                    <a:pt x="176022" y="48463"/>
                  </a:cubicBezTo>
                  <a:cubicBezTo>
                    <a:pt x="180594" y="48463"/>
                    <a:pt x="186690" y="50445"/>
                    <a:pt x="194310" y="54407"/>
                  </a:cubicBezTo>
                  <a:cubicBezTo>
                    <a:pt x="202235" y="60503"/>
                    <a:pt x="206197" y="66904"/>
                    <a:pt x="206197" y="73609"/>
                  </a:cubicBezTo>
                  <a:cubicBezTo>
                    <a:pt x="206197" y="84278"/>
                    <a:pt x="200711" y="89916"/>
                    <a:pt x="189738" y="90526"/>
                  </a:cubicBezTo>
                  <a:cubicBezTo>
                    <a:pt x="177241" y="90831"/>
                    <a:pt x="161544" y="92202"/>
                    <a:pt x="142646" y="94641"/>
                  </a:cubicBezTo>
                  <a:cubicBezTo>
                    <a:pt x="137769" y="101651"/>
                    <a:pt x="130454" y="111100"/>
                    <a:pt x="120701" y="122987"/>
                  </a:cubicBezTo>
                  <a:lnTo>
                    <a:pt x="141275" y="119330"/>
                  </a:lnTo>
                  <a:cubicBezTo>
                    <a:pt x="148285" y="114757"/>
                    <a:pt x="154991" y="112472"/>
                    <a:pt x="161391" y="112472"/>
                  </a:cubicBezTo>
                  <a:cubicBezTo>
                    <a:pt x="164135" y="112472"/>
                    <a:pt x="168859" y="115520"/>
                    <a:pt x="175565" y="121615"/>
                  </a:cubicBezTo>
                  <a:cubicBezTo>
                    <a:pt x="183489" y="128016"/>
                    <a:pt x="187452" y="134569"/>
                    <a:pt x="187452" y="141275"/>
                  </a:cubicBezTo>
                  <a:cubicBezTo>
                    <a:pt x="187452" y="147981"/>
                    <a:pt x="185318" y="153467"/>
                    <a:pt x="181051" y="157734"/>
                  </a:cubicBezTo>
                  <a:lnTo>
                    <a:pt x="161849" y="176480"/>
                  </a:lnTo>
                  <a:cubicBezTo>
                    <a:pt x="163677" y="178308"/>
                    <a:pt x="164592" y="181661"/>
                    <a:pt x="164592" y="186538"/>
                  </a:cubicBezTo>
                  <a:cubicBezTo>
                    <a:pt x="164592" y="191110"/>
                    <a:pt x="161087" y="193853"/>
                    <a:pt x="154076" y="194768"/>
                  </a:cubicBezTo>
                  <a:cubicBezTo>
                    <a:pt x="140055" y="196901"/>
                    <a:pt x="128016" y="198273"/>
                    <a:pt x="117957" y="198882"/>
                  </a:cubicBezTo>
                  <a:lnTo>
                    <a:pt x="117500" y="218999"/>
                  </a:lnTo>
                  <a:cubicBezTo>
                    <a:pt x="122377" y="217170"/>
                    <a:pt x="127101" y="216256"/>
                    <a:pt x="131673" y="216256"/>
                  </a:cubicBezTo>
                  <a:cubicBezTo>
                    <a:pt x="134721" y="216256"/>
                    <a:pt x="138989" y="217627"/>
                    <a:pt x="144475" y="220371"/>
                  </a:cubicBezTo>
                  <a:cubicBezTo>
                    <a:pt x="151181" y="224028"/>
                    <a:pt x="154533" y="228296"/>
                    <a:pt x="154533" y="233172"/>
                  </a:cubicBezTo>
                  <a:cubicBezTo>
                    <a:pt x="154533" y="239573"/>
                    <a:pt x="148742" y="244602"/>
                    <a:pt x="137160" y="248260"/>
                  </a:cubicBezTo>
                  <a:cubicBezTo>
                    <a:pt x="132283" y="250089"/>
                    <a:pt x="124815" y="252070"/>
                    <a:pt x="114757" y="254203"/>
                  </a:cubicBezTo>
                  <a:lnTo>
                    <a:pt x="114757" y="271577"/>
                  </a:lnTo>
                  <a:cubicBezTo>
                    <a:pt x="120243" y="268834"/>
                    <a:pt x="124663" y="267462"/>
                    <a:pt x="128016" y="267462"/>
                  </a:cubicBezTo>
                  <a:cubicBezTo>
                    <a:pt x="140208" y="270510"/>
                    <a:pt x="146304" y="275692"/>
                    <a:pt x="146304" y="283007"/>
                  </a:cubicBezTo>
                  <a:cubicBezTo>
                    <a:pt x="146304" y="288798"/>
                    <a:pt x="143408" y="292761"/>
                    <a:pt x="137617" y="294894"/>
                  </a:cubicBezTo>
                  <a:cubicBezTo>
                    <a:pt x="125425" y="299771"/>
                    <a:pt x="117500" y="303124"/>
                    <a:pt x="113843" y="304953"/>
                  </a:cubicBezTo>
                  <a:lnTo>
                    <a:pt x="113385" y="321412"/>
                  </a:lnTo>
                  <a:cubicBezTo>
                    <a:pt x="126187" y="315926"/>
                    <a:pt x="137769" y="308458"/>
                    <a:pt x="148133" y="299009"/>
                  </a:cubicBezTo>
                  <a:cubicBezTo>
                    <a:pt x="157277" y="287732"/>
                    <a:pt x="165659" y="273558"/>
                    <a:pt x="173279" y="256490"/>
                  </a:cubicBezTo>
                  <a:cubicBezTo>
                    <a:pt x="172669" y="280264"/>
                    <a:pt x="166573" y="302057"/>
                    <a:pt x="154991" y="321869"/>
                  </a:cubicBezTo>
                  <a:cubicBezTo>
                    <a:pt x="138836" y="338938"/>
                    <a:pt x="113385" y="355702"/>
                    <a:pt x="78638" y="372161"/>
                  </a:cubicBezTo>
                  <a:cubicBezTo>
                    <a:pt x="51511" y="386487"/>
                    <a:pt x="34899" y="393650"/>
                    <a:pt x="28803" y="393650"/>
                  </a:cubicBezTo>
                  <a:cubicBezTo>
                    <a:pt x="22098" y="393650"/>
                    <a:pt x="17069" y="385420"/>
                    <a:pt x="13716" y="368961"/>
                  </a:cubicBezTo>
                  <a:cubicBezTo>
                    <a:pt x="13716" y="359817"/>
                    <a:pt x="17526" y="353263"/>
                    <a:pt x="25146" y="349301"/>
                  </a:cubicBezTo>
                  <a:cubicBezTo>
                    <a:pt x="42215" y="339243"/>
                    <a:pt x="56083" y="328879"/>
                    <a:pt x="66751" y="318212"/>
                  </a:cubicBezTo>
                  <a:cubicBezTo>
                    <a:pt x="63093" y="319126"/>
                    <a:pt x="59436" y="319583"/>
                    <a:pt x="55778" y="319583"/>
                  </a:cubicBezTo>
                  <a:cubicBezTo>
                    <a:pt x="42367" y="317145"/>
                    <a:pt x="35661" y="313030"/>
                    <a:pt x="35661" y="307239"/>
                  </a:cubicBezTo>
                  <a:cubicBezTo>
                    <a:pt x="35661" y="298095"/>
                    <a:pt x="40995" y="290018"/>
                    <a:pt x="51663" y="283007"/>
                  </a:cubicBezTo>
                  <a:cubicBezTo>
                    <a:pt x="57759" y="278435"/>
                    <a:pt x="65989" y="271882"/>
                    <a:pt x="76352" y="263348"/>
                  </a:cubicBezTo>
                  <a:cubicBezTo>
                    <a:pt x="57759" y="263348"/>
                    <a:pt x="44805" y="260604"/>
                    <a:pt x="37490" y="255118"/>
                  </a:cubicBezTo>
                  <a:cubicBezTo>
                    <a:pt x="33223" y="250851"/>
                    <a:pt x="31089" y="247345"/>
                    <a:pt x="31089" y="244602"/>
                  </a:cubicBezTo>
                  <a:cubicBezTo>
                    <a:pt x="31089" y="240030"/>
                    <a:pt x="32766" y="237744"/>
                    <a:pt x="36119" y="237744"/>
                  </a:cubicBezTo>
                  <a:cubicBezTo>
                    <a:pt x="39471" y="237744"/>
                    <a:pt x="43891" y="238506"/>
                    <a:pt x="49377" y="240030"/>
                  </a:cubicBezTo>
                  <a:lnTo>
                    <a:pt x="87325" y="228600"/>
                  </a:lnTo>
                  <a:lnTo>
                    <a:pt x="87325" y="207112"/>
                  </a:lnTo>
                  <a:lnTo>
                    <a:pt x="66751" y="214427"/>
                  </a:lnTo>
                  <a:cubicBezTo>
                    <a:pt x="64922" y="222352"/>
                    <a:pt x="61722" y="226314"/>
                    <a:pt x="57150" y="226314"/>
                  </a:cubicBezTo>
                  <a:cubicBezTo>
                    <a:pt x="42824" y="226314"/>
                    <a:pt x="32156" y="215799"/>
                    <a:pt x="25146" y="194768"/>
                  </a:cubicBezTo>
                  <a:cubicBezTo>
                    <a:pt x="19659" y="179223"/>
                    <a:pt x="16916" y="167945"/>
                    <a:pt x="16916" y="160935"/>
                  </a:cubicBezTo>
                  <a:cubicBezTo>
                    <a:pt x="16916" y="153620"/>
                    <a:pt x="17678" y="146609"/>
                    <a:pt x="19202" y="139903"/>
                  </a:cubicBezTo>
                  <a:cubicBezTo>
                    <a:pt x="20117" y="135027"/>
                    <a:pt x="22098" y="132588"/>
                    <a:pt x="25146" y="132588"/>
                  </a:cubicBezTo>
                  <a:cubicBezTo>
                    <a:pt x="28803" y="132588"/>
                    <a:pt x="35509" y="138837"/>
                    <a:pt x="45263" y="151333"/>
                  </a:cubicBezTo>
                  <a:cubicBezTo>
                    <a:pt x="51663" y="146457"/>
                    <a:pt x="58521" y="141427"/>
                    <a:pt x="65837" y="136246"/>
                  </a:cubicBezTo>
                  <a:cubicBezTo>
                    <a:pt x="60045" y="130150"/>
                    <a:pt x="56083" y="123902"/>
                    <a:pt x="53949" y="117501"/>
                  </a:cubicBezTo>
                  <a:cubicBezTo>
                    <a:pt x="45110" y="119939"/>
                    <a:pt x="38862" y="121158"/>
                    <a:pt x="35204" y="121158"/>
                  </a:cubicBezTo>
                  <a:cubicBezTo>
                    <a:pt x="28803" y="121158"/>
                    <a:pt x="22555" y="118720"/>
                    <a:pt x="16459" y="113843"/>
                  </a:cubicBezTo>
                  <a:cubicBezTo>
                    <a:pt x="5486" y="105918"/>
                    <a:pt x="0" y="98451"/>
                    <a:pt x="0" y="91440"/>
                  </a:cubicBezTo>
                  <a:cubicBezTo>
                    <a:pt x="0" y="86259"/>
                    <a:pt x="1371" y="83668"/>
                    <a:pt x="4115" y="83668"/>
                  </a:cubicBezTo>
                  <a:cubicBezTo>
                    <a:pt x="7467" y="83668"/>
                    <a:pt x="13259" y="85649"/>
                    <a:pt x="21488" y="89612"/>
                  </a:cubicBezTo>
                  <a:cubicBezTo>
                    <a:pt x="35509" y="86563"/>
                    <a:pt x="46025" y="84125"/>
                    <a:pt x="53035" y="82296"/>
                  </a:cubicBezTo>
                  <a:cubicBezTo>
                    <a:pt x="51816" y="75286"/>
                    <a:pt x="49987" y="67666"/>
                    <a:pt x="47549" y="59436"/>
                  </a:cubicBezTo>
                  <a:cubicBezTo>
                    <a:pt x="40843" y="47244"/>
                    <a:pt x="37490" y="38100"/>
                    <a:pt x="37490" y="32004"/>
                  </a:cubicBezTo>
                  <a:cubicBezTo>
                    <a:pt x="37490" y="24384"/>
                    <a:pt x="40081" y="20574"/>
                    <a:pt x="45263" y="20574"/>
                  </a:cubicBezTo>
                  <a:cubicBezTo>
                    <a:pt x="47396" y="20574"/>
                    <a:pt x="49530" y="22860"/>
                    <a:pt x="51663" y="27432"/>
                  </a:cubicBezTo>
                  <a:cubicBezTo>
                    <a:pt x="53492" y="29871"/>
                    <a:pt x="60198" y="35662"/>
                    <a:pt x="71780" y="44806"/>
                  </a:cubicBezTo>
                  <a:cubicBezTo>
                    <a:pt x="74219" y="46635"/>
                    <a:pt x="78181" y="56388"/>
                    <a:pt x="83667" y="74067"/>
                  </a:cubicBezTo>
                  <a:lnTo>
                    <a:pt x="98298" y="41606"/>
                  </a:lnTo>
                  <a:lnTo>
                    <a:pt x="94183" y="73609"/>
                  </a:lnTo>
                  <a:lnTo>
                    <a:pt x="124358" y="68123"/>
                  </a:lnTo>
                  <a:cubicBezTo>
                    <a:pt x="128930" y="54712"/>
                    <a:pt x="131978" y="41606"/>
                    <a:pt x="133502" y="28804"/>
                  </a:cubicBezTo>
                  <a:cubicBezTo>
                    <a:pt x="121005" y="28804"/>
                    <a:pt x="114757" y="26975"/>
                    <a:pt x="114757" y="23317"/>
                  </a:cubicBezTo>
                  <a:cubicBezTo>
                    <a:pt x="114757" y="21489"/>
                    <a:pt x="117348" y="17374"/>
                    <a:pt x="122529" y="10973"/>
                  </a:cubicBezTo>
                  <a:cubicBezTo>
                    <a:pt x="128625" y="3658"/>
                    <a:pt x="132893" y="0"/>
                    <a:pt x="13533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2651558-1E65-5A42-8EFF-7A97ACA2E8E2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9345476" y="480771"/>
              <a:ext cx="168249" cy="194082"/>
            </a:xfrm>
            <a:custGeom>
              <a:avLst/>
              <a:gdLst/>
              <a:ahLst/>
              <a:cxnLst/>
              <a:rect l="l" t="t" r="r" b="b"/>
              <a:pathLst>
                <a:path w="168249" h="194082">
                  <a:moveTo>
                    <a:pt x="24003" y="141732"/>
                  </a:moveTo>
                  <a:cubicBezTo>
                    <a:pt x="27813" y="141732"/>
                    <a:pt x="29718" y="143866"/>
                    <a:pt x="29718" y="148133"/>
                  </a:cubicBezTo>
                  <a:cubicBezTo>
                    <a:pt x="28499" y="156515"/>
                    <a:pt x="27508" y="166421"/>
                    <a:pt x="26746" y="177851"/>
                  </a:cubicBezTo>
                  <a:cubicBezTo>
                    <a:pt x="26594" y="182728"/>
                    <a:pt x="25641" y="186424"/>
                    <a:pt x="23889" y="188938"/>
                  </a:cubicBezTo>
                  <a:cubicBezTo>
                    <a:pt x="22136" y="191453"/>
                    <a:pt x="19583" y="192710"/>
                    <a:pt x="16230" y="192710"/>
                  </a:cubicBezTo>
                  <a:cubicBezTo>
                    <a:pt x="12268" y="192710"/>
                    <a:pt x="8458" y="190348"/>
                    <a:pt x="4800" y="185624"/>
                  </a:cubicBezTo>
                  <a:cubicBezTo>
                    <a:pt x="1600" y="181966"/>
                    <a:pt x="0" y="178308"/>
                    <a:pt x="0" y="174651"/>
                  </a:cubicBezTo>
                  <a:cubicBezTo>
                    <a:pt x="0" y="167183"/>
                    <a:pt x="5791" y="157658"/>
                    <a:pt x="17373" y="146076"/>
                  </a:cubicBezTo>
                  <a:cubicBezTo>
                    <a:pt x="20269" y="143180"/>
                    <a:pt x="22479" y="141732"/>
                    <a:pt x="24003" y="141732"/>
                  </a:cubicBezTo>
                  <a:close/>
                  <a:moveTo>
                    <a:pt x="130759" y="121844"/>
                  </a:moveTo>
                  <a:cubicBezTo>
                    <a:pt x="135941" y="121844"/>
                    <a:pt x="144246" y="123901"/>
                    <a:pt x="155676" y="128016"/>
                  </a:cubicBezTo>
                  <a:cubicBezTo>
                    <a:pt x="164058" y="131826"/>
                    <a:pt x="168249" y="137922"/>
                    <a:pt x="168249" y="146304"/>
                  </a:cubicBezTo>
                  <a:cubicBezTo>
                    <a:pt x="168249" y="152248"/>
                    <a:pt x="165735" y="155220"/>
                    <a:pt x="160706" y="155220"/>
                  </a:cubicBezTo>
                  <a:cubicBezTo>
                    <a:pt x="158877" y="155220"/>
                    <a:pt x="155753" y="153924"/>
                    <a:pt x="151333" y="151334"/>
                  </a:cubicBezTo>
                  <a:cubicBezTo>
                    <a:pt x="141275" y="151334"/>
                    <a:pt x="133197" y="150114"/>
                    <a:pt x="127101" y="147676"/>
                  </a:cubicBezTo>
                  <a:cubicBezTo>
                    <a:pt x="131064" y="146914"/>
                    <a:pt x="135255" y="145542"/>
                    <a:pt x="139674" y="143561"/>
                  </a:cubicBezTo>
                  <a:cubicBezTo>
                    <a:pt x="131292" y="136246"/>
                    <a:pt x="124053" y="132588"/>
                    <a:pt x="117957" y="132588"/>
                  </a:cubicBezTo>
                  <a:cubicBezTo>
                    <a:pt x="113843" y="132588"/>
                    <a:pt x="109271" y="135027"/>
                    <a:pt x="104241" y="139903"/>
                  </a:cubicBezTo>
                  <a:cubicBezTo>
                    <a:pt x="118415" y="144780"/>
                    <a:pt x="133578" y="154534"/>
                    <a:pt x="149733" y="169164"/>
                  </a:cubicBezTo>
                  <a:cubicBezTo>
                    <a:pt x="156591" y="172822"/>
                    <a:pt x="160020" y="176403"/>
                    <a:pt x="160020" y="179909"/>
                  </a:cubicBezTo>
                  <a:cubicBezTo>
                    <a:pt x="160020" y="183871"/>
                    <a:pt x="157277" y="187224"/>
                    <a:pt x="151790" y="189967"/>
                  </a:cubicBezTo>
                  <a:cubicBezTo>
                    <a:pt x="144170" y="192558"/>
                    <a:pt x="134721" y="193929"/>
                    <a:pt x="123444" y="194082"/>
                  </a:cubicBezTo>
                  <a:cubicBezTo>
                    <a:pt x="89001" y="194082"/>
                    <a:pt x="62408" y="180366"/>
                    <a:pt x="43662" y="152934"/>
                  </a:cubicBezTo>
                  <a:cubicBezTo>
                    <a:pt x="39090" y="145161"/>
                    <a:pt x="36804" y="139903"/>
                    <a:pt x="36804" y="137160"/>
                  </a:cubicBezTo>
                  <a:cubicBezTo>
                    <a:pt x="36804" y="134570"/>
                    <a:pt x="38709" y="133274"/>
                    <a:pt x="42519" y="133274"/>
                  </a:cubicBezTo>
                  <a:cubicBezTo>
                    <a:pt x="44653" y="133274"/>
                    <a:pt x="46406" y="134874"/>
                    <a:pt x="47777" y="138075"/>
                  </a:cubicBezTo>
                  <a:cubicBezTo>
                    <a:pt x="63932" y="160630"/>
                    <a:pt x="84506" y="171907"/>
                    <a:pt x="109499" y="171907"/>
                  </a:cubicBezTo>
                  <a:cubicBezTo>
                    <a:pt x="112090" y="171907"/>
                    <a:pt x="114757" y="171298"/>
                    <a:pt x="117500" y="170079"/>
                  </a:cubicBezTo>
                  <a:cubicBezTo>
                    <a:pt x="113385" y="160173"/>
                    <a:pt x="106908" y="152172"/>
                    <a:pt x="98069" y="146076"/>
                  </a:cubicBezTo>
                  <a:cubicBezTo>
                    <a:pt x="93954" y="150038"/>
                    <a:pt x="90449" y="152019"/>
                    <a:pt x="87554" y="152019"/>
                  </a:cubicBezTo>
                  <a:cubicBezTo>
                    <a:pt x="82067" y="152019"/>
                    <a:pt x="77267" y="150876"/>
                    <a:pt x="73152" y="148590"/>
                  </a:cubicBezTo>
                  <a:cubicBezTo>
                    <a:pt x="69951" y="146609"/>
                    <a:pt x="67513" y="144628"/>
                    <a:pt x="65837" y="142647"/>
                  </a:cubicBezTo>
                  <a:cubicBezTo>
                    <a:pt x="64160" y="140666"/>
                    <a:pt x="63322" y="138913"/>
                    <a:pt x="63322" y="137389"/>
                  </a:cubicBezTo>
                  <a:cubicBezTo>
                    <a:pt x="63322" y="133274"/>
                    <a:pt x="65608" y="131217"/>
                    <a:pt x="70180" y="131217"/>
                  </a:cubicBezTo>
                  <a:cubicBezTo>
                    <a:pt x="72618" y="131217"/>
                    <a:pt x="74523" y="131522"/>
                    <a:pt x="75895" y="132131"/>
                  </a:cubicBezTo>
                  <a:cubicBezTo>
                    <a:pt x="82296" y="133960"/>
                    <a:pt x="87020" y="135179"/>
                    <a:pt x="90068" y="135789"/>
                  </a:cubicBezTo>
                  <a:cubicBezTo>
                    <a:pt x="95707" y="134112"/>
                    <a:pt x="103251" y="130988"/>
                    <a:pt x="112700" y="126416"/>
                  </a:cubicBezTo>
                  <a:cubicBezTo>
                    <a:pt x="118338" y="123368"/>
                    <a:pt x="124358" y="121844"/>
                    <a:pt x="130759" y="121844"/>
                  </a:cubicBezTo>
                  <a:close/>
                  <a:moveTo>
                    <a:pt x="47091" y="85040"/>
                  </a:moveTo>
                  <a:cubicBezTo>
                    <a:pt x="46482" y="90678"/>
                    <a:pt x="46177" y="96927"/>
                    <a:pt x="46177" y="103785"/>
                  </a:cubicBezTo>
                  <a:cubicBezTo>
                    <a:pt x="50444" y="102718"/>
                    <a:pt x="55550" y="100965"/>
                    <a:pt x="61493" y="98527"/>
                  </a:cubicBezTo>
                  <a:cubicBezTo>
                    <a:pt x="67437" y="96089"/>
                    <a:pt x="72237" y="93726"/>
                    <a:pt x="75895" y="91440"/>
                  </a:cubicBezTo>
                  <a:cubicBezTo>
                    <a:pt x="68275" y="89002"/>
                    <a:pt x="58674" y="86868"/>
                    <a:pt x="47091" y="85040"/>
                  </a:cubicBezTo>
                  <a:close/>
                  <a:moveTo>
                    <a:pt x="80238" y="62865"/>
                  </a:moveTo>
                  <a:lnTo>
                    <a:pt x="49149" y="67666"/>
                  </a:lnTo>
                  <a:lnTo>
                    <a:pt x="47320" y="80239"/>
                  </a:lnTo>
                  <a:lnTo>
                    <a:pt x="51435" y="80467"/>
                  </a:lnTo>
                  <a:cubicBezTo>
                    <a:pt x="61950" y="77877"/>
                    <a:pt x="73838" y="73076"/>
                    <a:pt x="87096" y="66066"/>
                  </a:cubicBezTo>
                  <a:close/>
                  <a:moveTo>
                    <a:pt x="102641" y="54636"/>
                  </a:moveTo>
                  <a:lnTo>
                    <a:pt x="94640" y="63780"/>
                  </a:lnTo>
                  <a:lnTo>
                    <a:pt x="106527" y="58293"/>
                  </a:lnTo>
                  <a:close/>
                  <a:moveTo>
                    <a:pt x="64465" y="39548"/>
                  </a:moveTo>
                  <a:lnTo>
                    <a:pt x="55778" y="41377"/>
                  </a:lnTo>
                  <a:lnTo>
                    <a:pt x="53264" y="49835"/>
                  </a:lnTo>
                  <a:close/>
                  <a:moveTo>
                    <a:pt x="85725" y="36348"/>
                  </a:moveTo>
                  <a:cubicBezTo>
                    <a:pt x="81153" y="36653"/>
                    <a:pt x="69951" y="43206"/>
                    <a:pt x="52121" y="56007"/>
                  </a:cubicBezTo>
                  <a:lnTo>
                    <a:pt x="69494" y="52807"/>
                  </a:lnTo>
                  <a:cubicBezTo>
                    <a:pt x="72085" y="49911"/>
                    <a:pt x="74600" y="48464"/>
                    <a:pt x="77038" y="48464"/>
                  </a:cubicBezTo>
                  <a:cubicBezTo>
                    <a:pt x="78867" y="48464"/>
                    <a:pt x="80543" y="48616"/>
                    <a:pt x="82067" y="48921"/>
                  </a:cubicBezTo>
                  <a:close/>
                  <a:moveTo>
                    <a:pt x="90525" y="13716"/>
                  </a:moveTo>
                  <a:cubicBezTo>
                    <a:pt x="84429" y="14326"/>
                    <a:pt x="75285" y="15774"/>
                    <a:pt x="63093" y="18060"/>
                  </a:cubicBezTo>
                  <a:lnTo>
                    <a:pt x="53264" y="19889"/>
                  </a:lnTo>
                  <a:cubicBezTo>
                    <a:pt x="55550" y="21412"/>
                    <a:pt x="56845" y="25299"/>
                    <a:pt x="57150" y="31547"/>
                  </a:cubicBezTo>
                  <a:cubicBezTo>
                    <a:pt x="60198" y="31242"/>
                    <a:pt x="62789" y="30709"/>
                    <a:pt x="64922" y="29947"/>
                  </a:cubicBezTo>
                  <a:cubicBezTo>
                    <a:pt x="71323" y="27051"/>
                    <a:pt x="79248" y="25604"/>
                    <a:pt x="88697" y="25604"/>
                  </a:cubicBezTo>
                  <a:close/>
                  <a:moveTo>
                    <a:pt x="98526" y="0"/>
                  </a:moveTo>
                  <a:cubicBezTo>
                    <a:pt x="102489" y="0"/>
                    <a:pt x="107518" y="2439"/>
                    <a:pt x="113614" y="7316"/>
                  </a:cubicBezTo>
                  <a:cubicBezTo>
                    <a:pt x="118796" y="11278"/>
                    <a:pt x="121386" y="14478"/>
                    <a:pt x="121386" y="16917"/>
                  </a:cubicBezTo>
                  <a:cubicBezTo>
                    <a:pt x="121386" y="19203"/>
                    <a:pt x="120091" y="21641"/>
                    <a:pt x="117500" y="24232"/>
                  </a:cubicBezTo>
                  <a:cubicBezTo>
                    <a:pt x="114300" y="32004"/>
                    <a:pt x="110261" y="40158"/>
                    <a:pt x="105384" y="48692"/>
                  </a:cubicBezTo>
                  <a:cubicBezTo>
                    <a:pt x="109804" y="48692"/>
                    <a:pt x="113538" y="49454"/>
                    <a:pt x="116586" y="50978"/>
                  </a:cubicBezTo>
                  <a:cubicBezTo>
                    <a:pt x="122529" y="54788"/>
                    <a:pt x="125501" y="58827"/>
                    <a:pt x="125501" y="63094"/>
                  </a:cubicBezTo>
                  <a:cubicBezTo>
                    <a:pt x="125501" y="67056"/>
                    <a:pt x="116967" y="70943"/>
                    <a:pt x="99898" y="74752"/>
                  </a:cubicBezTo>
                  <a:lnTo>
                    <a:pt x="89154" y="78182"/>
                  </a:lnTo>
                  <a:lnTo>
                    <a:pt x="81153" y="80467"/>
                  </a:lnTo>
                  <a:lnTo>
                    <a:pt x="86639" y="80467"/>
                  </a:lnTo>
                  <a:lnTo>
                    <a:pt x="96240" y="81382"/>
                  </a:lnTo>
                  <a:cubicBezTo>
                    <a:pt x="107061" y="82601"/>
                    <a:pt x="114986" y="84354"/>
                    <a:pt x="120015" y="86640"/>
                  </a:cubicBezTo>
                  <a:cubicBezTo>
                    <a:pt x="129921" y="93803"/>
                    <a:pt x="134874" y="100279"/>
                    <a:pt x="134874" y="106071"/>
                  </a:cubicBezTo>
                  <a:cubicBezTo>
                    <a:pt x="134874" y="111252"/>
                    <a:pt x="131216" y="113843"/>
                    <a:pt x="123901" y="113843"/>
                  </a:cubicBezTo>
                  <a:cubicBezTo>
                    <a:pt x="121005" y="113843"/>
                    <a:pt x="116357" y="112852"/>
                    <a:pt x="109956" y="110871"/>
                  </a:cubicBezTo>
                  <a:cubicBezTo>
                    <a:pt x="98679" y="110567"/>
                    <a:pt x="90144" y="110185"/>
                    <a:pt x="84353" y="109728"/>
                  </a:cubicBezTo>
                  <a:cubicBezTo>
                    <a:pt x="89382" y="108052"/>
                    <a:pt x="94031" y="106071"/>
                    <a:pt x="98298" y="103785"/>
                  </a:cubicBezTo>
                  <a:cubicBezTo>
                    <a:pt x="94793" y="101651"/>
                    <a:pt x="90602" y="99518"/>
                    <a:pt x="85725" y="97384"/>
                  </a:cubicBezTo>
                  <a:cubicBezTo>
                    <a:pt x="76886" y="107137"/>
                    <a:pt x="64998" y="115900"/>
                    <a:pt x="50063" y="123673"/>
                  </a:cubicBezTo>
                  <a:cubicBezTo>
                    <a:pt x="48539" y="125197"/>
                    <a:pt x="46825" y="126416"/>
                    <a:pt x="44920" y="127331"/>
                  </a:cubicBezTo>
                  <a:cubicBezTo>
                    <a:pt x="43015" y="128245"/>
                    <a:pt x="41148" y="128702"/>
                    <a:pt x="39319" y="128702"/>
                  </a:cubicBezTo>
                  <a:cubicBezTo>
                    <a:pt x="36271" y="128702"/>
                    <a:pt x="33833" y="127331"/>
                    <a:pt x="32004" y="124587"/>
                  </a:cubicBezTo>
                  <a:cubicBezTo>
                    <a:pt x="27432" y="117882"/>
                    <a:pt x="25146" y="112472"/>
                    <a:pt x="25146" y="108357"/>
                  </a:cubicBezTo>
                  <a:cubicBezTo>
                    <a:pt x="25146" y="106985"/>
                    <a:pt x="25832" y="105537"/>
                    <a:pt x="27203" y="104013"/>
                  </a:cubicBezTo>
                  <a:cubicBezTo>
                    <a:pt x="29032" y="86335"/>
                    <a:pt x="30556" y="60198"/>
                    <a:pt x="31775" y="25604"/>
                  </a:cubicBezTo>
                  <a:lnTo>
                    <a:pt x="27660" y="19889"/>
                  </a:lnTo>
                  <a:cubicBezTo>
                    <a:pt x="26898" y="19279"/>
                    <a:pt x="26022" y="18631"/>
                    <a:pt x="25031" y="17945"/>
                  </a:cubicBezTo>
                  <a:cubicBezTo>
                    <a:pt x="24041" y="17260"/>
                    <a:pt x="23546" y="16612"/>
                    <a:pt x="23546" y="16002"/>
                  </a:cubicBezTo>
                  <a:cubicBezTo>
                    <a:pt x="23546" y="15545"/>
                    <a:pt x="23774" y="15088"/>
                    <a:pt x="24231" y="14631"/>
                  </a:cubicBezTo>
                  <a:cubicBezTo>
                    <a:pt x="24384" y="13564"/>
                    <a:pt x="25108" y="12688"/>
                    <a:pt x="26403" y="12002"/>
                  </a:cubicBezTo>
                  <a:cubicBezTo>
                    <a:pt x="27699" y="11316"/>
                    <a:pt x="29108" y="10973"/>
                    <a:pt x="30632" y="10973"/>
                  </a:cubicBezTo>
                  <a:cubicBezTo>
                    <a:pt x="33375" y="10973"/>
                    <a:pt x="37185" y="11659"/>
                    <a:pt x="42062" y="13031"/>
                  </a:cubicBezTo>
                  <a:cubicBezTo>
                    <a:pt x="51968" y="9830"/>
                    <a:pt x="66218" y="6706"/>
                    <a:pt x="84810" y="3658"/>
                  </a:cubicBezTo>
                  <a:cubicBezTo>
                    <a:pt x="89992" y="1219"/>
                    <a:pt x="94564" y="0"/>
                    <a:pt x="98526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37C77FB-D5F9-462F-C889-9E1F2D3AE9C9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9538529" y="475832"/>
              <a:ext cx="246888" cy="260299"/>
            </a:xfrm>
            <a:custGeom>
              <a:avLst/>
              <a:gdLst/>
              <a:ahLst/>
              <a:cxnLst/>
              <a:rect l="l" t="t" r="r" b="b"/>
              <a:pathLst>
                <a:path w="246888" h="260299">
                  <a:moveTo>
                    <a:pt x="66447" y="170383"/>
                  </a:moveTo>
                  <a:cubicBezTo>
                    <a:pt x="58725" y="177292"/>
                    <a:pt x="50699" y="184302"/>
                    <a:pt x="42367" y="191414"/>
                  </a:cubicBezTo>
                  <a:cubicBezTo>
                    <a:pt x="47041" y="200355"/>
                    <a:pt x="55169" y="207365"/>
                    <a:pt x="66751" y="212445"/>
                  </a:cubicBezTo>
                  <a:cubicBezTo>
                    <a:pt x="66548" y="197612"/>
                    <a:pt x="66447" y="183591"/>
                    <a:pt x="66447" y="170383"/>
                  </a:cubicBezTo>
                  <a:close/>
                  <a:moveTo>
                    <a:pt x="66142" y="125882"/>
                  </a:moveTo>
                  <a:lnTo>
                    <a:pt x="48768" y="153314"/>
                  </a:lnTo>
                  <a:cubicBezTo>
                    <a:pt x="54864" y="149453"/>
                    <a:pt x="60655" y="145186"/>
                    <a:pt x="66142" y="140512"/>
                  </a:cubicBezTo>
                  <a:close/>
                  <a:moveTo>
                    <a:pt x="68885" y="1219"/>
                  </a:moveTo>
                  <a:cubicBezTo>
                    <a:pt x="74168" y="1219"/>
                    <a:pt x="79350" y="3556"/>
                    <a:pt x="84430" y="8229"/>
                  </a:cubicBezTo>
                  <a:cubicBezTo>
                    <a:pt x="94590" y="17576"/>
                    <a:pt x="99670" y="24079"/>
                    <a:pt x="99670" y="27736"/>
                  </a:cubicBezTo>
                  <a:cubicBezTo>
                    <a:pt x="99670" y="31800"/>
                    <a:pt x="97638" y="40335"/>
                    <a:pt x="93574" y="53339"/>
                  </a:cubicBezTo>
                  <a:cubicBezTo>
                    <a:pt x="107188" y="58623"/>
                    <a:pt x="113995" y="64617"/>
                    <a:pt x="113995" y="71323"/>
                  </a:cubicBezTo>
                  <a:cubicBezTo>
                    <a:pt x="113995" y="78028"/>
                    <a:pt x="112065" y="82702"/>
                    <a:pt x="108204" y="85344"/>
                  </a:cubicBezTo>
                  <a:cubicBezTo>
                    <a:pt x="101092" y="90220"/>
                    <a:pt x="94488" y="93979"/>
                    <a:pt x="88392" y="96621"/>
                  </a:cubicBezTo>
                  <a:lnTo>
                    <a:pt x="86259" y="124358"/>
                  </a:lnTo>
                  <a:cubicBezTo>
                    <a:pt x="100483" y="111353"/>
                    <a:pt x="112370" y="96113"/>
                    <a:pt x="121920" y="78638"/>
                  </a:cubicBezTo>
                  <a:cubicBezTo>
                    <a:pt x="117856" y="100787"/>
                    <a:pt x="105969" y="124256"/>
                    <a:pt x="86259" y="149047"/>
                  </a:cubicBezTo>
                  <a:cubicBezTo>
                    <a:pt x="86665" y="170179"/>
                    <a:pt x="87681" y="191820"/>
                    <a:pt x="89307" y="213969"/>
                  </a:cubicBezTo>
                  <a:cubicBezTo>
                    <a:pt x="89307" y="227583"/>
                    <a:pt x="86970" y="239471"/>
                    <a:pt x="82296" y="249631"/>
                  </a:cubicBezTo>
                  <a:cubicBezTo>
                    <a:pt x="79858" y="254508"/>
                    <a:pt x="75895" y="256946"/>
                    <a:pt x="70409" y="256946"/>
                  </a:cubicBezTo>
                  <a:cubicBezTo>
                    <a:pt x="65126" y="256946"/>
                    <a:pt x="61468" y="250342"/>
                    <a:pt x="59436" y="237134"/>
                  </a:cubicBezTo>
                  <a:cubicBezTo>
                    <a:pt x="49886" y="221691"/>
                    <a:pt x="42875" y="207568"/>
                    <a:pt x="38405" y="194767"/>
                  </a:cubicBezTo>
                  <a:cubicBezTo>
                    <a:pt x="26823" y="205536"/>
                    <a:pt x="19101" y="210921"/>
                    <a:pt x="15240" y="210921"/>
                  </a:cubicBezTo>
                  <a:cubicBezTo>
                    <a:pt x="8128" y="210921"/>
                    <a:pt x="4572" y="205739"/>
                    <a:pt x="4572" y="195376"/>
                  </a:cubicBezTo>
                  <a:cubicBezTo>
                    <a:pt x="4572" y="184403"/>
                    <a:pt x="5995" y="177800"/>
                    <a:pt x="8839" y="175564"/>
                  </a:cubicBezTo>
                  <a:lnTo>
                    <a:pt x="15240" y="170383"/>
                  </a:lnTo>
                  <a:cubicBezTo>
                    <a:pt x="30277" y="150063"/>
                    <a:pt x="44196" y="129032"/>
                    <a:pt x="56998" y="107289"/>
                  </a:cubicBezTo>
                  <a:cubicBezTo>
                    <a:pt x="41555" y="111353"/>
                    <a:pt x="32411" y="113487"/>
                    <a:pt x="29566" y="113690"/>
                  </a:cubicBezTo>
                  <a:cubicBezTo>
                    <a:pt x="24283" y="113690"/>
                    <a:pt x="15951" y="110235"/>
                    <a:pt x="4572" y="103327"/>
                  </a:cubicBezTo>
                  <a:cubicBezTo>
                    <a:pt x="1524" y="101295"/>
                    <a:pt x="0" y="98552"/>
                    <a:pt x="0" y="95097"/>
                  </a:cubicBezTo>
                  <a:cubicBezTo>
                    <a:pt x="0" y="90423"/>
                    <a:pt x="1423" y="88087"/>
                    <a:pt x="4267" y="88087"/>
                  </a:cubicBezTo>
                  <a:lnTo>
                    <a:pt x="13716" y="90220"/>
                  </a:lnTo>
                  <a:cubicBezTo>
                    <a:pt x="33223" y="83718"/>
                    <a:pt x="51105" y="75387"/>
                    <a:pt x="67361" y="65227"/>
                  </a:cubicBezTo>
                  <a:cubicBezTo>
                    <a:pt x="67767" y="50393"/>
                    <a:pt x="68072" y="36169"/>
                    <a:pt x="68275" y="22555"/>
                  </a:cubicBezTo>
                  <a:cubicBezTo>
                    <a:pt x="61367" y="16865"/>
                    <a:pt x="57912" y="12395"/>
                    <a:pt x="57912" y="9144"/>
                  </a:cubicBezTo>
                  <a:cubicBezTo>
                    <a:pt x="57912" y="5283"/>
                    <a:pt x="61570" y="2641"/>
                    <a:pt x="68885" y="1219"/>
                  </a:cubicBezTo>
                  <a:close/>
                  <a:moveTo>
                    <a:pt x="150571" y="0"/>
                  </a:moveTo>
                  <a:cubicBezTo>
                    <a:pt x="155245" y="0"/>
                    <a:pt x="161646" y="3454"/>
                    <a:pt x="169774" y="10363"/>
                  </a:cubicBezTo>
                  <a:cubicBezTo>
                    <a:pt x="180543" y="19507"/>
                    <a:pt x="185928" y="27533"/>
                    <a:pt x="185928" y="34442"/>
                  </a:cubicBezTo>
                  <a:cubicBezTo>
                    <a:pt x="185928" y="38506"/>
                    <a:pt x="184709" y="42265"/>
                    <a:pt x="182271" y="45720"/>
                  </a:cubicBezTo>
                  <a:cubicBezTo>
                    <a:pt x="178613" y="62992"/>
                    <a:pt x="175768" y="80365"/>
                    <a:pt x="173736" y="97840"/>
                  </a:cubicBezTo>
                  <a:cubicBezTo>
                    <a:pt x="204013" y="101295"/>
                    <a:pt x="223825" y="107492"/>
                    <a:pt x="233172" y="116433"/>
                  </a:cubicBezTo>
                  <a:cubicBezTo>
                    <a:pt x="242316" y="126796"/>
                    <a:pt x="246888" y="137464"/>
                    <a:pt x="246888" y="148437"/>
                  </a:cubicBezTo>
                  <a:cubicBezTo>
                    <a:pt x="246482" y="161442"/>
                    <a:pt x="241808" y="167944"/>
                    <a:pt x="232867" y="167944"/>
                  </a:cubicBezTo>
                  <a:cubicBezTo>
                    <a:pt x="231445" y="167944"/>
                    <a:pt x="227889" y="166217"/>
                    <a:pt x="222199" y="162763"/>
                  </a:cubicBezTo>
                  <a:cubicBezTo>
                    <a:pt x="207163" y="162763"/>
                    <a:pt x="194869" y="161950"/>
                    <a:pt x="185319" y="160324"/>
                  </a:cubicBezTo>
                  <a:cubicBezTo>
                    <a:pt x="193650" y="156260"/>
                    <a:pt x="201371" y="151485"/>
                    <a:pt x="208483" y="145999"/>
                  </a:cubicBezTo>
                  <a:cubicBezTo>
                    <a:pt x="194259" y="131165"/>
                    <a:pt x="182677" y="121208"/>
                    <a:pt x="173736" y="116128"/>
                  </a:cubicBezTo>
                  <a:cubicBezTo>
                    <a:pt x="173533" y="144576"/>
                    <a:pt x="173431" y="165099"/>
                    <a:pt x="173431" y="177698"/>
                  </a:cubicBezTo>
                  <a:cubicBezTo>
                    <a:pt x="173431" y="193548"/>
                    <a:pt x="174041" y="213969"/>
                    <a:pt x="175260" y="238963"/>
                  </a:cubicBezTo>
                  <a:cubicBezTo>
                    <a:pt x="175260" y="253187"/>
                    <a:pt x="171095" y="260299"/>
                    <a:pt x="162763" y="260299"/>
                  </a:cubicBezTo>
                  <a:cubicBezTo>
                    <a:pt x="154026" y="260299"/>
                    <a:pt x="148235" y="256844"/>
                    <a:pt x="145390" y="249936"/>
                  </a:cubicBezTo>
                  <a:cubicBezTo>
                    <a:pt x="140513" y="239572"/>
                    <a:pt x="138075" y="231140"/>
                    <a:pt x="138075" y="224637"/>
                  </a:cubicBezTo>
                  <a:cubicBezTo>
                    <a:pt x="138075" y="220167"/>
                    <a:pt x="140107" y="214985"/>
                    <a:pt x="144171" y="209092"/>
                  </a:cubicBezTo>
                  <a:cubicBezTo>
                    <a:pt x="147625" y="175768"/>
                    <a:pt x="149352" y="141935"/>
                    <a:pt x="149352" y="107594"/>
                  </a:cubicBezTo>
                  <a:cubicBezTo>
                    <a:pt x="149352" y="73050"/>
                    <a:pt x="148539" y="46024"/>
                    <a:pt x="146914" y="26517"/>
                  </a:cubicBezTo>
                  <a:cubicBezTo>
                    <a:pt x="139599" y="17576"/>
                    <a:pt x="135941" y="11176"/>
                    <a:pt x="135941" y="7315"/>
                  </a:cubicBezTo>
                  <a:cubicBezTo>
                    <a:pt x="135941" y="3860"/>
                    <a:pt x="140818" y="1422"/>
                    <a:pt x="15057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ED0A63E-4680-2014-48E7-6253AD619B9D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9822020" y="390733"/>
              <a:ext cx="428397" cy="413309"/>
            </a:xfrm>
            <a:custGeom>
              <a:avLst/>
              <a:gdLst/>
              <a:ahLst/>
              <a:cxnLst/>
              <a:rect l="l" t="t" r="r" b="b"/>
              <a:pathLst>
                <a:path w="428397" h="413309">
                  <a:moveTo>
                    <a:pt x="225857" y="236830"/>
                  </a:moveTo>
                  <a:cubicBezTo>
                    <a:pt x="221590" y="236830"/>
                    <a:pt x="209398" y="241707"/>
                    <a:pt x="189281" y="251460"/>
                  </a:cubicBezTo>
                  <a:lnTo>
                    <a:pt x="182880" y="286665"/>
                  </a:lnTo>
                  <a:cubicBezTo>
                    <a:pt x="191415" y="294285"/>
                    <a:pt x="200863" y="300076"/>
                    <a:pt x="211227" y="304039"/>
                  </a:cubicBezTo>
                  <a:cubicBezTo>
                    <a:pt x="224333" y="277521"/>
                    <a:pt x="230886" y="256337"/>
                    <a:pt x="230886" y="240488"/>
                  </a:cubicBezTo>
                  <a:cubicBezTo>
                    <a:pt x="230886" y="238049"/>
                    <a:pt x="229210" y="236830"/>
                    <a:pt x="225857" y="236830"/>
                  </a:cubicBezTo>
                  <a:close/>
                  <a:moveTo>
                    <a:pt x="256032" y="186081"/>
                  </a:moveTo>
                  <a:lnTo>
                    <a:pt x="228143" y="208027"/>
                  </a:lnTo>
                  <a:lnTo>
                    <a:pt x="238201" y="206655"/>
                  </a:lnTo>
                  <a:cubicBezTo>
                    <a:pt x="251003" y="206655"/>
                    <a:pt x="260299" y="210312"/>
                    <a:pt x="266091" y="217628"/>
                  </a:cubicBezTo>
                  <a:cubicBezTo>
                    <a:pt x="263652" y="210617"/>
                    <a:pt x="260299" y="200102"/>
                    <a:pt x="256032" y="186081"/>
                  </a:cubicBezTo>
                  <a:close/>
                  <a:moveTo>
                    <a:pt x="247803" y="158649"/>
                  </a:moveTo>
                  <a:cubicBezTo>
                    <a:pt x="215799" y="167488"/>
                    <a:pt x="198273" y="171908"/>
                    <a:pt x="195225" y="171908"/>
                  </a:cubicBezTo>
                  <a:cubicBezTo>
                    <a:pt x="189129" y="171908"/>
                    <a:pt x="183337" y="171451"/>
                    <a:pt x="177851" y="170536"/>
                  </a:cubicBezTo>
                  <a:cubicBezTo>
                    <a:pt x="184252" y="177547"/>
                    <a:pt x="188214" y="184100"/>
                    <a:pt x="189738" y="190196"/>
                  </a:cubicBezTo>
                  <a:cubicBezTo>
                    <a:pt x="191262" y="195682"/>
                    <a:pt x="192024" y="204978"/>
                    <a:pt x="192024" y="218085"/>
                  </a:cubicBezTo>
                  <a:cubicBezTo>
                    <a:pt x="195377" y="214427"/>
                    <a:pt x="200101" y="210922"/>
                    <a:pt x="206197" y="207569"/>
                  </a:cubicBezTo>
                  <a:lnTo>
                    <a:pt x="248717" y="164593"/>
                  </a:lnTo>
                  <a:close/>
                  <a:moveTo>
                    <a:pt x="341529" y="46178"/>
                  </a:moveTo>
                  <a:cubicBezTo>
                    <a:pt x="354940" y="46178"/>
                    <a:pt x="367284" y="50445"/>
                    <a:pt x="378562" y="58979"/>
                  </a:cubicBezTo>
                  <a:cubicBezTo>
                    <a:pt x="385877" y="65380"/>
                    <a:pt x="389535" y="73915"/>
                    <a:pt x="389535" y="84583"/>
                  </a:cubicBezTo>
                  <a:cubicBezTo>
                    <a:pt x="389535" y="100127"/>
                    <a:pt x="382677" y="107900"/>
                    <a:pt x="368961" y="107900"/>
                  </a:cubicBezTo>
                  <a:cubicBezTo>
                    <a:pt x="363169" y="107900"/>
                    <a:pt x="351739" y="100127"/>
                    <a:pt x="334671" y="84583"/>
                  </a:cubicBezTo>
                  <a:cubicBezTo>
                    <a:pt x="317297" y="76658"/>
                    <a:pt x="308610" y="68733"/>
                    <a:pt x="308610" y="60808"/>
                  </a:cubicBezTo>
                  <a:cubicBezTo>
                    <a:pt x="308610" y="56236"/>
                    <a:pt x="314097" y="52426"/>
                    <a:pt x="325069" y="49378"/>
                  </a:cubicBezTo>
                  <a:cubicBezTo>
                    <a:pt x="332689" y="47245"/>
                    <a:pt x="338176" y="46178"/>
                    <a:pt x="341529" y="46178"/>
                  </a:cubicBezTo>
                  <a:close/>
                  <a:moveTo>
                    <a:pt x="102413" y="42977"/>
                  </a:moveTo>
                  <a:cubicBezTo>
                    <a:pt x="120091" y="42977"/>
                    <a:pt x="132131" y="45568"/>
                    <a:pt x="138532" y="50750"/>
                  </a:cubicBezTo>
                  <a:cubicBezTo>
                    <a:pt x="149505" y="58979"/>
                    <a:pt x="154991" y="66599"/>
                    <a:pt x="154991" y="73610"/>
                  </a:cubicBezTo>
                  <a:cubicBezTo>
                    <a:pt x="154991" y="93422"/>
                    <a:pt x="149505" y="103328"/>
                    <a:pt x="138532" y="103328"/>
                  </a:cubicBezTo>
                  <a:cubicBezTo>
                    <a:pt x="134265" y="103328"/>
                    <a:pt x="129997" y="102870"/>
                    <a:pt x="125730" y="101956"/>
                  </a:cubicBezTo>
                  <a:lnTo>
                    <a:pt x="73152" y="108357"/>
                  </a:lnTo>
                  <a:lnTo>
                    <a:pt x="110643" y="86411"/>
                  </a:lnTo>
                  <a:cubicBezTo>
                    <a:pt x="112776" y="85192"/>
                    <a:pt x="113843" y="83820"/>
                    <a:pt x="113843" y="82297"/>
                  </a:cubicBezTo>
                  <a:cubicBezTo>
                    <a:pt x="113843" y="78639"/>
                    <a:pt x="107442" y="73915"/>
                    <a:pt x="94641" y="68123"/>
                  </a:cubicBezTo>
                  <a:cubicBezTo>
                    <a:pt x="82449" y="65075"/>
                    <a:pt x="76353" y="60656"/>
                    <a:pt x="76353" y="54864"/>
                  </a:cubicBezTo>
                  <a:cubicBezTo>
                    <a:pt x="76353" y="46940"/>
                    <a:pt x="85039" y="42977"/>
                    <a:pt x="102413" y="42977"/>
                  </a:cubicBezTo>
                  <a:close/>
                  <a:moveTo>
                    <a:pt x="227229" y="0"/>
                  </a:moveTo>
                  <a:cubicBezTo>
                    <a:pt x="234239" y="0"/>
                    <a:pt x="244297" y="4725"/>
                    <a:pt x="257404" y="14174"/>
                  </a:cubicBezTo>
                  <a:cubicBezTo>
                    <a:pt x="275692" y="29109"/>
                    <a:pt x="284836" y="42063"/>
                    <a:pt x="284836" y="53036"/>
                  </a:cubicBezTo>
                  <a:cubicBezTo>
                    <a:pt x="284836" y="54864"/>
                    <a:pt x="284074" y="62942"/>
                    <a:pt x="282550" y="77267"/>
                  </a:cubicBezTo>
                  <a:cubicBezTo>
                    <a:pt x="282245" y="81839"/>
                    <a:pt x="282093" y="92964"/>
                    <a:pt x="282093" y="110643"/>
                  </a:cubicBezTo>
                  <a:cubicBezTo>
                    <a:pt x="300685" y="100889"/>
                    <a:pt x="314249" y="96012"/>
                    <a:pt x="322783" y="96012"/>
                  </a:cubicBezTo>
                  <a:cubicBezTo>
                    <a:pt x="329794" y="96012"/>
                    <a:pt x="336347" y="97536"/>
                    <a:pt x="342443" y="100585"/>
                  </a:cubicBezTo>
                  <a:cubicBezTo>
                    <a:pt x="347320" y="103633"/>
                    <a:pt x="349758" y="107747"/>
                    <a:pt x="349758" y="112929"/>
                  </a:cubicBezTo>
                  <a:cubicBezTo>
                    <a:pt x="349758" y="118111"/>
                    <a:pt x="343967" y="123749"/>
                    <a:pt x="332385" y="129845"/>
                  </a:cubicBezTo>
                  <a:cubicBezTo>
                    <a:pt x="315011" y="137770"/>
                    <a:pt x="299771" y="149048"/>
                    <a:pt x="286665" y="163678"/>
                  </a:cubicBezTo>
                  <a:cubicBezTo>
                    <a:pt x="293675" y="192634"/>
                    <a:pt x="302514" y="220218"/>
                    <a:pt x="313182" y="246431"/>
                  </a:cubicBezTo>
                  <a:cubicBezTo>
                    <a:pt x="317754" y="234239"/>
                    <a:pt x="321259" y="220828"/>
                    <a:pt x="323698" y="206198"/>
                  </a:cubicBezTo>
                  <a:cubicBezTo>
                    <a:pt x="319126" y="196444"/>
                    <a:pt x="316840" y="189434"/>
                    <a:pt x="316840" y="185166"/>
                  </a:cubicBezTo>
                  <a:cubicBezTo>
                    <a:pt x="316840" y="181204"/>
                    <a:pt x="322936" y="178766"/>
                    <a:pt x="335128" y="177851"/>
                  </a:cubicBezTo>
                  <a:cubicBezTo>
                    <a:pt x="339700" y="177851"/>
                    <a:pt x="345643" y="182728"/>
                    <a:pt x="352959" y="192482"/>
                  </a:cubicBezTo>
                  <a:cubicBezTo>
                    <a:pt x="359359" y="201930"/>
                    <a:pt x="362560" y="208484"/>
                    <a:pt x="362560" y="212141"/>
                  </a:cubicBezTo>
                  <a:cubicBezTo>
                    <a:pt x="362560" y="217628"/>
                    <a:pt x="352044" y="240488"/>
                    <a:pt x="331013" y="280721"/>
                  </a:cubicBezTo>
                  <a:cubicBezTo>
                    <a:pt x="343205" y="301143"/>
                    <a:pt x="358445" y="317297"/>
                    <a:pt x="376733" y="329185"/>
                  </a:cubicBezTo>
                  <a:cubicBezTo>
                    <a:pt x="379171" y="313640"/>
                    <a:pt x="380391" y="300838"/>
                    <a:pt x="380391" y="290780"/>
                  </a:cubicBezTo>
                  <a:cubicBezTo>
                    <a:pt x="379171" y="264567"/>
                    <a:pt x="377343" y="241250"/>
                    <a:pt x="374904" y="220828"/>
                  </a:cubicBezTo>
                  <a:cubicBezTo>
                    <a:pt x="402336" y="266243"/>
                    <a:pt x="418186" y="316688"/>
                    <a:pt x="422453" y="372161"/>
                  </a:cubicBezTo>
                  <a:cubicBezTo>
                    <a:pt x="426415" y="381000"/>
                    <a:pt x="428397" y="387554"/>
                    <a:pt x="428397" y="391821"/>
                  </a:cubicBezTo>
                  <a:cubicBezTo>
                    <a:pt x="428397" y="406147"/>
                    <a:pt x="420472" y="413309"/>
                    <a:pt x="404622" y="413309"/>
                  </a:cubicBezTo>
                  <a:cubicBezTo>
                    <a:pt x="392430" y="413309"/>
                    <a:pt x="376428" y="403860"/>
                    <a:pt x="356616" y="384963"/>
                  </a:cubicBezTo>
                  <a:cubicBezTo>
                    <a:pt x="339243" y="365760"/>
                    <a:pt x="323545" y="344272"/>
                    <a:pt x="309525" y="320498"/>
                  </a:cubicBezTo>
                  <a:cubicBezTo>
                    <a:pt x="293675" y="342748"/>
                    <a:pt x="279959" y="353873"/>
                    <a:pt x="268377" y="353873"/>
                  </a:cubicBezTo>
                  <a:cubicBezTo>
                    <a:pt x="260757" y="353873"/>
                    <a:pt x="256947" y="350825"/>
                    <a:pt x="256947" y="344729"/>
                  </a:cubicBezTo>
                  <a:cubicBezTo>
                    <a:pt x="256947" y="340767"/>
                    <a:pt x="258623" y="334671"/>
                    <a:pt x="261976" y="326441"/>
                  </a:cubicBezTo>
                  <a:cubicBezTo>
                    <a:pt x="261976" y="311811"/>
                    <a:pt x="263195" y="299619"/>
                    <a:pt x="265633" y="289865"/>
                  </a:cubicBezTo>
                  <a:cubicBezTo>
                    <a:pt x="269596" y="297485"/>
                    <a:pt x="274320" y="303581"/>
                    <a:pt x="279807" y="308153"/>
                  </a:cubicBezTo>
                  <a:cubicBezTo>
                    <a:pt x="286512" y="298400"/>
                    <a:pt x="290932" y="291847"/>
                    <a:pt x="293065" y="288494"/>
                  </a:cubicBezTo>
                  <a:cubicBezTo>
                    <a:pt x="286360" y="273559"/>
                    <a:pt x="279502" y="256642"/>
                    <a:pt x="272491" y="237745"/>
                  </a:cubicBezTo>
                  <a:cubicBezTo>
                    <a:pt x="259995" y="283160"/>
                    <a:pt x="251155" y="312116"/>
                    <a:pt x="245974" y="324612"/>
                  </a:cubicBezTo>
                  <a:cubicBezTo>
                    <a:pt x="243535" y="331623"/>
                    <a:pt x="236982" y="339548"/>
                    <a:pt x="226314" y="348387"/>
                  </a:cubicBezTo>
                  <a:cubicBezTo>
                    <a:pt x="217780" y="355702"/>
                    <a:pt x="211379" y="359360"/>
                    <a:pt x="207112" y="359360"/>
                  </a:cubicBezTo>
                  <a:cubicBezTo>
                    <a:pt x="198273" y="359360"/>
                    <a:pt x="193548" y="352654"/>
                    <a:pt x="192939" y="339243"/>
                  </a:cubicBezTo>
                  <a:cubicBezTo>
                    <a:pt x="187757" y="328575"/>
                    <a:pt x="183033" y="317297"/>
                    <a:pt x="178765" y="305410"/>
                  </a:cubicBezTo>
                  <a:cubicBezTo>
                    <a:pt x="167488" y="347472"/>
                    <a:pt x="156363" y="368504"/>
                    <a:pt x="145390" y="368504"/>
                  </a:cubicBezTo>
                  <a:cubicBezTo>
                    <a:pt x="136551" y="368504"/>
                    <a:pt x="129693" y="357378"/>
                    <a:pt x="124816" y="335128"/>
                  </a:cubicBezTo>
                  <a:lnTo>
                    <a:pt x="122987" y="304953"/>
                  </a:lnTo>
                  <a:lnTo>
                    <a:pt x="106528" y="347930"/>
                  </a:lnTo>
                  <a:cubicBezTo>
                    <a:pt x="107747" y="362865"/>
                    <a:pt x="102870" y="370333"/>
                    <a:pt x="91897" y="370333"/>
                  </a:cubicBezTo>
                  <a:cubicBezTo>
                    <a:pt x="87630" y="370333"/>
                    <a:pt x="83515" y="369647"/>
                    <a:pt x="79553" y="368275"/>
                  </a:cubicBezTo>
                  <a:cubicBezTo>
                    <a:pt x="75591" y="366903"/>
                    <a:pt x="72543" y="364694"/>
                    <a:pt x="70409" y="361646"/>
                  </a:cubicBezTo>
                  <a:cubicBezTo>
                    <a:pt x="66751" y="355854"/>
                    <a:pt x="64008" y="351282"/>
                    <a:pt x="62179" y="347930"/>
                  </a:cubicBezTo>
                  <a:cubicBezTo>
                    <a:pt x="60351" y="344577"/>
                    <a:pt x="58522" y="340157"/>
                    <a:pt x="56693" y="334671"/>
                  </a:cubicBezTo>
                  <a:cubicBezTo>
                    <a:pt x="53645" y="325527"/>
                    <a:pt x="52121" y="315773"/>
                    <a:pt x="52121" y="305410"/>
                  </a:cubicBezTo>
                  <a:cubicBezTo>
                    <a:pt x="52121" y="285903"/>
                    <a:pt x="56541" y="262281"/>
                    <a:pt x="65380" y="234544"/>
                  </a:cubicBezTo>
                  <a:cubicBezTo>
                    <a:pt x="70561" y="217171"/>
                    <a:pt x="73152" y="202388"/>
                    <a:pt x="73152" y="190196"/>
                  </a:cubicBezTo>
                  <a:cubicBezTo>
                    <a:pt x="73152" y="183185"/>
                    <a:pt x="71628" y="179680"/>
                    <a:pt x="68580" y="179680"/>
                  </a:cubicBezTo>
                  <a:cubicBezTo>
                    <a:pt x="66751" y="179680"/>
                    <a:pt x="62637" y="181814"/>
                    <a:pt x="56236" y="186081"/>
                  </a:cubicBezTo>
                  <a:cubicBezTo>
                    <a:pt x="52578" y="188824"/>
                    <a:pt x="48463" y="191567"/>
                    <a:pt x="43891" y="194311"/>
                  </a:cubicBezTo>
                  <a:lnTo>
                    <a:pt x="34747" y="201169"/>
                  </a:lnTo>
                  <a:cubicBezTo>
                    <a:pt x="32919" y="202997"/>
                    <a:pt x="31471" y="204140"/>
                    <a:pt x="30404" y="204598"/>
                  </a:cubicBezTo>
                  <a:cubicBezTo>
                    <a:pt x="29337" y="205055"/>
                    <a:pt x="27432" y="205283"/>
                    <a:pt x="24689" y="205283"/>
                  </a:cubicBezTo>
                  <a:cubicBezTo>
                    <a:pt x="18288" y="205283"/>
                    <a:pt x="12573" y="203531"/>
                    <a:pt x="7544" y="200026"/>
                  </a:cubicBezTo>
                  <a:cubicBezTo>
                    <a:pt x="2515" y="196520"/>
                    <a:pt x="0" y="192634"/>
                    <a:pt x="0" y="188367"/>
                  </a:cubicBezTo>
                  <a:cubicBezTo>
                    <a:pt x="0" y="185319"/>
                    <a:pt x="1219" y="183033"/>
                    <a:pt x="3658" y="181509"/>
                  </a:cubicBezTo>
                  <a:cubicBezTo>
                    <a:pt x="8839" y="179375"/>
                    <a:pt x="13030" y="177699"/>
                    <a:pt x="16231" y="176480"/>
                  </a:cubicBezTo>
                  <a:cubicBezTo>
                    <a:pt x="19431" y="175260"/>
                    <a:pt x="21946" y="174346"/>
                    <a:pt x="23775" y="173736"/>
                  </a:cubicBezTo>
                  <a:cubicBezTo>
                    <a:pt x="38100" y="168555"/>
                    <a:pt x="52273" y="162306"/>
                    <a:pt x="66294" y="154991"/>
                  </a:cubicBezTo>
                  <a:cubicBezTo>
                    <a:pt x="68733" y="153772"/>
                    <a:pt x="71247" y="152400"/>
                    <a:pt x="73838" y="150877"/>
                  </a:cubicBezTo>
                  <a:cubicBezTo>
                    <a:pt x="76429" y="149353"/>
                    <a:pt x="78486" y="148362"/>
                    <a:pt x="80010" y="147905"/>
                  </a:cubicBezTo>
                  <a:cubicBezTo>
                    <a:pt x="81534" y="147448"/>
                    <a:pt x="83668" y="147219"/>
                    <a:pt x="86411" y="147219"/>
                  </a:cubicBezTo>
                  <a:cubicBezTo>
                    <a:pt x="92507" y="147219"/>
                    <a:pt x="101194" y="150419"/>
                    <a:pt x="112471" y="156820"/>
                  </a:cubicBezTo>
                  <a:cubicBezTo>
                    <a:pt x="122835" y="162002"/>
                    <a:pt x="128016" y="168555"/>
                    <a:pt x="128016" y="176480"/>
                  </a:cubicBezTo>
                  <a:cubicBezTo>
                    <a:pt x="128016" y="179223"/>
                    <a:pt x="125883" y="183490"/>
                    <a:pt x="121615" y="189281"/>
                  </a:cubicBezTo>
                  <a:lnTo>
                    <a:pt x="116586" y="197054"/>
                  </a:lnTo>
                  <a:lnTo>
                    <a:pt x="108814" y="209398"/>
                  </a:lnTo>
                  <a:lnTo>
                    <a:pt x="103785" y="217628"/>
                  </a:lnTo>
                  <a:cubicBezTo>
                    <a:pt x="94031" y="237135"/>
                    <a:pt x="87021" y="268072"/>
                    <a:pt x="82753" y="310439"/>
                  </a:cubicBezTo>
                  <a:lnTo>
                    <a:pt x="103327" y="283922"/>
                  </a:lnTo>
                  <a:cubicBezTo>
                    <a:pt x="113995" y="270815"/>
                    <a:pt x="122606" y="259538"/>
                    <a:pt x="129159" y="250089"/>
                  </a:cubicBezTo>
                  <a:cubicBezTo>
                    <a:pt x="135712" y="240640"/>
                    <a:pt x="141732" y="230277"/>
                    <a:pt x="147219" y="218999"/>
                  </a:cubicBezTo>
                  <a:cubicBezTo>
                    <a:pt x="143256" y="244603"/>
                    <a:pt x="136398" y="269901"/>
                    <a:pt x="126645" y="294894"/>
                  </a:cubicBezTo>
                  <a:lnTo>
                    <a:pt x="134874" y="315469"/>
                  </a:lnTo>
                  <a:cubicBezTo>
                    <a:pt x="151333" y="269748"/>
                    <a:pt x="160173" y="224638"/>
                    <a:pt x="161392" y="180137"/>
                  </a:cubicBezTo>
                  <a:cubicBezTo>
                    <a:pt x="154381" y="175870"/>
                    <a:pt x="150876" y="172975"/>
                    <a:pt x="150876" y="171451"/>
                  </a:cubicBezTo>
                  <a:cubicBezTo>
                    <a:pt x="150876" y="169927"/>
                    <a:pt x="151943" y="168098"/>
                    <a:pt x="154077" y="165964"/>
                  </a:cubicBezTo>
                  <a:cubicBezTo>
                    <a:pt x="155296" y="163830"/>
                    <a:pt x="157734" y="162764"/>
                    <a:pt x="161392" y="162764"/>
                  </a:cubicBezTo>
                  <a:cubicBezTo>
                    <a:pt x="164745" y="162764"/>
                    <a:pt x="168555" y="163830"/>
                    <a:pt x="172822" y="165964"/>
                  </a:cubicBezTo>
                  <a:cubicBezTo>
                    <a:pt x="179223" y="158649"/>
                    <a:pt x="186690" y="153467"/>
                    <a:pt x="195225" y="150419"/>
                  </a:cubicBezTo>
                  <a:cubicBezTo>
                    <a:pt x="212598" y="144323"/>
                    <a:pt x="227991" y="137923"/>
                    <a:pt x="241402" y="131217"/>
                  </a:cubicBezTo>
                  <a:lnTo>
                    <a:pt x="220828" y="37034"/>
                  </a:lnTo>
                  <a:cubicBezTo>
                    <a:pt x="205283" y="27280"/>
                    <a:pt x="197511" y="19203"/>
                    <a:pt x="197511" y="12802"/>
                  </a:cubicBezTo>
                  <a:cubicBezTo>
                    <a:pt x="197511" y="7621"/>
                    <a:pt x="207417" y="3353"/>
                    <a:pt x="227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72F96F0-2F35-04E6-E47D-974DFF81B02A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0605108" y="455470"/>
              <a:ext cx="347472" cy="410566"/>
            </a:xfrm>
            <a:custGeom>
              <a:avLst/>
              <a:gdLst/>
              <a:ahLst/>
              <a:cxnLst/>
              <a:rect l="l" t="t" r="r" b="b"/>
              <a:pathLst>
                <a:path w="347472" h="410566">
                  <a:moveTo>
                    <a:pt x="167793" y="143104"/>
                  </a:moveTo>
                  <a:lnTo>
                    <a:pt x="175565" y="167792"/>
                  </a:lnTo>
                  <a:cubicBezTo>
                    <a:pt x="182880" y="160782"/>
                    <a:pt x="191110" y="153162"/>
                    <a:pt x="200254" y="144932"/>
                  </a:cubicBezTo>
                  <a:cubicBezTo>
                    <a:pt x="195987" y="145542"/>
                    <a:pt x="191415" y="145847"/>
                    <a:pt x="186538" y="145847"/>
                  </a:cubicBezTo>
                  <a:cubicBezTo>
                    <a:pt x="182271" y="145847"/>
                    <a:pt x="176022" y="144932"/>
                    <a:pt x="167793" y="143104"/>
                  </a:cubicBezTo>
                  <a:close/>
                  <a:moveTo>
                    <a:pt x="275692" y="94640"/>
                  </a:moveTo>
                  <a:cubicBezTo>
                    <a:pt x="233020" y="103785"/>
                    <a:pt x="208636" y="108356"/>
                    <a:pt x="202540" y="108356"/>
                  </a:cubicBezTo>
                  <a:cubicBezTo>
                    <a:pt x="198882" y="108356"/>
                    <a:pt x="193701" y="108052"/>
                    <a:pt x="186995" y="107442"/>
                  </a:cubicBezTo>
                  <a:lnTo>
                    <a:pt x="175565" y="128016"/>
                  </a:lnTo>
                  <a:cubicBezTo>
                    <a:pt x="187148" y="126187"/>
                    <a:pt x="201626" y="123901"/>
                    <a:pt x="218999" y="121158"/>
                  </a:cubicBezTo>
                  <a:cubicBezTo>
                    <a:pt x="226924" y="119329"/>
                    <a:pt x="232106" y="118415"/>
                    <a:pt x="234544" y="118415"/>
                  </a:cubicBezTo>
                  <a:cubicBezTo>
                    <a:pt x="249174" y="118415"/>
                    <a:pt x="256490" y="121920"/>
                    <a:pt x="256490" y="128931"/>
                  </a:cubicBezTo>
                  <a:cubicBezTo>
                    <a:pt x="256490" y="133807"/>
                    <a:pt x="246279" y="139141"/>
                    <a:pt x="225857" y="144932"/>
                  </a:cubicBezTo>
                  <a:cubicBezTo>
                    <a:pt x="208788" y="152248"/>
                    <a:pt x="196749" y="160325"/>
                    <a:pt x="189738" y="169164"/>
                  </a:cubicBezTo>
                  <a:cubicBezTo>
                    <a:pt x="200102" y="169164"/>
                    <a:pt x="209398" y="167640"/>
                    <a:pt x="217628" y="164592"/>
                  </a:cubicBezTo>
                  <a:cubicBezTo>
                    <a:pt x="225857" y="160630"/>
                    <a:pt x="231191" y="158649"/>
                    <a:pt x="233630" y="158649"/>
                  </a:cubicBezTo>
                  <a:cubicBezTo>
                    <a:pt x="236068" y="158649"/>
                    <a:pt x="239421" y="160020"/>
                    <a:pt x="243688" y="162763"/>
                  </a:cubicBezTo>
                  <a:cubicBezTo>
                    <a:pt x="258014" y="143256"/>
                    <a:pt x="268682" y="120549"/>
                    <a:pt x="275692" y="94640"/>
                  </a:cubicBezTo>
                  <a:close/>
                  <a:moveTo>
                    <a:pt x="252832" y="0"/>
                  </a:moveTo>
                  <a:cubicBezTo>
                    <a:pt x="263195" y="0"/>
                    <a:pt x="273558" y="3353"/>
                    <a:pt x="283922" y="10058"/>
                  </a:cubicBezTo>
                  <a:cubicBezTo>
                    <a:pt x="290322" y="15240"/>
                    <a:pt x="293523" y="21489"/>
                    <a:pt x="293523" y="28804"/>
                  </a:cubicBezTo>
                  <a:cubicBezTo>
                    <a:pt x="293523" y="38253"/>
                    <a:pt x="288036" y="43891"/>
                    <a:pt x="277064" y="45720"/>
                  </a:cubicBezTo>
                  <a:cubicBezTo>
                    <a:pt x="272187" y="46939"/>
                    <a:pt x="263652" y="48920"/>
                    <a:pt x="251460" y="51664"/>
                  </a:cubicBezTo>
                  <a:cubicBezTo>
                    <a:pt x="233172" y="60503"/>
                    <a:pt x="217018" y="72238"/>
                    <a:pt x="202997" y="86868"/>
                  </a:cubicBezTo>
                  <a:cubicBezTo>
                    <a:pt x="213056" y="83515"/>
                    <a:pt x="235916" y="78334"/>
                    <a:pt x="271577" y="71323"/>
                  </a:cubicBezTo>
                  <a:cubicBezTo>
                    <a:pt x="281636" y="65532"/>
                    <a:pt x="289560" y="62637"/>
                    <a:pt x="295352" y="62637"/>
                  </a:cubicBezTo>
                  <a:cubicBezTo>
                    <a:pt x="302057" y="62637"/>
                    <a:pt x="309982" y="67208"/>
                    <a:pt x="319126" y="76352"/>
                  </a:cubicBezTo>
                  <a:cubicBezTo>
                    <a:pt x="327660" y="85192"/>
                    <a:pt x="331928" y="92964"/>
                    <a:pt x="331928" y="99670"/>
                  </a:cubicBezTo>
                  <a:cubicBezTo>
                    <a:pt x="331928" y="104851"/>
                    <a:pt x="329184" y="110033"/>
                    <a:pt x="323698" y="115215"/>
                  </a:cubicBezTo>
                  <a:cubicBezTo>
                    <a:pt x="303581" y="150267"/>
                    <a:pt x="288036" y="172517"/>
                    <a:pt x="277064" y="181966"/>
                  </a:cubicBezTo>
                  <a:cubicBezTo>
                    <a:pt x="270968" y="187147"/>
                    <a:pt x="264567" y="189738"/>
                    <a:pt x="257861" y="189738"/>
                  </a:cubicBezTo>
                  <a:cubicBezTo>
                    <a:pt x="255423" y="189738"/>
                    <a:pt x="251918" y="187452"/>
                    <a:pt x="247346" y="182880"/>
                  </a:cubicBezTo>
                  <a:cubicBezTo>
                    <a:pt x="241859" y="185928"/>
                    <a:pt x="236525" y="189128"/>
                    <a:pt x="231344" y="192481"/>
                  </a:cubicBezTo>
                  <a:cubicBezTo>
                    <a:pt x="222200" y="197968"/>
                    <a:pt x="215189" y="202844"/>
                    <a:pt x="210312" y="207112"/>
                  </a:cubicBezTo>
                  <a:cubicBezTo>
                    <a:pt x="214580" y="206502"/>
                    <a:pt x="219152" y="205588"/>
                    <a:pt x="224028" y="204368"/>
                  </a:cubicBezTo>
                  <a:cubicBezTo>
                    <a:pt x="233172" y="198882"/>
                    <a:pt x="239726" y="196139"/>
                    <a:pt x="243688" y="196139"/>
                  </a:cubicBezTo>
                  <a:cubicBezTo>
                    <a:pt x="247041" y="196139"/>
                    <a:pt x="252222" y="200406"/>
                    <a:pt x="259233" y="208941"/>
                  </a:cubicBezTo>
                  <a:cubicBezTo>
                    <a:pt x="264719" y="217170"/>
                    <a:pt x="267462" y="223266"/>
                    <a:pt x="267462" y="227228"/>
                  </a:cubicBezTo>
                  <a:cubicBezTo>
                    <a:pt x="267462" y="231496"/>
                    <a:pt x="263805" y="235306"/>
                    <a:pt x="256490" y="238659"/>
                  </a:cubicBezTo>
                  <a:cubicBezTo>
                    <a:pt x="242164" y="248107"/>
                    <a:pt x="231039" y="255575"/>
                    <a:pt x="223114" y="261061"/>
                  </a:cubicBezTo>
                  <a:cubicBezTo>
                    <a:pt x="226467" y="263804"/>
                    <a:pt x="229362" y="266395"/>
                    <a:pt x="231801" y="268834"/>
                  </a:cubicBezTo>
                  <a:cubicBezTo>
                    <a:pt x="244602" y="267310"/>
                    <a:pt x="260757" y="265481"/>
                    <a:pt x="280264" y="263347"/>
                  </a:cubicBezTo>
                  <a:cubicBezTo>
                    <a:pt x="292151" y="259080"/>
                    <a:pt x="299924" y="256947"/>
                    <a:pt x="303581" y="256947"/>
                  </a:cubicBezTo>
                  <a:cubicBezTo>
                    <a:pt x="311811" y="256947"/>
                    <a:pt x="323546" y="261214"/>
                    <a:pt x="338786" y="269748"/>
                  </a:cubicBezTo>
                  <a:cubicBezTo>
                    <a:pt x="344577" y="273710"/>
                    <a:pt x="347472" y="279807"/>
                    <a:pt x="347472" y="288036"/>
                  </a:cubicBezTo>
                  <a:cubicBezTo>
                    <a:pt x="347472" y="298704"/>
                    <a:pt x="341224" y="304038"/>
                    <a:pt x="328727" y="304038"/>
                  </a:cubicBezTo>
                  <a:cubicBezTo>
                    <a:pt x="319888" y="304038"/>
                    <a:pt x="292913" y="302362"/>
                    <a:pt x="247803" y="299009"/>
                  </a:cubicBezTo>
                  <a:cubicBezTo>
                    <a:pt x="250241" y="313335"/>
                    <a:pt x="251460" y="323545"/>
                    <a:pt x="251460" y="329641"/>
                  </a:cubicBezTo>
                  <a:cubicBezTo>
                    <a:pt x="251460" y="355549"/>
                    <a:pt x="247346" y="375209"/>
                    <a:pt x="239116" y="388620"/>
                  </a:cubicBezTo>
                  <a:cubicBezTo>
                    <a:pt x="229362" y="403250"/>
                    <a:pt x="219761" y="410566"/>
                    <a:pt x="210312" y="410566"/>
                  </a:cubicBezTo>
                  <a:cubicBezTo>
                    <a:pt x="205131" y="410566"/>
                    <a:pt x="199949" y="405232"/>
                    <a:pt x="194768" y="394564"/>
                  </a:cubicBezTo>
                  <a:cubicBezTo>
                    <a:pt x="160630" y="375971"/>
                    <a:pt x="135179" y="354330"/>
                    <a:pt x="118415" y="329641"/>
                  </a:cubicBezTo>
                  <a:cubicBezTo>
                    <a:pt x="137618" y="341224"/>
                    <a:pt x="155448" y="347777"/>
                    <a:pt x="171908" y="349301"/>
                  </a:cubicBezTo>
                  <a:cubicBezTo>
                    <a:pt x="177394" y="349911"/>
                    <a:pt x="188672" y="350215"/>
                    <a:pt x="205740" y="350215"/>
                  </a:cubicBezTo>
                  <a:cubicBezTo>
                    <a:pt x="210312" y="342900"/>
                    <a:pt x="212598" y="326136"/>
                    <a:pt x="212598" y="299923"/>
                  </a:cubicBezTo>
                  <a:cubicBezTo>
                    <a:pt x="194310" y="301447"/>
                    <a:pt x="177546" y="304343"/>
                    <a:pt x="162306" y="308610"/>
                  </a:cubicBezTo>
                  <a:cubicBezTo>
                    <a:pt x="151943" y="311049"/>
                    <a:pt x="145695" y="312268"/>
                    <a:pt x="143561" y="312268"/>
                  </a:cubicBezTo>
                  <a:cubicBezTo>
                    <a:pt x="137770" y="312268"/>
                    <a:pt x="129540" y="312420"/>
                    <a:pt x="118872" y="312725"/>
                  </a:cubicBezTo>
                  <a:cubicBezTo>
                    <a:pt x="111862" y="314554"/>
                    <a:pt x="106985" y="315468"/>
                    <a:pt x="104242" y="315468"/>
                  </a:cubicBezTo>
                  <a:cubicBezTo>
                    <a:pt x="100889" y="315468"/>
                    <a:pt x="99213" y="313487"/>
                    <a:pt x="99213" y="309525"/>
                  </a:cubicBezTo>
                  <a:cubicBezTo>
                    <a:pt x="99213" y="303124"/>
                    <a:pt x="109881" y="296113"/>
                    <a:pt x="131217" y="288493"/>
                  </a:cubicBezTo>
                  <a:cubicBezTo>
                    <a:pt x="149810" y="283616"/>
                    <a:pt x="172212" y="278892"/>
                    <a:pt x="198425" y="274320"/>
                  </a:cubicBezTo>
                  <a:cubicBezTo>
                    <a:pt x="191720" y="268834"/>
                    <a:pt x="188367" y="263957"/>
                    <a:pt x="188367" y="259690"/>
                  </a:cubicBezTo>
                  <a:cubicBezTo>
                    <a:pt x="188367" y="251155"/>
                    <a:pt x="190348" y="245516"/>
                    <a:pt x="194310" y="242773"/>
                  </a:cubicBezTo>
                  <a:cubicBezTo>
                    <a:pt x="197054" y="242468"/>
                    <a:pt x="199949" y="242316"/>
                    <a:pt x="202997" y="242316"/>
                  </a:cubicBezTo>
                  <a:cubicBezTo>
                    <a:pt x="208179" y="237744"/>
                    <a:pt x="212141" y="233325"/>
                    <a:pt x="214884" y="229057"/>
                  </a:cubicBezTo>
                  <a:cubicBezTo>
                    <a:pt x="208788" y="229667"/>
                    <a:pt x="198578" y="233020"/>
                    <a:pt x="184252" y="239116"/>
                  </a:cubicBezTo>
                  <a:cubicBezTo>
                    <a:pt x="167183" y="248565"/>
                    <a:pt x="156210" y="253289"/>
                    <a:pt x="151334" y="253289"/>
                  </a:cubicBezTo>
                  <a:cubicBezTo>
                    <a:pt x="144323" y="253289"/>
                    <a:pt x="140818" y="248869"/>
                    <a:pt x="140818" y="240030"/>
                  </a:cubicBezTo>
                  <a:cubicBezTo>
                    <a:pt x="140818" y="232715"/>
                    <a:pt x="143409" y="226467"/>
                    <a:pt x="148590" y="221285"/>
                  </a:cubicBezTo>
                  <a:cubicBezTo>
                    <a:pt x="151638" y="218847"/>
                    <a:pt x="158649" y="216256"/>
                    <a:pt x="169622" y="213513"/>
                  </a:cubicBezTo>
                  <a:cubicBezTo>
                    <a:pt x="182423" y="206502"/>
                    <a:pt x="192939" y="198425"/>
                    <a:pt x="201168" y="189281"/>
                  </a:cubicBezTo>
                  <a:cubicBezTo>
                    <a:pt x="194463" y="190805"/>
                    <a:pt x="187452" y="192634"/>
                    <a:pt x="180137" y="194767"/>
                  </a:cubicBezTo>
                  <a:cubicBezTo>
                    <a:pt x="179528" y="198730"/>
                    <a:pt x="177242" y="200711"/>
                    <a:pt x="173279" y="200711"/>
                  </a:cubicBezTo>
                  <a:cubicBezTo>
                    <a:pt x="168402" y="200711"/>
                    <a:pt x="165050" y="199797"/>
                    <a:pt x="163221" y="197968"/>
                  </a:cubicBezTo>
                  <a:cubicBezTo>
                    <a:pt x="156515" y="191262"/>
                    <a:pt x="151791" y="183642"/>
                    <a:pt x="149048" y="175108"/>
                  </a:cubicBezTo>
                  <a:cubicBezTo>
                    <a:pt x="129540" y="204673"/>
                    <a:pt x="103023" y="246431"/>
                    <a:pt x="69495" y="300380"/>
                  </a:cubicBezTo>
                  <a:cubicBezTo>
                    <a:pt x="46330" y="331775"/>
                    <a:pt x="28194" y="347472"/>
                    <a:pt x="15088" y="347472"/>
                  </a:cubicBezTo>
                  <a:cubicBezTo>
                    <a:pt x="5030" y="347472"/>
                    <a:pt x="0" y="344119"/>
                    <a:pt x="0" y="337414"/>
                  </a:cubicBezTo>
                  <a:cubicBezTo>
                    <a:pt x="0" y="331013"/>
                    <a:pt x="1829" y="324307"/>
                    <a:pt x="5487" y="317297"/>
                  </a:cubicBezTo>
                  <a:cubicBezTo>
                    <a:pt x="5487" y="297485"/>
                    <a:pt x="7163" y="277216"/>
                    <a:pt x="10516" y="256489"/>
                  </a:cubicBezTo>
                  <a:cubicBezTo>
                    <a:pt x="14478" y="272949"/>
                    <a:pt x="20117" y="284074"/>
                    <a:pt x="27432" y="289865"/>
                  </a:cubicBezTo>
                  <a:cubicBezTo>
                    <a:pt x="66447" y="236525"/>
                    <a:pt x="103937" y="181661"/>
                    <a:pt x="139904" y="125273"/>
                  </a:cubicBezTo>
                  <a:cubicBezTo>
                    <a:pt x="140208" y="107899"/>
                    <a:pt x="141732" y="99213"/>
                    <a:pt x="144476" y="99213"/>
                  </a:cubicBezTo>
                  <a:cubicBezTo>
                    <a:pt x="146609" y="99213"/>
                    <a:pt x="149200" y="101803"/>
                    <a:pt x="152248" y="106985"/>
                  </a:cubicBezTo>
                  <a:cubicBezTo>
                    <a:pt x="162002" y="93879"/>
                    <a:pt x="172517" y="80772"/>
                    <a:pt x="183795" y="67666"/>
                  </a:cubicBezTo>
                  <a:cubicBezTo>
                    <a:pt x="157277" y="72543"/>
                    <a:pt x="140666" y="74981"/>
                    <a:pt x="133960" y="74981"/>
                  </a:cubicBezTo>
                  <a:cubicBezTo>
                    <a:pt x="120244" y="74981"/>
                    <a:pt x="108662" y="70866"/>
                    <a:pt x="99213" y="62637"/>
                  </a:cubicBezTo>
                  <a:cubicBezTo>
                    <a:pt x="86716" y="52578"/>
                    <a:pt x="80468" y="45263"/>
                    <a:pt x="80468" y="40691"/>
                  </a:cubicBezTo>
                  <a:cubicBezTo>
                    <a:pt x="80468" y="36119"/>
                    <a:pt x="82296" y="33833"/>
                    <a:pt x="85954" y="33833"/>
                  </a:cubicBezTo>
                  <a:cubicBezTo>
                    <a:pt x="88697" y="33833"/>
                    <a:pt x="94641" y="35357"/>
                    <a:pt x="103785" y="38405"/>
                  </a:cubicBezTo>
                  <a:cubicBezTo>
                    <a:pt x="140666" y="33833"/>
                    <a:pt x="182118" y="25756"/>
                    <a:pt x="228143" y="14173"/>
                  </a:cubicBezTo>
                  <a:cubicBezTo>
                    <a:pt x="238811" y="4725"/>
                    <a:pt x="247041" y="0"/>
                    <a:pt x="25283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1789F9C-D7D3-7A79-EF5A-CF8560B6FE6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1017110" y="516598"/>
              <a:ext cx="165278" cy="206655"/>
            </a:xfrm>
            <a:custGeom>
              <a:avLst/>
              <a:gdLst/>
              <a:ahLst/>
              <a:cxnLst/>
              <a:rect l="l" t="t" r="r" b="b"/>
              <a:pathLst>
                <a:path w="165278" h="206655">
                  <a:moveTo>
                    <a:pt x="144704" y="40463"/>
                  </a:moveTo>
                  <a:cubicBezTo>
                    <a:pt x="148819" y="40463"/>
                    <a:pt x="152477" y="42291"/>
                    <a:pt x="155677" y="45949"/>
                  </a:cubicBezTo>
                  <a:cubicBezTo>
                    <a:pt x="162078" y="53874"/>
                    <a:pt x="165278" y="60808"/>
                    <a:pt x="165278" y="66751"/>
                  </a:cubicBezTo>
                  <a:cubicBezTo>
                    <a:pt x="165278" y="70866"/>
                    <a:pt x="162002" y="72924"/>
                    <a:pt x="155448" y="72924"/>
                  </a:cubicBezTo>
                  <a:cubicBezTo>
                    <a:pt x="147371" y="77496"/>
                    <a:pt x="139294" y="80544"/>
                    <a:pt x="131217" y="82068"/>
                  </a:cubicBezTo>
                  <a:cubicBezTo>
                    <a:pt x="129083" y="82525"/>
                    <a:pt x="124664" y="82754"/>
                    <a:pt x="117958" y="82754"/>
                  </a:cubicBezTo>
                  <a:cubicBezTo>
                    <a:pt x="118263" y="83820"/>
                    <a:pt x="118415" y="84735"/>
                    <a:pt x="118415" y="85497"/>
                  </a:cubicBezTo>
                  <a:cubicBezTo>
                    <a:pt x="118415" y="89154"/>
                    <a:pt x="115291" y="91440"/>
                    <a:pt x="109043" y="92355"/>
                  </a:cubicBezTo>
                  <a:cubicBezTo>
                    <a:pt x="100813" y="99518"/>
                    <a:pt x="93041" y="105309"/>
                    <a:pt x="85725" y="109728"/>
                  </a:cubicBezTo>
                  <a:cubicBezTo>
                    <a:pt x="89383" y="112776"/>
                    <a:pt x="92355" y="116205"/>
                    <a:pt x="94641" y="120015"/>
                  </a:cubicBezTo>
                  <a:cubicBezTo>
                    <a:pt x="102566" y="118796"/>
                    <a:pt x="110567" y="117729"/>
                    <a:pt x="118644" y="116815"/>
                  </a:cubicBezTo>
                  <a:cubicBezTo>
                    <a:pt x="123063" y="115748"/>
                    <a:pt x="126035" y="115215"/>
                    <a:pt x="127559" y="115215"/>
                  </a:cubicBezTo>
                  <a:cubicBezTo>
                    <a:pt x="130912" y="115215"/>
                    <a:pt x="135941" y="116891"/>
                    <a:pt x="142647" y="120244"/>
                  </a:cubicBezTo>
                  <a:cubicBezTo>
                    <a:pt x="148286" y="124054"/>
                    <a:pt x="151105" y="128169"/>
                    <a:pt x="151105" y="132588"/>
                  </a:cubicBezTo>
                  <a:cubicBezTo>
                    <a:pt x="151105" y="137618"/>
                    <a:pt x="147524" y="140132"/>
                    <a:pt x="140361" y="140132"/>
                  </a:cubicBezTo>
                  <a:cubicBezTo>
                    <a:pt x="127407" y="138608"/>
                    <a:pt x="113919" y="137618"/>
                    <a:pt x="99899" y="137160"/>
                  </a:cubicBezTo>
                  <a:cubicBezTo>
                    <a:pt x="100965" y="144323"/>
                    <a:pt x="101499" y="150800"/>
                    <a:pt x="101499" y="156591"/>
                  </a:cubicBezTo>
                  <a:cubicBezTo>
                    <a:pt x="101499" y="174575"/>
                    <a:pt x="97765" y="188976"/>
                    <a:pt x="90297" y="199797"/>
                  </a:cubicBezTo>
                  <a:cubicBezTo>
                    <a:pt x="86183" y="204369"/>
                    <a:pt x="81687" y="206655"/>
                    <a:pt x="76810" y="206655"/>
                  </a:cubicBezTo>
                  <a:cubicBezTo>
                    <a:pt x="73610" y="206655"/>
                    <a:pt x="71400" y="203835"/>
                    <a:pt x="70181" y="198197"/>
                  </a:cubicBezTo>
                  <a:cubicBezTo>
                    <a:pt x="51131" y="187833"/>
                    <a:pt x="37338" y="174651"/>
                    <a:pt x="28804" y="158649"/>
                  </a:cubicBezTo>
                  <a:cubicBezTo>
                    <a:pt x="43434" y="168707"/>
                    <a:pt x="56084" y="173736"/>
                    <a:pt x="66752" y="173736"/>
                  </a:cubicBezTo>
                  <a:cubicBezTo>
                    <a:pt x="72238" y="173736"/>
                    <a:pt x="76200" y="173279"/>
                    <a:pt x="78639" y="172365"/>
                  </a:cubicBezTo>
                  <a:cubicBezTo>
                    <a:pt x="80620" y="163678"/>
                    <a:pt x="81611" y="152248"/>
                    <a:pt x="81611" y="138075"/>
                  </a:cubicBezTo>
                  <a:cubicBezTo>
                    <a:pt x="62865" y="140818"/>
                    <a:pt x="43739" y="144476"/>
                    <a:pt x="24232" y="149048"/>
                  </a:cubicBezTo>
                  <a:cubicBezTo>
                    <a:pt x="21489" y="149048"/>
                    <a:pt x="20117" y="147828"/>
                    <a:pt x="20117" y="145390"/>
                  </a:cubicBezTo>
                  <a:cubicBezTo>
                    <a:pt x="20117" y="143409"/>
                    <a:pt x="21565" y="141275"/>
                    <a:pt x="24461" y="138989"/>
                  </a:cubicBezTo>
                  <a:cubicBezTo>
                    <a:pt x="37567" y="132588"/>
                    <a:pt x="55626" y="127178"/>
                    <a:pt x="78639" y="122758"/>
                  </a:cubicBezTo>
                  <a:lnTo>
                    <a:pt x="77267" y="120473"/>
                  </a:lnTo>
                  <a:cubicBezTo>
                    <a:pt x="70866" y="120473"/>
                    <a:pt x="67666" y="118567"/>
                    <a:pt x="67666" y="114757"/>
                  </a:cubicBezTo>
                  <a:cubicBezTo>
                    <a:pt x="67666" y="108661"/>
                    <a:pt x="68352" y="105385"/>
                    <a:pt x="69723" y="104928"/>
                  </a:cubicBezTo>
                  <a:lnTo>
                    <a:pt x="75210" y="102870"/>
                  </a:lnTo>
                  <a:cubicBezTo>
                    <a:pt x="82525" y="97689"/>
                    <a:pt x="88011" y="91212"/>
                    <a:pt x="91669" y="83439"/>
                  </a:cubicBezTo>
                  <a:cubicBezTo>
                    <a:pt x="83592" y="86640"/>
                    <a:pt x="71781" y="92583"/>
                    <a:pt x="56236" y="101270"/>
                  </a:cubicBezTo>
                  <a:cubicBezTo>
                    <a:pt x="51969" y="104013"/>
                    <a:pt x="48311" y="105385"/>
                    <a:pt x="45263" y="105385"/>
                  </a:cubicBezTo>
                  <a:cubicBezTo>
                    <a:pt x="42977" y="105385"/>
                    <a:pt x="41453" y="104547"/>
                    <a:pt x="40691" y="102870"/>
                  </a:cubicBezTo>
                  <a:cubicBezTo>
                    <a:pt x="38862" y="97841"/>
                    <a:pt x="37948" y="93650"/>
                    <a:pt x="37948" y="90297"/>
                  </a:cubicBezTo>
                  <a:cubicBezTo>
                    <a:pt x="37948" y="88469"/>
                    <a:pt x="39320" y="86182"/>
                    <a:pt x="42063" y="83439"/>
                  </a:cubicBezTo>
                  <a:cubicBezTo>
                    <a:pt x="44958" y="80391"/>
                    <a:pt x="47473" y="78867"/>
                    <a:pt x="49607" y="78867"/>
                  </a:cubicBezTo>
                  <a:cubicBezTo>
                    <a:pt x="50673" y="78867"/>
                    <a:pt x="51512" y="80772"/>
                    <a:pt x="52121" y="84582"/>
                  </a:cubicBezTo>
                  <a:cubicBezTo>
                    <a:pt x="66142" y="80163"/>
                    <a:pt x="80315" y="75972"/>
                    <a:pt x="94641" y="72009"/>
                  </a:cubicBezTo>
                  <a:cubicBezTo>
                    <a:pt x="98908" y="67894"/>
                    <a:pt x="102108" y="65837"/>
                    <a:pt x="104242" y="65837"/>
                  </a:cubicBezTo>
                  <a:cubicBezTo>
                    <a:pt x="106985" y="65837"/>
                    <a:pt x="110033" y="67971"/>
                    <a:pt x="113386" y="72238"/>
                  </a:cubicBezTo>
                  <a:cubicBezTo>
                    <a:pt x="122225" y="67209"/>
                    <a:pt x="129007" y="61875"/>
                    <a:pt x="133731" y="56236"/>
                  </a:cubicBezTo>
                  <a:cubicBezTo>
                    <a:pt x="113615" y="56236"/>
                    <a:pt x="99899" y="56922"/>
                    <a:pt x="92583" y="58293"/>
                  </a:cubicBezTo>
                  <a:cubicBezTo>
                    <a:pt x="64237" y="63932"/>
                    <a:pt x="42901" y="72238"/>
                    <a:pt x="28575" y="83211"/>
                  </a:cubicBezTo>
                  <a:cubicBezTo>
                    <a:pt x="22022" y="101194"/>
                    <a:pt x="16460" y="110185"/>
                    <a:pt x="11888" y="110185"/>
                  </a:cubicBezTo>
                  <a:cubicBezTo>
                    <a:pt x="5030" y="110185"/>
                    <a:pt x="1067" y="104851"/>
                    <a:pt x="0" y="94184"/>
                  </a:cubicBezTo>
                  <a:cubicBezTo>
                    <a:pt x="0" y="89459"/>
                    <a:pt x="1448" y="85039"/>
                    <a:pt x="4344" y="80925"/>
                  </a:cubicBezTo>
                  <a:cubicBezTo>
                    <a:pt x="10745" y="71476"/>
                    <a:pt x="14859" y="64161"/>
                    <a:pt x="16688" y="58979"/>
                  </a:cubicBezTo>
                  <a:cubicBezTo>
                    <a:pt x="18517" y="50445"/>
                    <a:pt x="19965" y="46178"/>
                    <a:pt x="21032" y="46178"/>
                  </a:cubicBezTo>
                  <a:cubicBezTo>
                    <a:pt x="25299" y="46178"/>
                    <a:pt x="27966" y="51816"/>
                    <a:pt x="29033" y="63094"/>
                  </a:cubicBezTo>
                  <a:cubicBezTo>
                    <a:pt x="64085" y="50749"/>
                    <a:pt x="99594" y="43891"/>
                    <a:pt x="135560" y="42520"/>
                  </a:cubicBezTo>
                  <a:cubicBezTo>
                    <a:pt x="139370" y="41148"/>
                    <a:pt x="142418" y="40463"/>
                    <a:pt x="144704" y="40463"/>
                  </a:cubicBezTo>
                  <a:close/>
                  <a:moveTo>
                    <a:pt x="58293" y="7544"/>
                  </a:moveTo>
                  <a:cubicBezTo>
                    <a:pt x="56922" y="15012"/>
                    <a:pt x="55855" y="23394"/>
                    <a:pt x="55093" y="32690"/>
                  </a:cubicBezTo>
                  <a:cubicBezTo>
                    <a:pt x="56160" y="34824"/>
                    <a:pt x="56693" y="36881"/>
                    <a:pt x="56693" y="38862"/>
                  </a:cubicBezTo>
                  <a:cubicBezTo>
                    <a:pt x="56693" y="43891"/>
                    <a:pt x="53340" y="47016"/>
                    <a:pt x="46635" y="48235"/>
                  </a:cubicBezTo>
                  <a:cubicBezTo>
                    <a:pt x="42672" y="48235"/>
                    <a:pt x="37719" y="45035"/>
                    <a:pt x="31776" y="38634"/>
                  </a:cubicBezTo>
                  <a:cubicBezTo>
                    <a:pt x="29642" y="35891"/>
                    <a:pt x="28575" y="31776"/>
                    <a:pt x="28575" y="26289"/>
                  </a:cubicBezTo>
                  <a:cubicBezTo>
                    <a:pt x="29947" y="15774"/>
                    <a:pt x="32157" y="10516"/>
                    <a:pt x="35205" y="10516"/>
                  </a:cubicBezTo>
                  <a:cubicBezTo>
                    <a:pt x="36729" y="10516"/>
                    <a:pt x="38024" y="11964"/>
                    <a:pt x="39091" y="14859"/>
                  </a:cubicBezTo>
                  <a:cubicBezTo>
                    <a:pt x="41529" y="19431"/>
                    <a:pt x="44273" y="22632"/>
                    <a:pt x="47321" y="24460"/>
                  </a:cubicBezTo>
                  <a:cubicBezTo>
                    <a:pt x="51740" y="17755"/>
                    <a:pt x="55398" y="12116"/>
                    <a:pt x="58293" y="7544"/>
                  </a:cubicBezTo>
                  <a:close/>
                  <a:moveTo>
                    <a:pt x="117272" y="0"/>
                  </a:moveTo>
                  <a:cubicBezTo>
                    <a:pt x="120777" y="0"/>
                    <a:pt x="125502" y="1524"/>
                    <a:pt x="131445" y="4572"/>
                  </a:cubicBezTo>
                  <a:cubicBezTo>
                    <a:pt x="138151" y="9602"/>
                    <a:pt x="141504" y="14326"/>
                    <a:pt x="141504" y="18745"/>
                  </a:cubicBezTo>
                  <a:cubicBezTo>
                    <a:pt x="141504" y="22098"/>
                    <a:pt x="138608" y="24156"/>
                    <a:pt x="132817" y="24918"/>
                  </a:cubicBezTo>
                  <a:cubicBezTo>
                    <a:pt x="121082" y="31166"/>
                    <a:pt x="110719" y="36272"/>
                    <a:pt x="101727" y="40234"/>
                  </a:cubicBezTo>
                  <a:cubicBezTo>
                    <a:pt x="97003" y="41910"/>
                    <a:pt x="86716" y="43130"/>
                    <a:pt x="70866" y="43891"/>
                  </a:cubicBezTo>
                  <a:cubicBezTo>
                    <a:pt x="88392" y="35357"/>
                    <a:pt x="103251" y="24232"/>
                    <a:pt x="115443" y="10516"/>
                  </a:cubicBezTo>
                  <a:cubicBezTo>
                    <a:pt x="113615" y="8687"/>
                    <a:pt x="111633" y="7773"/>
                    <a:pt x="109500" y="7773"/>
                  </a:cubicBezTo>
                  <a:cubicBezTo>
                    <a:pt x="103099" y="7773"/>
                    <a:pt x="96698" y="12726"/>
                    <a:pt x="90297" y="22632"/>
                  </a:cubicBezTo>
                  <a:cubicBezTo>
                    <a:pt x="89078" y="31166"/>
                    <a:pt x="86183" y="35433"/>
                    <a:pt x="81611" y="35433"/>
                  </a:cubicBezTo>
                  <a:cubicBezTo>
                    <a:pt x="76734" y="35433"/>
                    <a:pt x="71552" y="31928"/>
                    <a:pt x="66066" y="24918"/>
                  </a:cubicBezTo>
                  <a:cubicBezTo>
                    <a:pt x="63780" y="21565"/>
                    <a:pt x="62484" y="15545"/>
                    <a:pt x="62180" y="6858"/>
                  </a:cubicBezTo>
                  <a:cubicBezTo>
                    <a:pt x="62180" y="4877"/>
                    <a:pt x="62865" y="3887"/>
                    <a:pt x="64237" y="3887"/>
                  </a:cubicBezTo>
                  <a:cubicBezTo>
                    <a:pt x="68657" y="3887"/>
                    <a:pt x="74524" y="7544"/>
                    <a:pt x="81839" y="14859"/>
                  </a:cubicBezTo>
                  <a:cubicBezTo>
                    <a:pt x="87630" y="12573"/>
                    <a:pt x="94336" y="9297"/>
                    <a:pt x="101956" y="5030"/>
                  </a:cubicBezTo>
                  <a:cubicBezTo>
                    <a:pt x="108357" y="1677"/>
                    <a:pt x="113462" y="0"/>
                    <a:pt x="11727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27A681C-0302-A1A6-B9A1-BDE48763C190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1211919" y="514477"/>
              <a:ext cx="244755" cy="261213"/>
            </a:xfrm>
            <a:custGeom>
              <a:avLst/>
              <a:gdLst/>
              <a:ahLst/>
              <a:cxnLst/>
              <a:rect l="l" t="t" r="r" b="b"/>
              <a:pathLst>
                <a:path w="244755" h="261213">
                  <a:moveTo>
                    <a:pt x="32614" y="211226"/>
                  </a:moveTo>
                  <a:cubicBezTo>
                    <a:pt x="29363" y="214681"/>
                    <a:pt x="25400" y="218440"/>
                    <a:pt x="20727" y="222504"/>
                  </a:cubicBezTo>
                  <a:cubicBezTo>
                    <a:pt x="27636" y="220065"/>
                    <a:pt x="33630" y="217525"/>
                    <a:pt x="38710" y="214884"/>
                  </a:cubicBezTo>
                  <a:close/>
                  <a:moveTo>
                    <a:pt x="49073" y="195377"/>
                  </a:moveTo>
                  <a:lnTo>
                    <a:pt x="39929" y="203911"/>
                  </a:lnTo>
                  <a:lnTo>
                    <a:pt x="49378" y="207874"/>
                  </a:lnTo>
                  <a:close/>
                  <a:moveTo>
                    <a:pt x="47244" y="176784"/>
                  </a:moveTo>
                  <a:cubicBezTo>
                    <a:pt x="39116" y="180645"/>
                    <a:pt x="31395" y="185928"/>
                    <a:pt x="24080" y="192634"/>
                  </a:cubicBezTo>
                  <a:cubicBezTo>
                    <a:pt x="26721" y="195072"/>
                    <a:pt x="29464" y="197206"/>
                    <a:pt x="32309" y="199034"/>
                  </a:cubicBezTo>
                  <a:cubicBezTo>
                    <a:pt x="37186" y="192329"/>
                    <a:pt x="42164" y="184912"/>
                    <a:pt x="47244" y="176784"/>
                  </a:cubicBezTo>
                  <a:close/>
                  <a:moveTo>
                    <a:pt x="84430" y="12497"/>
                  </a:moveTo>
                  <a:cubicBezTo>
                    <a:pt x="89104" y="12497"/>
                    <a:pt x="93676" y="14732"/>
                    <a:pt x="98146" y="19202"/>
                  </a:cubicBezTo>
                  <a:cubicBezTo>
                    <a:pt x="103226" y="24079"/>
                    <a:pt x="105766" y="30073"/>
                    <a:pt x="105766" y="37186"/>
                  </a:cubicBezTo>
                  <a:cubicBezTo>
                    <a:pt x="105766" y="42469"/>
                    <a:pt x="101194" y="47752"/>
                    <a:pt x="92050" y="53035"/>
                  </a:cubicBezTo>
                  <a:cubicBezTo>
                    <a:pt x="70511" y="70510"/>
                    <a:pt x="50394" y="92049"/>
                    <a:pt x="31700" y="117653"/>
                  </a:cubicBezTo>
                  <a:lnTo>
                    <a:pt x="42063" y="114300"/>
                  </a:lnTo>
                  <a:cubicBezTo>
                    <a:pt x="53239" y="110845"/>
                    <a:pt x="61468" y="107798"/>
                    <a:pt x="66752" y="105156"/>
                  </a:cubicBezTo>
                  <a:cubicBezTo>
                    <a:pt x="66142" y="103327"/>
                    <a:pt x="65837" y="101702"/>
                    <a:pt x="65837" y="100279"/>
                  </a:cubicBezTo>
                  <a:cubicBezTo>
                    <a:pt x="65837" y="98247"/>
                    <a:pt x="66447" y="96571"/>
                    <a:pt x="67666" y="95250"/>
                  </a:cubicBezTo>
                  <a:cubicBezTo>
                    <a:pt x="68885" y="93929"/>
                    <a:pt x="70104" y="93269"/>
                    <a:pt x="71324" y="93269"/>
                  </a:cubicBezTo>
                  <a:cubicBezTo>
                    <a:pt x="74778" y="93269"/>
                    <a:pt x="78842" y="94183"/>
                    <a:pt x="83516" y="96012"/>
                  </a:cubicBezTo>
                  <a:cubicBezTo>
                    <a:pt x="86767" y="97638"/>
                    <a:pt x="90170" y="100482"/>
                    <a:pt x="93726" y="104546"/>
                  </a:cubicBezTo>
                  <a:cubicBezTo>
                    <a:pt x="97282" y="108610"/>
                    <a:pt x="98756" y="111861"/>
                    <a:pt x="98146" y="114300"/>
                  </a:cubicBezTo>
                  <a:cubicBezTo>
                    <a:pt x="95301" y="124866"/>
                    <a:pt x="92863" y="130149"/>
                    <a:pt x="90831" y="130149"/>
                  </a:cubicBezTo>
                  <a:cubicBezTo>
                    <a:pt x="90221" y="130149"/>
                    <a:pt x="89510" y="129743"/>
                    <a:pt x="88697" y="128930"/>
                  </a:cubicBezTo>
                  <a:cubicBezTo>
                    <a:pt x="87884" y="128118"/>
                    <a:pt x="86970" y="126797"/>
                    <a:pt x="85954" y="124968"/>
                  </a:cubicBezTo>
                  <a:cubicBezTo>
                    <a:pt x="84938" y="123139"/>
                    <a:pt x="84227" y="121920"/>
                    <a:pt x="83820" y="121310"/>
                  </a:cubicBezTo>
                  <a:cubicBezTo>
                    <a:pt x="81382" y="121920"/>
                    <a:pt x="79452" y="123292"/>
                    <a:pt x="78029" y="125425"/>
                  </a:cubicBezTo>
                  <a:cubicBezTo>
                    <a:pt x="76607" y="127559"/>
                    <a:pt x="75438" y="130404"/>
                    <a:pt x="74524" y="133959"/>
                  </a:cubicBezTo>
                  <a:cubicBezTo>
                    <a:pt x="73610" y="137515"/>
                    <a:pt x="72848" y="140208"/>
                    <a:pt x="72238" y="142037"/>
                  </a:cubicBezTo>
                  <a:cubicBezTo>
                    <a:pt x="80366" y="146304"/>
                    <a:pt x="84430" y="150165"/>
                    <a:pt x="84430" y="153619"/>
                  </a:cubicBezTo>
                  <a:cubicBezTo>
                    <a:pt x="84430" y="157886"/>
                    <a:pt x="82398" y="161747"/>
                    <a:pt x="78334" y="165201"/>
                  </a:cubicBezTo>
                  <a:cubicBezTo>
                    <a:pt x="75896" y="167030"/>
                    <a:pt x="73864" y="168554"/>
                    <a:pt x="72238" y="169774"/>
                  </a:cubicBezTo>
                  <a:cubicBezTo>
                    <a:pt x="70612" y="170993"/>
                    <a:pt x="69393" y="172009"/>
                    <a:pt x="68580" y="172822"/>
                  </a:cubicBezTo>
                  <a:cubicBezTo>
                    <a:pt x="67768" y="177902"/>
                    <a:pt x="67361" y="184810"/>
                    <a:pt x="67361" y="193548"/>
                  </a:cubicBezTo>
                  <a:cubicBezTo>
                    <a:pt x="74270" y="187045"/>
                    <a:pt x="80671" y="180238"/>
                    <a:pt x="86564" y="173126"/>
                  </a:cubicBezTo>
                  <a:cubicBezTo>
                    <a:pt x="89408" y="169062"/>
                    <a:pt x="93777" y="161747"/>
                    <a:pt x="99670" y="151181"/>
                  </a:cubicBezTo>
                  <a:cubicBezTo>
                    <a:pt x="93574" y="178613"/>
                    <a:pt x="88494" y="195986"/>
                    <a:pt x="84430" y="203301"/>
                  </a:cubicBezTo>
                  <a:cubicBezTo>
                    <a:pt x="73051" y="218745"/>
                    <a:pt x="52934" y="234696"/>
                    <a:pt x="24080" y="251155"/>
                  </a:cubicBezTo>
                  <a:cubicBezTo>
                    <a:pt x="19000" y="255422"/>
                    <a:pt x="14631" y="257556"/>
                    <a:pt x="10973" y="257556"/>
                  </a:cubicBezTo>
                  <a:cubicBezTo>
                    <a:pt x="5487" y="257556"/>
                    <a:pt x="2032" y="250749"/>
                    <a:pt x="610" y="237134"/>
                  </a:cubicBezTo>
                  <a:cubicBezTo>
                    <a:pt x="610" y="230226"/>
                    <a:pt x="1728" y="226162"/>
                    <a:pt x="3963" y="224942"/>
                  </a:cubicBezTo>
                  <a:lnTo>
                    <a:pt x="14326" y="219456"/>
                  </a:lnTo>
                  <a:cubicBezTo>
                    <a:pt x="18187" y="215798"/>
                    <a:pt x="22251" y="211328"/>
                    <a:pt x="26518" y="206045"/>
                  </a:cubicBezTo>
                  <a:cubicBezTo>
                    <a:pt x="16155" y="196698"/>
                    <a:pt x="10973" y="188874"/>
                    <a:pt x="10973" y="182575"/>
                  </a:cubicBezTo>
                  <a:cubicBezTo>
                    <a:pt x="10973" y="176886"/>
                    <a:pt x="13818" y="171806"/>
                    <a:pt x="19508" y="167335"/>
                  </a:cubicBezTo>
                  <a:cubicBezTo>
                    <a:pt x="27839" y="160833"/>
                    <a:pt x="39015" y="154229"/>
                    <a:pt x="53036" y="147523"/>
                  </a:cubicBezTo>
                  <a:lnTo>
                    <a:pt x="55779" y="129235"/>
                  </a:lnTo>
                  <a:cubicBezTo>
                    <a:pt x="48464" y="132080"/>
                    <a:pt x="40132" y="136754"/>
                    <a:pt x="30785" y="143256"/>
                  </a:cubicBezTo>
                  <a:cubicBezTo>
                    <a:pt x="21844" y="149758"/>
                    <a:pt x="14732" y="153010"/>
                    <a:pt x="9449" y="153010"/>
                  </a:cubicBezTo>
                  <a:cubicBezTo>
                    <a:pt x="3150" y="153010"/>
                    <a:pt x="0" y="149250"/>
                    <a:pt x="0" y="141732"/>
                  </a:cubicBezTo>
                  <a:cubicBezTo>
                    <a:pt x="0" y="132182"/>
                    <a:pt x="1728" y="125679"/>
                    <a:pt x="5182" y="122225"/>
                  </a:cubicBezTo>
                  <a:cubicBezTo>
                    <a:pt x="6808" y="120599"/>
                    <a:pt x="9348" y="118770"/>
                    <a:pt x="12802" y="116738"/>
                  </a:cubicBezTo>
                  <a:cubicBezTo>
                    <a:pt x="27026" y="94590"/>
                    <a:pt x="39116" y="77318"/>
                    <a:pt x="49073" y="64922"/>
                  </a:cubicBezTo>
                  <a:cubicBezTo>
                    <a:pt x="44806" y="65735"/>
                    <a:pt x="40539" y="66142"/>
                    <a:pt x="36272" y="66142"/>
                  </a:cubicBezTo>
                  <a:cubicBezTo>
                    <a:pt x="31801" y="66142"/>
                    <a:pt x="23978" y="62484"/>
                    <a:pt x="12802" y="55169"/>
                  </a:cubicBezTo>
                  <a:cubicBezTo>
                    <a:pt x="9957" y="52933"/>
                    <a:pt x="8535" y="50698"/>
                    <a:pt x="8535" y="48463"/>
                  </a:cubicBezTo>
                  <a:cubicBezTo>
                    <a:pt x="8535" y="43383"/>
                    <a:pt x="9957" y="40843"/>
                    <a:pt x="12802" y="40843"/>
                  </a:cubicBezTo>
                  <a:lnTo>
                    <a:pt x="17984" y="42977"/>
                  </a:lnTo>
                  <a:cubicBezTo>
                    <a:pt x="33630" y="39522"/>
                    <a:pt x="50394" y="32817"/>
                    <a:pt x="68276" y="22860"/>
                  </a:cubicBezTo>
                  <a:cubicBezTo>
                    <a:pt x="75184" y="15951"/>
                    <a:pt x="80569" y="12497"/>
                    <a:pt x="84430" y="12497"/>
                  </a:cubicBezTo>
                  <a:close/>
                  <a:moveTo>
                    <a:pt x="154229" y="0"/>
                  </a:moveTo>
                  <a:cubicBezTo>
                    <a:pt x="158496" y="0"/>
                    <a:pt x="162052" y="1422"/>
                    <a:pt x="164897" y="4267"/>
                  </a:cubicBezTo>
                  <a:cubicBezTo>
                    <a:pt x="176276" y="15037"/>
                    <a:pt x="181966" y="24486"/>
                    <a:pt x="181966" y="32613"/>
                  </a:cubicBezTo>
                  <a:cubicBezTo>
                    <a:pt x="181966" y="43180"/>
                    <a:pt x="168453" y="63805"/>
                    <a:pt x="141428" y="94488"/>
                  </a:cubicBezTo>
                  <a:cubicBezTo>
                    <a:pt x="157074" y="89205"/>
                    <a:pt x="171501" y="82601"/>
                    <a:pt x="184709" y="74676"/>
                  </a:cubicBezTo>
                  <a:cubicBezTo>
                    <a:pt x="191821" y="64516"/>
                    <a:pt x="197409" y="59436"/>
                    <a:pt x="201473" y="59436"/>
                  </a:cubicBezTo>
                  <a:cubicBezTo>
                    <a:pt x="220574" y="61265"/>
                    <a:pt x="230124" y="68478"/>
                    <a:pt x="230124" y="81077"/>
                  </a:cubicBezTo>
                  <a:cubicBezTo>
                    <a:pt x="230124" y="88392"/>
                    <a:pt x="224638" y="93472"/>
                    <a:pt x="213665" y="96317"/>
                  </a:cubicBezTo>
                  <a:lnTo>
                    <a:pt x="179832" y="104851"/>
                  </a:lnTo>
                  <a:cubicBezTo>
                    <a:pt x="189383" y="116637"/>
                    <a:pt x="194158" y="124561"/>
                    <a:pt x="194158" y="128626"/>
                  </a:cubicBezTo>
                  <a:cubicBezTo>
                    <a:pt x="194158" y="135331"/>
                    <a:pt x="188570" y="150571"/>
                    <a:pt x="177394" y="174346"/>
                  </a:cubicBezTo>
                  <a:cubicBezTo>
                    <a:pt x="204420" y="187960"/>
                    <a:pt x="220676" y="198018"/>
                    <a:pt x="226162" y="204521"/>
                  </a:cubicBezTo>
                  <a:cubicBezTo>
                    <a:pt x="238557" y="219964"/>
                    <a:pt x="244755" y="233375"/>
                    <a:pt x="244755" y="244754"/>
                  </a:cubicBezTo>
                  <a:cubicBezTo>
                    <a:pt x="244755" y="255727"/>
                    <a:pt x="240183" y="261213"/>
                    <a:pt x="231039" y="261213"/>
                  </a:cubicBezTo>
                  <a:cubicBezTo>
                    <a:pt x="225146" y="261213"/>
                    <a:pt x="216815" y="256438"/>
                    <a:pt x="206045" y="246888"/>
                  </a:cubicBezTo>
                  <a:cubicBezTo>
                    <a:pt x="191821" y="233274"/>
                    <a:pt x="177089" y="219456"/>
                    <a:pt x="161849" y="205435"/>
                  </a:cubicBezTo>
                  <a:cubicBezTo>
                    <a:pt x="144374" y="230226"/>
                    <a:pt x="121209" y="242925"/>
                    <a:pt x="92355" y="243535"/>
                  </a:cubicBezTo>
                  <a:cubicBezTo>
                    <a:pt x="83008" y="243535"/>
                    <a:pt x="78334" y="241909"/>
                    <a:pt x="78334" y="238658"/>
                  </a:cubicBezTo>
                  <a:cubicBezTo>
                    <a:pt x="78334" y="236626"/>
                    <a:pt x="79655" y="235204"/>
                    <a:pt x="82296" y="234391"/>
                  </a:cubicBezTo>
                  <a:cubicBezTo>
                    <a:pt x="107290" y="227889"/>
                    <a:pt x="126492" y="212649"/>
                    <a:pt x="139904" y="188671"/>
                  </a:cubicBezTo>
                  <a:cubicBezTo>
                    <a:pt x="130353" y="181559"/>
                    <a:pt x="120092" y="174752"/>
                    <a:pt x="109119" y="168249"/>
                  </a:cubicBezTo>
                  <a:cubicBezTo>
                    <a:pt x="105461" y="166014"/>
                    <a:pt x="103632" y="163982"/>
                    <a:pt x="103632" y="162153"/>
                  </a:cubicBezTo>
                  <a:cubicBezTo>
                    <a:pt x="103632" y="158293"/>
                    <a:pt x="106680" y="156362"/>
                    <a:pt x="112776" y="156362"/>
                  </a:cubicBezTo>
                  <a:cubicBezTo>
                    <a:pt x="121717" y="156566"/>
                    <a:pt x="134925" y="159207"/>
                    <a:pt x="152400" y="164287"/>
                  </a:cubicBezTo>
                  <a:cubicBezTo>
                    <a:pt x="158293" y="152298"/>
                    <a:pt x="163272" y="139192"/>
                    <a:pt x="167336" y="124968"/>
                  </a:cubicBezTo>
                  <a:cubicBezTo>
                    <a:pt x="164288" y="119685"/>
                    <a:pt x="162764" y="114910"/>
                    <a:pt x="162764" y="110642"/>
                  </a:cubicBezTo>
                  <a:cubicBezTo>
                    <a:pt x="150978" y="114300"/>
                    <a:pt x="137872" y="119177"/>
                    <a:pt x="123444" y="125273"/>
                  </a:cubicBezTo>
                  <a:cubicBezTo>
                    <a:pt x="117348" y="128118"/>
                    <a:pt x="113386" y="129540"/>
                    <a:pt x="111557" y="129540"/>
                  </a:cubicBezTo>
                  <a:cubicBezTo>
                    <a:pt x="107696" y="129540"/>
                    <a:pt x="105766" y="125069"/>
                    <a:pt x="105766" y="116129"/>
                  </a:cubicBezTo>
                  <a:cubicBezTo>
                    <a:pt x="105766" y="107188"/>
                    <a:pt x="107900" y="101092"/>
                    <a:pt x="112167" y="97841"/>
                  </a:cubicBezTo>
                  <a:lnTo>
                    <a:pt x="121311" y="90525"/>
                  </a:lnTo>
                  <a:cubicBezTo>
                    <a:pt x="132893" y="66548"/>
                    <a:pt x="142545" y="42570"/>
                    <a:pt x="150267" y="18593"/>
                  </a:cubicBezTo>
                  <a:cubicBezTo>
                    <a:pt x="144780" y="13106"/>
                    <a:pt x="142037" y="8941"/>
                    <a:pt x="142037" y="6096"/>
                  </a:cubicBezTo>
                  <a:cubicBezTo>
                    <a:pt x="142037" y="2642"/>
                    <a:pt x="146101" y="610"/>
                    <a:pt x="154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ABB8EF3-F908-5BA7-5E63-9ECD01A7CAF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1521775" y="431361"/>
              <a:ext cx="382676" cy="421539"/>
            </a:xfrm>
            <a:custGeom>
              <a:avLst/>
              <a:gdLst/>
              <a:ahLst/>
              <a:cxnLst/>
              <a:rect l="l" t="t" r="r" b="b"/>
              <a:pathLst>
                <a:path w="382676" h="421539">
                  <a:moveTo>
                    <a:pt x="112471" y="319583"/>
                  </a:moveTo>
                  <a:lnTo>
                    <a:pt x="94640" y="340614"/>
                  </a:lnTo>
                  <a:cubicBezTo>
                    <a:pt x="100431" y="346405"/>
                    <a:pt x="106375" y="349758"/>
                    <a:pt x="112471" y="350673"/>
                  </a:cubicBezTo>
                  <a:close/>
                  <a:moveTo>
                    <a:pt x="112014" y="256946"/>
                  </a:moveTo>
                  <a:lnTo>
                    <a:pt x="103327" y="272949"/>
                  </a:lnTo>
                  <a:cubicBezTo>
                    <a:pt x="95402" y="286360"/>
                    <a:pt x="86715" y="301904"/>
                    <a:pt x="77266" y="319583"/>
                  </a:cubicBezTo>
                  <a:cubicBezTo>
                    <a:pt x="93116" y="305867"/>
                    <a:pt x="104851" y="294589"/>
                    <a:pt x="112471" y="285750"/>
                  </a:cubicBezTo>
                  <a:close/>
                  <a:moveTo>
                    <a:pt x="112471" y="202540"/>
                  </a:moveTo>
                  <a:cubicBezTo>
                    <a:pt x="100888" y="210769"/>
                    <a:pt x="90068" y="220218"/>
                    <a:pt x="80010" y="230886"/>
                  </a:cubicBezTo>
                  <a:cubicBezTo>
                    <a:pt x="91897" y="226619"/>
                    <a:pt x="103174" y="221133"/>
                    <a:pt x="113842" y="214427"/>
                  </a:cubicBezTo>
                  <a:lnTo>
                    <a:pt x="113842" y="208483"/>
                  </a:lnTo>
                  <a:close/>
                  <a:moveTo>
                    <a:pt x="126187" y="0"/>
                  </a:moveTo>
                  <a:cubicBezTo>
                    <a:pt x="134721" y="0"/>
                    <a:pt x="142646" y="4572"/>
                    <a:pt x="149961" y="13716"/>
                  </a:cubicBezTo>
                  <a:cubicBezTo>
                    <a:pt x="154228" y="18898"/>
                    <a:pt x="156362" y="28651"/>
                    <a:pt x="156362" y="42977"/>
                  </a:cubicBezTo>
                  <a:cubicBezTo>
                    <a:pt x="159715" y="42063"/>
                    <a:pt x="163525" y="41605"/>
                    <a:pt x="167792" y="41605"/>
                  </a:cubicBezTo>
                  <a:cubicBezTo>
                    <a:pt x="180898" y="43434"/>
                    <a:pt x="187452" y="50445"/>
                    <a:pt x="187452" y="62637"/>
                  </a:cubicBezTo>
                  <a:cubicBezTo>
                    <a:pt x="187452" y="69952"/>
                    <a:pt x="182422" y="75438"/>
                    <a:pt x="172364" y="79096"/>
                  </a:cubicBezTo>
                  <a:cubicBezTo>
                    <a:pt x="158953" y="83363"/>
                    <a:pt x="146151" y="87021"/>
                    <a:pt x="133959" y="90069"/>
                  </a:cubicBezTo>
                  <a:lnTo>
                    <a:pt x="123901" y="102413"/>
                  </a:lnTo>
                  <a:cubicBezTo>
                    <a:pt x="135483" y="97536"/>
                    <a:pt x="144170" y="95098"/>
                    <a:pt x="149961" y="95098"/>
                  </a:cubicBezTo>
                  <a:cubicBezTo>
                    <a:pt x="153924" y="95098"/>
                    <a:pt x="159562" y="96774"/>
                    <a:pt x="166878" y="100127"/>
                  </a:cubicBezTo>
                  <a:cubicBezTo>
                    <a:pt x="173888" y="105309"/>
                    <a:pt x="177393" y="110185"/>
                    <a:pt x="177393" y="114757"/>
                  </a:cubicBezTo>
                  <a:cubicBezTo>
                    <a:pt x="177393" y="117196"/>
                    <a:pt x="176326" y="119253"/>
                    <a:pt x="174193" y="120930"/>
                  </a:cubicBezTo>
                  <a:cubicBezTo>
                    <a:pt x="172059" y="122606"/>
                    <a:pt x="169011" y="123749"/>
                    <a:pt x="165049" y="124358"/>
                  </a:cubicBezTo>
                  <a:lnTo>
                    <a:pt x="124358" y="158191"/>
                  </a:lnTo>
                  <a:lnTo>
                    <a:pt x="150876" y="145847"/>
                  </a:lnTo>
                  <a:cubicBezTo>
                    <a:pt x="160020" y="138227"/>
                    <a:pt x="166116" y="134417"/>
                    <a:pt x="169164" y="134417"/>
                  </a:cubicBezTo>
                  <a:cubicBezTo>
                    <a:pt x="173126" y="134417"/>
                    <a:pt x="178612" y="136703"/>
                    <a:pt x="185623" y="141275"/>
                  </a:cubicBezTo>
                  <a:cubicBezTo>
                    <a:pt x="188671" y="143713"/>
                    <a:pt x="190347" y="147066"/>
                    <a:pt x="190652" y="151333"/>
                  </a:cubicBezTo>
                  <a:cubicBezTo>
                    <a:pt x="192786" y="148285"/>
                    <a:pt x="197053" y="146761"/>
                    <a:pt x="203454" y="146761"/>
                  </a:cubicBezTo>
                  <a:cubicBezTo>
                    <a:pt x="225704" y="115062"/>
                    <a:pt x="244906" y="81229"/>
                    <a:pt x="261061" y="45263"/>
                  </a:cubicBezTo>
                  <a:cubicBezTo>
                    <a:pt x="254660" y="40691"/>
                    <a:pt x="251460" y="35967"/>
                    <a:pt x="251460" y="31090"/>
                  </a:cubicBezTo>
                  <a:cubicBezTo>
                    <a:pt x="251460" y="24079"/>
                    <a:pt x="257251" y="20574"/>
                    <a:pt x="268833" y="20574"/>
                  </a:cubicBezTo>
                  <a:cubicBezTo>
                    <a:pt x="274015" y="20574"/>
                    <a:pt x="282092" y="25298"/>
                    <a:pt x="293065" y="34747"/>
                  </a:cubicBezTo>
                  <a:cubicBezTo>
                    <a:pt x="304647" y="47244"/>
                    <a:pt x="310438" y="58827"/>
                    <a:pt x="310438" y="69494"/>
                  </a:cubicBezTo>
                  <a:cubicBezTo>
                    <a:pt x="310438" y="75591"/>
                    <a:pt x="305562" y="83363"/>
                    <a:pt x="295808" y="92812"/>
                  </a:cubicBezTo>
                  <a:cubicBezTo>
                    <a:pt x="270814" y="121463"/>
                    <a:pt x="242468" y="143561"/>
                    <a:pt x="210769" y="159106"/>
                  </a:cubicBezTo>
                  <a:cubicBezTo>
                    <a:pt x="219303" y="165506"/>
                    <a:pt x="225704" y="173431"/>
                    <a:pt x="229971" y="182880"/>
                  </a:cubicBezTo>
                  <a:cubicBezTo>
                    <a:pt x="258013" y="163373"/>
                    <a:pt x="286816" y="147218"/>
                    <a:pt x="316382" y="134417"/>
                  </a:cubicBezTo>
                  <a:cubicBezTo>
                    <a:pt x="325831" y="121615"/>
                    <a:pt x="334670" y="115215"/>
                    <a:pt x="342900" y="115215"/>
                  </a:cubicBezTo>
                  <a:cubicBezTo>
                    <a:pt x="369417" y="120701"/>
                    <a:pt x="382676" y="132131"/>
                    <a:pt x="382676" y="149505"/>
                  </a:cubicBezTo>
                  <a:cubicBezTo>
                    <a:pt x="382676" y="161087"/>
                    <a:pt x="375208" y="167488"/>
                    <a:pt x="360273" y="168707"/>
                  </a:cubicBezTo>
                  <a:cubicBezTo>
                    <a:pt x="340766" y="170536"/>
                    <a:pt x="323697" y="174041"/>
                    <a:pt x="309067" y="179222"/>
                  </a:cubicBezTo>
                  <a:cubicBezTo>
                    <a:pt x="318516" y="184709"/>
                    <a:pt x="324612" y="190195"/>
                    <a:pt x="327355" y="195682"/>
                  </a:cubicBezTo>
                  <a:cubicBezTo>
                    <a:pt x="329488" y="201168"/>
                    <a:pt x="330555" y="236830"/>
                    <a:pt x="330555" y="302667"/>
                  </a:cubicBezTo>
                  <a:cubicBezTo>
                    <a:pt x="330555" y="350825"/>
                    <a:pt x="318058" y="390449"/>
                    <a:pt x="293065" y="421539"/>
                  </a:cubicBezTo>
                  <a:cubicBezTo>
                    <a:pt x="286969" y="394107"/>
                    <a:pt x="283921" y="370942"/>
                    <a:pt x="283921" y="352044"/>
                  </a:cubicBezTo>
                  <a:cubicBezTo>
                    <a:pt x="283921" y="351434"/>
                    <a:pt x="284530" y="318211"/>
                    <a:pt x="285750" y="252375"/>
                  </a:cubicBezTo>
                  <a:lnTo>
                    <a:pt x="287121" y="201625"/>
                  </a:lnTo>
                  <a:cubicBezTo>
                    <a:pt x="282549" y="198882"/>
                    <a:pt x="279501" y="194463"/>
                    <a:pt x="277977" y="188367"/>
                  </a:cubicBezTo>
                  <a:cubicBezTo>
                    <a:pt x="261213" y="192634"/>
                    <a:pt x="248259" y="197815"/>
                    <a:pt x="239115" y="203911"/>
                  </a:cubicBezTo>
                  <a:cubicBezTo>
                    <a:pt x="239115" y="234087"/>
                    <a:pt x="236982" y="265024"/>
                    <a:pt x="232714" y="296723"/>
                  </a:cubicBezTo>
                  <a:cubicBezTo>
                    <a:pt x="229362" y="320192"/>
                    <a:pt x="222808" y="331927"/>
                    <a:pt x="213055" y="331927"/>
                  </a:cubicBezTo>
                  <a:cubicBezTo>
                    <a:pt x="204825" y="331927"/>
                    <a:pt x="198424" y="326441"/>
                    <a:pt x="193852" y="315468"/>
                  </a:cubicBezTo>
                  <a:cubicBezTo>
                    <a:pt x="189890" y="306629"/>
                    <a:pt x="187909" y="296266"/>
                    <a:pt x="187909" y="284379"/>
                  </a:cubicBezTo>
                  <a:cubicBezTo>
                    <a:pt x="187909" y="276149"/>
                    <a:pt x="191109" y="269139"/>
                    <a:pt x="197510" y="263347"/>
                  </a:cubicBezTo>
                  <a:cubicBezTo>
                    <a:pt x="203606" y="237134"/>
                    <a:pt x="206654" y="213512"/>
                    <a:pt x="206654" y="192481"/>
                  </a:cubicBezTo>
                  <a:cubicBezTo>
                    <a:pt x="202082" y="183642"/>
                    <a:pt x="197205" y="175870"/>
                    <a:pt x="192024" y="169164"/>
                  </a:cubicBezTo>
                  <a:cubicBezTo>
                    <a:pt x="190195" y="166726"/>
                    <a:pt x="189280" y="163982"/>
                    <a:pt x="189280" y="160934"/>
                  </a:cubicBezTo>
                  <a:cubicBezTo>
                    <a:pt x="187147" y="163982"/>
                    <a:pt x="183794" y="166726"/>
                    <a:pt x="179222" y="169164"/>
                  </a:cubicBezTo>
                  <a:cubicBezTo>
                    <a:pt x="161239" y="176479"/>
                    <a:pt x="147218" y="182880"/>
                    <a:pt x="137160" y="188367"/>
                  </a:cubicBezTo>
                  <a:cubicBezTo>
                    <a:pt x="140512" y="189281"/>
                    <a:pt x="142189" y="191262"/>
                    <a:pt x="142189" y="194310"/>
                  </a:cubicBezTo>
                  <a:cubicBezTo>
                    <a:pt x="162001" y="194920"/>
                    <a:pt x="171907" y="202540"/>
                    <a:pt x="171907" y="217170"/>
                  </a:cubicBezTo>
                  <a:cubicBezTo>
                    <a:pt x="171907" y="223876"/>
                    <a:pt x="161391" y="230429"/>
                    <a:pt x="140360" y="236830"/>
                  </a:cubicBezTo>
                  <a:lnTo>
                    <a:pt x="140360" y="258775"/>
                  </a:lnTo>
                  <a:lnTo>
                    <a:pt x="160934" y="234087"/>
                  </a:lnTo>
                  <a:cubicBezTo>
                    <a:pt x="156667" y="251155"/>
                    <a:pt x="149809" y="267157"/>
                    <a:pt x="140360" y="282092"/>
                  </a:cubicBezTo>
                  <a:lnTo>
                    <a:pt x="141274" y="360274"/>
                  </a:lnTo>
                  <a:cubicBezTo>
                    <a:pt x="141274" y="371246"/>
                    <a:pt x="138684" y="381457"/>
                    <a:pt x="133502" y="390906"/>
                  </a:cubicBezTo>
                  <a:cubicBezTo>
                    <a:pt x="128320" y="399745"/>
                    <a:pt x="122834" y="404165"/>
                    <a:pt x="117043" y="404165"/>
                  </a:cubicBezTo>
                  <a:cubicBezTo>
                    <a:pt x="111252" y="404165"/>
                    <a:pt x="107746" y="396697"/>
                    <a:pt x="106527" y="381762"/>
                  </a:cubicBezTo>
                  <a:cubicBezTo>
                    <a:pt x="101041" y="372009"/>
                    <a:pt x="95402" y="360274"/>
                    <a:pt x="89611" y="346558"/>
                  </a:cubicBezTo>
                  <a:cubicBezTo>
                    <a:pt x="74371" y="363931"/>
                    <a:pt x="63855" y="372618"/>
                    <a:pt x="58064" y="372618"/>
                  </a:cubicBezTo>
                  <a:cubicBezTo>
                    <a:pt x="49225" y="372618"/>
                    <a:pt x="44348" y="363017"/>
                    <a:pt x="43434" y="343815"/>
                  </a:cubicBezTo>
                  <a:cubicBezTo>
                    <a:pt x="43434" y="330708"/>
                    <a:pt x="47548" y="320040"/>
                    <a:pt x="55778" y="311810"/>
                  </a:cubicBezTo>
                  <a:cubicBezTo>
                    <a:pt x="65836" y="295046"/>
                    <a:pt x="75895" y="277825"/>
                    <a:pt x="85953" y="260147"/>
                  </a:cubicBezTo>
                  <a:cubicBezTo>
                    <a:pt x="67970" y="269900"/>
                    <a:pt x="56388" y="274777"/>
                    <a:pt x="51206" y="274777"/>
                  </a:cubicBezTo>
                  <a:cubicBezTo>
                    <a:pt x="47548" y="274777"/>
                    <a:pt x="42672" y="271729"/>
                    <a:pt x="36576" y="265633"/>
                  </a:cubicBezTo>
                  <a:cubicBezTo>
                    <a:pt x="33528" y="262585"/>
                    <a:pt x="32004" y="259537"/>
                    <a:pt x="32004" y="256489"/>
                  </a:cubicBezTo>
                  <a:cubicBezTo>
                    <a:pt x="32004" y="250088"/>
                    <a:pt x="35661" y="245516"/>
                    <a:pt x="42976" y="242773"/>
                  </a:cubicBezTo>
                  <a:cubicBezTo>
                    <a:pt x="60045" y="233629"/>
                    <a:pt x="70408" y="224485"/>
                    <a:pt x="74066" y="215341"/>
                  </a:cubicBezTo>
                  <a:cubicBezTo>
                    <a:pt x="56692" y="222047"/>
                    <a:pt x="44805" y="225400"/>
                    <a:pt x="38404" y="225400"/>
                  </a:cubicBezTo>
                  <a:cubicBezTo>
                    <a:pt x="32004" y="225400"/>
                    <a:pt x="24231" y="222961"/>
                    <a:pt x="15087" y="218085"/>
                  </a:cubicBezTo>
                  <a:cubicBezTo>
                    <a:pt x="5029" y="212293"/>
                    <a:pt x="0" y="206807"/>
                    <a:pt x="0" y="201625"/>
                  </a:cubicBezTo>
                  <a:cubicBezTo>
                    <a:pt x="0" y="195225"/>
                    <a:pt x="2438" y="192024"/>
                    <a:pt x="7315" y="192024"/>
                  </a:cubicBezTo>
                  <a:cubicBezTo>
                    <a:pt x="10668" y="192024"/>
                    <a:pt x="15544" y="192481"/>
                    <a:pt x="21945" y="193396"/>
                  </a:cubicBezTo>
                  <a:cubicBezTo>
                    <a:pt x="50596" y="185166"/>
                    <a:pt x="73761" y="175717"/>
                    <a:pt x="91440" y="165049"/>
                  </a:cubicBezTo>
                  <a:cubicBezTo>
                    <a:pt x="107289" y="152857"/>
                    <a:pt x="122682" y="134874"/>
                    <a:pt x="137617" y="111100"/>
                  </a:cubicBezTo>
                  <a:cubicBezTo>
                    <a:pt x="124206" y="115367"/>
                    <a:pt x="109880" y="127559"/>
                    <a:pt x="94640" y="147676"/>
                  </a:cubicBezTo>
                  <a:cubicBezTo>
                    <a:pt x="85496" y="162001"/>
                    <a:pt x="77419" y="169164"/>
                    <a:pt x="70408" y="169164"/>
                  </a:cubicBezTo>
                  <a:cubicBezTo>
                    <a:pt x="64008" y="169164"/>
                    <a:pt x="60807" y="165964"/>
                    <a:pt x="60807" y="159563"/>
                  </a:cubicBezTo>
                  <a:cubicBezTo>
                    <a:pt x="60807" y="150114"/>
                    <a:pt x="62026" y="142037"/>
                    <a:pt x="64465" y="135331"/>
                  </a:cubicBezTo>
                  <a:cubicBezTo>
                    <a:pt x="66903" y="130455"/>
                    <a:pt x="71628" y="126645"/>
                    <a:pt x="78638" y="123901"/>
                  </a:cubicBezTo>
                  <a:cubicBezTo>
                    <a:pt x="84124" y="120244"/>
                    <a:pt x="88849" y="113691"/>
                    <a:pt x="92811" y="104242"/>
                  </a:cubicBezTo>
                  <a:cubicBezTo>
                    <a:pt x="87325" y="106680"/>
                    <a:pt x="82143" y="107899"/>
                    <a:pt x="77266" y="107899"/>
                  </a:cubicBezTo>
                  <a:cubicBezTo>
                    <a:pt x="72999" y="107899"/>
                    <a:pt x="65836" y="105766"/>
                    <a:pt x="55778" y="101499"/>
                  </a:cubicBezTo>
                  <a:cubicBezTo>
                    <a:pt x="48158" y="96622"/>
                    <a:pt x="44348" y="91440"/>
                    <a:pt x="44348" y="85954"/>
                  </a:cubicBezTo>
                  <a:cubicBezTo>
                    <a:pt x="44348" y="81991"/>
                    <a:pt x="46634" y="80010"/>
                    <a:pt x="51206" y="80010"/>
                  </a:cubicBezTo>
                  <a:cubicBezTo>
                    <a:pt x="54254" y="80010"/>
                    <a:pt x="57454" y="80620"/>
                    <a:pt x="60807" y="81839"/>
                  </a:cubicBezTo>
                  <a:cubicBezTo>
                    <a:pt x="94945" y="73304"/>
                    <a:pt x="121462" y="65227"/>
                    <a:pt x="140360" y="57607"/>
                  </a:cubicBezTo>
                  <a:lnTo>
                    <a:pt x="130302" y="54407"/>
                  </a:lnTo>
                  <a:cubicBezTo>
                    <a:pt x="112318" y="58369"/>
                    <a:pt x="93726" y="61570"/>
                    <a:pt x="74523" y="64008"/>
                  </a:cubicBezTo>
                  <a:cubicBezTo>
                    <a:pt x="83667" y="59131"/>
                    <a:pt x="96316" y="51207"/>
                    <a:pt x="112471" y="40234"/>
                  </a:cubicBezTo>
                  <a:lnTo>
                    <a:pt x="96926" y="29718"/>
                  </a:lnTo>
                  <a:cubicBezTo>
                    <a:pt x="92049" y="27585"/>
                    <a:pt x="89611" y="25146"/>
                    <a:pt x="89611" y="22403"/>
                  </a:cubicBezTo>
                  <a:cubicBezTo>
                    <a:pt x="89611" y="11125"/>
                    <a:pt x="101803" y="3658"/>
                    <a:pt x="126187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6A14DAE6-D935-3157-CBEA-FDBF36A7E6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089219" y="350496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FBF56C8A-23D5-790D-3BF5-E4047A1DEC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774607" y="27675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DD99227C-0F36-DC34-348A-8F9B8F30E6D7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49492" y="38086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41B2702A-7425-73F3-6710-EE682B2D2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0949548">
              <a:off x="9724842" y="378690"/>
              <a:ext cx="517000" cy="500203"/>
            </a:xfrm>
            <a:custGeom>
              <a:avLst/>
              <a:gdLst>
                <a:gd name="connsiteX0" fmla="*/ 517000 w 517000"/>
                <a:gd name="connsiteY0" fmla="*/ 0 h 500203"/>
                <a:gd name="connsiteX1" fmla="*/ 517000 w 517000"/>
                <a:gd name="connsiteY1" fmla="*/ 500203 h 500203"/>
                <a:gd name="connsiteX2" fmla="*/ 0 w 517000"/>
                <a:gd name="connsiteY2" fmla="*/ 500203 h 500203"/>
                <a:gd name="connsiteX3" fmla="*/ 0 w 517000"/>
                <a:gd name="connsiteY3" fmla="*/ 0 h 5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000" h="500203">
                  <a:moveTo>
                    <a:pt x="517000" y="0"/>
                  </a:moveTo>
                  <a:lnTo>
                    <a:pt x="517000" y="500203"/>
                  </a:lnTo>
                  <a:lnTo>
                    <a:pt x="0" y="500203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香香2"/>
          <p:cNvSpPr/>
          <p:nvPr>
            <p:custDataLst>
              <p:tags r:id="rId1"/>
            </p:custDataLst>
          </p:nvPr>
        </p:nvSpPr>
        <p:spPr>
          <a:xfrm>
            <a:off x="0" y="2130348"/>
            <a:ext cx="12192000" cy="4727652"/>
          </a:xfrm>
          <a:custGeom>
            <a:avLst/>
            <a:gdLst>
              <a:gd name="connsiteX0" fmla="*/ 5129530 w 12192000"/>
              <a:gd name="connsiteY0" fmla="*/ 0 h 4727652"/>
              <a:gd name="connsiteX1" fmla="*/ 11814475 w 12192000"/>
              <a:gd name="connsiteY1" fmla="*/ 617449 h 4727652"/>
              <a:gd name="connsiteX2" fmla="*/ 12192000 w 12192000"/>
              <a:gd name="connsiteY2" fmla="*/ 702813 h 4727652"/>
              <a:gd name="connsiteX3" fmla="*/ 12192000 w 12192000"/>
              <a:gd name="connsiteY3" fmla="*/ 4727652 h 4727652"/>
              <a:gd name="connsiteX4" fmla="*/ 0 w 12192000"/>
              <a:gd name="connsiteY4" fmla="*/ 4727652 h 4727652"/>
              <a:gd name="connsiteX5" fmla="*/ 0 w 12192000"/>
              <a:gd name="connsiteY5" fmla="*/ 349124 h 4727652"/>
              <a:gd name="connsiteX6" fmla="*/ 475554 w 12192000"/>
              <a:gd name="connsiteY6" fmla="*/ 284114 h 4727652"/>
              <a:gd name="connsiteX7" fmla="*/ 5129530 w 12192000"/>
              <a:gd name="connsiteY7" fmla="*/ 0 h 472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727652">
                <a:moveTo>
                  <a:pt x="5129530" y="0"/>
                </a:moveTo>
                <a:cubicBezTo>
                  <a:pt x="7605785" y="0"/>
                  <a:pt x="9906219" y="227624"/>
                  <a:pt x="11814475" y="617449"/>
                </a:cubicBezTo>
                <a:lnTo>
                  <a:pt x="12192000" y="702813"/>
                </a:lnTo>
                <a:lnTo>
                  <a:pt x="12192000" y="4727652"/>
                </a:lnTo>
                <a:lnTo>
                  <a:pt x="0" y="4727652"/>
                </a:lnTo>
                <a:lnTo>
                  <a:pt x="0" y="349124"/>
                </a:lnTo>
                <a:lnTo>
                  <a:pt x="475554" y="284114"/>
                </a:lnTo>
                <a:cubicBezTo>
                  <a:pt x="1906000" y="101166"/>
                  <a:pt x="3478694" y="0"/>
                  <a:pt x="5129530" y="0"/>
                </a:cubicBez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rgbClr val="C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4125" tIns="42062" rIns="84125" bIns="42062" rtlCol="0" anchor="ctr">
            <a:noAutofit/>
          </a:bodyPr>
          <a:lstStyle/>
          <a:p>
            <a:pPr algn="ctr"/>
            <a:endParaRPr lang="zh-CN" altLang="en-US" sz="1655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68" name="香香3"/>
          <p:cNvSpPr/>
          <p:nvPr>
            <p:custDataLst>
              <p:tags r:id="rId2"/>
            </p:custDataLst>
          </p:nvPr>
        </p:nvSpPr>
        <p:spPr>
          <a:xfrm>
            <a:off x="0" y="2446654"/>
            <a:ext cx="12192000" cy="4411346"/>
          </a:xfrm>
          <a:custGeom>
            <a:avLst/>
            <a:gdLst>
              <a:gd name="connsiteX0" fmla="*/ 2140585 w 12192000"/>
              <a:gd name="connsiteY0" fmla="*/ 0 h 4411346"/>
              <a:gd name="connsiteX1" fmla="*/ 12055032 w 12192000"/>
              <a:gd name="connsiteY1" fmla="*/ 1593984 h 4411346"/>
              <a:gd name="connsiteX2" fmla="*/ 12192000 w 12192000"/>
              <a:gd name="connsiteY2" fmla="*/ 1658587 h 4411346"/>
              <a:gd name="connsiteX3" fmla="*/ 12192000 w 12192000"/>
              <a:gd name="connsiteY3" fmla="*/ 4411346 h 4411346"/>
              <a:gd name="connsiteX4" fmla="*/ 0 w 12192000"/>
              <a:gd name="connsiteY4" fmla="*/ 4411346 h 4411346"/>
              <a:gd name="connsiteX5" fmla="*/ 0 w 12192000"/>
              <a:gd name="connsiteY5" fmla="*/ 58923 h 4411346"/>
              <a:gd name="connsiteX6" fmla="*/ 319741 w 12192000"/>
              <a:gd name="connsiteY6" fmla="*/ 41657 h 4411346"/>
              <a:gd name="connsiteX7" fmla="*/ 2140585 w 12192000"/>
              <a:gd name="connsiteY7" fmla="*/ 0 h 441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411346">
                <a:moveTo>
                  <a:pt x="2140585" y="0"/>
                </a:moveTo>
                <a:cubicBezTo>
                  <a:pt x="6267676" y="0"/>
                  <a:pt x="9906378" y="632289"/>
                  <a:pt x="12055032" y="1593984"/>
                </a:cubicBezTo>
                <a:lnTo>
                  <a:pt x="12192000" y="1658587"/>
                </a:lnTo>
                <a:lnTo>
                  <a:pt x="12192000" y="4411346"/>
                </a:lnTo>
                <a:lnTo>
                  <a:pt x="0" y="4411346"/>
                </a:lnTo>
                <a:lnTo>
                  <a:pt x="0" y="58923"/>
                </a:lnTo>
                <a:lnTo>
                  <a:pt x="319741" y="41657"/>
                </a:lnTo>
                <a:cubicBezTo>
                  <a:pt x="913447" y="14227"/>
                  <a:pt x="1521522" y="0"/>
                  <a:pt x="2140585" y="0"/>
                </a:cubicBez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rgbClr val="C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4125" tIns="42062" rIns="84125" bIns="42062" rtlCol="0" anchor="ctr">
            <a:noAutofit/>
          </a:bodyPr>
          <a:lstStyle/>
          <a:p>
            <a:pPr algn="ctr"/>
            <a:endParaRPr lang="zh-CN" altLang="en-US" sz="1655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74" name="香香4"/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08496" y="1309884"/>
            <a:ext cx="8883504" cy="5548116"/>
          </a:xfrm>
          <a:custGeom>
            <a:avLst/>
            <a:gdLst>
              <a:gd name="connsiteX0" fmla="*/ 0 w 8883504"/>
              <a:gd name="connsiteY0" fmla="*/ 0 h 5548116"/>
              <a:gd name="connsiteX1" fmla="*/ 8883504 w 8883504"/>
              <a:gd name="connsiteY1" fmla="*/ 0 h 5548116"/>
              <a:gd name="connsiteX2" fmla="*/ 8883504 w 8883504"/>
              <a:gd name="connsiteY2" fmla="*/ 5548116 h 5548116"/>
              <a:gd name="connsiteX3" fmla="*/ 0 w 8883504"/>
              <a:gd name="connsiteY3" fmla="*/ 5548116 h 554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83504" h="5548116">
                <a:moveTo>
                  <a:pt x="0" y="0"/>
                </a:moveTo>
                <a:lnTo>
                  <a:pt x="8883504" y="0"/>
                </a:lnTo>
                <a:lnTo>
                  <a:pt x="8883504" y="5548116"/>
                </a:lnTo>
                <a:lnTo>
                  <a:pt x="0" y="5548116"/>
                </a:lnTo>
                <a:close/>
              </a:path>
            </a:pathLst>
          </a:custGeom>
        </p:spPr>
      </p:pic>
      <p:pic>
        <p:nvPicPr>
          <p:cNvPr id="40" name="香香5" descr="图片包含 户外, 山, 天空, 树&#10;&#10;自动生成的说明"/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54" name="香香9"/>
          <p:cNvPicPr>
            <a:picLocks noChangeAspect="1"/>
          </p:cNvPicPr>
          <p:nvPr/>
        </p:nvPicPr>
        <p:blipFill>
          <a:blip r:embed="rId26" cstate="email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artisticBlur radius="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75906" y="1202227"/>
            <a:ext cx="1625117" cy="2170812"/>
          </a:xfrm>
          <a:custGeom>
            <a:avLst/>
            <a:gdLst>
              <a:gd name="connsiteX0" fmla="*/ 0 w 1625117"/>
              <a:gd name="connsiteY0" fmla="*/ 0 h 2170812"/>
              <a:gd name="connsiteX1" fmla="*/ 1625117 w 1625117"/>
              <a:gd name="connsiteY1" fmla="*/ 0 h 2170812"/>
              <a:gd name="connsiteX2" fmla="*/ 1625117 w 1625117"/>
              <a:gd name="connsiteY2" fmla="*/ 2170812 h 2170812"/>
              <a:gd name="connsiteX3" fmla="*/ 0 w 1625117"/>
              <a:gd name="connsiteY3" fmla="*/ 2170812 h 217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117" h="2170812">
                <a:moveTo>
                  <a:pt x="0" y="0"/>
                </a:moveTo>
                <a:lnTo>
                  <a:pt x="1625117" y="0"/>
                </a:lnTo>
                <a:lnTo>
                  <a:pt x="1625117" y="2170812"/>
                </a:lnTo>
                <a:lnTo>
                  <a:pt x="0" y="2170812"/>
                </a:lnTo>
                <a:close/>
              </a:path>
            </a:pathLst>
          </a:custGeom>
        </p:spPr>
      </p:pic>
      <p:pic>
        <p:nvPicPr>
          <p:cNvPr id="55" name="香香10"/>
          <p:cNvPicPr>
            <a:picLocks noChangeAspect="1"/>
          </p:cNvPicPr>
          <p:nvPr/>
        </p:nvPicPr>
        <p:blipFill>
          <a:blip r:embed="rId26" cstate="email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artisticBlur radius="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2712136" y="5077305"/>
            <a:ext cx="1625117" cy="2170812"/>
          </a:xfrm>
          <a:custGeom>
            <a:avLst/>
            <a:gdLst>
              <a:gd name="connsiteX0" fmla="*/ 0 w 1625117"/>
              <a:gd name="connsiteY0" fmla="*/ 0 h 2170812"/>
              <a:gd name="connsiteX1" fmla="*/ 1625117 w 1625117"/>
              <a:gd name="connsiteY1" fmla="*/ 0 h 2170812"/>
              <a:gd name="connsiteX2" fmla="*/ 1625117 w 1625117"/>
              <a:gd name="connsiteY2" fmla="*/ 2170812 h 2170812"/>
              <a:gd name="connsiteX3" fmla="*/ 0 w 1625117"/>
              <a:gd name="connsiteY3" fmla="*/ 2170812 h 217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117" h="2170812">
                <a:moveTo>
                  <a:pt x="0" y="0"/>
                </a:moveTo>
                <a:lnTo>
                  <a:pt x="1625117" y="0"/>
                </a:lnTo>
                <a:lnTo>
                  <a:pt x="1625117" y="2170812"/>
                </a:lnTo>
                <a:lnTo>
                  <a:pt x="0" y="2170812"/>
                </a:lnTo>
                <a:close/>
              </a:path>
            </a:pathLst>
          </a:custGeom>
        </p:spPr>
      </p:pic>
      <p:grpSp>
        <p:nvGrpSpPr>
          <p:cNvPr id="82" name="香香12"/>
          <p:cNvGrpSpPr/>
          <p:nvPr/>
        </p:nvGrpSpPr>
        <p:grpSpPr>
          <a:xfrm>
            <a:off x="641985" y="2221865"/>
            <a:ext cx="2997200" cy="3221990"/>
            <a:chOff x="5932805" y="2221865"/>
            <a:chExt cx="2997200" cy="3221990"/>
          </a:xfrm>
        </p:grpSpPr>
        <p:sp>
          <p:nvSpPr>
            <p:cNvPr id="83" name="香香12-1"/>
            <p:cNvSpPr/>
            <p:nvPr>
              <p:custDataLst>
                <p:tags r:id="rId19"/>
              </p:custDataLst>
            </p:nvPr>
          </p:nvSpPr>
          <p:spPr>
            <a:xfrm>
              <a:off x="5932805" y="2446655"/>
              <a:ext cx="2997200" cy="2997200"/>
            </a:xfrm>
            <a:prstGeom prst="ellipse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4" name="香香12-2"/>
            <p:cNvSpPr txBox="1"/>
            <p:nvPr>
              <p:custDataLst>
                <p:tags r:id="rId20"/>
              </p:custDataLst>
            </p:nvPr>
          </p:nvSpPr>
          <p:spPr>
            <a:xfrm>
              <a:off x="7062470" y="2221865"/>
              <a:ext cx="712470" cy="71247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香香12-3"/>
            <p:cNvSpPr txBox="1"/>
            <p:nvPr/>
          </p:nvSpPr>
          <p:spPr>
            <a:xfrm>
              <a:off x="6421652" y="3860400"/>
              <a:ext cx="2019507" cy="574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86" name="香香12-4"/>
            <p:cNvSpPr txBox="1"/>
            <p:nvPr>
              <p:custDataLst>
                <p:tags r:id="rId21"/>
              </p:custDataLst>
            </p:nvPr>
          </p:nvSpPr>
          <p:spPr>
            <a:xfrm flipH="1">
              <a:off x="6465570" y="3223260"/>
              <a:ext cx="1931670" cy="432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关键词标题</a:t>
              </a:r>
            </a:p>
          </p:txBody>
        </p:sp>
        <p:grpSp>
          <p:nvGrpSpPr>
            <p:cNvPr id="87" name="组合 86"/>
            <p:cNvGrpSpPr/>
            <p:nvPr/>
          </p:nvGrpSpPr>
          <p:grpSpPr>
            <a:xfrm flipH="1">
              <a:off x="6337576" y="4571192"/>
              <a:ext cx="2187659" cy="348005"/>
              <a:chOff x="5102718" y="4681743"/>
              <a:chExt cx="2074890" cy="348005"/>
            </a:xfrm>
          </p:grpSpPr>
          <p:sp>
            <p:nvSpPr>
              <p:cNvPr id="88" name="香香12-5"/>
              <p:cNvSpPr/>
              <p:nvPr/>
            </p:nvSpPr>
            <p:spPr>
              <a:xfrm rot="11096796">
                <a:off x="5102718" y="4681743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9" name="香香12-6"/>
              <p:cNvSpPr/>
              <p:nvPr/>
            </p:nvSpPr>
            <p:spPr>
              <a:xfrm rot="11096796">
                <a:off x="5108174" y="4754559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香香13"/>
          <p:cNvGrpSpPr/>
          <p:nvPr/>
        </p:nvGrpSpPr>
        <p:grpSpPr>
          <a:xfrm>
            <a:off x="3287395" y="2221865"/>
            <a:ext cx="2997200" cy="3221990"/>
            <a:chOff x="5932805" y="2221865"/>
            <a:chExt cx="2997200" cy="3221990"/>
          </a:xfrm>
        </p:grpSpPr>
        <p:sp>
          <p:nvSpPr>
            <p:cNvPr id="6" name="香香13-1"/>
            <p:cNvSpPr/>
            <p:nvPr>
              <p:custDataLst>
                <p:tags r:id="rId16"/>
              </p:custDataLst>
            </p:nvPr>
          </p:nvSpPr>
          <p:spPr>
            <a:xfrm>
              <a:off x="5932805" y="2446655"/>
              <a:ext cx="2997200" cy="2997200"/>
            </a:xfrm>
            <a:prstGeom prst="ellipse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" name="香香13-2"/>
            <p:cNvSpPr txBox="1"/>
            <p:nvPr>
              <p:custDataLst>
                <p:tags r:id="rId17"/>
              </p:custDataLst>
            </p:nvPr>
          </p:nvSpPr>
          <p:spPr>
            <a:xfrm>
              <a:off x="7062470" y="2221865"/>
              <a:ext cx="712470" cy="71247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香香13-3"/>
            <p:cNvSpPr txBox="1"/>
            <p:nvPr/>
          </p:nvSpPr>
          <p:spPr>
            <a:xfrm>
              <a:off x="6421652" y="3860400"/>
              <a:ext cx="2019507" cy="574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13" name="香香13-4"/>
            <p:cNvSpPr txBox="1"/>
            <p:nvPr>
              <p:custDataLst>
                <p:tags r:id="rId18"/>
              </p:custDataLst>
            </p:nvPr>
          </p:nvSpPr>
          <p:spPr>
            <a:xfrm flipH="1">
              <a:off x="6465570" y="3223260"/>
              <a:ext cx="1931670" cy="432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关键词标题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 flipH="1">
              <a:off x="6337576" y="4571192"/>
              <a:ext cx="2187659" cy="348005"/>
              <a:chOff x="5102718" y="4681743"/>
              <a:chExt cx="2074890" cy="348005"/>
            </a:xfrm>
          </p:grpSpPr>
          <p:sp>
            <p:nvSpPr>
              <p:cNvPr id="15" name="香香13-5"/>
              <p:cNvSpPr/>
              <p:nvPr/>
            </p:nvSpPr>
            <p:spPr>
              <a:xfrm rot="11096796">
                <a:off x="5102718" y="4681743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香香13-6"/>
              <p:cNvSpPr/>
              <p:nvPr/>
            </p:nvSpPr>
            <p:spPr>
              <a:xfrm rot="11096796">
                <a:off x="5108174" y="4754559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" name="香香14"/>
          <p:cNvGrpSpPr/>
          <p:nvPr/>
        </p:nvGrpSpPr>
        <p:grpSpPr>
          <a:xfrm>
            <a:off x="5932805" y="2221865"/>
            <a:ext cx="2997200" cy="3221990"/>
            <a:chOff x="5932805" y="2221865"/>
            <a:chExt cx="2997200" cy="3221990"/>
          </a:xfrm>
        </p:grpSpPr>
        <p:sp>
          <p:nvSpPr>
            <p:cNvPr id="4" name="香香14-1"/>
            <p:cNvSpPr/>
            <p:nvPr>
              <p:custDataLst>
                <p:tags r:id="rId13"/>
              </p:custDataLst>
            </p:nvPr>
          </p:nvSpPr>
          <p:spPr>
            <a:xfrm>
              <a:off x="5932805" y="2446655"/>
              <a:ext cx="2997200" cy="2997200"/>
            </a:xfrm>
            <a:prstGeom prst="ellipse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香香14-2"/>
            <p:cNvSpPr txBox="1"/>
            <p:nvPr>
              <p:custDataLst>
                <p:tags r:id="rId14"/>
              </p:custDataLst>
            </p:nvPr>
          </p:nvSpPr>
          <p:spPr>
            <a:xfrm>
              <a:off x="7062470" y="2221865"/>
              <a:ext cx="712470" cy="71247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香香14-3"/>
            <p:cNvSpPr txBox="1"/>
            <p:nvPr/>
          </p:nvSpPr>
          <p:spPr>
            <a:xfrm>
              <a:off x="6421652" y="3860400"/>
              <a:ext cx="2019507" cy="574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30" name="香香14-4"/>
            <p:cNvSpPr txBox="1"/>
            <p:nvPr>
              <p:custDataLst>
                <p:tags r:id="rId15"/>
              </p:custDataLst>
            </p:nvPr>
          </p:nvSpPr>
          <p:spPr>
            <a:xfrm flipH="1">
              <a:off x="6465570" y="3223260"/>
              <a:ext cx="1931670" cy="432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关键词标题</a:t>
              </a:r>
            </a:p>
          </p:txBody>
        </p:sp>
        <p:grpSp>
          <p:nvGrpSpPr>
            <p:cNvPr id="57" name="组合 56"/>
            <p:cNvGrpSpPr/>
            <p:nvPr/>
          </p:nvGrpSpPr>
          <p:grpSpPr>
            <a:xfrm flipH="1">
              <a:off x="6337576" y="4571192"/>
              <a:ext cx="2187659" cy="348005"/>
              <a:chOff x="5102718" y="4681743"/>
              <a:chExt cx="2074890" cy="348005"/>
            </a:xfrm>
          </p:grpSpPr>
          <p:sp>
            <p:nvSpPr>
              <p:cNvPr id="58" name="香香14-5"/>
              <p:cNvSpPr/>
              <p:nvPr/>
            </p:nvSpPr>
            <p:spPr>
              <a:xfrm rot="11096796">
                <a:off x="5102718" y="4681743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香香14-6"/>
              <p:cNvSpPr/>
              <p:nvPr/>
            </p:nvSpPr>
            <p:spPr>
              <a:xfrm rot="11096796">
                <a:off x="5108174" y="4754559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6" name="香香15"/>
          <p:cNvGrpSpPr/>
          <p:nvPr/>
        </p:nvGrpSpPr>
        <p:grpSpPr>
          <a:xfrm>
            <a:off x="8520799" y="2221865"/>
            <a:ext cx="2997200" cy="3221990"/>
            <a:chOff x="5932805" y="2221865"/>
            <a:chExt cx="2997200" cy="3221990"/>
          </a:xfrm>
        </p:grpSpPr>
        <p:sp>
          <p:nvSpPr>
            <p:cNvPr id="37" name="香香15-1"/>
            <p:cNvSpPr/>
            <p:nvPr>
              <p:custDataLst>
                <p:tags r:id="rId10"/>
              </p:custDataLst>
            </p:nvPr>
          </p:nvSpPr>
          <p:spPr>
            <a:xfrm>
              <a:off x="5932805" y="2446655"/>
              <a:ext cx="2997200" cy="2997200"/>
            </a:xfrm>
            <a:prstGeom prst="ellipse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1" name="香香15-2"/>
            <p:cNvSpPr txBox="1"/>
            <p:nvPr>
              <p:custDataLst>
                <p:tags r:id="rId11"/>
              </p:custDataLst>
            </p:nvPr>
          </p:nvSpPr>
          <p:spPr>
            <a:xfrm>
              <a:off x="7062470" y="2221865"/>
              <a:ext cx="712470" cy="71247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香香15-3"/>
            <p:cNvSpPr txBox="1"/>
            <p:nvPr/>
          </p:nvSpPr>
          <p:spPr>
            <a:xfrm>
              <a:off x="6421652" y="3860400"/>
              <a:ext cx="2019507" cy="574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47" name="香香15-4"/>
            <p:cNvSpPr txBox="1"/>
            <p:nvPr>
              <p:custDataLst>
                <p:tags r:id="rId12"/>
              </p:custDataLst>
            </p:nvPr>
          </p:nvSpPr>
          <p:spPr>
            <a:xfrm flipH="1">
              <a:off x="6465570" y="3223260"/>
              <a:ext cx="1931670" cy="432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algn="ctr">
                <a:defRPr sz="1710">
                  <a:solidFill>
                    <a:prstClr val="white"/>
                  </a:solidFill>
                  <a:latin typeface="+mj-ea"/>
                  <a:ea typeface="+mj-ea"/>
                  <a:cs typeface="OPPOSans M" panose="00020600040101010101" pitchFamily="18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关键词标题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 flipH="1">
              <a:off x="6337576" y="4571192"/>
              <a:ext cx="2187659" cy="348005"/>
              <a:chOff x="5102718" y="4681743"/>
              <a:chExt cx="2074890" cy="348005"/>
            </a:xfrm>
          </p:grpSpPr>
          <p:sp>
            <p:nvSpPr>
              <p:cNvPr id="49" name="香香15-5"/>
              <p:cNvSpPr/>
              <p:nvPr/>
            </p:nvSpPr>
            <p:spPr>
              <a:xfrm rot="11096796">
                <a:off x="5102718" y="4681743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香香15-6"/>
              <p:cNvSpPr/>
              <p:nvPr/>
            </p:nvSpPr>
            <p:spPr>
              <a:xfrm rot="11096796">
                <a:off x="5108174" y="4754559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6A9D011-223C-DD1A-6B4B-FA1C8DE0E08B}"/>
              </a:ext>
            </a:extLst>
          </p:cNvPr>
          <p:cNvGrpSpPr/>
          <p:nvPr/>
        </p:nvGrpSpPr>
        <p:grpSpPr>
          <a:xfrm>
            <a:off x="408690" y="241821"/>
            <a:ext cx="11326110" cy="1347561"/>
            <a:chOff x="408690" y="241821"/>
            <a:chExt cx="11326110" cy="134756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D543F49-82AC-C4C1-CB25-E63317F495CC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250861" y="726074"/>
              <a:ext cx="545211" cy="529138"/>
            </a:xfrm>
            <a:custGeom>
              <a:avLst/>
              <a:gdLst/>
              <a:ahLst/>
              <a:cxnLst/>
              <a:rect l="l" t="t" r="r" b="b"/>
              <a:pathLst>
                <a:path w="545211" h="529138">
                  <a:moveTo>
                    <a:pt x="368960" y="129388"/>
                  </a:moveTo>
                  <a:cubicBezTo>
                    <a:pt x="383591" y="130760"/>
                    <a:pt x="394563" y="133160"/>
                    <a:pt x="401879" y="136589"/>
                  </a:cubicBezTo>
                  <a:cubicBezTo>
                    <a:pt x="409194" y="140018"/>
                    <a:pt x="414680" y="145162"/>
                    <a:pt x="418338" y="152020"/>
                  </a:cubicBezTo>
                  <a:cubicBezTo>
                    <a:pt x="422910" y="161164"/>
                    <a:pt x="422567" y="167679"/>
                    <a:pt x="417309" y="171565"/>
                  </a:cubicBezTo>
                  <a:cubicBezTo>
                    <a:pt x="412051" y="175451"/>
                    <a:pt x="402107" y="176708"/>
                    <a:pt x="387477" y="175337"/>
                  </a:cubicBezTo>
                  <a:cubicBezTo>
                    <a:pt x="359130" y="172136"/>
                    <a:pt x="323926" y="178537"/>
                    <a:pt x="281864" y="194539"/>
                  </a:cubicBezTo>
                  <a:cubicBezTo>
                    <a:pt x="244830" y="209627"/>
                    <a:pt x="226314" y="218314"/>
                    <a:pt x="226314" y="220599"/>
                  </a:cubicBezTo>
                  <a:cubicBezTo>
                    <a:pt x="226314" y="222886"/>
                    <a:pt x="234429" y="226886"/>
                    <a:pt x="250660" y="232601"/>
                  </a:cubicBezTo>
                  <a:cubicBezTo>
                    <a:pt x="266890" y="238316"/>
                    <a:pt x="277063" y="245517"/>
                    <a:pt x="281178" y="254204"/>
                  </a:cubicBezTo>
                  <a:cubicBezTo>
                    <a:pt x="284835" y="259690"/>
                    <a:pt x="286093" y="264491"/>
                    <a:pt x="284950" y="268605"/>
                  </a:cubicBezTo>
                  <a:cubicBezTo>
                    <a:pt x="283807" y="272720"/>
                    <a:pt x="279120" y="281178"/>
                    <a:pt x="270891" y="293980"/>
                  </a:cubicBezTo>
                  <a:lnTo>
                    <a:pt x="253746" y="322784"/>
                  </a:lnTo>
                  <a:lnTo>
                    <a:pt x="265404" y="335128"/>
                  </a:lnTo>
                  <a:cubicBezTo>
                    <a:pt x="273634" y="342901"/>
                    <a:pt x="278892" y="346787"/>
                    <a:pt x="281178" y="346787"/>
                  </a:cubicBezTo>
                  <a:cubicBezTo>
                    <a:pt x="283464" y="346787"/>
                    <a:pt x="293636" y="353873"/>
                    <a:pt x="311696" y="368047"/>
                  </a:cubicBezTo>
                  <a:cubicBezTo>
                    <a:pt x="329755" y="382220"/>
                    <a:pt x="340271" y="389306"/>
                    <a:pt x="343243" y="389306"/>
                  </a:cubicBezTo>
                  <a:cubicBezTo>
                    <a:pt x="346214" y="389306"/>
                    <a:pt x="348843" y="391364"/>
                    <a:pt x="351129" y="395479"/>
                  </a:cubicBezTo>
                  <a:cubicBezTo>
                    <a:pt x="353873" y="399593"/>
                    <a:pt x="362674" y="407251"/>
                    <a:pt x="377532" y="418453"/>
                  </a:cubicBezTo>
                  <a:cubicBezTo>
                    <a:pt x="392391" y="429654"/>
                    <a:pt x="403707" y="437312"/>
                    <a:pt x="411480" y="441427"/>
                  </a:cubicBezTo>
                  <a:cubicBezTo>
                    <a:pt x="420624" y="446456"/>
                    <a:pt x="428396" y="450800"/>
                    <a:pt x="434797" y="454457"/>
                  </a:cubicBezTo>
                  <a:cubicBezTo>
                    <a:pt x="441198" y="458115"/>
                    <a:pt x="458457" y="465202"/>
                    <a:pt x="486575" y="475717"/>
                  </a:cubicBezTo>
                  <a:cubicBezTo>
                    <a:pt x="514693" y="486233"/>
                    <a:pt x="531952" y="495834"/>
                    <a:pt x="538353" y="504521"/>
                  </a:cubicBezTo>
                  <a:cubicBezTo>
                    <a:pt x="542925" y="510922"/>
                    <a:pt x="545211" y="514922"/>
                    <a:pt x="545211" y="516522"/>
                  </a:cubicBezTo>
                  <a:cubicBezTo>
                    <a:pt x="545211" y="518122"/>
                    <a:pt x="542925" y="520751"/>
                    <a:pt x="538353" y="524409"/>
                  </a:cubicBezTo>
                  <a:cubicBezTo>
                    <a:pt x="531952" y="528981"/>
                    <a:pt x="511378" y="530238"/>
                    <a:pt x="476631" y="528181"/>
                  </a:cubicBezTo>
                  <a:cubicBezTo>
                    <a:pt x="441884" y="526123"/>
                    <a:pt x="419024" y="522352"/>
                    <a:pt x="408051" y="516865"/>
                  </a:cubicBezTo>
                  <a:cubicBezTo>
                    <a:pt x="392963" y="508636"/>
                    <a:pt x="376961" y="498463"/>
                    <a:pt x="360045" y="486347"/>
                  </a:cubicBezTo>
                  <a:cubicBezTo>
                    <a:pt x="343128" y="474231"/>
                    <a:pt x="331470" y="464287"/>
                    <a:pt x="325069" y="456515"/>
                  </a:cubicBezTo>
                  <a:cubicBezTo>
                    <a:pt x="316839" y="445999"/>
                    <a:pt x="302552" y="432626"/>
                    <a:pt x="282206" y="416395"/>
                  </a:cubicBezTo>
                  <a:cubicBezTo>
                    <a:pt x="261861" y="400165"/>
                    <a:pt x="248488" y="388621"/>
                    <a:pt x="242087" y="381763"/>
                  </a:cubicBezTo>
                  <a:cubicBezTo>
                    <a:pt x="232486" y="372161"/>
                    <a:pt x="223342" y="369647"/>
                    <a:pt x="214655" y="374219"/>
                  </a:cubicBezTo>
                  <a:cubicBezTo>
                    <a:pt x="205968" y="378791"/>
                    <a:pt x="189052" y="394336"/>
                    <a:pt x="163906" y="420853"/>
                  </a:cubicBezTo>
                  <a:cubicBezTo>
                    <a:pt x="151562" y="434112"/>
                    <a:pt x="136474" y="443942"/>
                    <a:pt x="118643" y="450343"/>
                  </a:cubicBezTo>
                  <a:cubicBezTo>
                    <a:pt x="100812" y="456743"/>
                    <a:pt x="88011" y="462001"/>
                    <a:pt x="80238" y="466116"/>
                  </a:cubicBezTo>
                  <a:cubicBezTo>
                    <a:pt x="70180" y="472060"/>
                    <a:pt x="54864" y="478803"/>
                    <a:pt x="34290" y="486347"/>
                  </a:cubicBezTo>
                  <a:cubicBezTo>
                    <a:pt x="13716" y="493891"/>
                    <a:pt x="2514" y="497434"/>
                    <a:pt x="686" y="496977"/>
                  </a:cubicBezTo>
                  <a:cubicBezTo>
                    <a:pt x="-1600" y="496063"/>
                    <a:pt x="1828" y="492176"/>
                    <a:pt x="10973" y="485318"/>
                  </a:cubicBezTo>
                  <a:cubicBezTo>
                    <a:pt x="15545" y="482118"/>
                    <a:pt x="20345" y="478689"/>
                    <a:pt x="25374" y="475031"/>
                  </a:cubicBezTo>
                  <a:cubicBezTo>
                    <a:pt x="48692" y="459944"/>
                    <a:pt x="72580" y="442113"/>
                    <a:pt x="97040" y="421539"/>
                  </a:cubicBezTo>
                  <a:cubicBezTo>
                    <a:pt x="121500" y="400965"/>
                    <a:pt x="138531" y="384506"/>
                    <a:pt x="148133" y="372161"/>
                  </a:cubicBezTo>
                  <a:cubicBezTo>
                    <a:pt x="161849" y="354331"/>
                    <a:pt x="167564" y="341072"/>
                    <a:pt x="165278" y="332385"/>
                  </a:cubicBezTo>
                  <a:cubicBezTo>
                    <a:pt x="164363" y="329642"/>
                    <a:pt x="162763" y="328270"/>
                    <a:pt x="160477" y="328270"/>
                  </a:cubicBezTo>
                  <a:cubicBezTo>
                    <a:pt x="157734" y="328270"/>
                    <a:pt x="153162" y="323127"/>
                    <a:pt x="146761" y="312840"/>
                  </a:cubicBezTo>
                  <a:cubicBezTo>
                    <a:pt x="140360" y="302553"/>
                    <a:pt x="137160" y="295580"/>
                    <a:pt x="137160" y="291923"/>
                  </a:cubicBezTo>
                  <a:cubicBezTo>
                    <a:pt x="137160" y="288722"/>
                    <a:pt x="144703" y="290094"/>
                    <a:pt x="159791" y="296038"/>
                  </a:cubicBezTo>
                  <a:cubicBezTo>
                    <a:pt x="173964" y="301067"/>
                    <a:pt x="184480" y="302667"/>
                    <a:pt x="191338" y="300838"/>
                  </a:cubicBezTo>
                  <a:cubicBezTo>
                    <a:pt x="198196" y="299009"/>
                    <a:pt x="203911" y="293066"/>
                    <a:pt x="208483" y="283007"/>
                  </a:cubicBezTo>
                  <a:cubicBezTo>
                    <a:pt x="212598" y="274778"/>
                    <a:pt x="214541" y="269291"/>
                    <a:pt x="214312" y="266548"/>
                  </a:cubicBezTo>
                  <a:cubicBezTo>
                    <a:pt x="214084" y="263805"/>
                    <a:pt x="211912" y="259690"/>
                    <a:pt x="207797" y="254204"/>
                  </a:cubicBezTo>
                  <a:cubicBezTo>
                    <a:pt x="201854" y="245517"/>
                    <a:pt x="196253" y="241059"/>
                    <a:pt x="190995" y="240831"/>
                  </a:cubicBezTo>
                  <a:cubicBezTo>
                    <a:pt x="185737" y="240602"/>
                    <a:pt x="177851" y="243917"/>
                    <a:pt x="167335" y="250775"/>
                  </a:cubicBezTo>
                  <a:cubicBezTo>
                    <a:pt x="154991" y="259004"/>
                    <a:pt x="144018" y="264034"/>
                    <a:pt x="134416" y="265862"/>
                  </a:cubicBezTo>
                  <a:cubicBezTo>
                    <a:pt x="119329" y="268605"/>
                    <a:pt x="89611" y="260376"/>
                    <a:pt x="45263" y="241174"/>
                  </a:cubicBezTo>
                  <a:cubicBezTo>
                    <a:pt x="35661" y="237059"/>
                    <a:pt x="30861" y="234316"/>
                    <a:pt x="30861" y="232944"/>
                  </a:cubicBezTo>
                  <a:cubicBezTo>
                    <a:pt x="30404" y="231572"/>
                    <a:pt x="32004" y="230429"/>
                    <a:pt x="35661" y="229515"/>
                  </a:cubicBezTo>
                  <a:cubicBezTo>
                    <a:pt x="42062" y="226772"/>
                    <a:pt x="51892" y="225400"/>
                    <a:pt x="65151" y="225400"/>
                  </a:cubicBezTo>
                  <a:cubicBezTo>
                    <a:pt x="74752" y="224943"/>
                    <a:pt x="93040" y="220371"/>
                    <a:pt x="120015" y="211684"/>
                  </a:cubicBezTo>
                  <a:cubicBezTo>
                    <a:pt x="146989" y="202997"/>
                    <a:pt x="172135" y="193396"/>
                    <a:pt x="195453" y="182880"/>
                  </a:cubicBezTo>
                  <a:cubicBezTo>
                    <a:pt x="210540" y="176023"/>
                    <a:pt x="235458" y="167221"/>
                    <a:pt x="270205" y="156477"/>
                  </a:cubicBezTo>
                  <a:cubicBezTo>
                    <a:pt x="304952" y="145733"/>
                    <a:pt x="326212" y="138189"/>
                    <a:pt x="333984" y="133846"/>
                  </a:cubicBezTo>
                  <a:cubicBezTo>
                    <a:pt x="341757" y="129502"/>
                    <a:pt x="353415" y="128017"/>
                    <a:pt x="368960" y="129388"/>
                  </a:cubicBezTo>
                  <a:close/>
                  <a:moveTo>
                    <a:pt x="198453" y="115"/>
                  </a:moveTo>
                  <a:cubicBezTo>
                    <a:pt x="200568" y="343"/>
                    <a:pt x="203454" y="915"/>
                    <a:pt x="207111" y="1829"/>
                  </a:cubicBezTo>
                  <a:cubicBezTo>
                    <a:pt x="214427" y="3201"/>
                    <a:pt x="224028" y="7544"/>
                    <a:pt x="235915" y="14859"/>
                  </a:cubicBezTo>
                  <a:cubicBezTo>
                    <a:pt x="247802" y="22175"/>
                    <a:pt x="256489" y="29490"/>
                    <a:pt x="261975" y="36805"/>
                  </a:cubicBezTo>
                  <a:cubicBezTo>
                    <a:pt x="272034" y="48692"/>
                    <a:pt x="269976" y="61265"/>
                    <a:pt x="255803" y="74524"/>
                  </a:cubicBezTo>
                  <a:cubicBezTo>
                    <a:pt x="241630" y="87783"/>
                    <a:pt x="217398" y="99441"/>
                    <a:pt x="183108" y="109500"/>
                  </a:cubicBezTo>
                  <a:cubicBezTo>
                    <a:pt x="166649" y="114986"/>
                    <a:pt x="155905" y="118644"/>
                    <a:pt x="150876" y="120473"/>
                  </a:cubicBezTo>
                  <a:lnTo>
                    <a:pt x="149504" y="119787"/>
                  </a:lnTo>
                  <a:cubicBezTo>
                    <a:pt x="149961" y="117044"/>
                    <a:pt x="153848" y="111786"/>
                    <a:pt x="161163" y="104014"/>
                  </a:cubicBezTo>
                  <a:cubicBezTo>
                    <a:pt x="180822" y="82068"/>
                    <a:pt x="192710" y="65266"/>
                    <a:pt x="196824" y="53607"/>
                  </a:cubicBezTo>
                  <a:cubicBezTo>
                    <a:pt x="200939" y="41949"/>
                    <a:pt x="200482" y="27204"/>
                    <a:pt x="195453" y="9373"/>
                  </a:cubicBezTo>
                  <a:cubicBezTo>
                    <a:pt x="193624" y="4344"/>
                    <a:pt x="193281" y="1372"/>
                    <a:pt x="194424" y="458"/>
                  </a:cubicBezTo>
                  <a:cubicBezTo>
                    <a:pt x="194996" y="1"/>
                    <a:pt x="196339" y="-114"/>
                    <a:pt x="198453" y="11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6B0B0C8-C464-2336-44A8-ED3746E9357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511496" y="732671"/>
              <a:ext cx="718228" cy="579420"/>
            </a:xfrm>
            <a:custGeom>
              <a:avLst/>
              <a:gdLst/>
              <a:ahLst/>
              <a:cxnLst/>
              <a:rect l="l" t="t" r="r" b="b"/>
              <a:pathLst>
                <a:path w="718228" h="579420">
                  <a:moveTo>
                    <a:pt x="482598" y="257571"/>
                  </a:moveTo>
                  <a:cubicBezTo>
                    <a:pt x="487913" y="257571"/>
                    <a:pt x="500315" y="263181"/>
                    <a:pt x="519803" y="274402"/>
                  </a:cubicBezTo>
                  <a:cubicBezTo>
                    <a:pt x="538701" y="286803"/>
                    <a:pt x="547854" y="298171"/>
                    <a:pt x="547264" y="308506"/>
                  </a:cubicBezTo>
                  <a:cubicBezTo>
                    <a:pt x="546673" y="318841"/>
                    <a:pt x="534566" y="336410"/>
                    <a:pt x="510945" y="361213"/>
                  </a:cubicBezTo>
                  <a:cubicBezTo>
                    <a:pt x="492047" y="383063"/>
                    <a:pt x="479645" y="401222"/>
                    <a:pt x="473740" y="415691"/>
                  </a:cubicBezTo>
                  <a:cubicBezTo>
                    <a:pt x="467834" y="430159"/>
                    <a:pt x="464291" y="449500"/>
                    <a:pt x="463110" y="473712"/>
                  </a:cubicBezTo>
                  <a:cubicBezTo>
                    <a:pt x="463110" y="484933"/>
                    <a:pt x="463996" y="492315"/>
                    <a:pt x="465767" y="495858"/>
                  </a:cubicBezTo>
                  <a:cubicBezTo>
                    <a:pt x="467539" y="499401"/>
                    <a:pt x="471968" y="501763"/>
                    <a:pt x="479055" y="502945"/>
                  </a:cubicBezTo>
                  <a:cubicBezTo>
                    <a:pt x="490275" y="505897"/>
                    <a:pt x="511978" y="505602"/>
                    <a:pt x="544163" y="502059"/>
                  </a:cubicBezTo>
                  <a:cubicBezTo>
                    <a:pt x="576348" y="498516"/>
                    <a:pt x="600708" y="494086"/>
                    <a:pt x="617244" y="488771"/>
                  </a:cubicBezTo>
                  <a:cubicBezTo>
                    <a:pt x="631417" y="484047"/>
                    <a:pt x="642785" y="476960"/>
                    <a:pt x="651348" y="467512"/>
                  </a:cubicBezTo>
                  <a:cubicBezTo>
                    <a:pt x="659911" y="458063"/>
                    <a:pt x="664192" y="448023"/>
                    <a:pt x="664192" y="437394"/>
                  </a:cubicBezTo>
                  <a:cubicBezTo>
                    <a:pt x="664192" y="432079"/>
                    <a:pt x="666259" y="421744"/>
                    <a:pt x="670393" y="406390"/>
                  </a:cubicBezTo>
                  <a:cubicBezTo>
                    <a:pt x="674527" y="389854"/>
                    <a:pt x="679842" y="382472"/>
                    <a:pt x="686338" y="384244"/>
                  </a:cubicBezTo>
                  <a:cubicBezTo>
                    <a:pt x="691062" y="384835"/>
                    <a:pt x="693425" y="390445"/>
                    <a:pt x="693425" y="401075"/>
                  </a:cubicBezTo>
                  <a:cubicBezTo>
                    <a:pt x="693425" y="412886"/>
                    <a:pt x="695492" y="420858"/>
                    <a:pt x="699625" y="424992"/>
                  </a:cubicBezTo>
                  <a:cubicBezTo>
                    <a:pt x="703169" y="427945"/>
                    <a:pt x="707155" y="440199"/>
                    <a:pt x="711584" y="461754"/>
                  </a:cubicBezTo>
                  <a:cubicBezTo>
                    <a:pt x="716013" y="483309"/>
                    <a:pt x="718228" y="499697"/>
                    <a:pt x="718228" y="510917"/>
                  </a:cubicBezTo>
                  <a:cubicBezTo>
                    <a:pt x="718228" y="522728"/>
                    <a:pt x="711732" y="533949"/>
                    <a:pt x="698739" y="544578"/>
                  </a:cubicBezTo>
                  <a:cubicBezTo>
                    <a:pt x="682204" y="558752"/>
                    <a:pt x="665964" y="567905"/>
                    <a:pt x="650019" y="572039"/>
                  </a:cubicBezTo>
                  <a:cubicBezTo>
                    <a:pt x="634074" y="576173"/>
                    <a:pt x="606318" y="578535"/>
                    <a:pt x="566751" y="579126"/>
                  </a:cubicBezTo>
                  <a:cubicBezTo>
                    <a:pt x="532500" y="579716"/>
                    <a:pt x="509911" y="579421"/>
                    <a:pt x="498986" y="578240"/>
                  </a:cubicBezTo>
                  <a:cubicBezTo>
                    <a:pt x="488061" y="577059"/>
                    <a:pt x="477283" y="573515"/>
                    <a:pt x="466653" y="567610"/>
                  </a:cubicBezTo>
                  <a:cubicBezTo>
                    <a:pt x="450708" y="558752"/>
                    <a:pt x="437126" y="545760"/>
                    <a:pt x="425905" y="528633"/>
                  </a:cubicBezTo>
                  <a:cubicBezTo>
                    <a:pt x="417638" y="516823"/>
                    <a:pt x="412618" y="507521"/>
                    <a:pt x="410846" y="500730"/>
                  </a:cubicBezTo>
                  <a:cubicBezTo>
                    <a:pt x="409075" y="493939"/>
                    <a:pt x="409075" y="482866"/>
                    <a:pt x="410846" y="467512"/>
                  </a:cubicBezTo>
                  <a:cubicBezTo>
                    <a:pt x="412027" y="450386"/>
                    <a:pt x="412027" y="439903"/>
                    <a:pt x="410846" y="436065"/>
                  </a:cubicBezTo>
                  <a:cubicBezTo>
                    <a:pt x="409665" y="432226"/>
                    <a:pt x="405531" y="428831"/>
                    <a:pt x="398445" y="425878"/>
                  </a:cubicBezTo>
                  <a:lnTo>
                    <a:pt x="381614" y="419677"/>
                  </a:lnTo>
                  <a:lnTo>
                    <a:pt x="398445" y="409933"/>
                  </a:lnTo>
                  <a:cubicBezTo>
                    <a:pt x="411437" y="402256"/>
                    <a:pt x="419114" y="393250"/>
                    <a:pt x="421476" y="382915"/>
                  </a:cubicBezTo>
                  <a:cubicBezTo>
                    <a:pt x="423839" y="372581"/>
                    <a:pt x="422657" y="356488"/>
                    <a:pt x="417933" y="334638"/>
                  </a:cubicBezTo>
                  <a:cubicBezTo>
                    <a:pt x="410256" y="304520"/>
                    <a:pt x="409075" y="290051"/>
                    <a:pt x="414390" y="291232"/>
                  </a:cubicBezTo>
                  <a:cubicBezTo>
                    <a:pt x="414980" y="291823"/>
                    <a:pt x="415866" y="292709"/>
                    <a:pt x="417047" y="293890"/>
                  </a:cubicBezTo>
                  <a:cubicBezTo>
                    <a:pt x="418228" y="295662"/>
                    <a:pt x="424134" y="303339"/>
                    <a:pt x="434764" y="316921"/>
                  </a:cubicBezTo>
                  <a:lnTo>
                    <a:pt x="451594" y="335524"/>
                  </a:lnTo>
                  <a:lnTo>
                    <a:pt x="466653" y="311606"/>
                  </a:lnTo>
                  <a:cubicBezTo>
                    <a:pt x="477283" y="294481"/>
                    <a:pt x="481417" y="281193"/>
                    <a:pt x="479055" y="271744"/>
                  </a:cubicBezTo>
                  <a:cubicBezTo>
                    <a:pt x="476693" y="262296"/>
                    <a:pt x="477874" y="257571"/>
                    <a:pt x="482598" y="257571"/>
                  </a:cubicBezTo>
                  <a:close/>
                  <a:moveTo>
                    <a:pt x="431414" y="58094"/>
                  </a:moveTo>
                  <a:cubicBezTo>
                    <a:pt x="440660" y="56433"/>
                    <a:pt x="450487" y="60918"/>
                    <a:pt x="460895" y="71548"/>
                  </a:cubicBezTo>
                  <a:cubicBezTo>
                    <a:pt x="474773" y="85721"/>
                    <a:pt x="481712" y="102552"/>
                    <a:pt x="481712" y="122040"/>
                  </a:cubicBezTo>
                  <a:cubicBezTo>
                    <a:pt x="481712" y="139756"/>
                    <a:pt x="484370" y="148615"/>
                    <a:pt x="489685" y="148615"/>
                  </a:cubicBezTo>
                  <a:cubicBezTo>
                    <a:pt x="492047" y="148615"/>
                    <a:pt x="494114" y="146548"/>
                    <a:pt x="495886" y="142414"/>
                  </a:cubicBezTo>
                  <a:cubicBezTo>
                    <a:pt x="498248" y="138871"/>
                    <a:pt x="508435" y="134589"/>
                    <a:pt x="526447" y="129569"/>
                  </a:cubicBezTo>
                  <a:cubicBezTo>
                    <a:pt x="544458" y="124550"/>
                    <a:pt x="558779" y="118201"/>
                    <a:pt x="569409" y="110524"/>
                  </a:cubicBezTo>
                  <a:cubicBezTo>
                    <a:pt x="577086" y="105800"/>
                    <a:pt x="583139" y="103290"/>
                    <a:pt x="587569" y="102995"/>
                  </a:cubicBezTo>
                  <a:cubicBezTo>
                    <a:pt x="591998" y="102699"/>
                    <a:pt x="598937" y="104323"/>
                    <a:pt x="608385" y="107867"/>
                  </a:cubicBezTo>
                  <a:cubicBezTo>
                    <a:pt x="623149" y="113182"/>
                    <a:pt x="635846" y="117316"/>
                    <a:pt x="646476" y="120268"/>
                  </a:cubicBezTo>
                  <a:cubicBezTo>
                    <a:pt x="654744" y="122040"/>
                    <a:pt x="660059" y="126026"/>
                    <a:pt x="662421" y="132227"/>
                  </a:cubicBezTo>
                  <a:cubicBezTo>
                    <a:pt x="664783" y="138428"/>
                    <a:pt x="663602" y="144776"/>
                    <a:pt x="658877" y="151272"/>
                  </a:cubicBezTo>
                  <a:cubicBezTo>
                    <a:pt x="656515" y="155996"/>
                    <a:pt x="643080" y="160721"/>
                    <a:pt x="618572" y="165445"/>
                  </a:cubicBezTo>
                  <a:cubicBezTo>
                    <a:pt x="594065" y="170170"/>
                    <a:pt x="574429" y="176666"/>
                    <a:pt x="559665" y="184933"/>
                  </a:cubicBezTo>
                  <a:cubicBezTo>
                    <a:pt x="541948" y="193792"/>
                    <a:pt x="533090" y="196154"/>
                    <a:pt x="533090" y="192020"/>
                  </a:cubicBezTo>
                  <a:cubicBezTo>
                    <a:pt x="533090" y="190248"/>
                    <a:pt x="536043" y="186705"/>
                    <a:pt x="541948" y="181390"/>
                  </a:cubicBezTo>
                  <a:cubicBezTo>
                    <a:pt x="558484" y="167217"/>
                    <a:pt x="560256" y="160426"/>
                    <a:pt x="547264" y="161016"/>
                  </a:cubicBezTo>
                  <a:cubicBezTo>
                    <a:pt x="535453" y="162197"/>
                    <a:pt x="515079" y="169874"/>
                    <a:pt x="486142" y="184048"/>
                  </a:cubicBezTo>
                  <a:cubicBezTo>
                    <a:pt x="460748" y="195859"/>
                    <a:pt x="432697" y="217709"/>
                    <a:pt x="401988" y="249599"/>
                  </a:cubicBezTo>
                  <a:cubicBezTo>
                    <a:pt x="354744" y="299205"/>
                    <a:pt x="322264" y="324008"/>
                    <a:pt x="304547" y="324008"/>
                  </a:cubicBezTo>
                  <a:cubicBezTo>
                    <a:pt x="298051" y="324008"/>
                    <a:pt x="292589" y="331095"/>
                    <a:pt x="288159" y="345268"/>
                  </a:cubicBezTo>
                  <a:cubicBezTo>
                    <a:pt x="283730" y="359441"/>
                    <a:pt x="281516" y="378339"/>
                    <a:pt x="281516" y="401961"/>
                  </a:cubicBezTo>
                  <a:cubicBezTo>
                    <a:pt x="281516" y="428535"/>
                    <a:pt x="277530" y="449943"/>
                    <a:pt x="269557" y="466183"/>
                  </a:cubicBezTo>
                  <a:cubicBezTo>
                    <a:pt x="261585" y="482423"/>
                    <a:pt x="257451" y="493496"/>
                    <a:pt x="257156" y="499401"/>
                  </a:cubicBezTo>
                  <a:cubicBezTo>
                    <a:pt x="256861" y="505307"/>
                    <a:pt x="251398" y="519480"/>
                    <a:pt x="240768" y="541921"/>
                  </a:cubicBezTo>
                  <a:cubicBezTo>
                    <a:pt x="214784" y="594480"/>
                    <a:pt x="190867" y="589460"/>
                    <a:pt x="169016" y="526862"/>
                  </a:cubicBezTo>
                  <a:cubicBezTo>
                    <a:pt x="164292" y="512098"/>
                    <a:pt x="161782" y="501911"/>
                    <a:pt x="161487" y="496301"/>
                  </a:cubicBezTo>
                  <a:cubicBezTo>
                    <a:pt x="161191" y="490691"/>
                    <a:pt x="162815" y="485228"/>
                    <a:pt x="166359" y="479913"/>
                  </a:cubicBezTo>
                  <a:cubicBezTo>
                    <a:pt x="175217" y="466331"/>
                    <a:pt x="182451" y="447728"/>
                    <a:pt x="188061" y="424106"/>
                  </a:cubicBezTo>
                  <a:cubicBezTo>
                    <a:pt x="193672" y="400484"/>
                    <a:pt x="196477" y="378634"/>
                    <a:pt x="196477" y="358555"/>
                  </a:cubicBezTo>
                  <a:lnTo>
                    <a:pt x="196477" y="317807"/>
                  </a:lnTo>
                  <a:lnTo>
                    <a:pt x="159272" y="344382"/>
                  </a:lnTo>
                  <a:cubicBezTo>
                    <a:pt x="139784" y="357374"/>
                    <a:pt x="119705" y="368152"/>
                    <a:pt x="99036" y="376715"/>
                  </a:cubicBezTo>
                  <a:cubicBezTo>
                    <a:pt x="78367" y="385278"/>
                    <a:pt x="62422" y="389559"/>
                    <a:pt x="51201" y="389559"/>
                  </a:cubicBezTo>
                  <a:cubicBezTo>
                    <a:pt x="41753" y="389559"/>
                    <a:pt x="31566" y="386459"/>
                    <a:pt x="20641" y="380258"/>
                  </a:cubicBezTo>
                  <a:cubicBezTo>
                    <a:pt x="9715" y="374057"/>
                    <a:pt x="3072" y="367413"/>
                    <a:pt x="709" y="360327"/>
                  </a:cubicBezTo>
                  <a:cubicBezTo>
                    <a:pt x="-472" y="355012"/>
                    <a:pt x="-176" y="351616"/>
                    <a:pt x="1595" y="350140"/>
                  </a:cubicBezTo>
                  <a:cubicBezTo>
                    <a:pt x="3367" y="348663"/>
                    <a:pt x="7206" y="347925"/>
                    <a:pt x="13111" y="347925"/>
                  </a:cubicBezTo>
                  <a:cubicBezTo>
                    <a:pt x="22560" y="347925"/>
                    <a:pt x="40867" y="339953"/>
                    <a:pt x="68032" y="324008"/>
                  </a:cubicBezTo>
                  <a:cubicBezTo>
                    <a:pt x="95197" y="308063"/>
                    <a:pt x="119853" y="290789"/>
                    <a:pt x="141999" y="272187"/>
                  </a:cubicBezTo>
                  <a:cubicBezTo>
                    <a:pt x="164144" y="253585"/>
                    <a:pt x="181418" y="244579"/>
                    <a:pt x="193819" y="245169"/>
                  </a:cubicBezTo>
                  <a:cubicBezTo>
                    <a:pt x="217441" y="245169"/>
                    <a:pt x="233091" y="250484"/>
                    <a:pt x="240768" y="261114"/>
                  </a:cubicBezTo>
                  <a:cubicBezTo>
                    <a:pt x="248445" y="271744"/>
                    <a:pt x="253760" y="294776"/>
                    <a:pt x="256713" y="330209"/>
                  </a:cubicBezTo>
                  <a:lnTo>
                    <a:pt x="261142" y="374500"/>
                  </a:lnTo>
                  <a:lnTo>
                    <a:pt x="272658" y="353240"/>
                  </a:lnTo>
                  <a:cubicBezTo>
                    <a:pt x="281516" y="339067"/>
                    <a:pt x="287126" y="325041"/>
                    <a:pt x="289488" y="311164"/>
                  </a:cubicBezTo>
                  <a:cubicBezTo>
                    <a:pt x="291851" y="297286"/>
                    <a:pt x="301595" y="282079"/>
                    <a:pt x="318720" y="265544"/>
                  </a:cubicBezTo>
                  <a:cubicBezTo>
                    <a:pt x="357106" y="228929"/>
                    <a:pt x="387224" y="189510"/>
                    <a:pt x="409075" y="147286"/>
                  </a:cubicBezTo>
                  <a:cubicBezTo>
                    <a:pt x="430925" y="105062"/>
                    <a:pt x="434764" y="79520"/>
                    <a:pt x="420590" y="70662"/>
                  </a:cubicBezTo>
                  <a:cubicBezTo>
                    <a:pt x="415866" y="68300"/>
                    <a:pt x="416457" y="65347"/>
                    <a:pt x="422362" y="61804"/>
                  </a:cubicBezTo>
                  <a:cubicBezTo>
                    <a:pt x="425315" y="59884"/>
                    <a:pt x="428332" y="58648"/>
                    <a:pt x="431414" y="58094"/>
                  </a:cubicBezTo>
                  <a:close/>
                  <a:moveTo>
                    <a:pt x="178096" y="460"/>
                  </a:moveTo>
                  <a:cubicBezTo>
                    <a:pt x="182377" y="1789"/>
                    <a:pt x="187914" y="5997"/>
                    <a:pt x="194705" y="13083"/>
                  </a:cubicBezTo>
                  <a:cubicBezTo>
                    <a:pt x="200610" y="18398"/>
                    <a:pt x="209174" y="27257"/>
                    <a:pt x="220394" y="39658"/>
                  </a:cubicBezTo>
                  <a:cubicBezTo>
                    <a:pt x="232795" y="54422"/>
                    <a:pt x="241063" y="65347"/>
                    <a:pt x="245197" y="72434"/>
                  </a:cubicBezTo>
                  <a:cubicBezTo>
                    <a:pt x="249331" y="79520"/>
                    <a:pt x="251398" y="88674"/>
                    <a:pt x="251398" y="99894"/>
                  </a:cubicBezTo>
                  <a:cubicBezTo>
                    <a:pt x="251398" y="109343"/>
                    <a:pt x="250512" y="115691"/>
                    <a:pt x="248740" y="118940"/>
                  </a:cubicBezTo>
                  <a:cubicBezTo>
                    <a:pt x="246969" y="122188"/>
                    <a:pt x="243425" y="124697"/>
                    <a:pt x="238111" y="126469"/>
                  </a:cubicBezTo>
                  <a:cubicBezTo>
                    <a:pt x="229843" y="127650"/>
                    <a:pt x="218327" y="128831"/>
                    <a:pt x="203563" y="130012"/>
                  </a:cubicBezTo>
                  <a:cubicBezTo>
                    <a:pt x="188799" y="131193"/>
                    <a:pt x="176250" y="131784"/>
                    <a:pt x="165916" y="131784"/>
                  </a:cubicBezTo>
                  <a:cubicBezTo>
                    <a:pt x="155581" y="131784"/>
                    <a:pt x="149823" y="131489"/>
                    <a:pt x="148642" y="130898"/>
                  </a:cubicBezTo>
                  <a:cubicBezTo>
                    <a:pt x="148642" y="128536"/>
                    <a:pt x="153662" y="119382"/>
                    <a:pt x="163701" y="103438"/>
                  </a:cubicBezTo>
                  <a:cubicBezTo>
                    <a:pt x="171969" y="92808"/>
                    <a:pt x="176250" y="83802"/>
                    <a:pt x="176546" y="76420"/>
                  </a:cubicBezTo>
                  <a:cubicBezTo>
                    <a:pt x="176841" y="69038"/>
                    <a:pt x="174331" y="53536"/>
                    <a:pt x="169016" y="29914"/>
                  </a:cubicBezTo>
                  <a:cubicBezTo>
                    <a:pt x="166063" y="19284"/>
                    <a:pt x="166063" y="11016"/>
                    <a:pt x="169016" y="5111"/>
                  </a:cubicBezTo>
                  <a:cubicBezTo>
                    <a:pt x="170788" y="682"/>
                    <a:pt x="173814" y="-868"/>
                    <a:pt x="178096" y="46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40DDC96-1B50-B38A-F715-F76CACC35950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2818925" y="693643"/>
              <a:ext cx="740057" cy="669190"/>
            </a:xfrm>
            <a:custGeom>
              <a:avLst/>
              <a:gdLst/>
              <a:ahLst/>
              <a:cxnLst/>
              <a:rect l="l" t="t" r="r" b="b"/>
              <a:pathLst>
                <a:path w="740057" h="669190">
                  <a:moveTo>
                    <a:pt x="511342" y="184200"/>
                  </a:moveTo>
                  <a:cubicBezTo>
                    <a:pt x="504403" y="183019"/>
                    <a:pt x="493995" y="194092"/>
                    <a:pt x="480117" y="217419"/>
                  </a:cubicBezTo>
                  <a:cubicBezTo>
                    <a:pt x="470668" y="232183"/>
                    <a:pt x="467420" y="245765"/>
                    <a:pt x="470373" y="258167"/>
                  </a:cubicBezTo>
                  <a:cubicBezTo>
                    <a:pt x="472144" y="267025"/>
                    <a:pt x="474359" y="272340"/>
                    <a:pt x="477016" y="274112"/>
                  </a:cubicBezTo>
                  <a:cubicBezTo>
                    <a:pt x="479674" y="275883"/>
                    <a:pt x="485137" y="275588"/>
                    <a:pt x="493404" y="273226"/>
                  </a:cubicBezTo>
                  <a:cubicBezTo>
                    <a:pt x="505215" y="271454"/>
                    <a:pt x="512892" y="267468"/>
                    <a:pt x="516436" y="261267"/>
                  </a:cubicBezTo>
                  <a:cubicBezTo>
                    <a:pt x="519979" y="255066"/>
                    <a:pt x="521751" y="242812"/>
                    <a:pt x="521751" y="224505"/>
                  </a:cubicBezTo>
                  <a:cubicBezTo>
                    <a:pt x="521751" y="198817"/>
                    <a:pt x="518281" y="185382"/>
                    <a:pt x="511342" y="184200"/>
                  </a:cubicBezTo>
                  <a:close/>
                  <a:moveTo>
                    <a:pt x="546194" y="32"/>
                  </a:moveTo>
                  <a:cubicBezTo>
                    <a:pt x="557654" y="420"/>
                    <a:pt x="568699" y="4378"/>
                    <a:pt x="579329" y="11907"/>
                  </a:cubicBezTo>
                  <a:cubicBezTo>
                    <a:pt x="589959" y="18404"/>
                    <a:pt x="594684" y="26228"/>
                    <a:pt x="593503" y="35382"/>
                  </a:cubicBezTo>
                  <a:cubicBezTo>
                    <a:pt x="592321" y="44535"/>
                    <a:pt x="585235" y="60037"/>
                    <a:pt x="572243" y="81888"/>
                  </a:cubicBezTo>
                  <a:lnTo>
                    <a:pt x="550097" y="118207"/>
                  </a:lnTo>
                  <a:lnTo>
                    <a:pt x="562499" y="131494"/>
                  </a:lnTo>
                  <a:cubicBezTo>
                    <a:pt x="576672" y="148029"/>
                    <a:pt x="584349" y="172832"/>
                    <a:pt x="585530" y="205903"/>
                  </a:cubicBezTo>
                  <a:cubicBezTo>
                    <a:pt x="586121" y="218895"/>
                    <a:pt x="588630" y="226277"/>
                    <a:pt x="593060" y="228049"/>
                  </a:cubicBezTo>
                  <a:cubicBezTo>
                    <a:pt x="597489" y="229820"/>
                    <a:pt x="614172" y="229525"/>
                    <a:pt x="643109" y="227163"/>
                  </a:cubicBezTo>
                  <a:cubicBezTo>
                    <a:pt x="654920" y="226572"/>
                    <a:pt x="672488" y="228344"/>
                    <a:pt x="695815" y="232478"/>
                  </a:cubicBezTo>
                  <a:cubicBezTo>
                    <a:pt x="719142" y="236612"/>
                    <a:pt x="732282" y="240746"/>
                    <a:pt x="735234" y="244879"/>
                  </a:cubicBezTo>
                  <a:cubicBezTo>
                    <a:pt x="739368" y="249013"/>
                    <a:pt x="740845" y="256395"/>
                    <a:pt x="739664" y="267025"/>
                  </a:cubicBezTo>
                  <a:lnTo>
                    <a:pt x="736120" y="283856"/>
                  </a:lnTo>
                  <a:lnTo>
                    <a:pt x="667912" y="284742"/>
                  </a:lnTo>
                  <a:cubicBezTo>
                    <a:pt x="636022" y="284742"/>
                    <a:pt x="616091" y="285627"/>
                    <a:pt x="608118" y="287399"/>
                  </a:cubicBezTo>
                  <a:cubicBezTo>
                    <a:pt x="600146" y="289171"/>
                    <a:pt x="593798" y="293009"/>
                    <a:pt x="589073" y="298915"/>
                  </a:cubicBezTo>
                  <a:cubicBezTo>
                    <a:pt x="581987" y="307183"/>
                    <a:pt x="576819" y="325637"/>
                    <a:pt x="573571" y="354279"/>
                  </a:cubicBezTo>
                  <a:cubicBezTo>
                    <a:pt x="570323" y="382921"/>
                    <a:pt x="567518" y="436808"/>
                    <a:pt x="565156" y="515942"/>
                  </a:cubicBezTo>
                  <a:cubicBezTo>
                    <a:pt x="563975" y="550194"/>
                    <a:pt x="562646" y="576769"/>
                    <a:pt x="561170" y="595666"/>
                  </a:cubicBezTo>
                  <a:cubicBezTo>
                    <a:pt x="559694" y="614564"/>
                    <a:pt x="557774" y="629918"/>
                    <a:pt x="555412" y="641729"/>
                  </a:cubicBezTo>
                  <a:cubicBezTo>
                    <a:pt x="553050" y="653540"/>
                    <a:pt x="550392" y="661070"/>
                    <a:pt x="547440" y="664318"/>
                  </a:cubicBezTo>
                  <a:cubicBezTo>
                    <a:pt x="544487" y="667566"/>
                    <a:pt x="540353" y="669190"/>
                    <a:pt x="535038" y="669190"/>
                  </a:cubicBezTo>
                  <a:cubicBezTo>
                    <a:pt x="526180" y="669190"/>
                    <a:pt x="519536" y="666089"/>
                    <a:pt x="515107" y="659889"/>
                  </a:cubicBezTo>
                  <a:cubicBezTo>
                    <a:pt x="510678" y="653688"/>
                    <a:pt x="510530" y="647044"/>
                    <a:pt x="514664" y="639957"/>
                  </a:cubicBezTo>
                  <a:cubicBezTo>
                    <a:pt x="518798" y="633461"/>
                    <a:pt x="519241" y="582231"/>
                    <a:pt x="515993" y="486267"/>
                  </a:cubicBezTo>
                  <a:cubicBezTo>
                    <a:pt x="512745" y="390302"/>
                    <a:pt x="510383" y="341582"/>
                    <a:pt x="508906" y="340106"/>
                  </a:cubicBezTo>
                  <a:cubicBezTo>
                    <a:pt x="507430" y="338629"/>
                    <a:pt x="500196" y="341730"/>
                    <a:pt x="487203" y="349407"/>
                  </a:cubicBezTo>
                  <a:cubicBezTo>
                    <a:pt x="474211" y="357084"/>
                    <a:pt x="457676" y="381592"/>
                    <a:pt x="437597" y="422930"/>
                  </a:cubicBezTo>
                  <a:cubicBezTo>
                    <a:pt x="417519" y="464269"/>
                    <a:pt x="402755" y="489367"/>
                    <a:pt x="393306" y="498225"/>
                  </a:cubicBezTo>
                  <a:cubicBezTo>
                    <a:pt x="382676" y="507674"/>
                    <a:pt x="367617" y="517418"/>
                    <a:pt x="348129" y="527458"/>
                  </a:cubicBezTo>
                  <a:cubicBezTo>
                    <a:pt x="328641" y="537497"/>
                    <a:pt x="316535" y="541631"/>
                    <a:pt x="311810" y="539859"/>
                  </a:cubicBezTo>
                  <a:cubicBezTo>
                    <a:pt x="305905" y="538088"/>
                    <a:pt x="303099" y="530263"/>
                    <a:pt x="303395" y="516385"/>
                  </a:cubicBezTo>
                  <a:cubicBezTo>
                    <a:pt x="303690" y="502507"/>
                    <a:pt x="306790" y="492910"/>
                    <a:pt x="312696" y="487596"/>
                  </a:cubicBezTo>
                  <a:cubicBezTo>
                    <a:pt x="320373" y="481690"/>
                    <a:pt x="333070" y="464859"/>
                    <a:pt x="350786" y="437103"/>
                  </a:cubicBezTo>
                  <a:cubicBezTo>
                    <a:pt x="368503" y="409348"/>
                    <a:pt x="376328" y="394436"/>
                    <a:pt x="374261" y="392369"/>
                  </a:cubicBezTo>
                  <a:cubicBezTo>
                    <a:pt x="372194" y="390302"/>
                    <a:pt x="364664" y="392812"/>
                    <a:pt x="351672" y="399899"/>
                  </a:cubicBezTo>
                  <a:cubicBezTo>
                    <a:pt x="344586" y="402852"/>
                    <a:pt x="336613" y="405214"/>
                    <a:pt x="327755" y="406985"/>
                  </a:cubicBezTo>
                  <a:cubicBezTo>
                    <a:pt x="318897" y="408757"/>
                    <a:pt x="311663" y="409348"/>
                    <a:pt x="306052" y="408757"/>
                  </a:cubicBezTo>
                  <a:cubicBezTo>
                    <a:pt x="300442" y="408167"/>
                    <a:pt x="297637" y="406395"/>
                    <a:pt x="297637" y="403442"/>
                  </a:cubicBezTo>
                  <a:cubicBezTo>
                    <a:pt x="297637" y="394584"/>
                    <a:pt x="294979" y="393698"/>
                    <a:pt x="289665" y="400785"/>
                  </a:cubicBezTo>
                  <a:cubicBezTo>
                    <a:pt x="286121" y="404919"/>
                    <a:pt x="282873" y="411415"/>
                    <a:pt x="279920" y="420273"/>
                  </a:cubicBezTo>
                  <a:cubicBezTo>
                    <a:pt x="273424" y="438580"/>
                    <a:pt x="267076" y="451424"/>
                    <a:pt x="260875" y="458806"/>
                  </a:cubicBezTo>
                  <a:cubicBezTo>
                    <a:pt x="254674" y="466188"/>
                    <a:pt x="247440" y="469879"/>
                    <a:pt x="239173" y="469879"/>
                  </a:cubicBezTo>
                  <a:cubicBezTo>
                    <a:pt x="233267" y="469879"/>
                    <a:pt x="228395" y="467812"/>
                    <a:pt x="224556" y="463678"/>
                  </a:cubicBezTo>
                  <a:cubicBezTo>
                    <a:pt x="220718" y="459544"/>
                    <a:pt x="216141" y="451867"/>
                    <a:pt x="210826" y="440647"/>
                  </a:cubicBezTo>
                  <a:lnTo>
                    <a:pt x="197539" y="409643"/>
                  </a:lnTo>
                  <a:lnTo>
                    <a:pt x="185137" y="435332"/>
                  </a:lnTo>
                  <a:cubicBezTo>
                    <a:pt x="175688" y="454229"/>
                    <a:pt x="166240" y="463088"/>
                    <a:pt x="156791" y="461907"/>
                  </a:cubicBezTo>
                  <a:cubicBezTo>
                    <a:pt x="147342" y="460726"/>
                    <a:pt x="135531" y="449210"/>
                    <a:pt x="121358" y="427359"/>
                  </a:cubicBezTo>
                  <a:lnTo>
                    <a:pt x="110728" y="413186"/>
                  </a:lnTo>
                  <a:lnTo>
                    <a:pt x="94783" y="430903"/>
                  </a:lnTo>
                  <a:cubicBezTo>
                    <a:pt x="82972" y="442714"/>
                    <a:pt x="68504" y="460135"/>
                    <a:pt x="51378" y="483166"/>
                  </a:cubicBezTo>
                  <a:cubicBezTo>
                    <a:pt x="17125" y="526867"/>
                    <a:pt x="0" y="529525"/>
                    <a:pt x="0" y="491139"/>
                  </a:cubicBezTo>
                  <a:cubicBezTo>
                    <a:pt x="0" y="474013"/>
                    <a:pt x="5315" y="460430"/>
                    <a:pt x="15945" y="450391"/>
                  </a:cubicBezTo>
                  <a:cubicBezTo>
                    <a:pt x="38386" y="430312"/>
                    <a:pt x="63632" y="397537"/>
                    <a:pt x="91683" y="352064"/>
                  </a:cubicBezTo>
                  <a:cubicBezTo>
                    <a:pt x="119734" y="306592"/>
                    <a:pt x="133759" y="275883"/>
                    <a:pt x="133759" y="259938"/>
                  </a:cubicBezTo>
                  <a:cubicBezTo>
                    <a:pt x="133759" y="249899"/>
                    <a:pt x="137598" y="243846"/>
                    <a:pt x="145275" y="241779"/>
                  </a:cubicBezTo>
                  <a:cubicBezTo>
                    <a:pt x="152952" y="239712"/>
                    <a:pt x="161958" y="225096"/>
                    <a:pt x="172293" y="197931"/>
                  </a:cubicBezTo>
                  <a:cubicBezTo>
                    <a:pt x="182627" y="170765"/>
                    <a:pt x="192814" y="145372"/>
                    <a:pt x="202854" y="121750"/>
                  </a:cubicBezTo>
                  <a:cubicBezTo>
                    <a:pt x="220570" y="78640"/>
                    <a:pt x="226180" y="57084"/>
                    <a:pt x="219684" y="57084"/>
                  </a:cubicBezTo>
                  <a:cubicBezTo>
                    <a:pt x="216141" y="57084"/>
                    <a:pt x="200787" y="69486"/>
                    <a:pt x="173621" y="94289"/>
                  </a:cubicBezTo>
                  <a:cubicBezTo>
                    <a:pt x="151771" y="113777"/>
                    <a:pt x="133169" y="126770"/>
                    <a:pt x="117814" y="133265"/>
                  </a:cubicBezTo>
                  <a:cubicBezTo>
                    <a:pt x="102460" y="139762"/>
                    <a:pt x="87696" y="140943"/>
                    <a:pt x="73523" y="136809"/>
                  </a:cubicBezTo>
                  <a:cubicBezTo>
                    <a:pt x="45767" y="128541"/>
                    <a:pt x="31594" y="119683"/>
                    <a:pt x="31004" y="110234"/>
                  </a:cubicBezTo>
                  <a:cubicBezTo>
                    <a:pt x="29823" y="104919"/>
                    <a:pt x="36614" y="101966"/>
                    <a:pt x="51378" y="101376"/>
                  </a:cubicBezTo>
                  <a:cubicBezTo>
                    <a:pt x="66141" y="100785"/>
                    <a:pt x="81643" y="96651"/>
                    <a:pt x="97883" y="88974"/>
                  </a:cubicBezTo>
                  <a:cubicBezTo>
                    <a:pt x="114124" y="81297"/>
                    <a:pt x="139369" y="65943"/>
                    <a:pt x="173621" y="42911"/>
                  </a:cubicBezTo>
                  <a:cubicBezTo>
                    <a:pt x="204330" y="22242"/>
                    <a:pt x="227509" y="9693"/>
                    <a:pt x="243159" y="5264"/>
                  </a:cubicBezTo>
                  <a:cubicBezTo>
                    <a:pt x="258808" y="835"/>
                    <a:pt x="270767" y="3344"/>
                    <a:pt x="279034" y="12793"/>
                  </a:cubicBezTo>
                  <a:cubicBezTo>
                    <a:pt x="284940" y="19289"/>
                    <a:pt x="285826" y="31100"/>
                    <a:pt x="281692" y="48226"/>
                  </a:cubicBezTo>
                  <a:cubicBezTo>
                    <a:pt x="277558" y="65352"/>
                    <a:pt x="267519" y="91041"/>
                    <a:pt x="251574" y="125293"/>
                  </a:cubicBezTo>
                  <a:cubicBezTo>
                    <a:pt x="235039" y="161907"/>
                    <a:pt x="220275" y="198226"/>
                    <a:pt x="207283" y="234250"/>
                  </a:cubicBezTo>
                  <a:cubicBezTo>
                    <a:pt x="194291" y="270273"/>
                    <a:pt x="188385" y="290499"/>
                    <a:pt x="189566" y="294929"/>
                  </a:cubicBezTo>
                  <a:cubicBezTo>
                    <a:pt x="190747" y="299358"/>
                    <a:pt x="199015" y="293895"/>
                    <a:pt x="214369" y="278541"/>
                  </a:cubicBezTo>
                  <a:cubicBezTo>
                    <a:pt x="224999" y="267320"/>
                    <a:pt x="233119" y="260824"/>
                    <a:pt x="238730" y="259053"/>
                  </a:cubicBezTo>
                  <a:cubicBezTo>
                    <a:pt x="244340" y="257281"/>
                    <a:pt x="256889" y="256395"/>
                    <a:pt x="276377" y="256395"/>
                  </a:cubicBezTo>
                  <a:lnTo>
                    <a:pt x="314468" y="256395"/>
                  </a:lnTo>
                  <a:lnTo>
                    <a:pt x="331298" y="225391"/>
                  </a:lnTo>
                  <a:cubicBezTo>
                    <a:pt x="344290" y="199407"/>
                    <a:pt x="352263" y="186415"/>
                    <a:pt x="355215" y="186415"/>
                  </a:cubicBezTo>
                  <a:cubicBezTo>
                    <a:pt x="356987" y="185824"/>
                    <a:pt x="357873" y="187891"/>
                    <a:pt x="357873" y="192616"/>
                  </a:cubicBezTo>
                  <a:cubicBezTo>
                    <a:pt x="357873" y="197931"/>
                    <a:pt x="354034" y="213580"/>
                    <a:pt x="346357" y="239565"/>
                  </a:cubicBezTo>
                  <a:cubicBezTo>
                    <a:pt x="338680" y="265549"/>
                    <a:pt x="331298" y="288580"/>
                    <a:pt x="324212" y="308659"/>
                  </a:cubicBezTo>
                  <a:cubicBezTo>
                    <a:pt x="316535" y="328147"/>
                    <a:pt x="315649" y="337301"/>
                    <a:pt x="321554" y="336119"/>
                  </a:cubicBezTo>
                  <a:cubicBezTo>
                    <a:pt x="323916" y="336119"/>
                    <a:pt x="327164" y="333167"/>
                    <a:pt x="331298" y="327261"/>
                  </a:cubicBezTo>
                  <a:cubicBezTo>
                    <a:pt x="337204" y="318993"/>
                    <a:pt x="349015" y="303639"/>
                    <a:pt x="366731" y="281198"/>
                  </a:cubicBezTo>
                  <a:cubicBezTo>
                    <a:pt x="379723" y="265253"/>
                    <a:pt x="387400" y="254181"/>
                    <a:pt x="389763" y="247980"/>
                  </a:cubicBezTo>
                  <a:cubicBezTo>
                    <a:pt x="392125" y="241779"/>
                    <a:pt x="392125" y="231297"/>
                    <a:pt x="389763" y="216533"/>
                  </a:cubicBezTo>
                  <a:cubicBezTo>
                    <a:pt x="387991" y="199407"/>
                    <a:pt x="388139" y="189663"/>
                    <a:pt x="390206" y="187301"/>
                  </a:cubicBezTo>
                  <a:cubicBezTo>
                    <a:pt x="392272" y="184939"/>
                    <a:pt x="398326" y="187006"/>
                    <a:pt x="408365" y="193502"/>
                  </a:cubicBezTo>
                  <a:cubicBezTo>
                    <a:pt x="416042" y="198226"/>
                    <a:pt x="421505" y="199850"/>
                    <a:pt x="424753" y="198374"/>
                  </a:cubicBezTo>
                  <a:cubicBezTo>
                    <a:pt x="428001" y="196897"/>
                    <a:pt x="435235" y="189958"/>
                    <a:pt x="446456" y="177557"/>
                  </a:cubicBezTo>
                  <a:cubicBezTo>
                    <a:pt x="458267" y="163384"/>
                    <a:pt x="472735" y="142567"/>
                    <a:pt x="489861" y="115106"/>
                  </a:cubicBezTo>
                  <a:cubicBezTo>
                    <a:pt x="506987" y="87646"/>
                    <a:pt x="514369" y="72734"/>
                    <a:pt x="512007" y="70372"/>
                  </a:cubicBezTo>
                  <a:cubicBezTo>
                    <a:pt x="510826" y="69191"/>
                    <a:pt x="501377" y="73029"/>
                    <a:pt x="483660" y="81888"/>
                  </a:cubicBezTo>
                  <a:cubicBezTo>
                    <a:pt x="468306" y="90746"/>
                    <a:pt x="450146" y="96209"/>
                    <a:pt x="429182" y="98275"/>
                  </a:cubicBezTo>
                  <a:cubicBezTo>
                    <a:pt x="408217" y="100342"/>
                    <a:pt x="394192" y="98718"/>
                    <a:pt x="387105" y="93403"/>
                  </a:cubicBezTo>
                  <a:cubicBezTo>
                    <a:pt x="380609" y="87498"/>
                    <a:pt x="376180" y="78935"/>
                    <a:pt x="373818" y="67714"/>
                  </a:cubicBezTo>
                  <a:cubicBezTo>
                    <a:pt x="372046" y="59447"/>
                    <a:pt x="371603" y="54575"/>
                    <a:pt x="372489" y="53098"/>
                  </a:cubicBezTo>
                  <a:cubicBezTo>
                    <a:pt x="373375" y="51622"/>
                    <a:pt x="377361" y="52065"/>
                    <a:pt x="384448" y="54427"/>
                  </a:cubicBezTo>
                  <a:cubicBezTo>
                    <a:pt x="394487" y="56199"/>
                    <a:pt x="420176" y="47340"/>
                    <a:pt x="461515" y="27852"/>
                  </a:cubicBezTo>
                  <a:cubicBezTo>
                    <a:pt x="494585" y="12498"/>
                    <a:pt x="518946" y="3492"/>
                    <a:pt x="534595" y="835"/>
                  </a:cubicBezTo>
                  <a:cubicBezTo>
                    <a:pt x="538508" y="170"/>
                    <a:pt x="542374" y="-97"/>
                    <a:pt x="546194" y="3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266CB81-5F4D-F933-BF9D-674FCA1BEEA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588778" y="699954"/>
              <a:ext cx="559781" cy="658259"/>
            </a:xfrm>
            <a:custGeom>
              <a:avLst/>
              <a:gdLst/>
              <a:ahLst/>
              <a:cxnLst/>
              <a:rect l="l" t="t" r="r" b="b"/>
              <a:pathLst>
                <a:path w="559781" h="658259">
                  <a:moveTo>
                    <a:pt x="321969" y="58041"/>
                  </a:moveTo>
                  <a:cubicBezTo>
                    <a:pt x="332065" y="56613"/>
                    <a:pt x="349305" y="61613"/>
                    <a:pt x="373689" y="73043"/>
                  </a:cubicBezTo>
                  <a:cubicBezTo>
                    <a:pt x="383849" y="77615"/>
                    <a:pt x="390453" y="81552"/>
                    <a:pt x="393501" y="84854"/>
                  </a:cubicBezTo>
                  <a:cubicBezTo>
                    <a:pt x="396549" y="88156"/>
                    <a:pt x="397819" y="92347"/>
                    <a:pt x="397311" y="97427"/>
                  </a:cubicBezTo>
                  <a:cubicBezTo>
                    <a:pt x="396295" y="104539"/>
                    <a:pt x="393882" y="109873"/>
                    <a:pt x="390072" y="113429"/>
                  </a:cubicBezTo>
                  <a:cubicBezTo>
                    <a:pt x="386262" y="116985"/>
                    <a:pt x="380293" y="119779"/>
                    <a:pt x="372165" y="121811"/>
                  </a:cubicBezTo>
                  <a:cubicBezTo>
                    <a:pt x="319333" y="131971"/>
                    <a:pt x="286059" y="140607"/>
                    <a:pt x="272343" y="147719"/>
                  </a:cubicBezTo>
                  <a:cubicBezTo>
                    <a:pt x="262691" y="152799"/>
                    <a:pt x="255071" y="155339"/>
                    <a:pt x="249483" y="155339"/>
                  </a:cubicBezTo>
                  <a:cubicBezTo>
                    <a:pt x="242879" y="155339"/>
                    <a:pt x="232465" y="160546"/>
                    <a:pt x="218241" y="170960"/>
                  </a:cubicBezTo>
                  <a:cubicBezTo>
                    <a:pt x="204017" y="181374"/>
                    <a:pt x="194111" y="191407"/>
                    <a:pt x="188523" y="201059"/>
                  </a:cubicBezTo>
                  <a:cubicBezTo>
                    <a:pt x="180395" y="212743"/>
                    <a:pt x="176839" y="219347"/>
                    <a:pt x="177855" y="220871"/>
                  </a:cubicBezTo>
                  <a:cubicBezTo>
                    <a:pt x="178871" y="222395"/>
                    <a:pt x="188777" y="219601"/>
                    <a:pt x="207573" y="212489"/>
                  </a:cubicBezTo>
                  <a:cubicBezTo>
                    <a:pt x="235005" y="201821"/>
                    <a:pt x="255071" y="195725"/>
                    <a:pt x="267771" y="194201"/>
                  </a:cubicBezTo>
                  <a:cubicBezTo>
                    <a:pt x="280471" y="192677"/>
                    <a:pt x="294695" y="194201"/>
                    <a:pt x="310443" y="198773"/>
                  </a:cubicBezTo>
                  <a:cubicBezTo>
                    <a:pt x="322635" y="202837"/>
                    <a:pt x="330382" y="206139"/>
                    <a:pt x="333684" y="208679"/>
                  </a:cubicBezTo>
                  <a:cubicBezTo>
                    <a:pt x="336986" y="211219"/>
                    <a:pt x="338637" y="215029"/>
                    <a:pt x="338637" y="220109"/>
                  </a:cubicBezTo>
                  <a:cubicBezTo>
                    <a:pt x="338637" y="229253"/>
                    <a:pt x="334065" y="235603"/>
                    <a:pt x="324921" y="239159"/>
                  </a:cubicBezTo>
                  <a:cubicBezTo>
                    <a:pt x="315777" y="242715"/>
                    <a:pt x="309935" y="243477"/>
                    <a:pt x="307395" y="241445"/>
                  </a:cubicBezTo>
                  <a:cubicBezTo>
                    <a:pt x="300283" y="237381"/>
                    <a:pt x="285424" y="244747"/>
                    <a:pt x="262818" y="263543"/>
                  </a:cubicBezTo>
                  <a:cubicBezTo>
                    <a:pt x="240212" y="282339"/>
                    <a:pt x="228909" y="296563"/>
                    <a:pt x="228909" y="306215"/>
                  </a:cubicBezTo>
                  <a:cubicBezTo>
                    <a:pt x="228909" y="312311"/>
                    <a:pt x="236275" y="318407"/>
                    <a:pt x="251007" y="324503"/>
                  </a:cubicBezTo>
                  <a:cubicBezTo>
                    <a:pt x="264215" y="331107"/>
                    <a:pt x="271835" y="338219"/>
                    <a:pt x="273867" y="345839"/>
                  </a:cubicBezTo>
                  <a:cubicBezTo>
                    <a:pt x="275899" y="353459"/>
                    <a:pt x="273105" y="364889"/>
                    <a:pt x="265485" y="380129"/>
                  </a:cubicBezTo>
                  <a:cubicBezTo>
                    <a:pt x="258373" y="394861"/>
                    <a:pt x="255452" y="402862"/>
                    <a:pt x="256722" y="404132"/>
                  </a:cubicBezTo>
                  <a:cubicBezTo>
                    <a:pt x="257992" y="405402"/>
                    <a:pt x="262691" y="404259"/>
                    <a:pt x="270819" y="400703"/>
                  </a:cubicBezTo>
                  <a:cubicBezTo>
                    <a:pt x="330255" y="376319"/>
                    <a:pt x="367339" y="365397"/>
                    <a:pt x="382071" y="367937"/>
                  </a:cubicBezTo>
                  <a:cubicBezTo>
                    <a:pt x="399851" y="370477"/>
                    <a:pt x="404169" y="378097"/>
                    <a:pt x="395025" y="390797"/>
                  </a:cubicBezTo>
                  <a:cubicBezTo>
                    <a:pt x="390961" y="396893"/>
                    <a:pt x="383087" y="405275"/>
                    <a:pt x="371403" y="415943"/>
                  </a:cubicBezTo>
                  <a:cubicBezTo>
                    <a:pt x="352099" y="434739"/>
                    <a:pt x="340034" y="451249"/>
                    <a:pt x="335208" y="465473"/>
                  </a:cubicBezTo>
                  <a:cubicBezTo>
                    <a:pt x="330382" y="479697"/>
                    <a:pt x="323397" y="493286"/>
                    <a:pt x="314253" y="506240"/>
                  </a:cubicBezTo>
                  <a:cubicBezTo>
                    <a:pt x="305109" y="519194"/>
                    <a:pt x="299775" y="534053"/>
                    <a:pt x="298251" y="550817"/>
                  </a:cubicBezTo>
                  <a:cubicBezTo>
                    <a:pt x="296727" y="562501"/>
                    <a:pt x="296727" y="570248"/>
                    <a:pt x="298251" y="574058"/>
                  </a:cubicBezTo>
                  <a:cubicBezTo>
                    <a:pt x="299775" y="577868"/>
                    <a:pt x="304093" y="582059"/>
                    <a:pt x="311205" y="586631"/>
                  </a:cubicBezTo>
                  <a:cubicBezTo>
                    <a:pt x="331525" y="601871"/>
                    <a:pt x="363021" y="609491"/>
                    <a:pt x="405693" y="609491"/>
                  </a:cubicBezTo>
                  <a:cubicBezTo>
                    <a:pt x="450905" y="609491"/>
                    <a:pt x="480369" y="601617"/>
                    <a:pt x="494085" y="585869"/>
                  </a:cubicBezTo>
                  <a:cubicBezTo>
                    <a:pt x="499673" y="580789"/>
                    <a:pt x="506531" y="564787"/>
                    <a:pt x="514659" y="537863"/>
                  </a:cubicBezTo>
                  <a:cubicBezTo>
                    <a:pt x="522787" y="510939"/>
                    <a:pt x="526851" y="491889"/>
                    <a:pt x="526851" y="480713"/>
                  </a:cubicBezTo>
                  <a:cubicBezTo>
                    <a:pt x="526851" y="472585"/>
                    <a:pt x="527613" y="468521"/>
                    <a:pt x="529137" y="468521"/>
                  </a:cubicBezTo>
                  <a:cubicBezTo>
                    <a:pt x="533201" y="468521"/>
                    <a:pt x="536503" y="477157"/>
                    <a:pt x="539043" y="494429"/>
                  </a:cubicBezTo>
                  <a:cubicBezTo>
                    <a:pt x="541075" y="511701"/>
                    <a:pt x="545647" y="531005"/>
                    <a:pt x="552759" y="552341"/>
                  </a:cubicBezTo>
                  <a:cubicBezTo>
                    <a:pt x="564951" y="590949"/>
                    <a:pt x="561268" y="618254"/>
                    <a:pt x="541710" y="634256"/>
                  </a:cubicBezTo>
                  <a:cubicBezTo>
                    <a:pt x="522152" y="650258"/>
                    <a:pt x="483163" y="658259"/>
                    <a:pt x="424743" y="658259"/>
                  </a:cubicBezTo>
                  <a:cubicBezTo>
                    <a:pt x="392231" y="658259"/>
                    <a:pt x="362767" y="654957"/>
                    <a:pt x="336351" y="648353"/>
                  </a:cubicBezTo>
                  <a:cubicBezTo>
                    <a:pt x="309935" y="641749"/>
                    <a:pt x="291901" y="633367"/>
                    <a:pt x="282249" y="623207"/>
                  </a:cubicBezTo>
                  <a:cubicBezTo>
                    <a:pt x="268025" y="608475"/>
                    <a:pt x="260659" y="590187"/>
                    <a:pt x="260151" y="568343"/>
                  </a:cubicBezTo>
                  <a:cubicBezTo>
                    <a:pt x="259643" y="546499"/>
                    <a:pt x="265993" y="523639"/>
                    <a:pt x="279201" y="499763"/>
                  </a:cubicBezTo>
                  <a:cubicBezTo>
                    <a:pt x="308157" y="447439"/>
                    <a:pt x="321619" y="419245"/>
                    <a:pt x="319587" y="415181"/>
                  </a:cubicBezTo>
                  <a:cubicBezTo>
                    <a:pt x="317555" y="412133"/>
                    <a:pt x="308538" y="414165"/>
                    <a:pt x="292536" y="421277"/>
                  </a:cubicBezTo>
                  <a:cubicBezTo>
                    <a:pt x="276534" y="428389"/>
                    <a:pt x="261929" y="436517"/>
                    <a:pt x="248721" y="445661"/>
                  </a:cubicBezTo>
                  <a:cubicBezTo>
                    <a:pt x="231449" y="458869"/>
                    <a:pt x="209605" y="484269"/>
                    <a:pt x="183189" y="521861"/>
                  </a:cubicBezTo>
                  <a:cubicBezTo>
                    <a:pt x="164393" y="549293"/>
                    <a:pt x="143184" y="576217"/>
                    <a:pt x="119562" y="602633"/>
                  </a:cubicBezTo>
                  <a:cubicBezTo>
                    <a:pt x="95940" y="629049"/>
                    <a:pt x="78541" y="645051"/>
                    <a:pt x="67365" y="650639"/>
                  </a:cubicBezTo>
                  <a:cubicBezTo>
                    <a:pt x="59745" y="654703"/>
                    <a:pt x="48315" y="656481"/>
                    <a:pt x="33075" y="655973"/>
                  </a:cubicBezTo>
                  <a:cubicBezTo>
                    <a:pt x="17835" y="655465"/>
                    <a:pt x="8183" y="652925"/>
                    <a:pt x="4119" y="648353"/>
                  </a:cubicBezTo>
                  <a:cubicBezTo>
                    <a:pt x="-961" y="641749"/>
                    <a:pt x="-1342" y="635780"/>
                    <a:pt x="2976" y="630446"/>
                  </a:cubicBezTo>
                  <a:cubicBezTo>
                    <a:pt x="7294" y="625112"/>
                    <a:pt x="15295" y="622191"/>
                    <a:pt x="26979" y="621683"/>
                  </a:cubicBezTo>
                  <a:cubicBezTo>
                    <a:pt x="39171" y="621683"/>
                    <a:pt x="49839" y="617492"/>
                    <a:pt x="58983" y="609110"/>
                  </a:cubicBezTo>
                  <a:cubicBezTo>
                    <a:pt x="68127" y="600728"/>
                    <a:pt x="82351" y="582059"/>
                    <a:pt x="101655" y="553103"/>
                  </a:cubicBezTo>
                  <a:cubicBezTo>
                    <a:pt x="128579" y="513479"/>
                    <a:pt x="137469" y="493413"/>
                    <a:pt x="128325" y="492905"/>
                  </a:cubicBezTo>
                  <a:cubicBezTo>
                    <a:pt x="126801" y="492905"/>
                    <a:pt x="125531" y="493159"/>
                    <a:pt x="124515" y="493667"/>
                  </a:cubicBezTo>
                  <a:cubicBezTo>
                    <a:pt x="110291" y="497223"/>
                    <a:pt x="98099" y="496588"/>
                    <a:pt x="87939" y="491762"/>
                  </a:cubicBezTo>
                  <a:cubicBezTo>
                    <a:pt x="77779" y="486936"/>
                    <a:pt x="72699" y="479189"/>
                    <a:pt x="72699" y="468521"/>
                  </a:cubicBezTo>
                  <a:cubicBezTo>
                    <a:pt x="72699" y="464965"/>
                    <a:pt x="74477" y="462806"/>
                    <a:pt x="78033" y="462044"/>
                  </a:cubicBezTo>
                  <a:cubicBezTo>
                    <a:pt x="81589" y="461282"/>
                    <a:pt x="88955" y="460901"/>
                    <a:pt x="100131" y="460901"/>
                  </a:cubicBezTo>
                  <a:cubicBezTo>
                    <a:pt x="117911" y="460901"/>
                    <a:pt x="134167" y="458361"/>
                    <a:pt x="148899" y="453281"/>
                  </a:cubicBezTo>
                  <a:cubicBezTo>
                    <a:pt x="158551" y="450741"/>
                    <a:pt x="165663" y="446931"/>
                    <a:pt x="170235" y="441851"/>
                  </a:cubicBezTo>
                  <a:cubicBezTo>
                    <a:pt x="174807" y="436771"/>
                    <a:pt x="181157" y="426357"/>
                    <a:pt x="189285" y="410609"/>
                  </a:cubicBezTo>
                  <a:cubicBezTo>
                    <a:pt x="199953" y="390797"/>
                    <a:pt x="205795" y="377462"/>
                    <a:pt x="206811" y="370604"/>
                  </a:cubicBezTo>
                  <a:cubicBezTo>
                    <a:pt x="207827" y="363746"/>
                    <a:pt x="205795" y="355237"/>
                    <a:pt x="200715" y="345077"/>
                  </a:cubicBezTo>
                  <a:cubicBezTo>
                    <a:pt x="194619" y="333901"/>
                    <a:pt x="192206" y="324376"/>
                    <a:pt x="193476" y="316502"/>
                  </a:cubicBezTo>
                  <a:cubicBezTo>
                    <a:pt x="194746" y="308628"/>
                    <a:pt x="200715" y="297071"/>
                    <a:pt x="211383" y="281831"/>
                  </a:cubicBezTo>
                  <a:cubicBezTo>
                    <a:pt x="223575" y="263543"/>
                    <a:pt x="227385" y="254399"/>
                    <a:pt x="222813" y="254399"/>
                  </a:cubicBezTo>
                  <a:cubicBezTo>
                    <a:pt x="214685" y="254399"/>
                    <a:pt x="195127" y="265575"/>
                    <a:pt x="164139" y="287927"/>
                  </a:cubicBezTo>
                  <a:cubicBezTo>
                    <a:pt x="154995" y="294531"/>
                    <a:pt x="147883" y="296309"/>
                    <a:pt x="142803" y="293261"/>
                  </a:cubicBezTo>
                  <a:cubicBezTo>
                    <a:pt x="137723" y="290213"/>
                    <a:pt x="133405" y="282339"/>
                    <a:pt x="129849" y="269639"/>
                  </a:cubicBezTo>
                  <a:cubicBezTo>
                    <a:pt x="125785" y="254399"/>
                    <a:pt x="125531" y="241953"/>
                    <a:pt x="129087" y="232301"/>
                  </a:cubicBezTo>
                  <a:cubicBezTo>
                    <a:pt x="132643" y="222649"/>
                    <a:pt x="142549" y="209695"/>
                    <a:pt x="158805" y="193439"/>
                  </a:cubicBezTo>
                  <a:cubicBezTo>
                    <a:pt x="177601" y="173627"/>
                    <a:pt x="186237" y="162959"/>
                    <a:pt x="184713" y="161435"/>
                  </a:cubicBezTo>
                  <a:cubicBezTo>
                    <a:pt x="179125" y="155847"/>
                    <a:pt x="150169" y="178199"/>
                    <a:pt x="97845" y="228491"/>
                  </a:cubicBezTo>
                  <a:cubicBezTo>
                    <a:pt x="62285" y="263543"/>
                    <a:pt x="42473" y="280561"/>
                    <a:pt x="38409" y="279545"/>
                  </a:cubicBezTo>
                  <a:cubicBezTo>
                    <a:pt x="35361" y="278021"/>
                    <a:pt x="31551" y="268623"/>
                    <a:pt x="26979" y="251351"/>
                  </a:cubicBezTo>
                  <a:cubicBezTo>
                    <a:pt x="22407" y="234079"/>
                    <a:pt x="20121" y="220363"/>
                    <a:pt x="20121" y="210203"/>
                  </a:cubicBezTo>
                  <a:cubicBezTo>
                    <a:pt x="20121" y="202583"/>
                    <a:pt x="22915" y="196487"/>
                    <a:pt x="28503" y="191915"/>
                  </a:cubicBezTo>
                  <a:cubicBezTo>
                    <a:pt x="34091" y="187343"/>
                    <a:pt x="41457" y="175659"/>
                    <a:pt x="50601" y="156863"/>
                  </a:cubicBezTo>
                  <a:cubicBezTo>
                    <a:pt x="59745" y="138067"/>
                    <a:pt x="66222" y="129304"/>
                    <a:pt x="70032" y="130574"/>
                  </a:cubicBezTo>
                  <a:cubicBezTo>
                    <a:pt x="73842" y="131844"/>
                    <a:pt x="76128" y="139845"/>
                    <a:pt x="76890" y="154577"/>
                  </a:cubicBezTo>
                  <a:cubicBezTo>
                    <a:pt x="77652" y="169309"/>
                    <a:pt x="79811" y="176675"/>
                    <a:pt x="83367" y="176675"/>
                  </a:cubicBezTo>
                  <a:cubicBezTo>
                    <a:pt x="86923" y="176675"/>
                    <a:pt x="94162" y="173754"/>
                    <a:pt x="105084" y="167912"/>
                  </a:cubicBezTo>
                  <a:cubicBezTo>
                    <a:pt x="116006" y="162070"/>
                    <a:pt x="122483" y="157879"/>
                    <a:pt x="124515" y="155339"/>
                  </a:cubicBezTo>
                  <a:cubicBezTo>
                    <a:pt x="129087" y="149751"/>
                    <a:pt x="148391" y="138067"/>
                    <a:pt x="182427" y="120287"/>
                  </a:cubicBezTo>
                  <a:cubicBezTo>
                    <a:pt x="216463" y="102507"/>
                    <a:pt x="242879" y="90061"/>
                    <a:pt x="261675" y="82949"/>
                  </a:cubicBezTo>
                  <a:cubicBezTo>
                    <a:pt x="292663" y="72281"/>
                    <a:pt x="310189" y="65169"/>
                    <a:pt x="314253" y="61613"/>
                  </a:cubicBezTo>
                  <a:cubicBezTo>
                    <a:pt x="316031" y="59708"/>
                    <a:pt x="318603" y="58517"/>
                    <a:pt x="321969" y="58041"/>
                  </a:cubicBezTo>
                  <a:close/>
                  <a:moveTo>
                    <a:pt x="221289" y="34"/>
                  </a:moveTo>
                  <a:cubicBezTo>
                    <a:pt x="222813" y="193"/>
                    <a:pt x="224591" y="907"/>
                    <a:pt x="226623" y="2177"/>
                  </a:cubicBezTo>
                  <a:cubicBezTo>
                    <a:pt x="231195" y="4717"/>
                    <a:pt x="236529" y="9035"/>
                    <a:pt x="242625" y="15131"/>
                  </a:cubicBezTo>
                  <a:cubicBezTo>
                    <a:pt x="254309" y="26307"/>
                    <a:pt x="260151" y="36975"/>
                    <a:pt x="260151" y="47135"/>
                  </a:cubicBezTo>
                  <a:cubicBezTo>
                    <a:pt x="260151" y="56787"/>
                    <a:pt x="256341" y="63264"/>
                    <a:pt x="248721" y="66566"/>
                  </a:cubicBezTo>
                  <a:cubicBezTo>
                    <a:pt x="241101" y="69868"/>
                    <a:pt x="229163" y="70249"/>
                    <a:pt x="212907" y="67709"/>
                  </a:cubicBezTo>
                  <a:lnTo>
                    <a:pt x="185475" y="64661"/>
                  </a:lnTo>
                  <a:lnTo>
                    <a:pt x="200715" y="47135"/>
                  </a:lnTo>
                  <a:cubicBezTo>
                    <a:pt x="209859" y="35451"/>
                    <a:pt x="214431" y="24275"/>
                    <a:pt x="214431" y="13607"/>
                  </a:cubicBezTo>
                  <a:cubicBezTo>
                    <a:pt x="214431" y="4082"/>
                    <a:pt x="216717" y="-442"/>
                    <a:pt x="221289" y="34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43514DE-EE5B-C33D-3E13-392609E7C300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135819" y="679969"/>
              <a:ext cx="626740" cy="683857"/>
            </a:xfrm>
            <a:custGeom>
              <a:avLst/>
              <a:gdLst/>
              <a:ahLst/>
              <a:cxnLst/>
              <a:rect l="l" t="t" r="r" b="b"/>
              <a:pathLst>
                <a:path w="626740" h="683857">
                  <a:moveTo>
                    <a:pt x="513797" y="484546"/>
                  </a:moveTo>
                  <a:cubicBezTo>
                    <a:pt x="509958" y="484546"/>
                    <a:pt x="498443" y="494438"/>
                    <a:pt x="479250" y="514222"/>
                  </a:cubicBezTo>
                  <a:cubicBezTo>
                    <a:pt x="460057" y="534005"/>
                    <a:pt x="450460" y="546259"/>
                    <a:pt x="450460" y="550983"/>
                  </a:cubicBezTo>
                  <a:cubicBezTo>
                    <a:pt x="450460" y="554527"/>
                    <a:pt x="452380" y="556446"/>
                    <a:pt x="456218" y="556741"/>
                  </a:cubicBezTo>
                  <a:cubicBezTo>
                    <a:pt x="460057" y="557036"/>
                    <a:pt x="463452" y="555117"/>
                    <a:pt x="466405" y="550983"/>
                  </a:cubicBezTo>
                  <a:cubicBezTo>
                    <a:pt x="468767" y="546849"/>
                    <a:pt x="473492" y="544783"/>
                    <a:pt x="480578" y="544783"/>
                  </a:cubicBezTo>
                  <a:cubicBezTo>
                    <a:pt x="487665" y="544783"/>
                    <a:pt x="494604" y="540796"/>
                    <a:pt x="501395" y="532824"/>
                  </a:cubicBezTo>
                  <a:cubicBezTo>
                    <a:pt x="508187" y="524852"/>
                    <a:pt x="512763" y="515255"/>
                    <a:pt x="515126" y="504035"/>
                  </a:cubicBezTo>
                  <a:cubicBezTo>
                    <a:pt x="518079" y="491042"/>
                    <a:pt x="517635" y="484546"/>
                    <a:pt x="513797" y="484546"/>
                  </a:cubicBezTo>
                  <a:close/>
                  <a:moveTo>
                    <a:pt x="528856" y="418774"/>
                  </a:moveTo>
                  <a:cubicBezTo>
                    <a:pt x="534466" y="418922"/>
                    <a:pt x="541405" y="419586"/>
                    <a:pt x="549673" y="420767"/>
                  </a:cubicBezTo>
                  <a:cubicBezTo>
                    <a:pt x="597508" y="425491"/>
                    <a:pt x="621425" y="437598"/>
                    <a:pt x="621425" y="457086"/>
                  </a:cubicBezTo>
                  <a:cubicBezTo>
                    <a:pt x="621425" y="466535"/>
                    <a:pt x="614190" y="488828"/>
                    <a:pt x="599722" y="523966"/>
                  </a:cubicBezTo>
                  <a:cubicBezTo>
                    <a:pt x="585253" y="559103"/>
                    <a:pt x="580234" y="580511"/>
                    <a:pt x="584663" y="588188"/>
                  </a:cubicBezTo>
                  <a:cubicBezTo>
                    <a:pt x="589093" y="595865"/>
                    <a:pt x="590717" y="605019"/>
                    <a:pt x="589535" y="615649"/>
                  </a:cubicBezTo>
                  <a:cubicBezTo>
                    <a:pt x="588944" y="621554"/>
                    <a:pt x="587468" y="625836"/>
                    <a:pt x="585106" y="628493"/>
                  </a:cubicBezTo>
                  <a:cubicBezTo>
                    <a:pt x="582744" y="631150"/>
                    <a:pt x="577133" y="633660"/>
                    <a:pt x="568275" y="636023"/>
                  </a:cubicBezTo>
                  <a:cubicBezTo>
                    <a:pt x="559417" y="638385"/>
                    <a:pt x="548196" y="640009"/>
                    <a:pt x="534614" y="640895"/>
                  </a:cubicBezTo>
                  <a:cubicBezTo>
                    <a:pt x="521031" y="641780"/>
                    <a:pt x="500658" y="643404"/>
                    <a:pt x="473492" y="645767"/>
                  </a:cubicBezTo>
                  <a:cubicBezTo>
                    <a:pt x="443374" y="647538"/>
                    <a:pt x="424476" y="648129"/>
                    <a:pt x="416799" y="647538"/>
                  </a:cubicBezTo>
                  <a:cubicBezTo>
                    <a:pt x="409122" y="646948"/>
                    <a:pt x="403512" y="643995"/>
                    <a:pt x="399968" y="638680"/>
                  </a:cubicBezTo>
                  <a:cubicBezTo>
                    <a:pt x="395835" y="633365"/>
                    <a:pt x="392734" y="630708"/>
                    <a:pt x="390667" y="630708"/>
                  </a:cubicBezTo>
                  <a:cubicBezTo>
                    <a:pt x="388600" y="630708"/>
                    <a:pt x="384023" y="633070"/>
                    <a:pt x="376937" y="637794"/>
                  </a:cubicBezTo>
                  <a:cubicBezTo>
                    <a:pt x="365126" y="644881"/>
                    <a:pt x="353758" y="646062"/>
                    <a:pt x="342833" y="641337"/>
                  </a:cubicBezTo>
                  <a:cubicBezTo>
                    <a:pt x="331907" y="636613"/>
                    <a:pt x="324083" y="627164"/>
                    <a:pt x="319358" y="612991"/>
                  </a:cubicBezTo>
                  <a:cubicBezTo>
                    <a:pt x="315224" y="600589"/>
                    <a:pt x="312567" y="585088"/>
                    <a:pt x="311386" y="566485"/>
                  </a:cubicBezTo>
                  <a:cubicBezTo>
                    <a:pt x="310205" y="547883"/>
                    <a:pt x="310795" y="534448"/>
                    <a:pt x="313158" y="526180"/>
                  </a:cubicBezTo>
                  <a:cubicBezTo>
                    <a:pt x="316110" y="520275"/>
                    <a:pt x="321278" y="506397"/>
                    <a:pt x="328659" y="484546"/>
                  </a:cubicBezTo>
                  <a:cubicBezTo>
                    <a:pt x="336041" y="462696"/>
                    <a:pt x="341799" y="451033"/>
                    <a:pt x="345933" y="449556"/>
                  </a:cubicBezTo>
                  <a:cubicBezTo>
                    <a:pt x="350067" y="448080"/>
                    <a:pt x="355677" y="462548"/>
                    <a:pt x="362764" y="492962"/>
                  </a:cubicBezTo>
                  <a:cubicBezTo>
                    <a:pt x="369850" y="523375"/>
                    <a:pt x="374575" y="538582"/>
                    <a:pt x="376937" y="538582"/>
                  </a:cubicBezTo>
                  <a:cubicBezTo>
                    <a:pt x="379299" y="538582"/>
                    <a:pt x="393768" y="524704"/>
                    <a:pt x="420342" y="496948"/>
                  </a:cubicBezTo>
                  <a:cubicBezTo>
                    <a:pt x="446918" y="469192"/>
                    <a:pt x="469358" y="448818"/>
                    <a:pt x="487665" y="435826"/>
                  </a:cubicBezTo>
                  <a:cubicBezTo>
                    <a:pt x="500658" y="426968"/>
                    <a:pt x="510106" y="421653"/>
                    <a:pt x="516011" y="419881"/>
                  </a:cubicBezTo>
                  <a:cubicBezTo>
                    <a:pt x="518964" y="418995"/>
                    <a:pt x="523246" y="418626"/>
                    <a:pt x="528856" y="418774"/>
                  </a:cubicBezTo>
                  <a:close/>
                  <a:moveTo>
                    <a:pt x="236977" y="0"/>
                  </a:moveTo>
                  <a:cubicBezTo>
                    <a:pt x="246425" y="0"/>
                    <a:pt x="256317" y="4134"/>
                    <a:pt x="266652" y="12402"/>
                  </a:cubicBezTo>
                  <a:cubicBezTo>
                    <a:pt x="276986" y="20669"/>
                    <a:pt x="282154" y="29085"/>
                    <a:pt x="282154" y="37648"/>
                  </a:cubicBezTo>
                  <a:cubicBezTo>
                    <a:pt x="282154" y="46211"/>
                    <a:pt x="277282" y="60679"/>
                    <a:pt x="267538" y="81053"/>
                  </a:cubicBezTo>
                  <a:cubicBezTo>
                    <a:pt x="257794" y="101427"/>
                    <a:pt x="249673" y="113976"/>
                    <a:pt x="243177" y="118701"/>
                  </a:cubicBezTo>
                  <a:cubicBezTo>
                    <a:pt x="236091" y="125197"/>
                    <a:pt x="228118" y="137155"/>
                    <a:pt x="219260" y="154577"/>
                  </a:cubicBezTo>
                  <a:cubicBezTo>
                    <a:pt x="210402" y="171998"/>
                    <a:pt x="204349" y="180708"/>
                    <a:pt x="201101" y="180708"/>
                  </a:cubicBezTo>
                  <a:cubicBezTo>
                    <a:pt x="197853" y="180708"/>
                    <a:pt x="196229" y="183809"/>
                    <a:pt x="196229" y="190010"/>
                  </a:cubicBezTo>
                  <a:cubicBezTo>
                    <a:pt x="196229" y="196210"/>
                    <a:pt x="194162" y="199311"/>
                    <a:pt x="190028" y="199311"/>
                  </a:cubicBezTo>
                  <a:cubicBezTo>
                    <a:pt x="185894" y="199311"/>
                    <a:pt x="183827" y="201230"/>
                    <a:pt x="183827" y="205069"/>
                  </a:cubicBezTo>
                  <a:cubicBezTo>
                    <a:pt x="183827" y="208907"/>
                    <a:pt x="177036" y="217765"/>
                    <a:pt x="163453" y="231643"/>
                  </a:cubicBezTo>
                  <a:cubicBezTo>
                    <a:pt x="149870" y="245521"/>
                    <a:pt x="139831" y="257480"/>
                    <a:pt x="133335" y="267519"/>
                  </a:cubicBezTo>
                  <a:cubicBezTo>
                    <a:pt x="128611" y="275787"/>
                    <a:pt x="126544" y="280954"/>
                    <a:pt x="127134" y="283021"/>
                  </a:cubicBezTo>
                  <a:cubicBezTo>
                    <a:pt x="127725" y="285088"/>
                    <a:pt x="133040" y="288779"/>
                    <a:pt x="143079" y="294094"/>
                  </a:cubicBezTo>
                  <a:cubicBezTo>
                    <a:pt x="164929" y="304724"/>
                    <a:pt x="178069" y="316535"/>
                    <a:pt x="182499" y="329527"/>
                  </a:cubicBezTo>
                  <a:cubicBezTo>
                    <a:pt x="186927" y="342519"/>
                    <a:pt x="184418" y="361712"/>
                    <a:pt x="174969" y="387106"/>
                  </a:cubicBezTo>
                  <a:cubicBezTo>
                    <a:pt x="171425" y="397736"/>
                    <a:pt x="168916" y="407332"/>
                    <a:pt x="167439" y="415895"/>
                  </a:cubicBezTo>
                  <a:cubicBezTo>
                    <a:pt x="165963" y="424458"/>
                    <a:pt x="165815" y="430954"/>
                    <a:pt x="166996" y="435383"/>
                  </a:cubicBezTo>
                  <a:cubicBezTo>
                    <a:pt x="168177" y="439812"/>
                    <a:pt x="170835" y="442027"/>
                    <a:pt x="174969" y="442027"/>
                  </a:cubicBezTo>
                  <a:cubicBezTo>
                    <a:pt x="180874" y="442027"/>
                    <a:pt x="190618" y="449113"/>
                    <a:pt x="204201" y="463287"/>
                  </a:cubicBezTo>
                  <a:cubicBezTo>
                    <a:pt x="208335" y="467421"/>
                    <a:pt x="211731" y="470669"/>
                    <a:pt x="214388" y="473031"/>
                  </a:cubicBezTo>
                  <a:cubicBezTo>
                    <a:pt x="217045" y="475393"/>
                    <a:pt x="219408" y="476869"/>
                    <a:pt x="221475" y="477460"/>
                  </a:cubicBezTo>
                  <a:cubicBezTo>
                    <a:pt x="223542" y="478050"/>
                    <a:pt x="225166" y="478198"/>
                    <a:pt x="226347" y="477903"/>
                  </a:cubicBezTo>
                  <a:cubicBezTo>
                    <a:pt x="227528" y="477607"/>
                    <a:pt x="228414" y="476574"/>
                    <a:pt x="229004" y="474802"/>
                  </a:cubicBezTo>
                  <a:cubicBezTo>
                    <a:pt x="231366" y="468306"/>
                    <a:pt x="229595" y="460629"/>
                    <a:pt x="223689" y="451771"/>
                  </a:cubicBezTo>
                  <a:cubicBezTo>
                    <a:pt x="218374" y="444684"/>
                    <a:pt x="215569" y="433612"/>
                    <a:pt x="215274" y="418552"/>
                  </a:cubicBezTo>
                  <a:cubicBezTo>
                    <a:pt x="214979" y="403493"/>
                    <a:pt x="217193" y="393602"/>
                    <a:pt x="221918" y="388877"/>
                  </a:cubicBezTo>
                  <a:cubicBezTo>
                    <a:pt x="226642" y="384153"/>
                    <a:pt x="234910" y="381791"/>
                    <a:pt x="246721" y="381791"/>
                  </a:cubicBezTo>
                  <a:cubicBezTo>
                    <a:pt x="269162" y="381791"/>
                    <a:pt x="286287" y="370866"/>
                    <a:pt x="298098" y="349015"/>
                  </a:cubicBezTo>
                  <a:cubicBezTo>
                    <a:pt x="306957" y="331299"/>
                    <a:pt x="311976" y="310039"/>
                    <a:pt x="313158" y="285236"/>
                  </a:cubicBezTo>
                  <a:cubicBezTo>
                    <a:pt x="313748" y="278149"/>
                    <a:pt x="314929" y="273277"/>
                    <a:pt x="316701" y="270620"/>
                  </a:cubicBezTo>
                  <a:cubicBezTo>
                    <a:pt x="318472" y="267962"/>
                    <a:pt x="320835" y="266929"/>
                    <a:pt x="323787" y="267519"/>
                  </a:cubicBezTo>
                  <a:cubicBezTo>
                    <a:pt x="329693" y="268110"/>
                    <a:pt x="333236" y="279921"/>
                    <a:pt x="334417" y="302952"/>
                  </a:cubicBezTo>
                  <a:cubicBezTo>
                    <a:pt x="335598" y="318307"/>
                    <a:pt x="336779" y="327755"/>
                    <a:pt x="337961" y="331299"/>
                  </a:cubicBezTo>
                  <a:cubicBezTo>
                    <a:pt x="339142" y="334842"/>
                    <a:pt x="342390" y="336023"/>
                    <a:pt x="347705" y="334842"/>
                  </a:cubicBezTo>
                  <a:cubicBezTo>
                    <a:pt x="355382" y="333070"/>
                    <a:pt x="364241" y="325984"/>
                    <a:pt x="374280" y="313582"/>
                  </a:cubicBezTo>
                  <a:cubicBezTo>
                    <a:pt x="381366" y="306496"/>
                    <a:pt x="385943" y="299557"/>
                    <a:pt x="388010" y="292765"/>
                  </a:cubicBezTo>
                  <a:cubicBezTo>
                    <a:pt x="390077" y="285974"/>
                    <a:pt x="391110" y="274901"/>
                    <a:pt x="391110" y="259547"/>
                  </a:cubicBezTo>
                  <a:cubicBezTo>
                    <a:pt x="391110" y="235925"/>
                    <a:pt x="390372" y="224114"/>
                    <a:pt x="388896" y="224114"/>
                  </a:cubicBezTo>
                  <a:cubicBezTo>
                    <a:pt x="387420" y="224114"/>
                    <a:pt x="378266" y="228100"/>
                    <a:pt x="361435" y="236072"/>
                  </a:cubicBezTo>
                  <a:cubicBezTo>
                    <a:pt x="344604" y="244045"/>
                    <a:pt x="332941" y="247588"/>
                    <a:pt x="326445" y="246702"/>
                  </a:cubicBezTo>
                  <a:cubicBezTo>
                    <a:pt x="319949" y="245817"/>
                    <a:pt x="310501" y="236515"/>
                    <a:pt x="298098" y="218799"/>
                  </a:cubicBezTo>
                  <a:cubicBezTo>
                    <a:pt x="285697" y="201082"/>
                    <a:pt x="280530" y="189714"/>
                    <a:pt x="282597" y="184695"/>
                  </a:cubicBezTo>
                  <a:cubicBezTo>
                    <a:pt x="284663" y="179675"/>
                    <a:pt x="294260" y="175984"/>
                    <a:pt x="311386" y="173622"/>
                  </a:cubicBezTo>
                  <a:cubicBezTo>
                    <a:pt x="328512" y="171260"/>
                    <a:pt x="347705" y="164764"/>
                    <a:pt x="368964" y="154134"/>
                  </a:cubicBezTo>
                  <a:cubicBezTo>
                    <a:pt x="385500" y="146457"/>
                    <a:pt x="395244" y="140699"/>
                    <a:pt x="398197" y="136860"/>
                  </a:cubicBezTo>
                  <a:cubicBezTo>
                    <a:pt x="401149" y="133022"/>
                    <a:pt x="402626" y="124016"/>
                    <a:pt x="402626" y="109842"/>
                  </a:cubicBezTo>
                  <a:cubicBezTo>
                    <a:pt x="402626" y="90945"/>
                    <a:pt x="398640" y="75295"/>
                    <a:pt x="390667" y="62894"/>
                  </a:cubicBezTo>
                  <a:cubicBezTo>
                    <a:pt x="382695" y="50492"/>
                    <a:pt x="379004" y="42815"/>
                    <a:pt x="379594" y="39862"/>
                  </a:cubicBezTo>
                  <a:cubicBezTo>
                    <a:pt x="380185" y="36909"/>
                    <a:pt x="386090" y="35433"/>
                    <a:pt x="397311" y="35433"/>
                  </a:cubicBezTo>
                  <a:cubicBezTo>
                    <a:pt x="409122" y="35433"/>
                    <a:pt x="422852" y="40748"/>
                    <a:pt x="438502" y="51378"/>
                  </a:cubicBezTo>
                  <a:cubicBezTo>
                    <a:pt x="454151" y="62008"/>
                    <a:pt x="464339" y="72638"/>
                    <a:pt x="469063" y="83268"/>
                  </a:cubicBezTo>
                  <a:cubicBezTo>
                    <a:pt x="472015" y="90945"/>
                    <a:pt x="475116" y="96112"/>
                    <a:pt x="478364" y="98770"/>
                  </a:cubicBezTo>
                  <a:cubicBezTo>
                    <a:pt x="481612" y="101427"/>
                    <a:pt x="487370" y="102756"/>
                    <a:pt x="495637" y="102756"/>
                  </a:cubicBezTo>
                  <a:cubicBezTo>
                    <a:pt x="508630" y="102756"/>
                    <a:pt x="522655" y="104970"/>
                    <a:pt x="537714" y="109399"/>
                  </a:cubicBezTo>
                  <a:cubicBezTo>
                    <a:pt x="552774" y="113829"/>
                    <a:pt x="562074" y="118701"/>
                    <a:pt x="565618" y="124016"/>
                  </a:cubicBezTo>
                  <a:cubicBezTo>
                    <a:pt x="570342" y="129331"/>
                    <a:pt x="567685" y="137155"/>
                    <a:pt x="557645" y="147490"/>
                  </a:cubicBezTo>
                  <a:cubicBezTo>
                    <a:pt x="547606" y="157825"/>
                    <a:pt x="537419" y="162992"/>
                    <a:pt x="527084" y="162992"/>
                  </a:cubicBezTo>
                  <a:cubicBezTo>
                    <a:pt x="516750" y="162992"/>
                    <a:pt x="508630" y="165945"/>
                    <a:pt x="502724" y="171850"/>
                  </a:cubicBezTo>
                  <a:cubicBezTo>
                    <a:pt x="496819" y="177756"/>
                    <a:pt x="489732" y="180708"/>
                    <a:pt x="481464" y="180708"/>
                  </a:cubicBezTo>
                  <a:cubicBezTo>
                    <a:pt x="473197" y="180708"/>
                    <a:pt x="469063" y="185285"/>
                    <a:pt x="469063" y="194439"/>
                  </a:cubicBezTo>
                  <a:cubicBezTo>
                    <a:pt x="469063" y="203592"/>
                    <a:pt x="464929" y="220275"/>
                    <a:pt x="456661" y="244488"/>
                  </a:cubicBezTo>
                  <a:cubicBezTo>
                    <a:pt x="447803" y="269291"/>
                    <a:pt x="444998" y="284055"/>
                    <a:pt x="448246" y="288779"/>
                  </a:cubicBezTo>
                  <a:cubicBezTo>
                    <a:pt x="451494" y="293503"/>
                    <a:pt x="462271" y="290846"/>
                    <a:pt x="480578" y="280807"/>
                  </a:cubicBezTo>
                  <a:cubicBezTo>
                    <a:pt x="495342" y="271948"/>
                    <a:pt x="506120" y="267224"/>
                    <a:pt x="512911" y="266633"/>
                  </a:cubicBezTo>
                  <a:cubicBezTo>
                    <a:pt x="519702" y="266043"/>
                    <a:pt x="534318" y="266929"/>
                    <a:pt x="556759" y="269291"/>
                  </a:cubicBezTo>
                  <a:cubicBezTo>
                    <a:pt x="578019" y="272834"/>
                    <a:pt x="594998" y="277559"/>
                    <a:pt x="607694" y="283464"/>
                  </a:cubicBezTo>
                  <a:cubicBezTo>
                    <a:pt x="620391" y="289370"/>
                    <a:pt x="626740" y="295866"/>
                    <a:pt x="626740" y="302952"/>
                  </a:cubicBezTo>
                  <a:cubicBezTo>
                    <a:pt x="626740" y="309448"/>
                    <a:pt x="622163" y="316092"/>
                    <a:pt x="613009" y="322883"/>
                  </a:cubicBezTo>
                  <a:cubicBezTo>
                    <a:pt x="603856" y="329675"/>
                    <a:pt x="596326" y="331889"/>
                    <a:pt x="590421" y="329527"/>
                  </a:cubicBezTo>
                  <a:cubicBezTo>
                    <a:pt x="582153" y="327165"/>
                    <a:pt x="571819" y="329232"/>
                    <a:pt x="559417" y="335728"/>
                  </a:cubicBezTo>
                  <a:cubicBezTo>
                    <a:pt x="547016" y="342224"/>
                    <a:pt x="537566" y="345472"/>
                    <a:pt x="531070" y="345472"/>
                  </a:cubicBezTo>
                  <a:cubicBezTo>
                    <a:pt x="526346" y="345472"/>
                    <a:pt x="511435" y="351673"/>
                    <a:pt x="486336" y="364074"/>
                  </a:cubicBezTo>
                  <a:cubicBezTo>
                    <a:pt x="461238" y="376476"/>
                    <a:pt x="443078" y="386810"/>
                    <a:pt x="431858" y="395078"/>
                  </a:cubicBezTo>
                  <a:cubicBezTo>
                    <a:pt x="420047" y="403346"/>
                    <a:pt x="407055" y="406003"/>
                    <a:pt x="392882" y="403051"/>
                  </a:cubicBezTo>
                  <a:cubicBezTo>
                    <a:pt x="384023" y="401279"/>
                    <a:pt x="375903" y="401722"/>
                    <a:pt x="368522" y="404379"/>
                  </a:cubicBezTo>
                  <a:cubicBezTo>
                    <a:pt x="361140" y="407037"/>
                    <a:pt x="348590" y="413680"/>
                    <a:pt x="330874" y="424310"/>
                  </a:cubicBezTo>
                  <a:cubicBezTo>
                    <a:pt x="312567" y="436121"/>
                    <a:pt x="300461" y="445275"/>
                    <a:pt x="294555" y="451771"/>
                  </a:cubicBezTo>
                  <a:cubicBezTo>
                    <a:pt x="288650" y="458267"/>
                    <a:pt x="283039" y="468306"/>
                    <a:pt x="277724" y="481889"/>
                  </a:cubicBezTo>
                  <a:cubicBezTo>
                    <a:pt x="262370" y="524999"/>
                    <a:pt x="242882" y="563975"/>
                    <a:pt x="219260" y="598818"/>
                  </a:cubicBezTo>
                  <a:cubicBezTo>
                    <a:pt x="207449" y="616534"/>
                    <a:pt x="199477" y="632775"/>
                    <a:pt x="195343" y="647538"/>
                  </a:cubicBezTo>
                  <a:cubicBezTo>
                    <a:pt x="188257" y="671751"/>
                    <a:pt x="180284" y="683857"/>
                    <a:pt x="171425" y="683857"/>
                  </a:cubicBezTo>
                  <a:cubicBezTo>
                    <a:pt x="165520" y="683857"/>
                    <a:pt x="156957" y="677804"/>
                    <a:pt x="145737" y="665698"/>
                  </a:cubicBezTo>
                  <a:cubicBezTo>
                    <a:pt x="134516" y="653591"/>
                    <a:pt x="128020" y="643109"/>
                    <a:pt x="126248" y="634251"/>
                  </a:cubicBezTo>
                  <a:cubicBezTo>
                    <a:pt x="123296" y="621259"/>
                    <a:pt x="119457" y="611219"/>
                    <a:pt x="114733" y="604133"/>
                  </a:cubicBezTo>
                  <a:cubicBezTo>
                    <a:pt x="111780" y="599408"/>
                    <a:pt x="111042" y="595422"/>
                    <a:pt x="112518" y="592174"/>
                  </a:cubicBezTo>
                  <a:cubicBezTo>
                    <a:pt x="113995" y="588926"/>
                    <a:pt x="118276" y="584497"/>
                    <a:pt x="125363" y="578887"/>
                  </a:cubicBezTo>
                  <a:cubicBezTo>
                    <a:pt x="132449" y="573277"/>
                    <a:pt x="137321" y="567371"/>
                    <a:pt x="139979" y="561170"/>
                  </a:cubicBezTo>
                  <a:cubicBezTo>
                    <a:pt x="142636" y="554970"/>
                    <a:pt x="144851" y="544783"/>
                    <a:pt x="146622" y="530609"/>
                  </a:cubicBezTo>
                  <a:cubicBezTo>
                    <a:pt x="147804" y="514665"/>
                    <a:pt x="148099" y="505068"/>
                    <a:pt x="147508" y="501820"/>
                  </a:cubicBezTo>
                  <a:cubicBezTo>
                    <a:pt x="146918" y="498572"/>
                    <a:pt x="143374" y="496948"/>
                    <a:pt x="136878" y="496948"/>
                  </a:cubicBezTo>
                  <a:cubicBezTo>
                    <a:pt x="122705" y="496948"/>
                    <a:pt x="113256" y="487647"/>
                    <a:pt x="108532" y="469044"/>
                  </a:cubicBezTo>
                  <a:cubicBezTo>
                    <a:pt x="103808" y="450442"/>
                    <a:pt x="103808" y="420767"/>
                    <a:pt x="108532" y="380019"/>
                  </a:cubicBezTo>
                  <a:cubicBezTo>
                    <a:pt x="110894" y="362303"/>
                    <a:pt x="111485" y="352116"/>
                    <a:pt x="110304" y="349458"/>
                  </a:cubicBezTo>
                  <a:cubicBezTo>
                    <a:pt x="109122" y="346801"/>
                    <a:pt x="104398" y="345472"/>
                    <a:pt x="96130" y="345472"/>
                  </a:cubicBezTo>
                  <a:cubicBezTo>
                    <a:pt x="86091" y="345472"/>
                    <a:pt x="71032" y="350492"/>
                    <a:pt x="50953" y="360531"/>
                  </a:cubicBezTo>
                  <a:cubicBezTo>
                    <a:pt x="30874" y="370570"/>
                    <a:pt x="17883" y="374114"/>
                    <a:pt x="11977" y="371161"/>
                  </a:cubicBezTo>
                  <a:cubicBezTo>
                    <a:pt x="4300" y="368799"/>
                    <a:pt x="314" y="358464"/>
                    <a:pt x="18" y="340157"/>
                  </a:cubicBezTo>
                  <a:cubicBezTo>
                    <a:pt x="-277" y="321850"/>
                    <a:pt x="3119" y="311515"/>
                    <a:pt x="10205" y="309153"/>
                  </a:cubicBezTo>
                  <a:cubicBezTo>
                    <a:pt x="17883" y="306791"/>
                    <a:pt x="40176" y="286712"/>
                    <a:pt x="77085" y="248917"/>
                  </a:cubicBezTo>
                  <a:cubicBezTo>
                    <a:pt x="113995" y="211122"/>
                    <a:pt x="138059" y="183366"/>
                    <a:pt x="149280" y="165649"/>
                  </a:cubicBezTo>
                  <a:cubicBezTo>
                    <a:pt x="166406" y="141437"/>
                    <a:pt x="181465" y="121063"/>
                    <a:pt x="194457" y="104527"/>
                  </a:cubicBezTo>
                  <a:cubicBezTo>
                    <a:pt x="208040" y="86220"/>
                    <a:pt x="218227" y="67913"/>
                    <a:pt x="225018" y="49606"/>
                  </a:cubicBezTo>
                  <a:cubicBezTo>
                    <a:pt x="231809" y="31299"/>
                    <a:pt x="232843" y="18307"/>
                    <a:pt x="228118" y="10630"/>
                  </a:cubicBezTo>
                  <a:cubicBezTo>
                    <a:pt x="224575" y="5315"/>
                    <a:pt x="223246" y="2215"/>
                    <a:pt x="224132" y="1329"/>
                  </a:cubicBezTo>
                  <a:cubicBezTo>
                    <a:pt x="225018" y="443"/>
                    <a:pt x="229299" y="0"/>
                    <a:pt x="236977" y="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4D4761C-D1B1-BAD9-B288-E5027690EAC5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777530" y="740429"/>
              <a:ext cx="718228" cy="579420"/>
            </a:xfrm>
            <a:custGeom>
              <a:avLst/>
              <a:gdLst/>
              <a:ahLst/>
              <a:cxnLst/>
              <a:rect l="l" t="t" r="r" b="b"/>
              <a:pathLst>
                <a:path w="718228" h="579420">
                  <a:moveTo>
                    <a:pt x="482598" y="257571"/>
                  </a:moveTo>
                  <a:cubicBezTo>
                    <a:pt x="487913" y="257571"/>
                    <a:pt x="500315" y="263181"/>
                    <a:pt x="519803" y="274402"/>
                  </a:cubicBezTo>
                  <a:cubicBezTo>
                    <a:pt x="538700" y="286803"/>
                    <a:pt x="547854" y="298171"/>
                    <a:pt x="547264" y="308506"/>
                  </a:cubicBezTo>
                  <a:cubicBezTo>
                    <a:pt x="546673" y="318841"/>
                    <a:pt x="534567" y="336410"/>
                    <a:pt x="510945" y="361213"/>
                  </a:cubicBezTo>
                  <a:cubicBezTo>
                    <a:pt x="492047" y="383063"/>
                    <a:pt x="479645" y="401222"/>
                    <a:pt x="473740" y="415691"/>
                  </a:cubicBezTo>
                  <a:cubicBezTo>
                    <a:pt x="467834" y="430159"/>
                    <a:pt x="464291" y="449500"/>
                    <a:pt x="463110" y="473712"/>
                  </a:cubicBezTo>
                  <a:cubicBezTo>
                    <a:pt x="463110" y="484933"/>
                    <a:pt x="463996" y="492315"/>
                    <a:pt x="465767" y="495858"/>
                  </a:cubicBezTo>
                  <a:cubicBezTo>
                    <a:pt x="467539" y="499401"/>
                    <a:pt x="471969" y="501764"/>
                    <a:pt x="479055" y="502945"/>
                  </a:cubicBezTo>
                  <a:cubicBezTo>
                    <a:pt x="490275" y="505897"/>
                    <a:pt x="511978" y="505602"/>
                    <a:pt x="544163" y="502059"/>
                  </a:cubicBezTo>
                  <a:cubicBezTo>
                    <a:pt x="576348" y="498516"/>
                    <a:pt x="600708" y="494086"/>
                    <a:pt x="617244" y="488771"/>
                  </a:cubicBezTo>
                  <a:cubicBezTo>
                    <a:pt x="631417" y="484047"/>
                    <a:pt x="642785" y="476960"/>
                    <a:pt x="651348" y="467512"/>
                  </a:cubicBezTo>
                  <a:cubicBezTo>
                    <a:pt x="659911" y="458063"/>
                    <a:pt x="664192" y="448023"/>
                    <a:pt x="664192" y="437394"/>
                  </a:cubicBezTo>
                  <a:cubicBezTo>
                    <a:pt x="664192" y="432079"/>
                    <a:pt x="666260" y="421744"/>
                    <a:pt x="670393" y="406390"/>
                  </a:cubicBezTo>
                  <a:cubicBezTo>
                    <a:pt x="674527" y="389854"/>
                    <a:pt x="679842" y="382472"/>
                    <a:pt x="686338" y="384244"/>
                  </a:cubicBezTo>
                  <a:cubicBezTo>
                    <a:pt x="691063" y="384835"/>
                    <a:pt x="693425" y="390445"/>
                    <a:pt x="693425" y="401075"/>
                  </a:cubicBezTo>
                  <a:cubicBezTo>
                    <a:pt x="693425" y="412886"/>
                    <a:pt x="695491" y="420858"/>
                    <a:pt x="699625" y="424992"/>
                  </a:cubicBezTo>
                  <a:cubicBezTo>
                    <a:pt x="703169" y="427945"/>
                    <a:pt x="707155" y="440199"/>
                    <a:pt x="711584" y="461754"/>
                  </a:cubicBezTo>
                  <a:cubicBezTo>
                    <a:pt x="716013" y="483309"/>
                    <a:pt x="718228" y="499697"/>
                    <a:pt x="718228" y="510917"/>
                  </a:cubicBezTo>
                  <a:cubicBezTo>
                    <a:pt x="718228" y="522728"/>
                    <a:pt x="711732" y="533949"/>
                    <a:pt x="698739" y="544578"/>
                  </a:cubicBezTo>
                  <a:cubicBezTo>
                    <a:pt x="682204" y="558752"/>
                    <a:pt x="665964" y="567905"/>
                    <a:pt x="650019" y="572039"/>
                  </a:cubicBezTo>
                  <a:cubicBezTo>
                    <a:pt x="634074" y="576173"/>
                    <a:pt x="606318" y="578535"/>
                    <a:pt x="566752" y="579126"/>
                  </a:cubicBezTo>
                  <a:cubicBezTo>
                    <a:pt x="532500" y="579716"/>
                    <a:pt x="509912" y="579421"/>
                    <a:pt x="498986" y="578240"/>
                  </a:cubicBezTo>
                  <a:cubicBezTo>
                    <a:pt x="488061" y="577059"/>
                    <a:pt x="477283" y="573515"/>
                    <a:pt x="466653" y="567610"/>
                  </a:cubicBezTo>
                  <a:cubicBezTo>
                    <a:pt x="450708" y="558752"/>
                    <a:pt x="437126" y="545760"/>
                    <a:pt x="425905" y="528634"/>
                  </a:cubicBezTo>
                  <a:cubicBezTo>
                    <a:pt x="417638" y="516823"/>
                    <a:pt x="412618" y="507521"/>
                    <a:pt x="410847" y="500730"/>
                  </a:cubicBezTo>
                  <a:cubicBezTo>
                    <a:pt x="409075" y="493939"/>
                    <a:pt x="409075" y="482866"/>
                    <a:pt x="410847" y="467512"/>
                  </a:cubicBezTo>
                  <a:cubicBezTo>
                    <a:pt x="412027" y="450386"/>
                    <a:pt x="412027" y="439903"/>
                    <a:pt x="410847" y="436065"/>
                  </a:cubicBezTo>
                  <a:cubicBezTo>
                    <a:pt x="409665" y="432226"/>
                    <a:pt x="405531" y="428831"/>
                    <a:pt x="398445" y="425878"/>
                  </a:cubicBezTo>
                  <a:lnTo>
                    <a:pt x="381614" y="419677"/>
                  </a:lnTo>
                  <a:lnTo>
                    <a:pt x="398445" y="409933"/>
                  </a:lnTo>
                  <a:cubicBezTo>
                    <a:pt x="411437" y="402256"/>
                    <a:pt x="419114" y="393250"/>
                    <a:pt x="421476" y="382915"/>
                  </a:cubicBezTo>
                  <a:cubicBezTo>
                    <a:pt x="423838" y="372581"/>
                    <a:pt x="422657" y="356488"/>
                    <a:pt x="417933" y="334638"/>
                  </a:cubicBezTo>
                  <a:cubicBezTo>
                    <a:pt x="410256" y="304520"/>
                    <a:pt x="409075" y="290051"/>
                    <a:pt x="414390" y="291232"/>
                  </a:cubicBezTo>
                  <a:cubicBezTo>
                    <a:pt x="414981" y="291823"/>
                    <a:pt x="415866" y="292709"/>
                    <a:pt x="417047" y="293890"/>
                  </a:cubicBezTo>
                  <a:cubicBezTo>
                    <a:pt x="418229" y="295662"/>
                    <a:pt x="424134" y="303339"/>
                    <a:pt x="434764" y="316921"/>
                  </a:cubicBezTo>
                  <a:lnTo>
                    <a:pt x="451594" y="335524"/>
                  </a:lnTo>
                  <a:lnTo>
                    <a:pt x="466653" y="311606"/>
                  </a:lnTo>
                  <a:cubicBezTo>
                    <a:pt x="477283" y="294480"/>
                    <a:pt x="481417" y="281193"/>
                    <a:pt x="479055" y="271744"/>
                  </a:cubicBezTo>
                  <a:cubicBezTo>
                    <a:pt x="476693" y="262295"/>
                    <a:pt x="477874" y="257571"/>
                    <a:pt x="482598" y="257571"/>
                  </a:cubicBezTo>
                  <a:close/>
                  <a:moveTo>
                    <a:pt x="431414" y="58094"/>
                  </a:moveTo>
                  <a:cubicBezTo>
                    <a:pt x="440660" y="56433"/>
                    <a:pt x="450487" y="60918"/>
                    <a:pt x="460895" y="71548"/>
                  </a:cubicBezTo>
                  <a:cubicBezTo>
                    <a:pt x="474773" y="85721"/>
                    <a:pt x="481712" y="102552"/>
                    <a:pt x="481712" y="122040"/>
                  </a:cubicBezTo>
                  <a:cubicBezTo>
                    <a:pt x="481712" y="139756"/>
                    <a:pt x="484370" y="148615"/>
                    <a:pt x="489685" y="148615"/>
                  </a:cubicBezTo>
                  <a:cubicBezTo>
                    <a:pt x="492047" y="148615"/>
                    <a:pt x="494114" y="146548"/>
                    <a:pt x="495886" y="142414"/>
                  </a:cubicBezTo>
                  <a:cubicBezTo>
                    <a:pt x="498248" y="138871"/>
                    <a:pt x="508435" y="134589"/>
                    <a:pt x="526446" y="129569"/>
                  </a:cubicBezTo>
                  <a:cubicBezTo>
                    <a:pt x="544458" y="124550"/>
                    <a:pt x="558780" y="118201"/>
                    <a:pt x="569410" y="110524"/>
                  </a:cubicBezTo>
                  <a:cubicBezTo>
                    <a:pt x="577086" y="105800"/>
                    <a:pt x="583139" y="103290"/>
                    <a:pt x="587568" y="102995"/>
                  </a:cubicBezTo>
                  <a:cubicBezTo>
                    <a:pt x="591998" y="102699"/>
                    <a:pt x="598936" y="104323"/>
                    <a:pt x="608386" y="107867"/>
                  </a:cubicBezTo>
                  <a:cubicBezTo>
                    <a:pt x="623150" y="113182"/>
                    <a:pt x="635846" y="117316"/>
                    <a:pt x="646476" y="120268"/>
                  </a:cubicBezTo>
                  <a:cubicBezTo>
                    <a:pt x="654744" y="122040"/>
                    <a:pt x="660058" y="126026"/>
                    <a:pt x="662421" y="132227"/>
                  </a:cubicBezTo>
                  <a:cubicBezTo>
                    <a:pt x="664783" y="138428"/>
                    <a:pt x="663602" y="144776"/>
                    <a:pt x="658878" y="151272"/>
                  </a:cubicBezTo>
                  <a:cubicBezTo>
                    <a:pt x="656515" y="155996"/>
                    <a:pt x="643081" y="160721"/>
                    <a:pt x="618572" y="165445"/>
                  </a:cubicBezTo>
                  <a:cubicBezTo>
                    <a:pt x="594064" y="170170"/>
                    <a:pt x="574429" y="176666"/>
                    <a:pt x="559665" y="184933"/>
                  </a:cubicBezTo>
                  <a:cubicBezTo>
                    <a:pt x="541948" y="193792"/>
                    <a:pt x="533090" y="196154"/>
                    <a:pt x="533090" y="192020"/>
                  </a:cubicBezTo>
                  <a:cubicBezTo>
                    <a:pt x="533090" y="190248"/>
                    <a:pt x="536043" y="186705"/>
                    <a:pt x="541948" y="181390"/>
                  </a:cubicBezTo>
                  <a:cubicBezTo>
                    <a:pt x="558484" y="167217"/>
                    <a:pt x="560255" y="160426"/>
                    <a:pt x="547264" y="161016"/>
                  </a:cubicBezTo>
                  <a:cubicBezTo>
                    <a:pt x="535452" y="162197"/>
                    <a:pt x="515079" y="169874"/>
                    <a:pt x="486142" y="184048"/>
                  </a:cubicBezTo>
                  <a:cubicBezTo>
                    <a:pt x="460748" y="195859"/>
                    <a:pt x="432697" y="217709"/>
                    <a:pt x="401988" y="249599"/>
                  </a:cubicBezTo>
                  <a:cubicBezTo>
                    <a:pt x="354744" y="299205"/>
                    <a:pt x="322264" y="324008"/>
                    <a:pt x="304547" y="324008"/>
                  </a:cubicBezTo>
                  <a:cubicBezTo>
                    <a:pt x="298051" y="324008"/>
                    <a:pt x="292589" y="331095"/>
                    <a:pt x="288160" y="345268"/>
                  </a:cubicBezTo>
                  <a:cubicBezTo>
                    <a:pt x="283730" y="359441"/>
                    <a:pt x="281516" y="378339"/>
                    <a:pt x="281516" y="401961"/>
                  </a:cubicBezTo>
                  <a:cubicBezTo>
                    <a:pt x="281516" y="428535"/>
                    <a:pt x="277530" y="449943"/>
                    <a:pt x="269557" y="466183"/>
                  </a:cubicBezTo>
                  <a:cubicBezTo>
                    <a:pt x="261585" y="482423"/>
                    <a:pt x="257451" y="493496"/>
                    <a:pt x="257156" y="499401"/>
                  </a:cubicBezTo>
                  <a:cubicBezTo>
                    <a:pt x="256860" y="505307"/>
                    <a:pt x="251398" y="519480"/>
                    <a:pt x="240768" y="541921"/>
                  </a:cubicBezTo>
                  <a:cubicBezTo>
                    <a:pt x="214784" y="594480"/>
                    <a:pt x="190866" y="589460"/>
                    <a:pt x="169016" y="526862"/>
                  </a:cubicBezTo>
                  <a:cubicBezTo>
                    <a:pt x="164292" y="512098"/>
                    <a:pt x="161782" y="501911"/>
                    <a:pt x="161487" y="496301"/>
                  </a:cubicBezTo>
                  <a:cubicBezTo>
                    <a:pt x="161192" y="490691"/>
                    <a:pt x="162815" y="485228"/>
                    <a:pt x="166359" y="479913"/>
                  </a:cubicBezTo>
                  <a:cubicBezTo>
                    <a:pt x="175217" y="466331"/>
                    <a:pt x="182451" y="447728"/>
                    <a:pt x="188061" y="424106"/>
                  </a:cubicBezTo>
                  <a:cubicBezTo>
                    <a:pt x="193672" y="400484"/>
                    <a:pt x="196477" y="378634"/>
                    <a:pt x="196477" y="358555"/>
                  </a:cubicBezTo>
                  <a:lnTo>
                    <a:pt x="196477" y="317807"/>
                  </a:lnTo>
                  <a:lnTo>
                    <a:pt x="159272" y="344382"/>
                  </a:lnTo>
                  <a:cubicBezTo>
                    <a:pt x="139784" y="357374"/>
                    <a:pt x="119705" y="368152"/>
                    <a:pt x="99036" y="376715"/>
                  </a:cubicBezTo>
                  <a:cubicBezTo>
                    <a:pt x="78367" y="385278"/>
                    <a:pt x="62422" y="389559"/>
                    <a:pt x="51201" y="389559"/>
                  </a:cubicBezTo>
                  <a:cubicBezTo>
                    <a:pt x="41753" y="389559"/>
                    <a:pt x="31566" y="386459"/>
                    <a:pt x="20640" y="380258"/>
                  </a:cubicBezTo>
                  <a:cubicBezTo>
                    <a:pt x="9715" y="374057"/>
                    <a:pt x="3072" y="367413"/>
                    <a:pt x="709" y="360327"/>
                  </a:cubicBezTo>
                  <a:cubicBezTo>
                    <a:pt x="-472" y="355012"/>
                    <a:pt x="-176" y="351616"/>
                    <a:pt x="1596" y="350140"/>
                  </a:cubicBezTo>
                  <a:cubicBezTo>
                    <a:pt x="3367" y="348663"/>
                    <a:pt x="7205" y="347925"/>
                    <a:pt x="13111" y="347925"/>
                  </a:cubicBezTo>
                  <a:cubicBezTo>
                    <a:pt x="22560" y="347925"/>
                    <a:pt x="40867" y="339953"/>
                    <a:pt x="68032" y="324008"/>
                  </a:cubicBezTo>
                  <a:cubicBezTo>
                    <a:pt x="95197" y="308063"/>
                    <a:pt x="119853" y="290789"/>
                    <a:pt x="141998" y="272187"/>
                  </a:cubicBezTo>
                  <a:cubicBezTo>
                    <a:pt x="164144" y="253585"/>
                    <a:pt x="181418" y="244579"/>
                    <a:pt x="193819" y="245169"/>
                  </a:cubicBezTo>
                  <a:cubicBezTo>
                    <a:pt x="217441" y="245169"/>
                    <a:pt x="233091" y="250484"/>
                    <a:pt x="240768" y="261114"/>
                  </a:cubicBezTo>
                  <a:cubicBezTo>
                    <a:pt x="248445" y="271744"/>
                    <a:pt x="253760" y="294776"/>
                    <a:pt x="256713" y="330209"/>
                  </a:cubicBezTo>
                  <a:lnTo>
                    <a:pt x="261142" y="374500"/>
                  </a:lnTo>
                  <a:lnTo>
                    <a:pt x="272658" y="353240"/>
                  </a:lnTo>
                  <a:cubicBezTo>
                    <a:pt x="281516" y="339067"/>
                    <a:pt x="287126" y="325041"/>
                    <a:pt x="289488" y="311164"/>
                  </a:cubicBezTo>
                  <a:cubicBezTo>
                    <a:pt x="291851" y="297286"/>
                    <a:pt x="301595" y="282079"/>
                    <a:pt x="318721" y="265544"/>
                  </a:cubicBezTo>
                  <a:cubicBezTo>
                    <a:pt x="357107" y="228929"/>
                    <a:pt x="387224" y="189510"/>
                    <a:pt x="409075" y="147286"/>
                  </a:cubicBezTo>
                  <a:cubicBezTo>
                    <a:pt x="430925" y="105061"/>
                    <a:pt x="434764" y="79520"/>
                    <a:pt x="420590" y="70662"/>
                  </a:cubicBezTo>
                  <a:cubicBezTo>
                    <a:pt x="415866" y="68300"/>
                    <a:pt x="416457" y="65347"/>
                    <a:pt x="422363" y="61804"/>
                  </a:cubicBezTo>
                  <a:cubicBezTo>
                    <a:pt x="425315" y="59884"/>
                    <a:pt x="428332" y="58648"/>
                    <a:pt x="431414" y="58094"/>
                  </a:cubicBezTo>
                  <a:close/>
                  <a:moveTo>
                    <a:pt x="178096" y="460"/>
                  </a:moveTo>
                  <a:cubicBezTo>
                    <a:pt x="182377" y="1789"/>
                    <a:pt x="187914" y="5997"/>
                    <a:pt x="194705" y="13083"/>
                  </a:cubicBezTo>
                  <a:cubicBezTo>
                    <a:pt x="200611" y="18398"/>
                    <a:pt x="209174" y="27257"/>
                    <a:pt x="220394" y="39658"/>
                  </a:cubicBezTo>
                  <a:cubicBezTo>
                    <a:pt x="232796" y="54422"/>
                    <a:pt x="241063" y="65347"/>
                    <a:pt x="245197" y="72434"/>
                  </a:cubicBezTo>
                  <a:cubicBezTo>
                    <a:pt x="249331" y="79520"/>
                    <a:pt x="251398" y="88674"/>
                    <a:pt x="251398" y="99894"/>
                  </a:cubicBezTo>
                  <a:cubicBezTo>
                    <a:pt x="251398" y="109343"/>
                    <a:pt x="250512" y="115691"/>
                    <a:pt x="248740" y="118939"/>
                  </a:cubicBezTo>
                  <a:cubicBezTo>
                    <a:pt x="246969" y="122188"/>
                    <a:pt x="243425" y="124697"/>
                    <a:pt x="238111" y="126469"/>
                  </a:cubicBezTo>
                  <a:cubicBezTo>
                    <a:pt x="229843" y="127650"/>
                    <a:pt x="218327" y="128831"/>
                    <a:pt x="203563" y="130012"/>
                  </a:cubicBezTo>
                  <a:cubicBezTo>
                    <a:pt x="188800" y="131193"/>
                    <a:pt x="176250" y="131784"/>
                    <a:pt x="165916" y="131784"/>
                  </a:cubicBezTo>
                  <a:cubicBezTo>
                    <a:pt x="155581" y="131784"/>
                    <a:pt x="149823" y="131489"/>
                    <a:pt x="148642" y="130898"/>
                  </a:cubicBezTo>
                  <a:cubicBezTo>
                    <a:pt x="148642" y="128536"/>
                    <a:pt x="153662" y="119382"/>
                    <a:pt x="163701" y="103438"/>
                  </a:cubicBezTo>
                  <a:cubicBezTo>
                    <a:pt x="171969" y="92808"/>
                    <a:pt x="176250" y="83802"/>
                    <a:pt x="176546" y="76420"/>
                  </a:cubicBezTo>
                  <a:cubicBezTo>
                    <a:pt x="176841" y="69038"/>
                    <a:pt x="174332" y="53536"/>
                    <a:pt x="169016" y="29914"/>
                  </a:cubicBezTo>
                  <a:cubicBezTo>
                    <a:pt x="166063" y="19284"/>
                    <a:pt x="166063" y="11016"/>
                    <a:pt x="169016" y="5111"/>
                  </a:cubicBezTo>
                  <a:cubicBezTo>
                    <a:pt x="170788" y="682"/>
                    <a:pt x="173814" y="-868"/>
                    <a:pt x="178096" y="460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E1501BC-32AE-3D60-6AB1-33DA9EE27CFE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75" name="香香16-8"/>
            <p:cNvPicPr/>
            <p:nvPr/>
          </p:nvPicPr>
          <p:blipFill>
            <a:blip r:embed="rId2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76" name="组合 75"/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77" name="香香16-9"/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78" name="香香16-10"/>
              <p:cNvPicPr>
                <a:picLocks noChangeAspect="1"/>
              </p:cNvPicPr>
              <p:nvPr/>
            </p:nvPicPr>
            <p:blipFill>
              <a:blip r:embed="rId3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  <p:pic>
        <p:nvPicPr>
          <p:cNvPr id="12" name="图片 11" descr="卡通人物&#10;&#10;描述已自动生成">
            <a:extLst>
              <a:ext uri="{FF2B5EF4-FFF2-40B4-BE49-F238E27FC236}">
                <a16:creationId xmlns:a16="http://schemas.microsoft.com/office/drawing/2014/main" id="{1ECA8DAB-20FD-2459-95D9-506E7C8BAE86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email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276686">
            <a:off x="2145146" y="5450740"/>
            <a:ext cx="1762481" cy="2814518"/>
          </a:xfrm>
          <a:custGeom>
            <a:avLst/>
            <a:gdLst>
              <a:gd name="connsiteX0" fmla="*/ 1762481 w 1762481"/>
              <a:gd name="connsiteY0" fmla="*/ 2814518 h 2814518"/>
              <a:gd name="connsiteX1" fmla="*/ 0 w 1762481"/>
              <a:gd name="connsiteY1" fmla="*/ 2814518 h 2814518"/>
              <a:gd name="connsiteX2" fmla="*/ 1762481 w 1762481"/>
              <a:gd name="connsiteY2" fmla="*/ 0 h 281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62481" h="2814518">
                <a:moveTo>
                  <a:pt x="1762481" y="2814518"/>
                </a:moveTo>
                <a:lnTo>
                  <a:pt x="0" y="2814518"/>
                </a:lnTo>
                <a:lnTo>
                  <a:pt x="1762481" y="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616B9AD-56DE-A3A4-4A99-08D6361E4832}"/>
              </a:ext>
            </a:extLst>
          </p:cNvPr>
          <p:cNvPicPr>
            <a:picLocks noChangeAspect="1"/>
          </p:cNvPicPr>
          <p:nvPr/>
        </p:nvPicPr>
        <p:blipFill rotWithShape="1"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45403">
            <a:off x="-150726" y="5070474"/>
            <a:ext cx="12306492" cy="2386610"/>
          </a:xfrm>
          <a:custGeom>
            <a:avLst/>
            <a:gdLst>
              <a:gd name="connsiteX0" fmla="*/ 0 w 12306492"/>
              <a:gd name="connsiteY0" fmla="*/ 0 h 2386610"/>
              <a:gd name="connsiteX1" fmla="*/ 12253799 w 12306492"/>
              <a:gd name="connsiteY1" fmla="*/ 0 h 2386610"/>
              <a:gd name="connsiteX2" fmla="*/ 12306492 w 12306492"/>
              <a:gd name="connsiteY2" fmla="*/ 522685 h 2386610"/>
              <a:gd name="connsiteX3" fmla="*/ 12306492 w 12306492"/>
              <a:gd name="connsiteY3" fmla="*/ 1170210 h 2386610"/>
              <a:gd name="connsiteX4" fmla="*/ 240602 w 12306492"/>
              <a:gd name="connsiteY4" fmla="*/ 2386610 h 238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6492" h="2386610">
                <a:moveTo>
                  <a:pt x="0" y="0"/>
                </a:moveTo>
                <a:lnTo>
                  <a:pt x="12253799" y="0"/>
                </a:lnTo>
                <a:lnTo>
                  <a:pt x="12306492" y="522685"/>
                </a:lnTo>
                <a:lnTo>
                  <a:pt x="12306492" y="1170210"/>
                </a:lnTo>
                <a:lnTo>
                  <a:pt x="240602" y="238661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香香3" descr="图片包含 户外, 山, 天空, 树&#10;&#10;自动生成的说明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777073" y="3374281"/>
            <a:ext cx="2819414" cy="1819079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pic>
        <p:nvPicPr>
          <p:cNvPr id="29" name="香香4" descr="图片包含 户外, 山, 天空, 树&#10;&#10;自动生成的说明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806147" y="3473741"/>
            <a:ext cx="2862284" cy="1846736"/>
          </a:xfrm>
          <a:custGeom>
            <a:avLst/>
            <a:gdLst>
              <a:gd name="connsiteX0" fmla="*/ 2862284 w 2862284"/>
              <a:gd name="connsiteY0" fmla="*/ 0 h 1846736"/>
              <a:gd name="connsiteX1" fmla="*/ 0 w 2862284"/>
              <a:gd name="connsiteY1" fmla="*/ 0 h 1846736"/>
              <a:gd name="connsiteX2" fmla="*/ 0 w 2862284"/>
              <a:gd name="connsiteY2" fmla="*/ 1846736 h 1846736"/>
              <a:gd name="connsiteX3" fmla="*/ 2862284 w 2862284"/>
              <a:gd name="connsiteY3" fmla="*/ 1846736 h 184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2284" h="1846736">
                <a:moveTo>
                  <a:pt x="2862284" y="0"/>
                </a:moveTo>
                <a:lnTo>
                  <a:pt x="0" y="0"/>
                </a:lnTo>
                <a:lnTo>
                  <a:pt x="0" y="1846736"/>
                </a:lnTo>
                <a:lnTo>
                  <a:pt x="2862284" y="1846736"/>
                </a:lnTo>
                <a:close/>
              </a:path>
            </a:pathLst>
          </a:custGeom>
          <a:effectLst/>
        </p:spPr>
      </p:pic>
      <p:pic>
        <p:nvPicPr>
          <p:cNvPr id="30" name="香香5" descr="图片包含 户外, 山, 天空, 树&#10;&#10;自动生成的说明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-873509" y="-212261"/>
            <a:ext cx="2969818" cy="2765564"/>
          </a:xfrm>
          <a:custGeom>
            <a:avLst/>
            <a:gdLst>
              <a:gd name="connsiteX0" fmla="*/ 1596699 w 2969818"/>
              <a:gd name="connsiteY0" fmla="*/ 2765564 h 2765564"/>
              <a:gd name="connsiteX1" fmla="*/ 2969818 w 2969818"/>
              <a:gd name="connsiteY1" fmla="*/ 1972794 h 2765564"/>
              <a:gd name="connsiteX2" fmla="*/ 2969818 w 2969818"/>
              <a:gd name="connsiteY2" fmla="*/ 0 h 2765564"/>
              <a:gd name="connsiteX3" fmla="*/ 0 w 2969818"/>
              <a:gd name="connsiteY3" fmla="*/ 0 h 27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818" h="2765564">
                <a:moveTo>
                  <a:pt x="1596699" y="2765564"/>
                </a:moveTo>
                <a:lnTo>
                  <a:pt x="2969818" y="1972794"/>
                </a:lnTo>
                <a:lnTo>
                  <a:pt x="296981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香香6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76200"/>
            <a:ext cx="1347561" cy="1347561"/>
          </a:xfrm>
          <a:prstGeom prst="rect">
            <a:avLst/>
          </a:prstGeom>
        </p:spPr>
      </p:pic>
      <p:pic>
        <p:nvPicPr>
          <p:cNvPr id="24" name="香香8" descr="图片包含 户外, 山, 天空, 树&#10;&#10;自动生成的说明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163112" flipH="1">
            <a:off x="961649" y="639438"/>
            <a:ext cx="2958643" cy="1908911"/>
          </a:xfrm>
          <a:custGeom>
            <a:avLst/>
            <a:gdLst>
              <a:gd name="connsiteX0" fmla="*/ 2958643 w 2958643"/>
              <a:gd name="connsiteY0" fmla="*/ 1908911 h 1908911"/>
              <a:gd name="connsiteX1" fmla="*/ 2958643 w 2958643"/>
              <a:gd name="connsiteY1" fmla="*/ 0 h 1908911"/>
              <a:gd name="connsiteX2" fmla="*/ 0 w 2958643"/>
              <a:gd name="connsiteY2" fmla="*/ 0 h 1908911"/>
              <a:gd name="connsiteX3" fmla="*/ 0 w 2958643"/>
              <a:gd name="connsiteY3" fmla="*/ 1908911 h 190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643" h="1908911">
                <a:moveTo>
                  <a:pt x="2958643" y="1908911"/>
                </a:moveTo>
                <a:lnTo>
                  <a:pt x="2958643" y="0"/>
                </a:lnTo>
                <a:lnTo>
                  <a:pt x="0" y="0"/>
                </a:lnTo>
                <a:lnTo>
                  <a:pt x="0" y="1908911"/>
                </a:lnTo>
                <a:close/>
              </a:path>
            </a:pathLst>
          </a:custGeom>
          <a:effectLst/>
        </p:spPr>
      </p:pic>
      <p:pic>
        <p:nvPicPr>
          <p:cNvPr id="93" name="香香9" descr="图片包含 户外, 山, 天空, 树&#10;&#10;自动生成的说明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105" name="香香11" descr="查看图片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637" y="0"/>
            <a:ext cx="6858000" cy="47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香香12"/>
          <p:cNvPicPr/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78"/>
          <a:stretch>
            <a:fillRect/>
          </a:stretch>
        </p:blipFill>
        <p:spPr>
          <a:xfrm>
            <a:off x="555927" y="-1144311"/>
            <a:ext cx="11007196" cy="6337671"/>
          </a:xfrm>
          <a:prstGeom prst="rect">
            <a:avLst/>
          </a:prstGeom>
          <a:effectLst>
            <a:outerShdw blurRad="50800" dist="50800" dir="5400000" sx="156000" sy="156000" algn="ctr" rotWithShape="0">
              <a:srgbClr val="000000">
                <a:alpha val="0"/>
              </a:srgbClr>
            </a:outerShdw>
          </a:effectLst>
        </p:spPr>
      </p:pic>
      <p:pic>
        <p:nvPicPr>
          <p:cNvPr id="34" name="香香1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209202"/>
            <a:ext cx="12183067" cy="4648799"/>
          </a:xfrm>
          <a:custGeom>
            <a:avLst/>
            <a:gdLst>
              <a:gd name="connsiteX0" fmla="*/ 0 w 12183067"/>
              <a:gd name="connsiteY0" fmla="*/ 0 h 4648799"/>
              <a:gd name="connsiteX1" fmla="*/ 12183067 w 12183067"/>
              <a:gd name="connsiteY1" fmla="*/ 0 h 4648799"/>
              <a:gd name="connsiteX2" fmla="*/ 12183067 w 12183067"/>
              <a:gd name="connsiteY2" fmla="*/ 4648799 h 4648799"/>
              <a:gd name="connsiteX3" fmla="*/ 0 w 12183067"/>
              <a:gd name="connsiteY3" fmla="*/ 4648799 h 464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3067" h="4648799">
                <a:moveTo>
                  <a:pt x="0" y="0"/>
                </a:moveTo>
                <a:lnTo>
                  <a:pt x="12183067" y="0"/>
                </a:lnTo>
                <a:lnTo>
                  <a:pt x="12183067" y="4648799"/>
                </a:lnTo>
                <a:lnTo>
                  <a:pt x="0" y="4648799"/>
                </a:lnTo>
                <a:close/>
              </a:path>
            </a:pathLst>
          </a:custGeom>
        </p:spPr>
      </p:pic>
      <p:pic>
        <p:nvPicPr>
          <p:cNvPr id="45" name="香香14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038600"/>
            <a:ext cx="12192000" cy="2819400"/>
          </a:xfrm>
          <a:custGeom>
            <a:avLst/>
            <a:gdLst>
              <a:gd name="connsiteX0" fmla="*/ 0 w 12192000"/>
              <a:gd name="connsiteY0" fmla="*/ 0 h 2819400"/>
              <a:gd name="connsiteX1" fmla="*/ 12192000 w 12192000"/>
              <a:gd name="connsiteY1" fmla="*/ 0 h 2819400"/>
              <a:gd name="connsiteX2" fmla="*/ 12192000 w 12192000"/>
              <a:gd name="connsiteY2" fmla="*/ 2819400 h 2819400"/>
              <a:gd name="connsiteX3" fmla="*/ 0 w 121920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19400">
                <a:moveTo>
                  <a:pt x="0" y="0"/>
                </a:moveTo>
                <a:lnTo>
                  <a:pt x="12192000" y="0"/>
                </a:lnTo>
                <a:lnTo>
                  <a:pt x="12192000" y="2819400"/>
                </a:lnTo>
                <a:lnTo>
                  <a:pt x="0" y="2819400"/>
                </a:lnTo>
                <a:close/>
              </a:path>
            </a:pathLst>
          </a:cu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03D16FA-6BD4-00D6-BEB4-7E00A67F63EA}"/>
              </a:ext>
            </a:extLst>
          </p:cNvPr>
          <p:cNvSpPr txBox="1"/>
          <p:nvPr/>
        </p:nvSpPr>
        <p:spPr>
          <a:xfrm>
            <a:off x="1837529" y="1510299"/>
            <a:ext cx="1648122" cy="2089070"/>
          </a:xfrm>
          <a:custGeom>
            <a:avLst/>
            <a:gdLst/>
            <a:ahLst/>
            <a:cxnLst/>
            <a:rect l="l" t="t" r="r" b="b"/>
            <a:pathLst>
              <a:path w="1648122" h="2089070">
                <a:moveTo>
                  <a:pt x="843952" y="1395276"/>
                </a:moveTo>
                <a:cubicBezTo>
                  <a:pt x="841445" y="1395276"/>
                  <a:pt x="840191" y="1397784"/>
                  <a:pt x="840191" y="1402799"/>
                </a:cubicBezTo>
                <a:cubicBezTo>
                  <a:pt x="840191" y="1412829"/>
                  <a:pt x="821675" y="1439446"/>
                  <a:pt x="784641" y="1482652"/>
                </a:cubicBezTo>
                <a:cubicBezTo>
                  <a:pt x="742979" y="1532029"/>
                  <a:pt x="727548" y="1559033"/>
                  <a:pt x="738350" y="1563662"/>
                </a:cubicBezTo>
                <a:cubicBezTo>
                  <a:pt x="741436" y="1565205"/>
                  <a:pt x="748380" y="1565976"/>
                  <a:pt x="759181" y="1565976"/>
                </a:cubicBezTo>
                <a:cubicBezTo>
                  <a:pt x="776155" y="1565976"/>
                  <a:pt x="796986" y="1574463"/>
                  <a:pt x="821675" y="1591437"/>
                </a:cubicBezTo>
                <a:cubicBezTo>
                  <a:pt x="864880" y="1622298"/>
                  <a:pt x="885711" y="1604553"/>
                  <a:pt x="884168" y="1538201"/>
                </a:cubicBezTo>
                <a:cubicBezTo>
                  <a:pt x="884168" y="1525857"/>
                  <a:pt x="882625" y="1511969"/>
                  <a:pt x="879539" y="1496539"/>
                </a:cubicBezTo>
                <a:cubicBezTo>
                  <a:pt x="873367" y="1444075"/>
                  <a:pt x="865266" y="1412829"/>
                  <a:pt x="855236" y="1402799"/>
                </a:cubicBezTo>
                <a:cubicBezTo>
                  <a:pt x="850221" y="1397784"/>
                  <a:pt x="846460" y="1395276"/>
                  <a:pt x="843952" y="1395276"/>
                </a:cubicBezTo>
                <a:close/>
                <a:moveTo>
                  <a:pt x="1025357" y="1140094"/>
                </a:moveTo>
                <a:cubicBezTo>
                  <a:pt x="1017642" y="1140094"/>
                  <a:pt x="1013784" y="1144724"/>
                  <a:pt x="1013784" y="1153982"/>
                </a:cubicBezTo>
                <a:cubicBezTo>
                  <a:pt x="1013784" y="1161697"/>
                  <a:pt x="990638" y="1197187"/>
                  <a:pt x="944347" y="1260452"/>
                </a:cubicBezTo>
                <a:lnTo>
                  <a:pt x="874910" y="1353036"/>
                </a:lnTo>
                <a:lnTo>
                  <a:pt x="955920" y="1366923"/>
                </a:lnTo>
                <a:cubicBezTo>
                  <a:pt x="1008383" y="1373095"/>
                  <a:pt x="1036158" y="1374638"/>
                  <a:pt x="1039245" y="1371552"/>
                </a:cubicBezTo>
                <a:cubicBezTo>
                  <a:pt x="1042330" y="1370009"/>
                  <a:pt x="1044645" y="1337991"/>
                  <a:pt x="1046188" y="1275497"/>
                </a:cubicBezTo>
                <a:cubicBezTo>
                  <a:pt x="1047731" y="1213004"/>
                  <a:pt x="1048503" y="1174042"/>
                  <a:pt x="1048503" y="1158611"/>
                </a:cubicBezTo>
                <a:cubicBezTo>
                  <a:pt x="1046960" y="1144724"/>
                  <a:pt x="1039245" y="1138551"/>
                  <a:pt x="1025357" y="1140094"/>
                </a:cubicBezTo>
                <a:close/>
                <a:moveTo>
                  <a:pt x="973279" y="443407"/>
                </a:moveTo>
                <a:cubicBezTo>
                  <a:pt x="960163" y="443407"/>
                  <a:pt x="928145" y="480441"/>
                  <a:pt x="877224" y="554507"/>
                </a:cubicBezTo>
                <a:cubicBezTo>
                  <a:pt x="826304" y="628574"/>
                  <a:pt x="788499" y="681809"/>
                  <a:pt x="763810" y="714213"/>
                </a:cubicBezTo>
                <a:cubicBezTo>
                  <a:pt x="731406" y="751246"/>
                  <a:pt x="723691" y="768991"/>
                  <a:pt x="740664" y="767448"/>
                </a:cubicBezTo>
                <a:cubicBezTo>
                  <a:pt x="746837" y="765905"/>
                  <a:pt x="759181" y="758190"/>
                  <a:pt x="777697" y="744302"/>
                </a:cubicBezTo>
                <a:cubicBezTo>
                  <a:pt x="807016" y="716527"/>
                  <a:pt x="848292" y="706883"/>
                  <a:pt x="901527" y="715370"/>
                </a:cubicBezTo>
                <a:cubicBezTo>
                  <a:pt x="954762" y="723857"/>
                  <a:pt x="981380" y="742759"/>
                  <a:pt x="981380" y="772077"/>
                </a:cubicBezTo>
                <a:cubicBezTo>
                  <a:pt x="981380" y="793680"/>
                  <a:pt x="962864" y="840357"/>
                  <a:pt x="925830" y="912109"/>
                </a:cubicBezTo>
                <a:cubicBezTo>
                  <a:pt x="888797" y="983861"/>
                  <a:pt x="870280" y="1023980"/>
                  <a:pt x="870280" y="1032467"/>
                </a:cubicBezTo>
                <a:cubicBezTo>
                  <a:pt x="870280" y="1040954"/>
                  <a:pt x="901142" y="1045197"/>
                  <a:pt x="962864" y="1045197"/>
                </a:cubicBezTo>
                <a:lnTo>
                  <a:pt x="1057761" y="1045197"/>
                </a:lnTo>
                <a:lnTo>
                  <a:pt x="1092480" y="1151667"/>
                </a:lnTo>
                <a:cubicBezTo>
                  <a:pt x="1114082" y="1224191"/>
                  <a:pt x="1124884" y="1269325"/>
                  <a:pt x="1124884" y="1287070"/>
                </a:cubicBezTo>
                <a:cubicBezTo>
                  <a:pt x="1124884" y="1304815"/>
                  <a:pt x="1131442" y="1334905"/>
                  <a:pt x="1144558" y="1377338"/>
                </a:cubicBezTo>
                <a:cubicBezTo>
                  <a:pt x="1157674" y="1419772"/>
                  <a:pt x="1167318" y="1440989"/>
                  <a:pt x="1173490" y="1440989"/>
                </a:cubicBezTo>
                <a:cubicBezTo>
                  <a:pt x="1179662" y="1440989"/>
                  <a:pt x="1195092" y="1424787"/>
                  <a:pt x="1219781" y="1392383"/>
                </a:cubicBezTo>
                <a:cubicBezTo>
                  <a:pt x="1235212" y="1367694"/>
                  <a:pt x="1243313" y="1349949"/>
                  <a:pt x="1244084" y="1339148"/>
                </a:cubicBezTo>
                <a:cubicBezTo>
                  <a:pt x="1244856" y="1328347"/>
                  <a:pt x="1239069" y="1305201"/>
                  <a:pt x="1226725" y="1269711"/>
                </a:cubicBezTo>
                <a:lnTo>
                  <a:pt x="1173490" y="1116949"/>
                </a:lnTo>
                <a:cubicBezTo>
                  <a:pt x="1154973" y="1062942"/>
                  <a:pt x="1139157" y="1007007"/>
                  <a:pt x="1126041" y="949142"/>
                </a:cubicBezTo>
                <a:cubicBezTo>
                  <a:pt x="1112925" y="891278"/>
                  <a:pt x="1093637" y="822998"/>
                  <a:pt x="1068176" y="744302"/>
                </a:cubicBezTo>
                <a:cubicBezTo>
                  <a:pt x="1042716" y="665607"/>
                  <a:pt x="1029986" y="616229"/>
                  <a:pt x="1029986" y="596169"/>
                </a:cubicBezTo>
                <a:cubicBezTo>
                  <a:pt x="1029986" y="576110"/>
                  <a:pt x="1023814" y="545635"/>
                  <a:pt x="1011470" y="504744"/>
                </a:cubicBezTo>
                <a:cubicBezTo>
                  <a:pt x="999125" y="463853"/>
                  <a:pt x="986395" y="443407"/>
                  <a:pt x="973279" y="443407"/>
                </a:cubicBezTo>
                <a:close/>
                <a:moveTo>
                  <a:pt x="1442559" y="369341"/>
                </a:moveTo>
                <a:cubicBezTo>
                  <a:pt x="1453746" y="370884"/>
                  <a:pt x="1468213" y="375513"/>
                  <a:pt x="1485957" y="383228"/>
                </a:cubicBezTo>
                <a:cubicBezTo>
                  <a:pt x="1521448" y="398659"/>
                  <a:pt x="1547679" y="415632"/>
                  <a:pt x="1564653" y="434149"/>
                </a:cubicBezTo>
                <a:cubicBezTo>
                  <a:pt x="1587799" y="460381"/>
                  <a:pt x="1599372" y="489699"/>
                  <a:pt x="1599372" y="522103"/>
                </a:cubicBezTo>
                <a:cubicBezTo>
                  <a:pt x="1599372" y="543706"/>
                  <a:pt x="1595900" y="558365"/>
                  <a:pt x="1588956" y="566080"/>
                </a:cubicBezTo>
                <a:cubicBezTo>
                  <a:pt x="1582012" y="573795"/>
                  <a:pt x="1566196" y="583053"/>
                  <a:pt x="1541507" y="593855"/>
                </a:cubicBezTo>
                <a:cubicBezTo>
                  <a:pt x="1502931" y="610828"/>
                  <a:pt x="1473613" y="623944"/>
                  <a:pt x="1453553" y="633202"/>
                </a:cubicBezTo>
                <a:cubicBezTo>
                  <a:pt x="1427322" y="648633"/>
                  <a:pt x="1414977" y="647861"/>
                  <a:pt x="1416520" y="630888"/>
                </a:cubicBezTo>
                <a:cubicBezTo>
                  <a:pt x="1418063" y="620087"/>
                  <a:pt x="1427322" y="600027"/>
                  <a:pt x="1444295" y="570709"/>
                </a:cubicBezTo>
                <a:lnTo>
                  <a:pt x="1483643" y="505901"/>
                </a:lnTo>
                <a:lnTo>
                  <a:pt x="1448924" y="443407"/>
                </a:lnTo>
                <a:cubicBezTo>
                  <a:pt x="1424235" y="401745"/>
                  <a:pt x="1414206" y="378599"/>
                  <a:pt x="1418835" y="373970"/>
                </a:cubicBezTo>
                <a:cubicBezTo>
                  <a:pt x="1423464" y="369341"/>
                  <a:pt x="1431372" y="367798"/>
                  <a:pt x="1442559" y="369341"/>
                </a:cubicBezTo>
                <a:close/>
                <a:moveTo>
                  <a:pt x="791585" y="166"/>
                </a:moveTo>
                <a:cubicBezTo>
                  <a:pt x="811645" y="-605"/>
                  <a:pt x="835562" y="1324"/>
                  <a:pt x="863337" y="5953"/>
                </a:cubicBezTo>
                <a:cubicBezTo>
                  <a:pt x="891112" y="10582"/>
                  <a:pt x="915029" y="18297"/>
                  <a:pt x="935089" y="29099"/>
                </a:cubicBezTo>
                <a:cubicBezTo>
                  <a:pt x="984466" y="56873"/>
                  <a:pt x="1017642" y="89277"/>
                  <a:pt x="1034615" y="126311"/>
                </a:cubicBezTo>
                <a:cubicBezTo>
                  <a:pt x="1051589" y="163344"/>
                  <a:pt x="1049274" y="199606"/>
                  <a:pt x="1027672" y="235096"/>
                </a:cubicBezTo>
                <a:cubicBezTo>
                  <a:pt x="1018413" y="247440"/>
                  <a:pt x="1016870" y="264414"/>
                  <a:pt x="1023042" y="286016"/>
                </a:cubicBezTo>
                <a:cubicBezTo>
                  <a:pt x="1029215" y="307619"/>
                  <a:pt x="1045417" y="347738"/>
                  <a:pt x="1071648" y="406374"/>
                </a:cubicBezTo>
                <a:cubicBezTo>
                  <a:pt x="1114854" y="497414"/>
                  <a:pt x="1140314" y="569552"/>
                  <a:pt x="1148029" y="622787"/>
                </a:cubicBezTo>
                <a:cubicBezTo>
                  <a:pt x="1155745" y="676022"/>
                  <a:pt x="1172718" y="736973"/>
                  <a:pt x="1198950" y="805638"/>
                </a:cubicBezTo>
                <a:cubicBezTo>
                  <a:pt x="1225182" y="874304"/>
                  <a:pt x="1243698" y="937955"/>
                  <a:pt x="1254500" y="996591"/>
                </a:cubicBezTo>
                <a:cubicBezTo>
                  <a:pt x="1265301" y="1055227"/>
                  <a:pt x="1280732" y="1106919"/>
                  <a:pt x="1300791" y="1151667"/>
                </a:cubicBezTo>
                <a:cubicBezTo>
                  <a:pt x="1313136" y="1179442"/>
                  <a:pt x="1324323" y="1196416"/>
                  <a:pt x="1334353" y="1202588"/>
                </a:cubicBezTo>
                <a:cubicBezTo>
                  <a:pt x="1344383" y="1208760"/>
                  <a:pt x="1355570" y="1205288"/>
                  <a:pt x="1367914" y="1192172"/>
                </a:cubicBezTo>
                <a:cubicBezTo>
                  <a:pt x="1380258" y="1179057"/>
                  <a:pt x="1397232" y="1152439"/>
                  <a:pt x="1418835" y="1112320"/>
                </a:cubicBezTo>
                <a:cubicBezTo>
                  <a:pt x="1471298" y="1024366"/>
                  <a:pt x="1473613" y="941041"/>
                  <a:pt x="1425778" y="862346"/>
                </a:cubicBezTo>
                <a:cubicBezTo>
                  <a:pt x="1402633" y="823769"/>
                  <a:pt x="1393374" y="802167"/>
                  <a:pt x="1398004" y="797537"/>
                </a:cubicBezTo>
                <a:cubicBezTo>
                  <a:pt x="1402633" y="792908"/>
                  <a:pt x="1422692" y="797537"/>
                  <a:pt x="1458182" y="811425"/>
                </a:cubicBezTo>
                <a:cubicBezTo>
                  <a:pt x="1504474" y="831485"/>
                  <a:pt x="1542279" y="862346"/>
                  <a:pt x="1571597" y="904008"/>
                </a:cubicBezTo>
                <a:cubicBezTo>
                  <a:pt x="1600915" y="945670"/>
                  <a:pt x="1615573" y="989647"/>
                  <a:pt x="1615573" y="1035939"/>
                </a:cubicBezTo>
                <a:cubicBezTo>
                  <a:pt x="1615573" y="1083773"/>
                  <a:pt x="1603229" y="1125050"/>
                  <a:pt x="1578540" y="1159768"/>
                </a:cubicBezTo>
                <a:cubicBezTo>
                  <a:pt x="1553852" y="1194487"/>
                  <a:pt x="1506017" y="1237307"/>
                  <a:pt x="1435037" y="1288227"/>
                </a:cubicBezTo>
                <a:cubicBezTo>
                  <a:pt x="1411891" y="1305201"/>
                  <a:pt x="1399547" y="1322946"/>
                  <a:pt x="1398004" y="1341463"/>
                </a:cubicBezTo>
                <a:cubicBezTo>
                  <a:pt x="1396461" y="1359979"/>
                  <a:pt x="1403404" y="1394698"/>
                  <a:pt x="1418835" y="1445618"/>
                </a:cubicBezTo>
                <a:cubicBezTo>
                  <a:pt x="1446610" y="1528943"/>
                  <a:pt x="1465898" y="1541287"/>
                  <a:pt x="1476699" y="1482652"/>
                </a:cubicBezTo>
                <a:cubicBezTo>
                  <a:pt x="1481328" y="1464135"/>
                  <a:pt x="1489815" y="1472622"/>
                  <a:pt x="1502159" y="1508112"/>
                </a:cubicBezTo>
                <a:cubicBezTo>
                  <a:pt x="1512961" y="1543602"/>
                  <a:pt x="1530706" y="1610725"/>
                  <a:pt x="1555395" y="1709480"/>
                </a:cubicBezTo>
                <a:cubicBezTo>
                  <a:pt x="1573911" y="1789718"/>
                  <a:pt x="1593971" y="1860699"/>
                  <a:pt x="1615573" y="1922421"/>
                </a:cubicBezTo>
                <a:cubicBezTo>
                  <a:pt x="1638719" y="1985686"/>
                  <a:pt x="1649521" y="2029277"/>
                  <a:pt x="1647978" y="2053194"/>
                </a:cubicBezTo>
                <a:cubicBezTo>
                  <a:pt x="1646435" y="2077112"/>
                  <a:pt x="1633319" y="2089070"/>
                  <a:pt x="1608630" y="2089070"/>
                </a:cubicBezTo>
                <a:cubicBezTo>
                  <a:pt x="1580855" y="2089070"/>
                  <a:pt x="1558481" y="2079040"/>
                  <a:pt x="1541507" y="2058981"/>
                </a:cubicBezTo>
                <a:cubicBezTo>
                  <a:pt x="1526077" y="2038921"/>
                  <a:pt x="1497144" y="1980671"/>
                  <a:pt x="1454711" y="1884230"/>
                </a:cubicBezTo>
                <a:cubicBezTo>
                  <a:pt x="1412277" y="1787790"/>
                  <a:pt x="1381030" y="1703308"/>
                  <a:pt x="1360970" y="1630785"/>
                </a:cubicBezTo>
                <a:cubicBezTo>
                  <a:pt x="1339368" y="1562890"/>
                  <a:pt x="1323937" y="1516599"/>
                  <a:pt x="1314679" y="1491910"/>
                </a:cubicBezTo>
                <a:cubicBezTo>
                  <a:pt x="1299248" y="1451791"/>
                  <a:pt x="1276488" y="1443304"/>
                  <a:pt x="1246399" y="1466450"/>
                </a:cubicBezTo>
                <a:cubicBezTo>
                  <a:pt x="1216309" y="1489595"/>
                  <a:pt x="1203579" y="1525086"/>
                  <a:pt x="1208208" y="1572920"/>
                </a:cubicBezTo>
                <a:cubicBezTo>
                  <a:pt x="1211294" y="1620754"/>
                  <a:pt x="1203193" y="1647372"/>
                  <a:pt x="1183905" y="1652773"/>
                </a:cubicBezTo>
                <a:cubicBezTo>
                  <a:pt x="1164617" y="1658173"/>
                  <a:pt x="1132599" y="1642357"/>
                  <a:pt x="1087851" y="1605324"/>
                </a:cubicBezTo>
                <a:cubicBezTo>
                  <a:pt x="1040016" y="1566748"/>
                  <a:pt x="1010698" y="1534344"/>
                  <a:pt x="999897" y="1508112"/>
                </a:cubicBezTo>
                <a:cubicBezTo>
                  <a:pt x="982923" y="1472622"/>
                  <a:pt x="970579" y="1462592"/>
                  <a:pt x="962864" y="1478022"/>
                </a:cubicBezTo>
                <a:cubicBezTo>
                  <a:pt x="959777" y="1487281"/>
                  <a:pt x="960549" y="1504254"/>
                  <a:pt x="965178" y="1528943"/>
                </a:cubicBezTo>
                <a:cubicBezTo>
                  <a:pt x="974436" y="1567519"/>
                  <a:pt x="976751" y="1592980"/>
                  <a:pt x="972122" y="1605324"/>
                </a:cubicBezTo>
                <a:cubicBezTo>
                  <a:pt x="967493" y="1617668"/>
                  <a:pt x="963635" y="1676304"/>
                  <a:pt x="960549" y="1781232"/>
                </a:cubicBezTo>
                <a:lnTo>
                  <a:pt x="958234" y="1938623"/>
                </a:lnTo>
                <a:lnTo>
                  <a:pt x="909628" y="1943252"/>
                </a:lnTo>
                <a:cubicBezTo>
                  <a:pt x="891112" y="1944795"/>
                  <a:pt x="876067" y="1941709"/>
                  <a:pt x="864494" y="1933994"/>
                </a:cubicBezTo>
                <a:cubicBezTo>
                  <a:pt x="852921" y="1926278"/>
                  <a:pt x="837105" y="1909305"/>
                  <a:pt x="817045" y="1883073"/>
                </a:cubicBezTo>
                <a:cubicBezTo>
                  <a:pt x="787727" y="1838324"/>
                  <a:pt x="769211" y="1799362"/>
                  <a:pt x="761496" y="1766187"/>
                </a:cubicBezTo>
                <a:cubicBezTo>
                  <a:pt x="753780" y="1733012"/>
                  <a:pt x="738350" y="1714881"/>
                  <a:pt x="715204" y="1711794"/>
                </a:cubicBezTo>
                <a:cubicBezTo>
                  <a:pt x="690515" y="1708708"/>
                  <a:pt x="655025" y="1719510"/>
                  <a:pt x="608734" y="1744199"/>
                </a:cubicBezTo>
                <a:cubicBezTo>
                  <a:pt x="562442" y="1768888"/>
                  <a:pt x="519237" y="1800520"/>
                  <a:pt x="479117" y="1839096"/>
                </a:cubicBezTo>
                <a:cubicBezTo>
                  <a:pt x="442084" y="1877673"/>
                  <a:pt x="416238" y="1894646"/>
                  <a:pt x="401579" y="1890017"/>
                </a:cubicBezTo>
                <a:cubicBezTo>
                  <a:pt x="386920" y="1885388"/>
                  <a:pt x="373418" y="1856070"/>
                  <a:pt x="361074" y="1802063"/>
                </a:cubicBezTo>
                <a:lnTo>
                  <a:pt x="347187" y="1737255"/>
                </a:lnTo>
                <a:lnTo>
                  <a:pt x="444399" y="1649301"/>
                </a:lnTo>
                <a:cubicBezTo>
                  <a:pt x="523094" y="1579864"/>
                  <a:pt x="592532" y="1503483"/>
                  <a:pt x="652711" y="1420158"/>
                </a:cubicBezTo>
                <a:cubicBezTo>
                  <a:pt x="669684" y="1390840"/>
                  <a:pt x="674313" y="1378496"/>
                  <a:pt x="666598" y="1383125"/>
                </a:cubicBezTo>
                <a:lnTo>
                  <a:pt x="560128" y="1427102"/>
                </a:lnTo>
                <a:cubicBezTo>
                  <a:pt x="520008" y="1442532"/>
                  <a:pt x="494548" y="1451019"/>
                  <a:pt x="483746" y="1452562"/>
                </a:cubicBezTo>
                <a:cubicBezTo>
                  <a:pt x="472945" y="1454105"/>
                  <a:pt x="461372" y="1449476"/>
                  <a:pt x="449028" y="1438675"/>
                </a:cubicBezTo>
                <a:cubicBezTo>
                  <a:pt x="435141" y="1424787"/>
                  <a:pt x="425111" y="1400484"/>
                  <a:pt x="418938" y="1365766"/>
                </a:cubicBezTo>
                <a:cubicBezTo>
                  <a:pt x="412766" y="1331047"/>
                  <a:pt x="412766" y="1299800"/>
                  <a:pt x="418938" y="1272025"/>
                </a:cubicBezTo>
                <a:cubicBezTo>
                  <a:pt x="423568" y="1251966"/>
                  <a:pt x="443627" y="1232292"/>
                  <a:pt x="479117" y="1213004"/>
                </a:cubicBezTo>
                <a:cubicBezTo>
                  <a:pt x="514608" y="1193715"/>
                  <a:pt x="543926" y="1167869"/>
                  <a:pt x="567071" y="1135465"/>
                </a:cubicBezTo>
                <a:cubicBezTo>
                  <a:pt x="584045" y="1110777"/>
                  <a:pt x="592532" y="1094575"/>
                  <a:pt x="592532" y="1086859"/>
                </a:cubicBezTo>
                <a:cubicBezTo>
                  <a:pt x="592532" y="1079144"/>
                  <a:pt x="585588" y="1069886"/>
                  <a:pt x="571700" y="1059084"/>
                </a:cubicBezTo>
                <a:cubicBezTo>
                  <a:pt x="553184" y="1043654"/>
                  <a:pt x="537753" y="1023980"/>
                  <a:pt x="525409" y="1000063"/>
                </a:cubicBezTo>
                <a:cubicBezTo>
                  <a:pt x="513064" y="976145"/>
                  <a:pt x="503035" y="964187"/>
                  <a:pt x="495319" y="964187"/>
                </a:cubicBezTo>
                <a:cubicBezTo>
                  <a:pt x="487604" y="964187"/>
                  <a:pt x="474488" y="998134"/>
                  <a:pt x="455971" y="1066028"/>
                </a:cubicBezTo>
                <a:cubicBezTo>
                  <a:pt x="418938" y="1191015"/>
                  <a:pt x="375733" y="1285527"/>
                  <a:pt x="326355" y="1349564"/>
                </a:cubicBezTo>
                <a:cubicBezTo>
                  <a:pt x="276978" y="1413600"/>
                  <a:pt x="209855" y="1461820"/>
                  <a:pt x="124987" y="1494225"/>
                </a:cubicBezTo>
                <a:cubicBezTo>
                  <a:pt x="43206" y="1518913"/>
                  <a:pt x="1543" y="1527400"/>
                  <a:pt x="0" y="1519685"/>
                </a:cubicBezTo>
                <a:cubicBezTo>
                  <a:pt x="0" y="1511969"/>
                  <a:pt x="22375" y="1492682"/>
                  <a:pt x="67123" y="1461820"/>
                </a:cubicBezTo>
                <a:cubicBezTo>
                  <a:pt x="165878" y="1392383"/>
                  <a:pt x="245345" y="1298643"/>
                  <a:pt x="305524" y="1180600"/>
                </a:cubicBezTo>
                <a:cubicBezTo>
                  <a:pt x="365703" y="1062556"/>
                  <a:pt x="395793" y="941041"/>
                  <a:pt x="395793" y="816054"/>
                </a:cubicBezTo>
                <a:cubicBezTo>
                  <a:pt x="395793" y="771306"/>
                  <a:pt x="379976" y="726171"/>
                  <a:pt x="348344" y="680651"/>
                </a:cubicBezTo>
                <a:cubicBezTo>
                  <a:pt x="316711" y="635131"/>
                  <a:pt x="302438" y="610057"/>
                  <a:pt x="305524" y="605428"/>
                </a:cubicBezTo>
                <a:cubicBezTo>
                  <a:pt x="313240" y="597712"/>
                  <a:pt x="334071" y="604656"/>
                  <a:pt x="368018" y="626259"/>
                </a:cubicBezTo>
                <a:cubicBezTo>
                  <a:pt x="401965" y="647861"/>
                  <a:pt x="428968" y="671007"/>
                  <a:pt x="449028" y="695696"/>
                </a:cubicBezTo>
                <a:cubicBezTo>
                  <a:pt x="476803" y="728100"/>
                  <a:pt x="494162" y="763976"/>
                  <a:pt x="501106" y="803324"/>
                </a:cubicBezTo>
                <a:cubicBezTo>
                  <a:pt x="508050" y="842672"/>
                  <a:pt x="513836" y="866203"/>
                  <a:pt x="518465" y="873918"/>
                </a:cubicBezTo>
                <a:cubicBezTo>
                  <a:pt x="523094" y="878548"/>
                  <a:pt x="530424" y="877776"/>
                  <a:pt x="540454" y="871604"/>
                </a:cubicBezTo>
                <a:cubicBezTo>
                  <a:pt x="550484" y="865432"/>
                  <a:pt x="560513" y="856173"/>
                  <a:pt x="570543" y="843829"/>
                </a:cubicBezTo>
                <a:cubicBezTo>
                  <a:pt x="580573" y="831485"/>
                  <a:pt x="585588" y="822226"/>
                  <a:pt x="585588" y="816054"/>
                </a:cubicBezTo>
                <a:cubicBezTo>
                  <a:pt x="585588" y="800624"/>
                  <a:pt x="590217" y="791365"/>
                  <a:pt x="599475" y="788279"/>
                </a:cubicBezTo>
                <a:cubicBezTo>
                  <a:pt x="611820" y="783650"/>
                  <a:pt x="641138" y="741602"/>
                  <a:pt x="687429" y="662135"/>
                </a:cubicBezTo>
                <a:cubicBezTo>
                  <a:pt x="733721" y="582667"/>
                  <a:pt x="753780" y="539848"/>
                  <a:pt x="747608" y="533676"/>
                </a:cubicBezTo>
                <a:cubicBezTo>
                  <a:pt x="738350" y="525961"/>
                  <a:pt x="718290" y="526732"/>
                  <a:pt x="687429" y="535990"/>
                </a:cubicBezTo>
                <a:cubicBezTo>
                  <a:pt x="647310" y="546792"/>
                  <a:pt x="604876" y="546792"/>
                  <a:pt x="560128" y="535990"/>
                </a:cubicBezTo>
                <a:cubicBezTo>
                  <a:pt x="515379" y="525189"/>
                  <a:pt x="493005" y="508987"/>
                  <a:pt x="493005" y="487384"/>
                </a:cubicBezTo>
                <a:cubicBezTo>
                  <a:pt x="493005" y="478126"/>
                  <a:pt x="513064" y="473497"/>
                  <a:pt x="553184" y="473497"/>
                </a:cubicBezTo>
                <a:cubicBezTo>
                  <a:pt x="584045" y="473497"/>
                  <a:pt x="624164" y="462695"/>
                  <a:pt x="673542" y="441093"/>
                </a:cubicBezTo>
                <a:cubicBezTo>
                  <a:pt x="722919" y="419490"/>
                  <a:pt x="763038" y="394801"/>
                  <a:pt x="793900" y="367026"/>
                </a:cubicBezTo>
                <a:cubicBezTo>
                  <a:pt x="810873" y="353139"/>
                  <a:pt x="839420" y="346195"/>
                  <a:pt x="879539" y="346195"/>
                </a:cubicBezTo>
                <a:lnTo>
                  <a:pt x="939718" y="346195"/>
                </a:lnTo>
                <a:lnTo>
                  <a:pt x="928145" y="265185"/>
                </a:lnTo>
                <a:cubicBezTo>
                  <a:pt x="923516" y="217350"/>
                  <a:pt x="908471" y="171831"/>
                  <a:pt x="883011" y="128625"/>
                </a:cubicBezTo>
                <a:cubicBezTo>
                  <a:pt x="857550" y="85420"/>
                  <a:pt x="830161" y="56873"/>
                  <a:pt x="800843" y="42986"/>
                </a:cubicBezTo>
                <a:cubicBezTo>
                  <a:pt x="774611" y="30642"/>
                  <a:pt x="761496" y="20612"/>
                  <a:pt x="761496" y="12896"/>
                </a:cubicBezTo>
                <a:cubicBezTo>
                  <a:pt x="761496" y="5181"/>
                  <a:pt x="771525" y="938"/>
                  <a:pt x="791585" y="166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endParaRPr lang="zh-CN" altLang="en-US" sz="18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31" name="香香19" descr="图片包含 户外, 山, 天空, 树&#10;&#10;自动生成的说明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0014" flipH="1">
            <a:off x="10728105" y="1449034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82B993E-3A17-AEB0-4DA8-E872F0F1F79D}"/>
              </a:ext>
            </a:extLst>
          </p:cNvPr>
          <p:cNvSpPr txBox="1"/>
          <p:nvPr/>
        </p:nvSpPr>
        <p:spPr>
          <a:xfrm>
            <a:off x="5191431" y="1629513"/>
            <a:ext cx="1242099" cy="1481394"/>
          </a:xfrm>
          <a:custGeom>
            <a:avLst/>
            <a:gdLst/>
            <a:ahLst/>
            <a:cxnLst/>
            <a:rect l="l" t="t" r="r" b="b"/>
            <a:pathLst>
              <a:path w="1242099" h="1481394">
                <a:moveTo>
                  <a:pt x="928796" y="1169602"/>
                </a:moveTo>
                <a:cubicBezTo>
                  <a:pt x="932210" y="1169420"/>
                  <a:pt x="935206" y="1169491"/>
                  <a:pt x="937784" y="1169813"/>
                </a:cubicBezTo>
                <a:lnTo>
                  <a:pt x="1028662" y="1185282"/>
                </a:lnTo>
                <a:cubicBezTo>
                  <a:pt x="1064756" y="1190438"/>
                  <a:pt x="1107294" y="1208807"/>
                  <a:pt x="1156278" y="1240388"/>
                </a:cubicBezTo>
                <a:cubicBezTo>
                  <a:pt x="1205262" y="1271970"/>
                  <a:pt x="1232977" y="1299362"/>
                  <a:pt x="1239422" y="1322565"/>
                </a:cubicBezTo>
                <a:cubicBezTo>
                  <a:pt x="1243289" y="1335456"/>
                  <a:pt x="1242967" y="1346091"/>
                  <a:pt x="1238455" y="1354469"/>
                </a:cubicBezTo>
                <a:cubicBezTo>
                  <a:pt x="1233943" y="1362848"/>
                  <a:pt x="1224598" y="1372839"/>
                  <a:pt x="1210418" y="1384440"/>
                </a:cubicBezTo>
                <a:cubicBezTo>
                  <a:pt x="1184637" y="1405065"/>
                  <a:pt x="1158534" y="1420533"/>
                  <a:pt x="1132108" y="1430846"/>
                </a:cubicBezTo>
                <a:cubicBezTo>
                  <a:pt x="1105683" y="1441158"/>
                  <a:pt x="1078291" y="1452115"/>
                  <a:pt x="1049932" y="1463716"/>
                </a:cubicBezTo>
                <a:cubicBezTo>
                  <a:pt x="1033174" y="1471451"/>
                  <a:pt x="1016416" y="1476607"/>
                  <a:pt x="999659" y="1479185"/>
                </a:cubicBezTo>
                <a:cubicBezTo>
                  <a:pt x="982901" y="1481763"/>
                  <a:pt x="968399" y="1482085"/>
                  <a:pt x="956153" y="1480152"/>
                </a:cubicBezTo>
                <a:cubicBezTo>
                  <a:pt x="943907" y="1478218"/>
                  <a:pt x="937784" y="1474029"/>
                  <a:pt x="937784" y="1467583"/>
                </a:cubicBezTo>
                <a:cubicBezTo>
                  <a:pt x="937784" y="1457271"/>
                  <a:pt x="953897" y="1434068"/>
                  <a:pt x="986124" y="1397975"/>
                </a:cubicBezTo>
                <a:cubicBezTo>
                  <a:pt x="1018350" y="1361881"/>
                  <a:pt x="1036396" y="1334167"/>
                  <a:pt x="1040264" y="1314831"/>
                </a:cubicBezTo>
                <a:cubicBezTo>
                  <a:pt x="1045420" y="1296784"/>
                  <a:pt x="1041553" y="1276482"/>
                  <a:pt x="1028662" y="1253924"/>
                </a:cubicBezTo>
                <a:cubicBezTo>
                  <a:pt x="1015772" y="1231365"/>
                  <a:pt x="1000948" y="1216219"/>
                  <a:pt x="984190" y="1208485"/>
                </a:cubicBezTo>
                <a:cubicBezTo>
                  <a:pt x="958409" y="1198172"/>
                  <a:pt x="904591" y="1218797"/>
                  <a:pt x="822737" y="1270359"/>
                </a:cubicBezTo>
                <a:cubicBezTo>
                  <a:pt x="740882" y="1321921"/>
                  <a:pt x="687064" y="1370260"/>
                  <a:pt x="661284" y="1415377"/>
                </a:cubicBezTo>
                <a:cubicBezTo>
                  <a:pt x="638081" y="1450181"/>
                  <a:pt x="611010" y="1460816"/>
                  <a:pt x="580073" y="1447281"/>
                </a:cubicBezTo>
                <a:cubicBezTo>
                  <a:pt x="549136" y="1433746"/>
                  <a:pt x="523355" y="1399264"/>
                  <a:pt x="502730" y="1343835"/>
                </a:cubicBezTo>
                <a:cubicBezTo>
                  <a:pt x="494996" y="1324499"/>
                  <a:pt x="485651" y="1313864"/>
                  <a:pt x="474694" y="1311931"/>
                </a:cubicBezTo>
                <a:cubicBezTo>
                  <a:pt x="463737" y="1309997"/>
                  <a:pt x="430543" y="1314187"/>
                  <a:pt x="375114" y="1324499"/>
                </a:cubicBezTo>
                <a:cubicBezTo>
                  <a:pt x="333864" y="1333522"/>
                  <a:pt x="291003" y="1348346"/>
                  <a:pt x="246531" y="1368971"/>
                </a:cubicBezTo>
                <a:cubicBezTo>
                  <a:pt x="202059" y="1389596"/>
                  <a:pt x="170155" y="1410221"/>
                  <a:pt x="150819" y="1430846"/>
                </a:cubicBezTo>
                <a:cubicBezTo>
                  <a:pt x="136640" y="1447603"/>
                  <a:pt x="121816" y="1456304"/>
                  <a:pt x="106347" y="1456949"/>
                </a:cubicBezTo>
                <a:cubicBezTo>
                  <a:pt x="90878" y="1457593"/>
                  <a:pt x="79922" y="1450504"/>
                  <a:pt x="73476" y="1435680"/>
                </a:cubicBezTo>
                <a:cubicBezTo>
                  <a:pt x="67031" y="1420856"/>
                  <a:pt x="61230" y="1387018"/>
                  <a:pt x="56074" y="1334167"/>
                </a:cubicBezTo>
                <a:lnTo>
                  <a:pt x="48340" y="1258758"/>
                </a:lnTo>
                <a:lnTo>
                  <a:pt x="102480" y="1225887"/>
                </a:lnTo>
                <a:cubicBezTo>
                  <a:pt x="143730" y="1198817"/>
                  <a:pt x="165644" y="1188504"/>
                  <a:pt x="168221" y="1194949"/>
                </a:cubicBezTo>
                <a:cubicBezTo>
                  <a:pt x="170800" y="1197528"/>
                  <a:pt x="172089" y="1203328"/>
                  <a:pt x="172089" y="1212352"/>
                </a:cubicBezTo>
                <a:cubicBezTo>
                  <a:pt x="172089" y="1221375"/>
                  <a:pt x="174989" y="1226531"/>
                  <a:pt x="180790" y="1227820"/>
                </a:cubicBezTo>
                <a:cubicBezTo>
                  <a:pt x="186590" y="1229109"/>
                  <a:pt x="198515" y="1227820"/>
                  <a:pt x="216561" y="1223953"/>
                </a:cubicBezTo>
                <a:cubicBezTo>
                  <a:pt x="302927" y="1204617"/>
                  <a:pt x="364802" y="1193338"/>
                  <a:pt x="402184" y="1190116"/>
                </a:cubicBezTo>
                <a:cubicBezTo>
                  <a:pt x="439566" y="1186893"/>
                  <a:pt x="473082" y="1190438"/>
                  <a:pt x="502730" y="1200750"/>
                </a:cubicBezTo>
                <a:cubicBezTo>
                  <a:pt x="542690" y="1213641"/>
                  <a:pt x="572339" y="1231043"/>
                  <a:pt x="591674" y="1252957"/>
                </a:cubicBezTo>
                <a:cubicBezTo>
                  <a:pt x="622612" y="1285183"/>
                  <a:pt x="649038" y="1290339"/>
                  <a:pt x="670951" y="1268425"/>
                </a:cubicBezTo>
                <a:cubicBezTo>
                  <a:pt x="679974" y="1259402"/>
                  <a:pt x="721546" y="1240066"/>
                  <a:pt x="795666" y="1210418"/>
                </a:cubicBezTo>
                <a:cubicBezTo>
                  <a:pt x="860522" y="1184476"/>
                  <a:pt x="904898" y="1170871"/>
                  <a:pt x="928796" y="1169602"/>
                </a:cubicBezTo>
                <a:close/>
                <a:moveTo>
                  <a:pt x="523032" y="820803"/>
                </a:moveTo>
                <a:cubicBezTo>
                  <a:pt x="494029" y="821447"/>
                  <a:pt x="471793" y="827570"/>
                  <a:pt x="456324" y="839172"/>
                </a:cubicBezTo>
                <a:cubicBezTo>
                  <a:pt x="442145" y="849484"/>
                  <a:pt x="439566" y="856574"/>
                  <a:pt x="448590" y="860441"/>
                </a:cubicBezTo>
                <a:cubicBezTo>
                  <a:pt x="453746" y="863019"/>
                  <a:pt x="465347" y="866886"/>
                  <a:pt x="483394" y="872042"/>
                </a:cubicBezTo>
                <a:cubicBezTo>
                  <a:pt x="518199" y="881066"/>
                  <a:pt x="540112" y="885577"/>
                  <a:pt x="549136" y="885577"/>
                </a:cubicBezTo>
                <a:cubicBezTo>
                  <a:pt x="559449" y="885577"/>
                  <a:pt x="566860" y="880421"/>
                  <a:pt x="571372" y="870109"/>
                </a:cubicBezTo>
                <a:cubicBezTo>
                  <a:pt x="575884" y="859796"/>
                  <a:pt x="576206" y="848840"/>
                  <a:pt x="572339" y="837238"/>
                </a:cubicBezTo>
                <a:cubicBezTo>
                  <a:pt x="568471" y="825637"/>
                  <a:pt x="552036" y="820158"/>
                  <a:pt x="523032" y="820803"/>
                </a:cubicBezTo>
                <a:close/>
                <a:moveTo>
                  <a:pt x="761830" y="255232"/>
                </a:moveTo>
                <a:cubicBezTo>
                  <a:pt x="750227" y="255232"/>
                  <a:pt x="723157" y="262966"/>
                  <a:pt x="680619" y="278435"/>
                </a:cubicBezTo>
                <a:cubicBezTo>
                  <a:pt x="638081" y="295193"/>
                  <a:pt x="570406" y="347721"/>
                  <a:pt x="477593" y="436021"/>
                </a:cubicBezTo>
                <a:cubicBezTo>
                  <a:pt x="384782" y="524321"/>
                  <a:pt x="329997" y="571049"/>
                  <a:pt x="313240" y="576205"/>
                </a:cubicBezTo>
                <a:cubicBezTo>
                  <a:pt x="297771" y="582651"/>
                  <a:pt x="283591" y="579428"/>
                  <a:pt x="270701" y="566538"/>
                </a:cubicBezTo>
                <a:cubicBezTo>
                  <a:pt x="257810" y="553647"/>
                  <a:pt x="251365" y="536245"/>
                  <a:pt x="251365" y="514331"/>
                </a:cubicBezTo>
                <a:cubicBezTo>
                  <a:pt x="251365" y="491128"/>
                  <a:pt x="247498" y="479204"/>
                  <a:pt x="239764" y="478560"/>
                </a:cubicBezTo>
                <a:cubicBezTo>
                  <a:pt x="232029" y="477915"/>
                  <a:pt x="222362" y="488550"/>
                  <a:pt x="210760" y="510464"/>
                </a:cubicBezTo>
                <a:cubicBezTo>
                  <a:pt x="204315" y="523354"/>
                  <a:pt x="201415" y="533667"/>
                  <a:pt x="202059" y="541401"/>
                </a:cubicBezTo>
                <a:cubicBezTo>
                  <a:pt x="202704" y="549135"/>
                  <a:pt x="207537" y="557514"/>
                  <a:pt x="216561" y="566538"/>
                </a:cubicBezTo>
                <a:cubicBezTo>
                  <a:pt x="257810" y="612943"/>
                  <a:pt x="278436" y="669017"/>
                  <a:pt x="278436" y="734759"/>
                </a:cubicBezTo>
                <a:cubicBezTo>
                  <a:pt x="278436" y="768274"/>
                  <a:pt x="282302" y="786965"/>
                  <a:pt x="290037" y="790832"/>
                </a:cubicBezTo>
                <a:cubicBezTo>
                  <a:pt x="297771" y="794699"/>
                  <a:pt x="319040" y="787610"/>
                  <a:pt x="353845" y="769563"/>
                </a:cubicBezTo>
                <a:cubicBezTo>
                  <a:pt x="387360" y="752805"/>
                  <a:pt x="420231" y="741204"/>
                  <a:pt x="452457" y="734759"/>
                </a:cubicBezTo>
                <a:cubicBezTo>
                  <a:pt x="484683" y="728313"/>
                  <a:pt x="506597" y="718645"/>
                  <a:pt x="518199" y="705755"/>
                </a:cubicBezTo>
                <a:cubicBezTo>
                  <a:pt x="525933" y="696732"/>
                  <a:pt x="527866" y="688997"/>
                  <a:pt x="523999" y="682552"/>
                </a:cubicBezTo>
                <a:cubicBezTo>
                  <a:pt x="520132" y="676107"/>
                  <a:pt x="508531" y="664505"/>
                  <a:pt x="489195" y="647748"/>
                </a:cubicBezTo>
                <a:cubicBezTo>
                  <a:pt x="467281" y="629701"/>
                  <a:pt x="455035" y="617777"/>
                  <a:pt x="452457" y="611977"/>
                </a:cubicBezTo>
                <a:cubicBezTo>
                  <a:pt x="449879" y="606176"/>
                  <a:pt x="455035" y="597475"/>
                  <a:pt x="467926" y="585873"/>
                </a:cubicBezTo>
                <a:cubicBezTo>
                  <a:pt x="482105" y="567827"/>
                  <a:pt x="489195" y="552358"/>
                  <a:pt x="489195" y="539468"/>
                </a:cubicBezTo>
                <a:cubicBezTo>
                  <a:pt x="489195" y="505952"/>
                  <a:pt x="514976" y="489195"/>
                  <a:pt x="566538" y="489195"/>
                </a:cubicBezTo>
                <a:cubicBezTo>
                  <a:pt x="594897" y="489195"/>
                  <a:pt x="622612" y="479527"/>
                  <a:pt x="649682" y="460191"/>
                </a:cubicBezTo>
                <a:cubicBezTo>
                  <a:pt x="670306" y="446011"/>
                  <a:pt x="693832" y="419263"/>
                  <a:pt x="720257" y="379948"/>
                </a:cubicBezTo>
                <a:cubicBezTo>
                  <a:pt x="746683" y="340631"/>
                  <a:pt x="764407" y="307438"/>
                  <a:pt x="773430" y="280368"/>
                </a:cubicBezTo>
                <a:cubicBezTo>
                  <a:pt x="779876" y="261033"/>
                  <a:pt x="776009" y="252654"/>
                  <a:pt x="761830" y="255232"/>
                </a:cubicBezTo>
                <a:close/>
                <a:moveTo>
                  <a:pt x="566538" y="0"/>
                </a:moveTo>
                <a:cubicBezTo>
                  <a:pt x="603920" y="0"/>
                  <a:pt x="626801" y="6768"/>
                  <a:pt x="635180" y="20303"/>
                </a:cubicBezTo>
                <a:cubicBezTo>
                  <a:pt x="643559" y="33838"/>
                  <a:pt x="640658" y="58652"/>
                  <a:pt x="626479" y="94745"/>
                </a:cubicBezTo>
                <a:cubicBezTo>
                  <a:pt x="611010" y="133417"/>
                  <a:pt x="596831" y="162743"/>
                  <a:pt x="583940" y="182723"/>
                </a:cubicBezTo>
                <a:cubicBezTo>
                  <a:pt x="571050" y="202703"/>
                  <a:pt x="566538" y="214305"/>
                  <a:pt x="570406" y="217527"/>
                </a:cubicBezTo>
                <a:cubicBezTo>
                  <a:pt x="574272" y="220750"/>
                  <a:pt x="598120" y="212049"/>
                  <a:pt x="641947" y="191424"/>
                </a:cubicBezTo>
                <a:cubicBezTo>
                  <a:pt x="685775" y="170799"/>
                  <a:pt x="714779" y="160164"/>
                  <a:pt x="728959" y="159520"/>
                </a:cubicBezTo>
                <a:cubicBezTo>
                  <a:pt x="743138" y="158876"/>
                  <a:pt x="759895" y="151463"/>
                  <a:pt x="779231" y="137284"/>
                </a:cubicBezTo>
                <a:cubicBezTo>
                  <a:pt x="797278" y="123104"/>
                  <a:pt x="828215" y="117626"/>
                  <a:pt x="872043" y="120848"/>
                </a:cubicBezTo>
                <a:cubicBezTo>
                  <a:pt x="915870" y="124071"/>
                  <a:pt x="946808" y="133417"/>
                  <a:pt x="964854" y="148885"/>
                </a:cubicBezTo>
                <a:cubicBezTo>
                  <a:pt x="976456" y="161776"/>
                  <a:pt x="982256" y="172410"/>
                  <a:pt x="982256" y="180789"/>
                </a:cubicBezTo>
                <a:cubicBezTo>
                  <a:pt x="982256" y="189168"/>
                  <a:pt x="975811" y="212049"/>
                  <a:pt x="962921" y="249431"/>
                </a:cubicBezTo>
                <a:cubicBezTo>
                  <a:pt x="950030" y="289392"/>
                  <a:pt x="929405" y="326774"/>
                  <a:pt x="901046" y="361579"/>
                </a:cubicBezTo>
                <a:cubicBezTo>
                  <a:pt x="872687" y="396383"/>
                  <a:pt x="828215" y="440855"/>
                  <a:pt x="767630" y="494995"/>
                </a:cubicBezTo>
                <a:cubicBezTo>
                  <a:pt x="727669" y="528511"/>
                  <a:pt x="693509" y="551069"/>
                  <a:pt x="665150" y="562670"/>
                </a:cubicBezTo>
                <a:cubicBezTo>
                  <a:pt x="640658" y="572983"/>
                  <a:pt x="626801" y="583940"/>
                  <a:pt x="623578" y="595541"/>
                </a:cubicBezTo>
                <a:cubicBezTo>
                  <a:pt x="620356" y="607143"/>
                  <a:pt x="625834" y="622611"/>
                  <a:pt x="640014" y="641947"/>
                </a:cubicBezTo>
                <a:cubicBezTo>
                  <a:pt x="650327" y="654838"/>
                  <a:pt x="659995" y="661283"/>
                  <a:pt x="669017" y="661283"/>
                </a:cubicBezTo>
                <a:cubicBezTo>
                  <a:pt x="678041" y="661283"/>
                  <a:pt x="703822" y="652904"/>
                  <a:pt x="746360" y="636146"/>
                </a:cubicBezTo>
                <a:cubicBezTo>
                  <a:pt x="804368" y="616810"/>
                  <a:pt x="842717" y="611977"/>
                  <a:pt x="861408" y="621644"/>
                </a:cubicBezTo>
                <a:cubicBezTo>
                  <a:pt x="880099" y="631312"/>
                  <a:pt x="911037" y="642914"/>
                  <a:pt x="954220" y="656449"/>
                </a:cubicBezTo>
                <a:cubicBezTo>
                  <a:pt x="997403" y="669984"/>
                  <a:pt x="1018994" y="684486"/>
                  <a:pt x="1018994" y="699954"/>
                </a:cubicBezTo>
                <a:cubicBezTo>
                  <a:pt x="1018994" y="714134"/>
                  <a:pt x="1013194" y="726702"/>
                  <a:pt x="1001592" y="737659"/>
                </a:cubicBezTo>
                <a:cubicBezTo>
                  <a:pt x="989991" y="748616"/>
                  <a:pt x="977100" y="754094"/>
                  <a:pt x="962921" y="754094"/>
                </a:cubicBezTo>
                <a:cubicBezTo>
                  <a:pt x="946163" y="754094"/>
                  <a:pt x="914904" y="764407"/>
                  <a:pt x="869142" y="785032"/>
                </a:cubicBezTo>
                <a:cubicBezTo>
                  <a:pt x="823381" y="805656"/>
                  <a:pt x="788899" y="821770"/>
                  <a:pt x="765696" y="833371"/>
                </a:cubicBezTo>
                <a:cubicBezTo>
                  <a:pt x="747649" y="838527"/>
                  <a:pt x="736692" y="845617"/>
                  <a:pt x="732825" y="854640"/>
                </a:cubicBezTo>
                <a:cubicBezTo>
                  <a:pt x="728959" y="863664"/>
                  <a:pt x="727025" y="883644"/>
                  <a:pt x="727025" y="914581"/>
                </a:cubicBezTo>
                <a:cubicBezTo>
                  <a:pt x="727025" y="976455"/>
                  <a:pt x="712845" y="1016094"/>
                  <a:pt x="684486" y="1033496"/>
                </a:cubicBezTo>
                <a:cubicBezTo>
                  <a:pt x="656127" y="1050898"/>
                  <a:pt x="609077" y="1047353"/>
                  <a:pt x="543335" y="1022861"/>
                </a:cubicBezTo>
                <a:cubicBezTo>
                  <a:pt x="511109" y="1011260"/>
                  <a:pt x="490484" y="1005781"/>
                  <a:pt x="481461" y="1006426"/>
                </a:cubicBezTo>
                <a:cubicBezTo>
                  <a:pt x="472437" y="1007070"/>
                  <a:pt x="455680" y="1015127"/>
                  <a:pt x="431188" y="1030596"/>
                </a:cubicBezTo>
                <a:cubicBezTo>
                  <a:pt x="392516" y="1053798"/>
                  <a:pt x="372536" y="1059599"/>
                  <a:pt x="371247" y="1047998"/>
                </a:cubicBezTo>
                <a:cubicBezTo>
                  <a:pt x="369958" y="1041553"/>
                  <a:pt x="378337" y="1031885"/>
                  <a:pt x="396383" y="1018994"/>
                </a:cubicBezTo>
                <a:cubicBezTo>
                  <a:pt x="417008" y="1002236"/>
                  <a:pt x="424420" y="987090"/>
                  <a:pt x="418619" y="973555"/>
                </a:cubicBezTo>
                <a:cubicBezTo>
                  <a:pt x="412819" y="960020"/>
                  <a:pt x="392516" y="944229"/>
                  <a:pt x="357712" y="926183"/>
                </a:cubicBezTo>
                <a:cubicBezTo>
                  <a:pt x="322907" y="908136"/>
                  <a:pt x="302927" y="904269"/>
                  <a:pt x="297771" y="914581"/>
                </a:cubicBezTo>
                <a:cubicBezTo>
                  <a:pt x="288748" y="945518"/>
                  <a:pt x="281336" y="963887"/>
                  <a:pt x="275535" y="969688"/>
                </a:cubicBezTo>
                <a:cubicBezTo>
                  <a:pt x="269734" y="975489"/>
                  <a:pt x="255877" y="978389"/>
                  <a:pt x="233963" y="978389"/>
                </a:cubicBezTo>
                <a:cubicBezTo>
                  <a:pt x="197870" y="978389"/>
                  <a:pt x="174022" y="967110"/>
                  <a:pt x="162421" y="944551"/>
                </a:cubicBezTo>
                <a:cubicBezTo>
                  <a:pt x="150819" y="921993"/>
                  <a:pt x="145019" y="878488"/>
                  <a:pt x="145019" y="814035"/>
                </a:cubicBezTo>
                <a:cubicBezTo>
                  <a:pt x="145019" y="743137"/>
                  <a:pt x="141474" y="702210"/>
                  <a:pt x="134384" y="691253"/>
                </a:cubicBezTo>
                <a:cubicBezTo>
                  <a:pt x="127294" y="680296"/>
                  <a:pt x="108281" y="675462"/>
                  <a:pt x="77343" y="676751"/>
                </a:cubicBezTo>
                <a:cubicBezTo>
                  <a:pt x="45117" y="678040"/>
                  <a:pt x="24171" y="674173"/>
                  <a:pt x="14502" y="665150"/>
                </a:cubicBezTo>
                <a:cubicBezTo>
                  <a:pt x="4834" y="656127"/>
                  <a:pt x="0" y="636791"/>
                  <a:pt x="0" y="607143"/>
                </a:cubicBezTo>
                <a:cubicBezTo>
                  <a:pt x="0" y="585229"/>
                  <a:pt x="4190" y="566860"/>
                  <a:pt x="12569" y="552036"/>
                </a:cubicBezTo>
                <a:cubicBezTo>
                  <a:pt x="20947" y="537212"/>
                  <a:pt x="39962" y="514975"/>
                  <a:pt x="69609" y="485327"/>
                </a:cubicBezTo>
                <a:cubicBezTo>
                  <a:pt x="114726" y="437632"/>
                  <a:pt x="145663" y="391871"/>
                  <a:pt x="162421" y="348044"/>
                </a:cubicBezTo>
                <a:cubicBezTo>
                  <a:pt x="179178" y="304216"/>
                  <a:pt x="196258" y="266189"/>
                  <a:pt x="213660" y="233963"/>
                </a:cubicBezTo>
                <a:cubicBezTo>
                  <a:pt x="231063" y="201736"/>
                  <a:pt x="239764" y="172088"/>
                  <a:pt x="239764" y="145018"/>
                </a:cubicBezTo>
                <a:cubicBezTo>
                  <a:pt x="239764" y="123104"/>
                  <a:pt x="243309" y="110536"/>
                  <a:pt x="250399" y="107313"/>
                </a:cubicBezTo>
                <a:cubicBezTo>
                  <a:pt x="257488" y="104091"/>
                  <a:pt x="271345" y="107636"/>
                  <a:pt x="291970" y="117948"/>
                </a:cubicBezTo>
                <a:cubicBezTo>
                  <a:pt x="306150" y="125682"/>
                  <a:pt x="314529" y="142440"/>
                  <a:pt x="317107" y="168221"/>
                </a:cubicBezTo>
                <a:cubicBezTo>
                  <a:pt x="319685" y="194002"/>
                  <a:pt x="313884" y="218494"/>
                  <a:pt x="299705" y="241697"/>
                </a:cubicBezTo>
                <a:cubicBezTo>
                  <a:pt x="290681" y="258455"/>
                  <a:pt x="280369" y="291325"/>
                  <a:pt x="268767" y="340309"/>
                </a:cubicBezTo>
                <a:cubicBezTo>
                  <a:pt x="257166" y="389293"/>
                  <a:pt x="253299" y="416363"/>
                  <a:pt x="257166" y="421519"/>
                </a:cubicBezTo>
                <a:cubicBezTo>
                  <a:pt x="273924" y="436988"/>
                  <a:pt x="318396" y="397672"/>
                  <a:pt x="390583" y="303571"/>
                </a:cubicBezTo>
                <a:cubicBezTo>
                  <a:pt x="435699" y="245564"/>
                  <a:pt x="470504" y="191102"/>
                  <a:pt x="494996" y="140184"/>
                </a:cubicBezTo>
                <a:cubicBezTo>
                  <a:pt x="519488" y="89267"/>
                  <a:pt x="528511" y="52207"/>
                  <a:pt x="522066" y="29004"/>
                </a:cubicBezTo>
                <a:cubicBezTo>
                  <a:pt x="519488" y="16113"/>
                  <a:pt x="520454" y="8057"/>
                  <a:pt x="524966" y="4834"/>
                </a:cubicBezTo>
                <a:cubicBezTo>
                  <a:pt x="529478" y="1611"/>
                  <a:pt x="543335" y="0"/>
                  <a:pt x="566538" y="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C819990-2333-BE81-5771-7E66F7BFA80B}"/>
              </a:ext>
            </a:extLst>
          </p:cNvPr>
          <p:cNvSpPr txBox="1"/>
          <p:nvPr/>
        </p:nvSpPr>
        <p:spPr>
          <a:xfrm>
            <a:off x="6479402" y="1951937"/>
            <a:ext cx="861411" cy="899478"/>
          </a:xfrm>
          <a:custGeom>
            <a:avLst/>
            <a:gdLst/>
            <a:ahLst/>
            <a:cxnLst/>
            <a:rect l="l" t="t" r="r" b="b"/>
            <a:pathLst>
              <a:path w="861411" h="899478">
                <a:moveTo>
                  <a:pt x="251441" y="676955"/>
                </a:moveTo>
                <a:cubicBezTo>
                  <a:pt x="248167" y="675108"/>
                  <a:pt x="242501" y="682579"/>
                  <a:pt x="234443" y="699367"/>
                </a:cubicBezTo>
                <a:cubicBezTo>
                  <a:pt x="219222" y="726227"/>
                  <a:pt x="216088" y="739210"/>
                  <a:pt x="225042" y="738315"/>
                </a:cubicBezTo>
                <a:cubicBezTo>
                  <a:pt x="229518" y="738315"/>
                  <a:pt x="235786" y="732047"/>
                  <a:pt x="243844" y="719512"/>
                </a:cubicBezTo>
                <a:cubicBezTo>
                  <a:pt x="252798" y="705187"/>
                  <a:pt x="256155" y="692652"/>
                  <a:pt x="253917" y="681908"/>
                </a:cubicBezTo>
                <a:cubicBezTo>
                  <a:pt x="253357" y="679222"/>
                  <a:pt x="252532" y="677571"/>
                  <a:pt x="251441" y="676955"/>
                </a:cubicBezTo>
                <a:close/>
                <a:moveTo>
                  <a:pt x="261177" y="507062"/>
                </a:moveTo>
                <a:cubicBezTo>
                  <a:pt x="257568" y="507902"/>
                  <a:pt x="251566" y="512015"/>
                  <a:pt x="243172" y="519402"/>
                </a:cubicBezTo>
                <a:cubicBezTo>
                  <a:pt x="231981" y="529250"/>
                  <a:pt x="221236" y="540666"/>
                  <a:pt x="210940" y="553649"/>
                </a:cubicBezTo>
                <a:cubicBezTo>
                  <a:pt x="200643" y="566631"/>
                  <a:pt x="195495" y="574913"/>
                  <a:pt x="195495" y="578495"/>
                </a:cubicBezTo>
                <a:cubicBezTo>
                  <a:pt x="195495" y="586553"/>
                  <a:pt x="191914" y="594611"/>
                  <a:pt x="184751" y="602669"/>
                </a:cubicBezTo>
                <a:cubicBezTo>
                  <a:pt x="173111" y="613413"/>
                  <a:pt x="169530" y="624605"/>
                  <a:pt x="174007" y="636245"/>
                </a:cubicBezTo>
                <a:cubicBezTo>
                  <a:pt x="174902" y="638931"/>
                  <a:pt x="177140" y="639378"/>
                  <a:pt x="180722" y="637588"/>
                </a:cubicBezTo>
                <a:cubicBezTo>
                  <a:pt x="185199" y="634902"/>
                  <a:pt x="192361" y="623486"/>
                  <a:pt x="202210" y="603341"/>
                </a:cubicBezTo>
                <a:cubicBezTo>
                  <a:pt x="212059" y="583195"/>
                  <a:pt x="216536" y="570884"/>
                  <a:pt x="215640" y="566408"/>
                </a:cubicBezTo>
                <a:cubicBezTo>
                  <a:pt x="214745" y="561931"/>
                  <a:pt x="223475" y="552082"/>
                  <a:pt x="241829" y="536861"/>
                </a:cubicBezTo>
                <a:cubicBezTo>
                  <a:pt x="260184" y="521640"/>
                  <a:pt x="267571" y="511791"/>
                  <a:pt x="263989" y="507314"/>
                </a:cubicBezTo>
                <a:cubicBezTo>
                  <a:pt x="263318" y="506867"/>
                  <a:pt x="262381" y="506783"/>
                  <a:pt x="261177" y="507062"/>
                </a:cubicBezTo>
                <a:close/>
                <a:moveTo>
                  <a:pt x="725067" y="439491"/>
                </a:moveTo>
                <a:cubicBezTo>
                  <a:pt x="713819" y="440163"/>
                  <a:pt x="699801" y="444864"/>
                  <a:pt x="683013" y="453593"/>
                </a:cubicBezTo>
                <a:cubicBezTo>
                  <a:pt x="667792" y="461651"/>
                  <a:pt x="639589" y="482916"/>
                  <a:pt x="598403" y="517387"/>
                </a:cubicBezTo>
                <a:cubicBezTo>
                  <a:pt x="557216" y="551858"/>
                  <a:pt x="535280" y="572675"/>
                  <a:pt x="532594" y="579838"/>
                </a:cubicBezTo>
                <a:cubicBezTo>
                  <a:pt x="529908" y="586105"/>
                  <a:pt x="536623" y="595506"/>
                  <a:pt x="552740" y="608041"/>
                </a:cubicBezTo>
                <a:cubicBezTo>
                  <a:pt x="568856" y="620576"/>
                  <a:pt x="584525" y="638483"/>
                  <a:pt x="599746" y="661762"/>
                </a:cubicBezTo>
                <a:cubicBezTo>
                  <a:pt x="611385" y="679669"/>
                  <a:pt x="617653" y="691533"/>
                  <a:pt x="618548" y="697352"/>
                </a:cubicBezTo>
                <a:cubicBezTo>
                  <a:pt x="619443" y="703172"/>
                  <a:pt x="616757" y="712797"/>
                  <a:pt x="610490" y="726227"/>
                </a:cubicBezTo>
                <a:cubicBezTo>
                  <a:pt x="600641" y="744134"/>
                  <a:pt x="596164" y="755550"/>
                  <a:pt x="597060" y="760475"/>
                </a:cubicBezTo>
                <a:cubicBezTo>
                  <a:pt x="597955" y="765399"/>
                  <a:pt x="605118" y="770547"/>
                  <a:pt x="618548" y="775919"/>
                </a:cubicBezTo>
                <a:cubicBezTo>
                  <a:pt x="651676" y="792036"/>
                  <a:pt x="683237" y="790916"/>
                  <a:pt x="713231" y="772562"/>
                </a:cubicBezTo>
                <a:cubicBezTo>
                  <a:pt x="743225" y="754207"/>
                  <a:pt x="764042" y="723094"/>
                  <a:pt x="775682" y="679222"/>
                </a:cubicBezTo>
                <a:cubicBezTo>
                  <a:pt x="785531" y="648780"/>
                  <a:pt x="789336" y="611623"/>
                  <a:pt x="787098" y="567751"/>
                </a:cubicBezTo>
                <a:cubicBezTo>
                  <a:pt x="784859" y="523878"/>
                  <a:pt x="778368" y="491198"/>
                  <a:pt x="767624" y="469710"/>
                </a:cubicBezTo>
                <a:cubicBezTo>
                  <a:pt x="758670" y="452698"/>
                  <a:pt x="747926" y="442849"/>
                  <a:pt x="735391" y="440163"/>
                </a:cubicBezTo>
                <a:cubicBezTo>
                  <a:pt x="732257" y="439491"/>
                  <a:pt x="728816" y="439268"/>
                  <a:pt x="725067" y="439491"/>
                </a:cubicBezTo>
                <a:close/>
                <a:moveTo>
                  <a:pt x="549718" y="43299"/>
                </a:moveTo>
                <a:cubicBezTo>
                  <a:pt x="553075" y="43299"/>
                  <a:pt x="556769" y="43523"/>
                  <a:pt x="560798" y="43971"/>
                </a:cubicBezTo>
                <a:cubicBezTo>
                  <a:pt x="576914" y="45761"/>
                  <a:pt x="593478" y="50238"/>
                  <a:pt x="610490" y="57401"/>
                </a:cubicBezTo>
                <a:cubicBezTo>
                  <a:pt x="633769" y="66354"/>
                  <a:pt x="649661" y="82471"/>
                  <a:pt x="658167" y="105750"/>
                </a:cubicBezTo>
                <a:cubicBezTo>
                  <a:pt x="666673" y="129029"/>
                  <a:pt x="669135" y="162604"/>
                  <a:pt x="665554" y="206477"/>
                </a:cubicBezTo>
                <a:cubicBezTo>
                  <a:pt x="660182" y="252140"/>
                  <a:pt x="647647" y="294221"/>
                  <a:pt x="627949" y="332721"/>
                </a:cubicBezTo>
                <a:cubicBezTo>
                  <a:pt x="602879" y="382861"/>
                  <a:pt x="592583" y="408826"/>
                  <a:pt x="597060" y="410616"/>
                </a:cubicBezTo>
                <a:cubicBezTo>
                  <a:pt x="601536" y="411512"/>
                  <a:pt x="617653" y="404349"/>
                  <a:pt x="645408" y="389128"/>
                </a:cubicBezTo>
                <a:cubicBezTo>
                  <a:pt x="668688" y="375698"/>
                  <a:pt x="687490" y="366968"/>
                  <a:pt x="701816" y="362939"/>
                </a:cubicBezTo>
                <a:cubicBezTo>
                  <a:pt x="716141" y="358910"/>
                  <a:pt x="733153" y="356895"/>
                  <a:pt x="752850" y="356895"/>
                </a:cubicBezTo>
                <a:cubicBezTo>
                  <a:pt x="785978" y="356895"/>
                  <a:pt x="807019" y="360925"/>
                  <a:pt x="815973" y="368983"/>
                </a:cubicBezTo>
                <a:cubicBezTo>
                  <a:pt x="841042" y="387785"/>
                  <a:pt x="855816" y="452026"/>
                  <a:pt x="860292" y="561707"/>
                </a:cubicBezTo>
                <a:cubicBezTo>
                  <a:pt x="864769" y="671387"/>
                  <a:pt x="855816" y="738762"/>
                  <a:pt x="833432" y="763832"/>
                </a:cubicBezTo>
                <a:cubicBezTo>
                  <a:pt x="828060" y="770099"/>
                  <a:pt x="825374" y="778158"/>
                  <a:pt x="825374" y="788007"/>
                </a:cubicBezTo>
                <a:cubicBezTo>
                  <a:pt x="825374" y="798751"/>
                  <a:pt x="815749" y="814195"/>
                  <a:pt x="796499" y="834341"/>
                </a:cubicBezTo>
                <a:cubicBezTo>
                  <a:pt x="777249" y="854486"/>
                  <a:pt x="758670" y="868140"/>
                  <a:pt x="740763" y="875303"/>
                </a:cubicBezTo>
                <a:cubicBezTo>
                  <a:pt x="721066" y="883361"/>
                  <a:pt x="693757" y="889629"/>
                  <a:pt x="658839" y="894106"/>
                </a:cubicBezTo>
                <a:lnTo>
                  <a:pt x="606461" y="899478"/>
                </a:lnTo>
                <a:lnTo>
                  <a:pt x="568856" y="861873"/>
                </a:lnTo>
                <a:lnTo>
                  <a:pt x="531251" y="821582"/>
                </a:lnTo>
                <a:lnTo>
                  <a:pt x="473501" y="836355"/>
                </a:lnTo>
                <a:cubicBezTo>
                  <a:pt x="436792" y="847100"/>
                  <a:pt x="416870" y="850905"/>
                  <a:pt x="413737" y="847771"/>
                </a:cubicBezTo>
                <a:cubicBezTo>
                  <a:pt x="410603" y="844637"/>
                  <a:pt x="416647" y="835012"/>
                  <a:pt x="431867" y="818896"/>
                </a:cubicBezTo>
                <a:cubicBezTo>
                  <a:pt x="453356" y="795617"/>
                  <a:pt x="465667" y="777486"/>
                  <a:pt x="468801" y="764504"/>
                </a:cubicBezTo>
                <a:cubicBezTo>
                  <a:pt x="471934" y="751521"/>
                  <a:pt x="468577" y="736076"/>
                  <a:pt x="458728" y="718169"/>
                </a:cubicBezTo>
                <a:cubicBezTo>
                  <a:pt x="446193" y="693995"/>
                  <a:pt x="439926" y="678326"/>
                  <a:pt x="439926" y="671163"/>
                </a:cubicBezTo>
                <a:cubicBezTo>
                  <a:pt x="439926" y="664001"/>
                  <a:pt x="429181" y="665791"/>
                  <a:pt x="407693" y="676535"/>
                </a:cubicBezTo>
                <a:cubicBezTo>
                  <a:pt x="374565" y="691757"/>
                  <a:pt x="358001" y="720855"/>
                  <a:pt x="358001" y="763832"/>
                </a:cubicBezTo>
                <a:cubicBezTo>
                  <a:pt x="358001" y="776367"/>
                  <a:pt x="350391" y="793826"/>
                  <a:pt x="335170" y="816210"/>
                </a:cubicBezTo>
                <a:cubicBezTo>
                  <a:pt x="325321" y="830536"/>
                  <a:pt x="317039" y="839713"/>
                  <a:pt x="310324" y="843742"/>
                </a:cubicBezTo>
                <a:cubicBezTo>
                  <a:pt x="303609" y="847771"/>
                  <a:pt x="293984" y="848443"/>
                  <a:pt x="281449" y="845757"/>
                </a:cubicBezTo>
                <a:cubicBezTo>
                  <a:pt x="260856" y="843966"/>
                  <a:pt x="244292" y="839713"/>
                  <a:pt x="231757" y="832998"/>
                </a:cubicBezTo>
                <a:cubicBezTo>
                  <a:pt x="219222" y="826283"/>
                  <a:pt x="195943" y="824268"/>
                  <a:pt x="161919" y="826954"/>
                </a:cubicBezTo>
                <a:cubicBezTo>
                  <a:pt x="137745" y="830536"/>
                  <a:pt x="122300" y="831207"/>
                  <a:pt x="115585" y="828969"/>
                </a:cubicBezTo>
                <a:cubicBezTo>
                  <a:pt x="108870" y="826730"/>
                  <a:pt x="101931" y="820687"/>
                  <a:pt x="94768" y="810838"/>
                </a:cubicBezTo>
                <a:cubicBezTo>
                  <a:pt x="84919" y="795617"/>
                  <a:pt x="72832" y="766071"/>
                  <a:pt x="58507" y="722198"/>
                </a:cubicBezTo>
                <a:cubicBezTo>
                  <a:pt x="44181" y="678326"/>
                  <a:pt x="39928" y="648332"/>
                  <a:pt x="45748" y="632216"/>
                </a:cubicBezTo>
                <a:cubicBezTo>
                  <a:pt x="51568" y="616099"/>
                  <a:pt x="54478" y="584314"/>
                  <a:pt x="54478" y="536861"/>
                </a:cubicBezTo>
                <a:cubicBezTo>
                  <a:pt x="53582" y="505524"/>
                  <a:pt x="51568" y="482916"/>
                  <a:pt x="48434" y="469038"/>
                </a:cubicBezTo>
                <a:cubicBezTo>
                  <a:pt x="45300" y="455160"/>
                  <a:pt x="37914" y="437029"/>
                  <a:pt x="26274" y="414646"/>
                </a:cubicBezTo>
                <a:cubicBezTo>
                  <a:pt x="17320" y="399425"/>
                  <a:pt x="10829" y="387785"/>
                  <a:pt x="6800" y="379727"/>
                </a:cubicBezTo>
                <a:cubicBezTo>
                  <a:pt x="2771" y="371669"/>
                  <a:pt x="533" y="364954"/>
                  <a:pt x="85" y="359581"/>
                </a:cubicBezTo>
                <a:cubicBezTo>
                  <a:pt x="-363" y="354209"/>
                  <a:pt x="980" y="350852"/>
                  <a:pt x="4114" y="349509"/>
                </a:cubicBezTo>
                <a:cubicBezTo>
                  <a:pt x="7248" y="348166"/>
                  <a:pt x="12844" y="347494"/>
                  <a:pt x="20902" y="347494"/>
                </a:cubicBezTo>
                <a:cubicBezTo>
                  <a:pt x="34332" y="347494"/>
                  <a:pt x="56716" y="362044"/>
                  <a:pt x="88053" y="391143"/>
                </a:cubicBezTo>
                <a:cubicBezTo>
                  <a:pt x="119390" y="420241"/>
                  <a:pt x="137297" y="443745"/>
                  <a:pt x="141774" y="461651"/>
                </a:cubicBezTo>
                <a:cubicBezTo>
                  <a:pt x="145356" y="476872"/>
                  <a:pt x="149608" y="484483"/>
                  <a:pt x="154533" y="484483"/>
                </a:cubicBezTo>
                <a:cubicBezTo>
                  <a:pt x="159457" y="484483"/>
                  <a:pt x="177140" y="471053"/>
                  <a:pt x="207582" y="444192"/>
                </a:cubicBezTo>
                <a:cubicBezTo>
                  <a:pt x="227280" y="426285"/>
                  <a:pt x="241829" y="415093"/>
                  <a:pt x="251231" y="410616"/>
                </a:cubicBezTo>
                <a:cubicBezTo>
                  <a:pt x="260632" y="406140"/>
                  <a:pt x="273838" y="404349"/>
                  <a:pt x="290850" y="405244"/>
                </a:cubicBezTo>
                <a:cubicBezTo>
                  <a:pt x="309652" y="407930"/>
                  <a:pt x="322187" y="406811"/>
                  <a:pt x="328455" y="401887"/>
                </a:cubicBezTo>
                <a:cubicBezTo>
                  <a:pt x="334722" y="396962"/>
                  <a:pt x="345914" y="381518"/>
                  <a:pt x="362030" y="355552"/>
                </a:cubicBezTo>
                <a:cubicBezTo>
                  <a:pt x="383519" y="318843"/>
                  <a:pt x="411274" y="264675"/>
                  <a:pt x="445298" y="193046"/>
                </a:cubicBezTo>
                <a:cubicBezTo>
                  <a:pt x="482007" y="117837"/>
                  <a:pt x="502152" y="80232"/>
                  <a:pt x="505734" y="80232"/>
                </a:cubicBezTo>
                <a:cubicBezTo>
                  <a:pt x="506629" y="80232"/>
                  <a:pt x="507972" y="80680"/>
                  <a:pt x="509763" y="81575"/>
                </a:cubicBezTo>
                <a:cubicBezTo>
                  <a:pt x="512449" y="84261"/>
                  <a:pt x="507301" y="100378"/>
                  <a:pt x="494318" y="129924"/>
                </a:cubicBezTo>
                <a:cubicBezTo>
                  <a:pt x="481336" y="159471"/>
                  <a:pt x="472158" y="187674"/>
                  <a:pt x="466786" y="214535"/>
                </a:cubicBezTo>
                <a:cubicBezTo>
                  <a:pt x="461414" y="241395"/>
                  <a:pt x="444850" y="287506"/>
                  <a:pt x="417094" y="352866"/>
                </a:cubicBezTo>
                <a:cubicBezTo>
                  <a:pt x="394711" y="403006"/>
                  <a:pt x="379937" y="446207"/>
                  <a:pt x="372774" y="482468"/>
                </a:cubicBezTo>
                <a:cubicBezTo>
                  <a:pt x="365612" y="518730"/>
                  <a:pt x="366059" y="543576"/>
                  <a:pt x="374117" y="557006"/>
                </a:cubicBezTo>
                <a:cubicBezTo>
                  <a:pt x="380385" y="567751"/>
                  <a:pt x="391577" y="568646"/>
                  <a:pt x="407693" y="559692"/>
                </a:cubicBezTo>
                <a:cubicBezTo>
                  <a:pt x="423809" y="550739"/>
                  <a:pt x="438583" y="535518"/>
                  <a:pt x="452013" y="514030"/>
                </a:cubicBezTo>
                <a:cubicBezTo>
                  <a:pt x="480664" y="468367"/>
                  <a:pt x="508644" y="415317"/>
                  <a:pt x="535952" y="354881"/>
                </a:cubicBezTo>
                <a:cubicBezTo>
                  <a:pt x="563260" y="294445"/>
                  <a:pt x="581391" y="244977"/>
                  <a:pt x="590344" y="206477"/>
                </a:cubicBezTo>
                <a:cubicBezTo>
                  <a:pt x="598403" y="177825"/>
                  <a:pt x="602432" y="158799"/>
                  <a:pt x="602432" y="149398"/>
                </a:cubicBezTo>
                <a:cubicBezTo>
                  <a:pt x="602432" y="139997"/>
                  <a:pt x="598403" y="127686"/>
                  <a:pt x="590344" y="112465"/>
                </a:cubicBezTo>
                <a:cubicBezTo>
                  <a:pt x="580496" y="90081"/>
                  <a:pt x="566618" y="75308"/>
                  <a:pt x="548711" y="68145"/>
                </a:cubicBezTo>
                <a:cubicBezTo>
                  <a:pt x="544234" y="65459"/>
                  <a:pt x="540205" y="62997"/>
                  <a:pt x="536623" y="60758"/>
                </a:cubicBezTo>
                <a:cubicBezTo>
                  <a:pt x="533042" y="58520"/>
                  <a:pt x="530580" y="56506"/>
                  <a:pt x="529237" y="54715"/>
                </a:cubicBezTo>
                <a:cubicBezTo>
                  <a:pt x="527894" y="52924"/>
                  <a:pt x="527670" y="51133"/>
                  <a:pt x="528565" y="49343"/>
                </a:cubicBezTo>
                <a:cubicBezTo>
                  <a:pt x="532594" y="45314"/>
                  <a:pt x="539645" y="43299"/>
                  <a:pt x="549718" y="43299"/>
                </a:cubicBezTo>
                <a:close/>
                <a:moveTo>
                  <a:pt x="169222" y="29"/>
                </a:moveTo>
                <a:cubicBezTo>
                  <a:pt x="179799" y="-559"/>
                  <a:pt x="196167" y="8045"/>
                  <a:pt x="218327" y="25840"/>
                </a:cubicBezTo>
                <a:cubicBezTo>
                  <a:pt x="247873" y="49567"/>
                  <a:pt x="264885" y="71727"/>
                  <a:pt x="269361" y="92319"/>
                </a:cubicBezTo>
                <a:cubicBezTo>
                  <a:pt x="281001" y="136192"/>
                  <a:pt x="263989" y="165738"/>
                  <a:pt x="218327" y="180959"/>
                </a:cubicBezTo>
                <a:cubicBezTo>
                  <a:pt x="190571" y="189017"/>
                  <a:pt x="168411" y="197076"/>
                  <a:pt x="151847" y="205134"/>
                </a:cubicBezTo>
                <a:cubicBezTo>
                  <a:pt x="135283" y="213192"/>
                  <a:pt x="127001" y="215878"/>
                  <a:pt x="127001" y="213192"/>
                </a:cubicBezTo>
                <a:cubicBezTo>
                  <a:pt x="127001" y="210506"/>
                  <a:pt x="136402" y="195285"/>
                  <a:pt x="155204" y="167529"/>
                </a:cubicBezTo>
                <a:cubicBezTo>
                  <a:pt x="186542" y="121866"/>
                  <a:pt x="191466" y="77546"/>
                  <a:pt x="169978" y="34570"/>
                </a:cubicBezTo>
                <a:cubicBezTo>
                  <a:pt x="160129" y="17558"/>
                  <a:pt x="156995" y="7261"/>
                  <a:pt x="160576" y="3680"/>
                </a:cubicBezTo>
                <a:cubicBezTo>
                  <a:pt x="162815" y="1442"/>
                  <a:pt x="165697" y="224"/>
                  <a:pt x="169222" y="29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t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06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t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2B4E222-E2E0-2404-CF0E-BCE9F2E4A536}"/>
              </a:ext>
            </a:extLst>
          </p:cNvPr>
          <p:cNvSpPr txBox="1"/>
          <p:nvPr/>
        </p:nvSpPr>
        <p:spPr>
          <a:xfrm>
            <a:off x="7345243" y="1870571"/>
            <a:ext cx="1715593" cy="1293562"/>
          </a:xfrm>
          <a:custGeom>
            <a:avLst/>
            <a:gdLst/>
            <a:ahLst/>
            <a:cxnLst/>
            <a:rect l="l" t="t" r="r" b="b"/>
            <a:pathLst>
              <a:path w="1715593" h="1293562">
                <a:moveTo>
                  <a:pt x="516776" y="119882"/>
                </a:moveTo>
                <a:cubicBezTo>
                  <a:pt x="539979" y="119882"/>
                  <a:pt x="556092" y="121815"/>
                  <a:pt x="565116" y="125683"/>
                </a:cubicBezTo>
                <a:cubicBezTo>
                  <a:pt x="574139" y="129550"/>
                  <a:pt x="581873" y="137928"/>
                  <a:pt x="588318" y="150819"/>
                </a:cubicBezTo>
                <a:cubicBezTo>
                  <a:pt x="623123" y="215272"/>
                  <a:pt x="584451" y="334509"/>
                  <a:pt x="472304" y="508530"/>
                </a:cubicBezTo>
                <a:cubicBezTo>
                  <a:pt x="443945" y="552358"/>
                  <a:pt x="429765" y="580395"/>
                  <a:pt x="429765" y="592641"/>
                </a:cubicBezTo>
                <a:cubicBezTo>
                  <a:pt x="429765" y="604887"/>
                  <a:pt x="451679" y="631635"/>
                  <a:pt x="495507" y="672884"/>
                </a:cubicBezTo>
                <a:cubicBezTo>
                  <a:pt x="523866" y="698666"/>
                  <a:pt x="542235" y="719290"/>
                  <a:pt x="550614" y="734759"/>
                </a:cubicBezTo>
                <a:cubicBezTo>
                  <a:pt x="558993" y="750227"/>
                  <a:pt x="565760" y="771497"/>
                  <a:pt x="570916" y="798567"/>
                </a:cubicBezTo>
                <a:cubicBezTo>
                  <a:pt x="579940" y="860441"/>
                  <a:pt x="569627" y="889445"/>
                  <a:pt x="539979" y="885578"/>
                </a:cubicBezTo>
                <a:cubicBezTo>
                  <a:pt x="512909" y="881710"/>
                  <a:pt x="478105" y="852062"/>
                  <a:pt x="435566" y="796633"/>
                </a:cubicBezTo>
                <a:cubicBezTo>
                  <a:pt x="395606" y="743782"/>
                  <a:pt x="365957" y="721224"/>
                  <a:pt x="346622" y="728958"/>
                </a:cubicBezTo>
                <a:cubicBezTo>
                  <a:pt x="341465" y="730247"/>
                  <a:pt x="338887" y="736048"/>
                  <a:pt x="338887" y="746360"/>
                </a:cubicBezTo>
                <a:cubicBezTo>
                  <a:pt x="338887" y="760540"/>
                  <a:pt x="328575" y="777942"/>
                  <a:pt x="307950" y="798567"/>
                </a:cubicBezTo>
                <a:lnTo>
                  <a:pt x="220939" y="899113"/>
                </a:lnTo>
                <a:cubicBezTo>
                  <a:pt x="195158" y="928761"/>
                  <a:pt x="153586" y="964210"/>
                  <a:pt x="96224" y="1005459"/>
                </a:cubicBezTo>
                <a:cubicBezTo>
                  <a:pt x="38861" y="1046709"/>
                  <a:pt x="6957" y="1063467"/>
                  <a:pt x="512" y="1055732"/>
                </a:cubicBezTo>
                <a:cubicBezTo>
                  <a:pt x="-3355" y="1053154"/>
                  <a:pt x="14691" y="1029307"/>
                  <a:pt x="54652" y="984190"/>
                </a:cubicBezTo>
                <a:cubicBezTo>
                  <a:pt x="85589" y="949386"/>
                  <a:pt x="123616" y="900402"/>
                  <a:pt x="168733" y="837238"/>
                </a:cubicBezTo>
                <a:cubicBezTo>
                  <a:pt x="213849" y="774075"/>
                  <a:pt x="244787" y="726380"/>
                  <a:pt x="261544" y="694154"/>
                </a:cubicBezTo>
                <a:cubicBezTo>
                  <a:pt x="274435" y="668373"/>
                  <a:pt x="278624" y="649681"/>
                  <a:pt x="274113" y="638080"/>
                </a:cubicBezTo>
                <a:cubicBezTo>
                  <a:pt x="269601" y="626479"/>
                  <a:pt x="252521" y="614233"/>
                  <a:pt x="222873" y="601342"/>
                </a:cubicBezTo>
                <a:cubicBezTo>
                  <a:pt x="193225" y="587163"/>
                  <a:pt x="178401" y="576850"/>
                  <a:pt x="178401" y="570405"/>
                </a:cubicBezTo>
                <a:cubicBezTo>
                  <a:pt x="178401" y="563960"/>
                  <a:pt x="205471" y="562671"/>
                  <a:pt x="259611" y="566538"/>
                </a:cubicBezTo>
                <a:lnTo>
                  <a:pt x="336954" y="572339"/>
                </a:lnTo>
                <a:lnTo>
                  <a:pt x="406562" y="429254"/>
                </a:lnTo>
                <a:cubicBezTo>
                  <a:pt x="450390" y="332575"/>
                  <a:pt x="474238" y="281335"/>
                  <a:pt x="478105" y="275535"/>
                </a:cubicBezTo>
                <a:cubicBezTo>
                  <a:pt x="481972" y="269734"/>
                  <a:pt x="479716" y="264256"/>
                  <a:pt x="471337" y="259099"/>
                </a:cubicBezTo>
                <a:cubicBezTo>
                  <a:pt x="462958" y="253943"/>
                  <a:pt x="439433" y="268123"/>
                  <a:pt x="400762" y="301638"/>
                </a:cubicBezTo>
                <a:cubicBezTo>
                  <a:pt x="347911" y="349333"/>
                  <a:pt x="305694" y="376081"/>
                  <a:pt x="274113" y="381881"/>
                </a:cubicBezTo>
                <a:cubicBezTo>
                  <a:pt x="242531" y="387682"/>
                  <a:pt x="215139" y="375114"/>
                  <a:pt x="191936" y="344177"/>
                </a:cubicBezTo>
                <a:lnTo>
                  <a:pt x="166799" y="305505"/>
                </a:lnTo>
                <a:lnTo>
                  <a:pt x="201604" y="286169"/>
                </a:lnTo>
                <a:cubicBezTo>
                  <a:pt x="227385" y="273279"/>
                  <a:pt x="276368" y="242342"/>
                  <a:pt x="348555" y="193358"/>
                </a:cubicBezTo>
                <a:cubicBezTo>
                  <a:pt x="394961" y="162420"/>
                  <a:pt x="428799" y="142440"/>
                  <a:pt x="450068" y="133417"/>
                </a:cubicBezTo>
                <a:cubicBezTo>
                  <a:pt x="471337" y="124394"/>
                  <a:pt x="493573" y="119882"/>
                  <a:pt x="516776" y="119882"/>
                </a:cubicBezTo>
                <a:close/>
                <a:moveTo>
                  <a:pt x="1076546" y="0"/>
                </a:moveTo>
                <a:cubicBezTo>
                  <a:pt x="1084925" y="0"/>
                  <a:pt x="1111028" y="9024"/>
                  <a:pt x="1154856" y="27070"/>
                </a:cubicBezTo>
                <a:cubicBezTo>
                  <a:pt x="1189660" y="41250"/>
                  <a:pt x="1210607" y="52851"/>
                  <a:pt x="1217697" y="61875"/>
                </a:cubicBezTo>
                <a:cubicBezTo>
                  <a:pt x="1224787" y="70898"/>
                  <a:pt x="1232199" y="94101"/>
                  <a:pt x="1239933" y="131483"/>
                </a:cubicBezTo>
                <a:cubicBezTo>
                  <a:pt x="1250245" y="183045"/>
                  <a:pt x="1252179" y="300671"/>
                  <a:pt x="1245734" y="484361"/>
                </a:cubicBezTo>
                <a:cubicBezTo>
                  <a:pt x="1239288" y="668050"/>
                  <a:pt x="1228331" y="791477"/>
                  <a:pt x="1212863" y="854640"/>
                </a:cubicBezTo>
                <a:cubicBezTo>
                  <a:pt x="1198683" y="913937"/>
                  <a:pt x="1161301" y="913937"/>
                  <a:pt x="1100716" y="854640"/>
                </a:cubicBezTo>
                <a:cubicBezTo>
                  <a:pt x="1063333" y="818547"/>
                  <a:pt x="1043997" y="805657"/>
                  <a:pt x="1042709" y="815969"/>
                </a:cubicBezTo>
                <a:cubicBezTo>
                  <a:pt x="1042709" y="822414"/>
                  <a:pt x="1049798" y="836594"/>
                  <a:pt x="1063978" y="858508"/>
                </a:cubicBezTo>
                <a:cubicBezTo>
                  <a:pt x="1082024" y="881710"/>
                  <a:pt x="1097493" y="910714"/>
                  <a:pt x="1110383" y="945518"/>
                </a:cubicBezTo>
                <a:cubicBezTo>
                  <a:pt x="1123274" y="980323"/>
                  <a:pt x="1127786" y="1003848"/>
                  <a:pt x="1123919" y="1016094"/>
                </a:cubicBezTo>
                <a:cubicBezTo>
                  <a:pt x="1120051" y="1028340"/>
                  <a:pt x="1120051" y="1048642"/>
                  <a:pt x="1123919" y="1077002"/>
                </a:cubicBezTo>
                <a:cubicBezTo>
                  <a:pt x="1129075" y="1101494"/>
                  <a:pt x="1140676" y="1117929"/>
                  <a:pt x="1158723" y="1126308"/>
                </a:cubicBezTo>
                <a:cubicBezTo>
                  <a:pt x="1176769" y="1134687"/>
                  <a:pt x="1214152" y="1140810"/>
                  <a:pt x="1270870" y="1144677"/>
                </a:cubicBezTo>
                <a:cubicBezTo>
                  <a:pt x="1303096" y="1148544"/>
                  <a:pt x="1347569" y="1146288"/>
                  <a:pt x="1404287" y="1137909"/>
                </a:cubicBezTo>
                <a:cubicBezTo>
                  <a:pt x="1461005" y="1129530"/>
                  <a:pt x="1500321" y="1120185"/>
                  <a:pt x="1522235" y="1109872"/>
                </a:cubicBezTo>
                <a:cubicBezTo>
                  <a:pt x="1542860" y="1099560"/>
                  <a:pt x="1557362" y="1080869"/>
                  <a:pt x="1565740" y="1053799"/>
                </a:cubicBezTo>
                <a:cubicBezTo>
                  <a:pt x="1574119" y="1026729"/>
                  <a:pt x="1573797" y="1000948"/>
                  <a:pt x="1564774" y="976456"/>
                </a:cubicBezTo>
                <a:cubicBezTo>
                  <a:pt x="1553172" y="946808"/>
                  <a:pt x="1554461" y="931983"/>
                  <a:pt x="1568641" y="931983"/>
                </a:cubicBezTo>
                <a:cubicBezTo>
                  <a:pt x="1578953" y="931983"/>
                  <a:pt x="1598289" y="939073"/>
                  <a:pt x="1626648" y="953253"/>
                </a:cubicBezTo>
                <a:cubicBezTo>
                  <a:pt x="1664030" y="972588"/>
                  <a:pt x="1688200" y="993536"/>
                  <a:pt x="1699157" y="1016094"/>
                </a:cubicBezTo>
                <a:cubicBezTo>
                  <a:pt x="1710114" y="1038652"/>
                  <a:pt x="1715593" y="1077002"/>
                  <a:pt x="1715593" y="1131142"/>
                </a:cubicBezTo>
                <a:cubicBezTo>
                  <a:pt x="1715593" y="1171102"/>
                  <a:pt x="1713659" y="1195917"/>
                  <a:pt x="1709792" y="1205584"/>
                </a:cubicBezTo>
                <a:cubicBezTo>
                  <a:pt x="1705925" y="1215252"/>
                  <a:pt x="1696901" y="1223953"/>
                  <a:pt x="1682722" y="1231687"/>
                </a:cubicBezTo>
                <a:lnTo>
                  <a:pt x="1613113" y="1258758"/>
                </a:lnTo>
                <a:cubicBezTo>
                  <a:pt x="1592488" y="1267781"/>
                  <a:pt x="1573797" y="1273259"/>
                  <a:pt x="1557039" y="1275193"/>
                </a:cubicBezTo>
                <a:cubicBezTo>
                  <a:pt x="1540281" y="1277127"/>
                  <a:pt x="1488075" y="1281961"/>
                  <a:pt x="1400420" y="1289695"/>
                </a:cubicBezTo>
                <a:cubicBezTo>
                  <a:pt x="1344991" y="1293562"/>
                  <a:pt x="1304708" y="1294529"/>
                  <a:pt x="1279571" y="1292595"/>
                </a:cubicBezTo>
                <a:cubicBezTo>
                  <a:pt x="1254435" y="1290662"/>
                  <a:pt x="1219953" y="1282605"/>
                  <a:pt x="1176125" y="1268426"/>
                </a:cubicBezTo>
                <a:cubicBezTo>
                  <a:pt x="1132297" y="1254246"/>
                  <a:pt x="1102649" y="1242322"/>
                  <a:pt x="1087181" y="1232654"/>
                </a:cubicBezTo>
                <a:cubicBezTo>
                  <a:pt x="1071712" y="1222987"/>
                  <a:pt x="1054954" y="1205262"/>
                  <a:pt x="1036908" y="1179481"/>
                </a:cubicBezTo>
                <a:cubicBezTo>
                  <a:pt x="1016283" y="1149833"/>
                  <a:pt x="1004682" y="1124374"/>
                  <a:pt x="1002104" y="1103105"/>
                </a:cubicBezTo>
                <a:cubicBezTo>
                  <a:pt x="999525" y="1081835"/>
                  <a:pt x="1001459" y="1034463"/>
                  <a:pt x="1007904" y="960987"/>
                </a:cubicBezTo>
                <a:lnTo>
                  <a:pt x="1015639" y="868175"/>
                </a:lnTo>
                <a:lnTo>
                  <a:pt x="961498" y="918448"/>
                </a:lnTo>
                <a:cubicBezTo>
                  <a:pt x="925405" y="954542"/>
                  <a:pt x="905425" y="980001"/>
                  <a:pt x="901558" y="994825"/>
                </a:cubicBezTo>
                <a:cubicBezTo>
                  <a:pt x="897690" y="1009649"/>
                  <a:pt x="876743" y="1030273"/>
                  <a:pt x="838716" y="1056699"/>
                </a:cubicBezTo>
                <a:cubicBezTo>
                  <a:pt x="800690" y="1083125"/>
                  <a:pt x="768463" y="1107939"/>
                  <a:pt x="742038" y="1131142"/>
                </a:cubicBezTo>
                <a:cubicBezTo>
                  <a:pt x="715612" y="1154345"/>
                  <a:pt x="695310" y="1165946"/>
                  <a:pt x="681130" y="1165946"/>
                </a:cubicBezTo>
                <a:cubicBezTo>
                  <a:pt x="666951" y="1165946"/>
                  <a:pt x="654382" y="1172391"/>
                  <a:pt x="643425" y="1185282"/>
                </a:cubicBezTo>
                <a:cubicBezTo>
                  <a:pt x="632468" y="1198172"/>
                  <a:pt x="619578" y="1204617"/>
                  <a:pt x="604754" y="1204617"/>
                </a:cubicBezTo>
                <a:cubicBezTo>
                  <a:pt x="589930" y="1204617"/>
                  <a:pt x="577362" y="1209774"/>
                  <a:pt x="567049" y="1220086"/>
                </a:cubicBezTo>
                <a:cubicBezTo>
                  <a:pt x="556737" y="1230399"/>
                  <a:pt x="549647" y="1233943"/>
                  <a:pt x="545780" y="1230721"/>
                </a:cubicBezTo>
                <a:cubicBezTo>
                  <a:pt x="541913" y="1227498"/>
                  <a:pt x="571561" y="1191727"/>
                  <a:pt x="634724" y="1123407"/>
                </a:cubicBezTo>
                <a:cubicBezTo>
                  <a:pt x="713356" y="1042197"/>
                  <a:pt x="769108" y="979356"/>
                  <a:pt x="801979" y="934884"/>
                </a:cubicBezTo>
                <a:cubicBezTo>
                  <a:pt x="834849" y="890412"/>
                  <a:pt x="871909" y="828859"/>
                  <a:pt x="913159" y="750227"/>
                </a:cubicBezTo>
                <a:cubicBezTo>
                  <a:pt x="931206" y="718001"/>
                  <a:pt x="940551" y="698021"/>
                  <a:pt x="941196" y="690287"/>
                </a:cubicBezTo>
                <a:cubicBezTo>
                  <a:pt x="941840" y="682552"/>
                  <a:pt x="936362" y="670951"/>
                  <a:pt x="924760" y="655482"/>
                </a:cubicBezTo>
                <a:cubicBezTo>
                  <a:pt x="908003" y="637436"/>
                  <a:pt x="895757" y="625190"/>
                  <a:pt x="888023" y="618744"/>
                </a:cubicBezTo>
                <a:cubicBezTo>
                  <a:pt x="884155" y="614877"/>
                  <a:pt x="886089" y="612299"/>
                  <a:pt x="893823" y="611010"/>
                </a:cubicBezTo>
                <a:cubicBezTo>
                  <a:pt x="898980" y="609721"/>
                  <a:pt x="907358" y="609721"/>
                  <a:pt x="918960" y="611010"/>
                </a:cubicBezTo>
                <a:cubicBezTo>
                  <a:pt x="940874" y="612299"/>
                  <a:pt x="954409" y="611655"/>
                  <a:pt x="959565" y="609076"/>
                </a:cubicBezTo>
                <a:cubicBezTo>
                  <a:pt x="964721" y="606498"/>
                  <a:pt x="967299" y="598119"/>
                  <a:pt x="967299" y="583940"/>
                </a:cubicBezTo>
                <a:cubicBezTo>
                  <a:pt x="967299" y="567182"/>
                  <a:pt x="955698" y="550102"/>
                  <a:pt x="932495" y="532700"/>
                </a:cubicBezTo>
                <a:cubicBezTo>
                  <a:pt x="909292" y="515298"/>
                  <a:pt x="892534" y="511753"/>
                  <a:pt x="882222" y="522065"/>
                </a:cubicBezTo>
                <a:cubicBezTo>
                  <a:pt x="873199" y="531089"/>
                  <a:pt x="867075" y="564927"/>
                  <a:pt x="863853" y="623578"/>
                </a:cubicBezTo>
                <a:cubicBezTo>
                  <a:pt x="860630" y="682230"/>
                  <a:pt x="862886" y="722513"/>
                  <a:pt x="870620" y="744427"/>
                </a:cubicBezTo>
                <a:cubicBezTo>
                  <a:pt x="879644" y="770208"/>
                  <a:pt x="878355" y="787610"/>
                  <a:pt x="866753" y="796633"/>
                </a:cubicBezTo>
                <a:cubicBezTo>
                  <a:pt x="848707" y="806946"/>
                  <a:pt x="833882" y="808557"/>
                  <a:pt x="822281" y="801467"/>
                </a:cubicBezTo>
                <a:cubicBezTo>
                  <a:pt x="810680" y="794377"/>
                  <a:pt x="795211" y="774719"/>
                  <a:pt x="775875" y="742493"/>
                </a:cubicBezTo>
                <a:cubicBezTo>
                  <a:pt x="752672" y="708978"/>
                  <a:pt x="740426" y="677074"/>
                  <a:pt x="739137" y="646781"/>
                </a:cubicBezTo>
                <a:cubicBezTo>
                  <a:pt x="737848" y="616488"/>
                  <a:pt x="746227" y="545269"/>
                  <a:pt x="764274" y="433121"/>
                </a:cubicBezTo>
                <a:cubicBezTo>
                  <a:pt x="772008" y="381559"/>
                  <a:pt x="775553" y="345788"/>
                  <a:pt x="774909" y="325808"/>
                </a:cubicBezTo>
                <a:cubicBezTo>
                  <a:pt x="774264" y="305827"/>
                  <a:pt x="768141" y="279080"/>
                  <a:pt x="756540" y="245564"/>
                </a:cubicBezTo>
                <a:cubicBezTo>
                  <a:pt x="741071" y="194002"/>
                  <a:pt x="735592" y="166288"/>
                  <a:pt x="740104" y="162420"/>
                </a:cubicBezTo>
                <a:cubicBezTo>
                  <a:pt x="744616" y="158553"/>
                  <a:pt x="761051" y="165643"/>
                  <a:pt x="789410" y="183690"/>
                </a:cubicBezTo>
                <a:cubicBezTo>
                  <a:pt x="816480" y="205604"/>
                  <a:pt x="838716" y="234285"/>
                  <a:pt x="856119" y="269734"/>
                </a:cubicBezTo>
                <a:cubicBezTo>
                  <a:pt x="873521" y="305183"/>
                  <a:pt x="882222" y="342243"/>
                  <a:pt x="882222" y="380915"/>
                </a:cubicBezTo>
                <a:cubicBezTo>
                  <a:pt x="882222" y="419586"/>
                  <a:pt x="887378" y="445045"/>
                  <a:pt x="897690" y="457291"/>
                </a:cubicBezTo>
                <a:cubicBezTo>
                  <a:pt x="908003" y="469537"/>
                  <a:pt x="928628" y="475660"/>
                  <a:pt x="959565" y="475660"/>
                </a:cubicBezTo>
                <a:cubicBezTo>
                  <a:pt x="991791" y="475660"/>
                  <a:pt x="1012094" y="479849"/>
                  <a:pt x="1020472" y="488228"/>
                </a:cubicBezTo>
                <a:cubicBezTo>
                  <a:pt x="1028851" y="496607"/>
                  <a:pt x="1042709" y="503374"/>
                  <a:pt x="1062044" y="508530"/>
                </a:cubicBezTo>
                <a:lnTo>
                  <a:pt x="1092981" y="518198"/>
                </a:lnTo>
                <a:lnTo>
                  <a:pt x="1092981" y="351911"/>
                </a:lnTo>
                <a:lnTo>
                  <a:pt x="1092981" y="183690"/>
                </a:lnTo>
                <a:lnTo>
                  <a:pt x="1015639" y="193358"/>
                </a:lnTo>
                <a:cubicBezTo>
                  <a:pt x="969233" y="198514"/>
                  <a:pt x="933139" y="196903"/>
                  <a:pt x="907358" y="188524"/>
                </a:cubicBezTo>
                <a:cubicBezTo>
                  <a:pt x="881577" y="180145"/>
                  <a:pt x="868687" y="165643"/>
                  <a:pt x="868687" y="145018"/>
                </a:cubicBezTo>
                <a:cubicBezTo>
                  <a:pt x="868687" y="128261"/>
                  <a:pt x="877710" y="119882"/>
                  <a:pt x="895757" y="119882"/>
                </a:cubicBezTo>
                <a:cubicBezTo>
                  <a:pt x="927983" y="119882"/>
                  <a:pt x="968588" y="95390"/>
                  <a:pt x="1017572" y="46406"/>
                </a:cubicBezTo>
                <a:cubicBezTo>
                  <a:pt x="1048509" y="15469"/>
                  <a:pt x="1068167" y="0"/>
                  <a:pt x="1076546" y="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319569-6381-B4AE-2FF0-EB3CC9EA6794}"/>
              </a:ext>
            </a:extLst>
          </p:cNvPr>
          <p:cNvSpPr txBox="1"/>
          <p:nvPr/>
        </p:nvSpPr>
        <p:spPr>
          <a:xfrm>
            <a:off x="3630690" y="1874884"/>
            <a:ext cx="1383658" cy="1358998"/>
          </a:xfrm>
          <a:custGeom>
            <a:avLst/>
            <a:gdLst/>
            <a:ahLst/>
            <a:cxnLst/>
            <a:rect l="l" t="t" r="r" b="b"/>
            <a:pathLst>
              <a:path w="1383658" h="1358998">
                <a:moveTo>
                  <a:pt x="749327" y="574512"/>
                </a:moveTo>
                <a:cubicBezTo>
                  <a:pt x="739132" y="574512"/>
                  <a:pt x="732425" y="577463"/>
                  <a:pt x="729205" y="583365"/>
                </a:cubicBezTo>
                <a:cubicBezTo>
                  <a:pt x="727059" y="586584"/>
                  <a:pt x="731351" y="589267"/>
                  <a:pt x="742083" y="591414"/>
                </a:cubicBezTo>
                <a:cubicBezTo>
                  <a:pt x="748522" y="593560"/>
                  <a:pt x="757644" y="594633"/>
                  <a:pt x="769448" y="594633"/>
                </a:cubicBezTo>
                <a:lnTo>
                  <a:pt x="803252" y="588194"/>
                </a:lnTo>
                <a:cubicBezTo>
                  <a:pt x="803252" y="587121"/>
                  <a:pt x="798960" y="585512"/>
                  <a:pt x="790375" y="583365"/>
                </a:cubicBezTo>
                <a:cubicBezTo>
                  <a:pt x="773204" y="577463"/>
                  <a:pt x="759522" y="574512"/>
                  <a:pt x="749327" y="574512"/>
                </a:cubicBezTo>
                <a:close/>
                <a:moveTo>
                  <a:pt x="1159002" y="499659"/>
                </a:moveTo>
                <a:cubicBezTo>
                  <a:pt x="1151490" y="497513"/>
                  <a:pt x="1117417" y="518976"/>
                  <a:pt x="1056784" y="564049"/>
                </a:cubicBezTo>
                <a:cubicBezTo>
                  <a:pt x="996151" y="609121"/>
                  <a:pt x="965835" y="635949"/>
                  <a:pt x="965835" y="644535"/>
                </a:cubicBezTo>
                <a:cubicBezTo>
                  <a:pt x="965835" y="653120"/>
                  <a:pt x="978444" y="670022"/>
                  <a:pt x="1003663" y="695241"/>
                </a:cubicBezTo>
                <a:cubicBezTo>
                  <a:pt x="1028882" y="720460"/>
                  <a:pt x="1051150" y="745411"/>
                  <a:pt x="1070467" y="770093"/>
                </a:cubicBezTo>
                <a:cubicBezTo>
                  <a:pt x="1082271" y="788337"/>
                  <a:pt x="1089247" y="801751"/>
                  <a:pt x="1091393" y="810336"/>
                </a:cubicBezTo>
                <a:cubicBezTo>
                  <a:pt x="1093540" y="818922"/>
                  <a:pt x="1091393" y="834482"/>
                  <a:pt x="1084954" y="857019"/>
                </a:cubicBezTo>
                <a:cubicBezTo>
                  <a:pt x="1078515" y="877408"/>
                  <a:pt x="1076369" y="891628"/>
                  <a:pt x="1078515" y="899676"/>
                </a:cubicBezTo>
                <a:cubicBezTo>
                  <a:pt x="1080662" y="907725"/>
                  <a:pt x="1088174" y="918725"/>
                  <a:pt x="1101052" y="932675"/>
                </a:cubicBezTo>
                <a:cubicBezTo>
                  <a:pt x="1120368" y="951992"/>
                  <a:pt x="1132173" y="960041"/>
                  <a:pt x="1136465" y="956821"/>
                </a:cubicBezTo>
                <a:cubicBezTo>
                  <a:pt x="1141831" y="951456"/>
                  <a:pt x="1147465" y="913359"/>
                  <a:pt x="1153368" y="842531"/>
                </a:cubicBezTo>
                <a:cubicBezTo>
                  <a:pt x="1159270" y="771703"/>
                  <a:pt x="1163831" y="700339"/>
                  <a:pt x="1167050" y="628437"/>
                </a:cubicBezTo>
                <a:cubicBezTo>
                  <a:pt x="1169197" y="544732"/>
                  <a:pt x="1166514" y="501806"/>
                  <a:pt x="1159002" y="499659"/>
                </a:cubicBezTo>
                <a:close/>
                <a:moveTo>
                  <a:pt x="817740" y="397442"/>
                </a:moveTo>
                <a:cubicBezTo>
                  <a:pt x="816667" y="397978"/>
                  <a:pt x="808082" y="404149"/>
                  <a:pt x="791985" y="415954"/>
                </a:cubicBezTo>
                <a:cubicBezTo>
                  <a:pt x="774814" y="430978"/>
                  <a:pt x="766498" y="446270"/>
                  <a:pt x="767034" y="461831"/>
                </a:cubicBezTo>
                <a:cubicBezTo>
                  <a:pt x="767570" y="477392"/>
                  <a:pt x="777497" y="485172"/>
                  <a:pt x="796814" y="485172"/>
                </a:cubicBezTo>
                <a:cubicBezTo>
                  <a:pt x="808618" y="485172"/>
                  <a:pt x="815862" y="482757"/>
                  <a:pt x="818545" y="477928"/>
                </a:cubicBezTo>
                <a:cubicBezTo>
                  <a:pt x="821228" y="473099"/>
                  <a:pt x="822569" y="460490"/>
                  <a:pt x="822569" y="440100"/>
                </a:cubicBezTo>
                <a:cubicBezTo>
                  <a:pt x="822569" y="431514"/>
                  <a:pt x="822569" y="423734"/>
                  <a:pt x="822569" y="416759"/>
                </a:cubicBezTo>
                <a:cubicBezTo>
                  <a:pt x="822569" y="409783"/>
                  <a:pt x="822033" y="404686"/>
                  <a:pt x="820959" y="401466"/>
                </a:cubicBezTo>
                <a:cubicBezTo>
                  <a:pt x="819887" y="398247"/>
                  <a:pt x="818813" y="396905"/>
                  <a:pt x="817740" y="397442"/>
                </a:cubicBezTo>
                <a:close/>
                <a:moveTo>
                  <a:pt x="1166245" y="65034"/>
                </a:moveTo>
                <a:cubicBezTo>
                  <a:pt x="1173221" y="65034"/>
                  <a:pt x="1182611" y="67717"/>
                  <a:pt x="1194416" y="73082"/>
                </a:cubicBezTo>
                <a:cubicBezTo>
                  <a:pt x="1206220" y="78448"/>
                  <a:pt x="1215879" y="84350"/>
                  <a:pt x="1223391" y="90789"/>
                </a:cubicBezTo>
                <a:cubicBezTo>
                  <a:pt x="1266317" y="130496"/>
                  <a:pt x="1277048" y="177178"/>
                  <a:pt x="1255585" y="230835"/>
                </a:cubicBezTo>
                <a:cubicBezTo>
                  <a:pt x="1243780" y="256591"/>
                  <a:pt x="1241634" y="274834"/>
                  <a:pt x="1249146" y="285566"/>
                </a:cubicBezTo>
                <a:cubicBezTo>
                  <a:pt x="1256658" y="296297"/>
                  <a:pt x="1280804" y="309175"/>
                  <a:pt x="1321584" y="324200"/>
                </a:cubicBezTo>
                <a:cubicBezTo>
                  <a:pt x="1356998" y="336004"/>
                  <a:pt x="1376851" y="347809"/>
                  <a:pt x="1381144" y="359613"/>
                </a:cubicBezTo>
                <a:cubicBezTo>
                  <a:pt x="1386509" y="371418"/>
                  <a:pt x="1383290" y="382150"/>
                  <a:pt x="1371485" y="391808"/>
                </a:cubicBezTo>
                <a:cubicBezTo>
                  <a:pt x="1359681" y="401466"/>
                  <a:pt x="1343584" y="406295"/>
                  <a:pt x="1323194" y="406295"/>
                </a:cubicBezTo>
                <a:cubicBezTo>
                  <a:pt x="1299584" y="406295"/>
                  <a:pt x="1283219" y="413003"/>
                  <a:pt x="1274097" y="426417"/>
                </a:cubicBezTo>
                <a:cubicBezTo>
                  <a:pt x="1264975" y="439831"/>
                  <a:pt x="1260951" y="461563"/>
                  <a:pt x="1262025" y="491611"/>
                </a:cubicBezTo>
                <a:cubicBezTo>
                  <a:pt x="1265244" y="546341"/>
                  <a:pt x="1265780" y="693363"/>
                  <a:pt x="1263634" y="932675"/>
                </a:cubicBezTo>
                <a:lnTo>
                  <a:pt x="1263634" y="1156427"/>
                </a:lnTo>
                <a:lnTo>
                  <a:pt x="1234659" y="1167695"/>
                </a:lnTo>
                <a:cubicBezTo>
                  <a:pt x="1216415" y="1175208"/>
                  <a:pt x="1192269" y="1170915"/>
                  <a:pt x="1162221" y="1154818"/>
                </a:cubicBezTo>
                <a:cubicBezTo>
                  <a:pt x="1145051" y="1145159"/>
                  <a:pt x="1130563" y="1132550"/>
                  <a:pt x="1118759" y="1116989"/>
                </a:cubicBezTo>
                <a:cubicBezTo>
                  <a:pt x="1106954" y="1101428"/>
                  <a:pt x="1091930" y="1077014"/>
                  <a:pt x="1073686" y="1043747"/>
                </a:cubicBezTo>
                <a:cubicBezTo>
                  <a:pt x="1054370" y="1004040"/>
                  <a:pt x="1039077" y="978284"/>
                  <a:pt x="1027810" y="966480"/>
                </a:cubicBezTo>
                <a:cubicBezTo>
                  <a:pt x="1016541" y="954675"/>
                  <a:pt x="999103" y="943407"/>
                  <a:pt x="975493" y="932675"/>
                </a:cubicBezTo>
                <a:cubicBezTo>
                  <a:pt x="947591" y="920871"/>
                  <a:pt x="930958" y="910139"/>
                  <a:pt x="925592" y="900481"/>
                </a:cubicBezTo>
                <a:cubicBezTo>
                  <a:pt x="920226" y="890823"/>
                  <a:pt x="925055" y="880628"/>
                  <a:pt x="940079" y="869896"/>
                </a:cubicBezTo>
                <a:cubicBezTo>
                  <a:pt x="949737" y="861311"/>
                  <a:pt x="954030" y="847360"/>
                  <a:pt x="952957" y="828043"/>
                </a:cubicBezTo>
                <a:cubicBezTo>
                  <a:pt x="951884" y="808727"/>
                  <a:pt x="946519" y="797995"/>
                  <a:pt x="936860" y="795849"/>
                </a:cubicBezTo>
                <a:cubicBezTo>
                  <a:pt x="927201" y="792629"/>
                  <a:pt x="918617" y="800946"/>
                  <a:pt x="911104" y="820800"/>
                </a:cubicBezTo>
                <a:cubicBezTo>
                  <a:pt x="903592" y="840653"/>
                  <a:pt x="904129" y="853262"/>
                  <a:pt x="912714" y="858628"/>
                </a:cubicBezTo>
                <a:cubicBezTo>
                  <a:pt x="921299" y="865067"/>
                  <a:pt x="921031" y="873921"/>
                  <a:pt x="911909" y="885189"/>
                </a:cubicBezTo>
                <a:cubicBezTo>
                  <a:pt x="902787" y="896457"/>
                  <a:pt x="898763" y="976138"/>
                  <a:pt x="899836" y="1124233"/>
                </a:cubicBezTo>
                <a:cubicBezTo>
                  <a:pt x="899836" y="1227255"/>
                  <a:pt x="898763" y="1290303"/>
                  <a:pt x="896617" y="1313376"/>
                </a:cubicBezTo>
                <a:cubicBezTo>
                  <a:pt x="894470" y="1336448"/>
                  <a:pt x="888031" y="1350131"/>
                  <a:pt x="877300" y="1354423"/>
                </a:cubicBezTo>
                <a:cubicBezTo>
                  <a:pt x="860130" y="1364082"/>
                  <a:pt x="843496" y="1358448"/>
                  <a:pt x="827398" y="1337521"/>
                </a:cubicBezTo>
                <a:cubicBezTo>
                  <a:pt x="811301" y="1316595"/>
                  <a:pt x="798960" y="1283596"/>
                  <a:pt x="790375" y="1238523"/>
                </a:cubicBezTo>
                <a:cubicBezTo>
                  <a:pt x="780716" y="1188085"/>
                  <a:pt x="779644" y="1161256"/>
                  <a:pt x="787155" y="1158037"/>
                </a:cubicBezTo>
                <a:cubicBezTo>
                  <a:pt x="791448" y="1156964"/>
                  <a:pt x="794936" y="1136037"/>
                  <a:pt x="797618" y="1095258"/>
                </a:cubicBezTo>
                <a:cubicBezTo>
                  <a:pt x="800301" y="1054478"/>
                  <a:pt x="801106" y="1014235"/>
                  <a:pt x="800033" y="974528"/>
                </a:cubicBezTo>
                <a:cubicBezTo>
                  <a:pt x="798960" y="934822"/>
                  <a:pt x="795740" y="914969"/>
                  <a:pt x="790375" y="914969"/>
                </a:cubicBezTo>
                <a:cubicBezTo>
                  <a:pt x="779644" y="914969"/>
                  <a:pt x="758180" y="938578"/>
                  <a:pt x="725986" y="985796"/>
                </a:cubicBezTo>
                <a:cubicBezTo>
                  <a:pt x="693791" y="1033015"/>
                  <a:pt x="665353" y="1083990"/>
                  <a:pt x="640670" y="1138720"/>
                </a:cubicBezTo>
                <a:cubicBezTo>
                  <a:pt x="625646" y="1168768"/>
                  <a:pt x="613573" y="1187280"/>
                  <a:pt x="604451" y="1194256"/>
                </a:cubicBezTo>
                <a:cubicBezTo>
                  <a:pt x="595330" y="1201231"/>
                  <a:pt x="584330" y="1198817"/>
                  <a:pt x="571452" y="1187012"/>
                </a:cubicBezTo>
                <a:cubicBezTo>
                  <a:pt x="557501" y="1173061"/>
                  <a:pt x="553477" y="1149988"/>
                  <a:pt x="559379" y="1117794"/>
                </a:cubicBezTo>
                <a:cubicBezTo>
                  <a:pt x="565281" y="1085599"/>
                  <a:pt x="580037" y="1052332"/>
                  <a:pt x="603647" y="1017991"/>
                </a:cubicBezTo>
                <a:cubicBezTo>
                  <a:pt x="635841" y="968626"/>
                  <a:pt x="649792" y="939919"/>
                  <a:pt x="645499" y="931871"/>
                </a:cubicBezTo>
                <a:cubicBezTo>
                  <a:pt x="641207" y="923822"/>
                  <a:pt x="614915" y="929456"/>
                  <a:pt x="566623" y="948773"/>
                </a:cubicBezTo>
                <a:cubicBezTo>
                  <a:pt x="512966" y="971309"/>
                  <a:pt x="468430" y="983113"/>
                  <a:pt x="433016" y="984187"/>
                </a:cubicBezTo>
                <a:cubicBezTo>
                  <a:pt x="407260" y="984187"/>
                  <a:pt x="391163" y="986065"/>
                  <a:pt x="384724" y="989821"/>
                </a:cubicBezTo>
                <a:cubicBezTo>
                  <a:pt x="378285" y="993577"/>
                  <a:pt x="372383" y="1004577"/>
                  <a:pt x="367017" y="1022820"/>
                </a:cubicBezTo>
                <a:cubicBezTo>
                  <a:pt x="353066" y="1061453"/>
                  <a:pt x="335359" y="1078624"/>
                  <a:pt x="313896" y="1074331"/>
                </a:cubicBezTo>
                <a:cubicBezTo>
                  <a:pt x="292433" y="1070039"/>
                  <a:pt x="275263" y="1045893"/>
                  <a:pt x="262385" y="1001894"/>
                </a:cubicBezTo>
                <a:cubicBezTo>
                  <a:pt x="252727" y="972919"/>
                  <a:pt x="253263" y="938578"/>
                  <a:pt x="263995" y="898871"/>
                </a:cubicBezTo>
                <a:cubicBezTo>
                  <a:pt x="270434" y="877408"/>
                  <a:pt x="276068" y="848702"/>
                  <a:pt x="280897" y="812751"/>
                </a:cubicBezTo>
                <a:cubicBezTo>
                  <a:pt x="285726" y="776800"/>
                  <a:pt x="288946" y="747021"/>
                  <a:pt x="290555" y="723411"/>
                </a:cubicBezTo>
                <a:cubicBezTo>
                  <a:pt x="292165" y="699802"/>
                  <a:pt x="290823" y="686388"/>
                  <a:pt x="286531" y="683168"/>
                </a:cubicBezTo>
                <a:cubicBezTo>
                  <a:pt x="281165" y="683168"/>
                  <a:pt x="263458" y="692826"/>
                  <a:pt x="233410" y="712143"/>
                </a:cubicBezTo>
                <a:cubicBezTo>
                  <a:pt x="207654" y="729314"/>
                  <a:pt x="173850" y="740582"/>
                  <a:pt x="131997" y="745947"/>
                </a:cubicBezTo>
                <a:cubicBezTo>
                  <a:pt x="90144" y="751313"/>
                  <a:pt x="55803" y="748630"/>
                  <a:pt x="28975" y="737899"/>
                </a:cubicBezTo>
                <a:cubicBezTo>
                  <a:pt x="9658" y="729314"/>
                  <a:pt x="0" y="719655"/>
                  <a:pt x="0" y="708924"/>
                </a:cubicBezTo>
                <a:cubicBezTo>
                  <a:pt x="0" y="701412"/>
                  <a:pt x="5366" y="698729"/>
                  <a:pt x="16097" y="700875"/>
                </a:cubicBezTo>
                <a:cubicBezTo>
                  <a:pt x="31121" y="705168"/>
                  <a:pt x="58218" y="695241"/>
                  <a:pt x="97388" y="671095"/>
                </a:cubicBezTo>
                <a:cubicBezTo>
                  <a:pt x="136558" y="646949"/>
                  <a:pt x="173314" y="618242"/>
                  <a:pt x="207654" y="584975"/>
                </a:cubicBezTo>
                <a:cubicBezTo>
                  <a:pt x="291360" y="506635"/>
                  <a:pt x="356286" y="482489"/>
                  <a:pt x="402431" y="512537"/>
                </a:cubicBezTo>
                <a:cubicBezTo>
                  <a:pt x="415309" y="521122"/>
                  <a:pt x="422821" y="530244"/>
                  <a:pt x="424967" y="539903"/>
                </a:cubicBezTo>
                <a:cubicBezTo>
                  <a:pt x="427113" y="549561"/>
                  <a:pt x="426577" y="574243"/>
                  <a:pt x="423358" y="613950"/>
                </a:cubicBezTo>
                <a:cubicBezTo>
                  <a:pt x="419065" y="670827"/>
                  <a:pt x="414236" y="706241"/>
                  <a:pt x="408870" y="720192"/>
                </a:cubicBezTo>
                <a:cubicBezTo>
                  <a:pt x="405651" y="730923"/>
                  <a:pt x="405114" y="735752"/>
                  <a:pt x="407260" y="734679"/>
                </a:cubicBezTo>
                <a:cubicBezTo>
                  <a:pt x="408333" y="734679"/>
                  <a:pt x="411016" y="734143"/>
                  <a:pt x="415309" y="733070"/>
                </a:cubicBezTo>
                <a:cubicBezTo>
                  <a:pt x="420675" y="728777"/>
                  <a:pt x="441333" y="690948"/>
                  <a:pt x="477283" y="619584"/>
                </a:cubicBezTo>
                <a:cubicBezTo>
                  <a:pt x="513234" y="548219"/>
                  <a:pt x="541941" y="487855"/>
                  <a:pt x="563404" y="438490"/>
                </a:cubicBezTo>
                <a:cubicBezTo>
                  <a:pt x="573062" y="412734"/>
                  <a:pt x="583793" y="397710"/>
                  <a:pt x="595598" y="393418"/>
                </a:cubicBezTo>
                <a:cubicBezTo>
                  <a:pt x="599891" y="393418"/>
                  <a:pt x="602037" y="395564"/>
                  <a:pt x="602037" y="399856"/>
                </a:cubicBezTo>
                <a:cubicBezTo>
                  <a:pt x="602037" y="403076"/>
                  <a:pt x="600427" y="408442"/>
                  <a:pt x="597208" y="415954"/>
                </a:cubicBezTo>
                <a:cubicBezTo>
                  <a:pt x="592915" y="428832"/>
                  <a:pt x="586745" y="451636"/>
                  <a:pt x="578696" y="484367"/>
                </a:cubicBezTo>
                <a:cubicBezTo>
                  <a:pt x="570647" y="517098"/>
                  <a:pt x="560184" y="550097"/>
                  <a:pt x="547306" y="583365"/>
                </a:cubicBezTo>
                <a:cubicBezTo>
                  <a:pt x="534429" y="616633"/>
                  <a:pt x="514307" y="675388"/>
                  <a:pt x="486942" y="759630"/>
                </a:cubicBezTo>
                <a:cubicBezTo>
                  <a:pt x="459576" y="843872"/>
                  <a:pt x="444284" y="891359"/>
                  <a:pt x="441064" y="902091"/>
                </a:cubicBezTo>
                <a:cubicBezTo>
                  <a:pt x="432479" y="921407"/>
                  <a:pt x="450186" y="918725"/>
                  <a:pt x="494185" y="894042"/>
                </a:cubicBezTo>
                <a:cubicBezTo>
                  <a:pt x="509210" y="885457"/>
                  <a:pt x="527990" y="873652"/>
                  <a:pt x="550526" y="858628"/>
                </a:cubicBezTo>
                <a:lnTo>
                  <a:pt x="634231" y="803897"/>
                </a:lnTo>
                <a:lnTo>
                  <a:pt x="629403" y="679949"/>
                </a:lnTo>
                <a:cubicBezTo>
                  <a:pt x="626183" y="596243"/>
                  <a:pt x="623500" y="514147"/>
                  <a:pt x="621354" y="433661"/>
                </a:cubicBezTo>
                <a:cubicBezTo>
                  <a:pt x="619207" y="353174"/>
                  <a:pt x="616524" y="307029"/>
                  <a:pt x="613305" y="295224"/>
                </a:cubicBezTo>
                <a:cubicBezTo>
                  <a:pt x="609012" y="283420"/>
                  <a:pt x="614915" y="277518"/>
                  <a:pt x="631012" y="277518"/>
                </a:cubicBezTo>
                <a:cubicBezTo>
                  <a:pt x="651402" y="276444"/>
                  <a:pt x="672328" y="284493"/>
                  <a:pt x="693791" y="301663"/>
                </a:cubicBezTo>
                <a:cubicBezTo>
                  <a:pt x="710962" y="315614"/>
                  <a:pt x="722498" y="322858"/>
                  <a:pt x="728400" y="323394"/>
                </a:cubicBezTo>
                <a:cubicBezTo>
                  <a:pt x="734303" y="323931"/>
                  <a:pt x="743156" y="320443"/>
                  <a:pt x="754961" y="312931"/>
                </a:cubicBezTo>
                <a:cubicBezTo>
                  <a:pt x="773204" y="298981"/>
                  <a:pt x="798155" y="292005"/>
                  <a:pt x="829813" y="292005"/>
                </a:cubicBezTo>
                <a:cubicBezTo>
                  <a:pt x="861471" y="292005"/>
                  <a:pt x="883739" y="298444"/>
                  <a:pt x="896617" y="311322"/>
                </a:cubicBezTo>
                <a:cubicBezTo>
                  <a:pt x="905202" y="319907"/>
                  <a:pt x="910568" y="332516"/>
                  <a:pt x="912714" y="349150"/>
                </a:cubicBezTo>
                <a:cubicBezTo>
                  <a:pt x="914860" y="365784"/>
                  <a:pt x="915933" y="397174"/>
                  <a:pt x="915933" y="443319"/>
                </a:cubicBezTo>
                <a:cubicBezTo>
                  <a:pt x="915933" y="445465"/>
                  <a:pt x="915933" y="447612"/>
                  <a:pt x="915933" y="449758"/>
                </a:cubicBezTo>
                <a:cubicBezTo>
                  <a:pt x="915933" y="513074"/>
                  <a:pt x="921567" y="546341"/>
                  <a:pt x="932835" y="549561"/>
                </a:cubicBezTo>
                <a:cubicBezTo>
                  <a:pt x="944104" y="552780"/>
                  <a:pt x="984078" y="531854"/>
                  <a:pt x="1052760" y="486782"/>
                </a:cubicBezTo>
                <a:cubicBezTo>
                  <a:pt x="1055979" y="485709"/>
                  <a:pt x="1058126" y="484635"/>
                  <a:pt x="1059199" y="483562"/>
                </a:cubicBezTo>
                <a:lnTo>
                  <a:pt x="1160611" y="415954"/>
                </a:lnTo>
                <a:lnTo>
                  <a:pt x="1171879" y="277518"/>
                </a:lnTo>
                <a:cubicBezTo>
                  <a:pt x="1180465" y="184153"/>
                  <a:pt x="1179391" y="126740"/>
                  <a:pt x="1168660" y="105277"/>
                </a:cubicBezTo>
                <a:cubicBezTo>
                  <a:pt x="1157928" y="83814"/>
                  <a:pt x="1152563" y="72009"/>
                  <a:pt x="1152563" y="69863"/>
                </a:cubicBezTo>
                <a:cubicBezTo>
                  <a:pt x="1154709" y="66643"/>
                  <a:pt x="1159270" y="65034"/>
                  <a:pt x="1166245" y="65034"/>
                </a:cubicBezTo>
                <a:close/>
                <a:moveTo>
                  <a:pt x="313091" y="52961"/>
                </a:moveTo>
                <a:cubicBezTo>
                  <a:pt x="324359" y="53497"/>
                  <a:pt x="339384" y="56985"/>
                  <a:pt x="358163" y="63424"/>
                </a:cubicBezTo>
                <a:cubicBezTo>
                  <a:pt x="376944" y="69863"/>
                  <a:pt x="393846" y="77911"/>
                  <a:pt x="408870" y="87570"/>
                </a:cubicBezTo>
                <a:cubicBezTo>
                  <a:pt x="449650" y="110106"/>
                  <a:pt x="473259" y="127008"/>
                  <a:pt x="479698" y="138276"/>
                </a:cubicBezTo>
                <a:cubicBezTo>
                  <a:pt x="486137" y="149544"/>
                  <a:pt x="482917" y="168056"/>
                  <a:pt x="470039" y="193812"/>
                </a:cubicBezTo>
                <a:cubicBezTo>
                  <a:pt x="460381" y="214201"/>
                  <a:pt x="450186" y="228421"/>
                  <a:pt x="439455" y="236469"/>
                </a:cubicBezTo>
                <a:cubicBezTo>
                  <a:pt x="428723" y="244518"/>
                  <a:pt x="409943" y="253371"/>
                  <a:pt x="383114" y="263030"/>
                </a:cubicBezTo>
                <a:cubicBezTo>
                  <a:pt x="324091" y="283420"/>
                  <a:pt x="294580" y="288785"/>
                  <a:pt x="294580" y="279127"/>
                </a:cubicBezTo>
                <a:cubicBezTo>
                  <a:pt x="294580" y="275908"/>
                  <a:pt x="303433" y="256323"/>
                  <a:pt x="321140" y="220372"/>
                </a:cubicBezTo>
                <a:cubicBezTo>
                  <a:pt x="338847" y="184422"/>
                  <a:pt x="347700" y="161885"/>
                  <a:pt x="347700" y="152764"/>
                </a:cubicBezTo>
                <a:cubicBezTo>
                  <a:pt x="347700" y="143642"/>
                  <a:pt x="338847" y="127008"/>
                  <a:pt x="321140" y="102862"/>
                </a:cubicBezTo>
                <a:cubicBezTo>
                  <a:pt x="303433" y="78716"/>
                  <a:pt x="294580" y="63961"/>
                  <a:pt x="294580" y="58595"/>
                </a:cubicBezTo>
                <a:cubicBezTo>
                  <a:pt x="295653" y="54302"/>
                  <a:pt x="301823" y="52424"/>
                  <a:pt x="313091" y="52961"/>
                </a:cubicBezTo>
                <a:close/>
                <a:moveTo>
                  <a:pt x="765223" y="41"/>
                </a:moveTo>
                <a:cubicBezTo>
                  <a:pt x="769381" y="-93"/>
                  <a:pt x="774009" y="108"/>
                  <a:pt x="779107" y="645"/>
                </a:cubicBezTo>
                <a:cubicBezTo>
                  <a:pt x="799497" y="2791"/>
                  <a:pt x="818277" y="8693"/>
                  <a:pt x="835447" y="18352"/>
                </a:cubicBezTo>
                <a:cubicBezTo>
                  <a:pt x="871934" y="40888"/>
                  <a:pt x="879446" y="72009"/>
                  <a:pt x="857983" y="111716"/>
                </a:cubicBezTo>
                <a:cubicBezTo>
                  <a:pt x="836520" y="151422"/>
                  <a:pt x="796277" y="181470"/>
                  <a:pt x="737254" y="201860"/>
                </a:cubicBezTo>
                <a:cubicBezTo>
                  <a:pt x="702913" y="212592"/>
                  <a:pt x="684669" y="217153"/>
                  <a:pt x="682523" y="215543"/>
                </a:cubicBezTo>
                <a:cubicBezTo>
                  <a:pt x="680377" y="213933"/>
                  <a:pt x="692182" y="190592"/>
                  <a:pt x="717937" y="145520"/>
                </a:cubicBezTo>
                <a:cubicBezTo>
                  <a:pt x="758717" y="78985"/>
                  <a:pt x="767839" y="39815"/>
                  <a:pt x="745302" y="28010"/>
                </a:cubicBezTo>
                <a:cubicBezTo>
                  <a:pt x="738863" y="22644"/>
                  <a:pt x="737254" y="16742"/>
                  <a:pt x="740473" y="10303"/>
                </a:cubicBezTo>
                <a:cubicBezTo>
                  <a:pt x="744498" y="3864"/>
                  <a:pt x="752747" y="444"/>
                  <a:pt x="765223" y="41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7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33F5145-F12D-5987-36CC-C51200047A02}"/>
              </a:ext>
            </a:extLst>
          </p:cNvPr>
          <p:cNvSpPr txBox="1"/>
          <p:nvPr/>
        </p:nvSpPr>
        <p:spPr>
          <a:xfrm>
            <a:off x="9022908" y="1770296"/>
            <a:ext cx="1236030" cy="1637026"/>
          </a:xfrm>
          <a:custGeom>
            <a:avLst/>
            <a:gdLst/>
            <a:ahLst/>
            <a:cxnLst/>
            <a:rect l="l" t="t" r="r" b="b"/>
            <a:pathLst>
              <a:path w="1236030" h="1637026">
                <a:moveTo>
                  <a:pt x="752105" y="1324512"/>
                </a:moveTo>
                <a:cubicBezTo>
                  <a:pt x="749366" y="1324673"/>
                  <a:pt x="746063" y="1327654"/>
                  <a:pt x="742196" y="1333455"/>
                </a:cubicBezTo>
                <a:cubicBezTo>
                  <a:pt x="734461" y="1345056"/>
                  <a:pt x="735106" y="1354080"/>
                  <a:pt x="744129" y="1360525"/>
                </a:cubicBezTo>
                <a:cubicBezTo>
                  <a:pt x="746707" y="1361814"/>
                  <a:pt x="750574" y="1359880"/>
                  <a:pt x="755731" y="1354724"/>
                </a:cubicBezTo>
                <a:cubicBezTo>
                  <a:pt x="760887" y="1350857"/>
                  <a:pt x="761854" y="1343445"/>
                  <a:pt x="758631" y="1332488"/>
                </a:cubicBezTo>
                <a:cubicBezTo>
                  <a:pt x="757020" y="1327010"/>
                  <a:pt x="754844" y="1324351"/>
                  <a:pt x="752105" y="1324512"/>
                </a:cubicBezTo>
                <a:close/>
                <a:moveTo>
                  <a:pt x="1045767" y="1267713"/>
                </a:moveTo>
                <a:cubicBezTo>
                  <a:pt x="1031587" y="1265135"/>
                  <a:pt x="1009029" y="1273514"/>
                  <a:pt x="978092" y="1292850"/>
                </a:cubicBezTo>
                <a:cubicBezTo>
                  <a:pt x="949732" y="1309608"/>
                  <a:pt x="935231" y="1324754"/>
                  <a:pt x="934586" y="1338289"/>
                </a:cubicBezTo>
                <a:cubicBezTo>
                  <a:pt x="933942" y="1351824"/>
                  <a:pt x="945865" y="1359880"/>
                  <a:pt x="970357" y="1362458"/>
                </a:cubicBezTo>
                <a:cubicBezTo>
                  <a:pt x="1034810" y="1371482"/>
                  <a:pt x="1067036" y="1352791"/>
                  <a:pt x="1067036" y="1306385"/>
                </a:cubicBezTo>
                <a:cubicBezTo>
                  <a:pt x="1067036" y="1283182"/>
                  <a:pt x="1059946" y="1270291"/>
                  <a:pt x="1045767" y="1267713"/>
                </a:cubicBezTo>
                <a:close/>
                <a:moveTo>
                  <a:pt x="1063229" y="1028796"/>
                </a:moveTo>
                <a:cubicBezTo>
                  <a:pt x="1055132" y="1027587"/>
                  <a:pt x="1042866" y="1031817"/>
                  <a:pt x="1026431" y="1041485"/>
                </a:cubicBezTo>
                <a:cubicBezTo>
                  <a:pt x="1013540" y="1049219"/>
                  <a:pt x="987437" y="1055987"/>
                  <a:pt x="948121" y="1061788"/>
                </a:cubicBezTo>
                <a:cubicBezTo>
                  <a:pt x="908805" y="1067588"/>
                  <a:pt x="880768" y="1075323"/>
                  <a:pt x="864011" y="1084990"/>
                </a:cubicBezTo>
                <a:cubicBezTo>
                  <a:pt x="847253" y="1094658"/>
                  <a:pt x="833718" y="1094336"/>
                  <a:pt x="823406" y="1084024"/>
                </a:cubicBezTo>
                <a:cubicBezTo>
                  <a:pt x="813093" y="1073711"/>
                  <a:pt x="796336" y="1068555"/>
                  <a:pt x="773133" y="1068555"/>
                </a:cubicBezTo>
                <a:cubicBezTo>
                  <a:pt x="760242" y="1068555"/>
                  <a:pt x="750252" y="1071133"/>
                  <a:pt x="743162" y="1076290"/>
                </a:cubicBezTo>
                <a:cubicBezTo>
                  <a:pt x="736072" y="1081445"/>
                  <a:pt x="731239" y="1090469"/>
                  <a:pt x="728660" y="1103360"/>
                </a:cubicBezTo>
                <a:cubicBezTo>
                  <a:pt x="722215" y="1129140"/>
                  <a:pt x="725116" y="1147187"/>
                  <a:pt x="737362" y="1157500"/>
                </a:cubicBezTo>
                <a:cubicBezTo>
                  <a:pt x="749608" y="1167812"/>
                  <a:pt x="770555" y="1171034"/>
                  <a:pt x="800203" y="1167167"/>
                </a:cubicBezTo>
                <a:cubicBezTo>
                  <a:pt x="831140" y="1160722"/>
                  <a:pt x="884636" y="1156855"/>
                  <a:pt x="960690" y="1155566"/>
                </a:cubicBezTo>
                <a:lnTo>
                  <a:pt x="1072837" y="1155566"/>
                </a:lnTo>
                <a:lnTo>
                  <a:pt x="1074770" y="1091758"/>
                </a:lnTo>
                <a:cubicBezTo>
                  <a:pt x="1078638" y="1058243"/>
                  <a:pt x="1077026" y="1038262"/>
                  <a:pt x="1069936" y="1031817"/>
                </a:cubicBezTo>
                <a:cubicBezTo>
                  <a:pt x="1068164" y="1030206"/>
                  <a:pt x="1065928" y="1029199"/>
                  <a:pt x="1063229" y="1028796"/>
                </a:cubicBezTo>
                <a:close/>
                <a:moveTo>
                  <a:pt x="769386" y="269022"/>
                </a:moveTo>
                <a:cubicBezTo>
                  <a:pt x="780263" y="268700"/>
                  <a:pt x="790535" y="269022"/>
                  <a:pt x="800203" y="269989"/>
                </a:cubicBezTo>
                <a:cubicBezTo>
                  <a:pt x="841452" y="275145"/>
                  <a:pt x="867234" y="280623"/>
                  <a:pt x="877546" y="286424"/>
                </a:cubicBezTo>
                <a:cubicBezTo>
                  <a:pt x="887858" y="292225"/>
                  <a:pt x="893014" y="304148"/>
                  <a:pt x="893014" y="322195"/>
                </a:cubicBezTo>
                <a:cubicBezTo>
                  <a:pt x="893014" y="335086"/>
                  <a:pt x="886891" y="346687"/>
                  <a:pt x="874645" y="356999"/>
                </a:cubicBezTo>
                <a:cubicBezTo>
                  <a:pt x="862400" y="367312"/>
                  <a:pt x="834363" y="382136"/>
                  <a:pt x="790535" y="401472"/>
                </a:cubicBezTo>
                <a:cubicBezTo>
                  <a:pt x="749285" y="420808"/>
                  <a:pt x="701590" y="448200"/>
                  <a:pt x="647450" y="483649"/>
                </a:cubicBezTo>
                <a:cubicBezTo>
                  <a:pt x="593310" y="519097"/>
                  <a:pt x="556572" y="546490"/>
                  <a:pt x="537237" y="565826"/>
                </a:cubicBezTo>
                <a:cubicBezTo>
                  <a:pt x="533369" y="570982"/>
                  <a:pt x="514034" y="585806"/>
                  <a:pt x="479229" y="610298"/>
                </a:cubicBezTo>
                <a:cubicBezTo>
                  <a:pt x="439269" y="639946"/>
                  <a:pt x="425734" y="654770"/>
                  <a:pt x="438624" y="654770"/>
                </a:cubicBezTo>
                <a:cubicBezTo>
                  <a:pt x="446359" y="656059"/>
                  <a:pt x="459894" y="651548"/>
                  <a:pt x="479229" y="641235"/>
                </a:cubicBezTo>
                <a:cubicBezTo>
                  <a:pt x="505010" y="628345"/>
                  <a:pt x="535303" y="614165"/>
                  <a:pt x="570107" y="598696"/>
                </a:cubicBezTo>
                <a:cubicBezTo>
                  <a:pt x="604912" y="583228"/>
                  <a:pt x="670653" y="552291"/>
                  <a:pt x="767332" y="505885"/>
                </a:cubicBezTo>
                <a:cubicBezTo>
                  <a:pt x="838230" y="471080"/>
                  <a:pt x="882057" y="451422"/>
                  <a:pt x="898815" y="446911"/>
                </a:cubicBezTo>
                <a:cubicBezTo>
                  <a:pt x="915573" y="442399"/>
                  <a:pt x="934908" y="445300"/>
                  <a:pt x="956822" y="455612"/>
                </a:cubicBezTo>
                <a:cubicBezTo>
                  <a:pt x="995494" y="469791"/>
                  <a:pt x="1016119" y="482037"/>
                  <a:pt x="1018697" y="492350"/>
                </a:cubicBezTo>
                <a:cubicBezTo>
                  <a:pt x="1021275" y="502662"/>
                  <a:pt x="1008384" y="521353"/>
                  <a:pt x="980025" y="548423"/>
                </a:cubicBezTo>
                <a:cubicBezTo>
                  <a:pt x="943932" y="581939"/>
                  <a:pt x="910417" y="616099"/>
                  <a:pt x="879479" y="650903"/>
                </a:cubicBezTo>
                <a:cubicBezTo>
                  <a:pt x="848542" y="685707"/>
                  <a:pt x="816316" y="716644"/>
                  <a:pt x="782801" y="743714"/>
                </a:cubicBezTo>
                <a:cubicBezTo>
                  <a:pt x="729950" y="782386"/>
                  <a:pt x="700946" y="808167"/>
                  <a:pt x="695790" y="821057"/>
                </a:cubicBezTo>
                <a:cubicBezTo>
                  <a:pt x="690634" y="833948"/>
                  <a:pt x="696434" y="859729"/>
                  <a:pt x="713192" y="898401"/>
                </a:cubicBezTo>
                <a:cubicBezTo>
                  <a:pt x="726082" y="929338"/>
                  <a:pt x="736717" y="948029"/>
                  <a:pt x="745096" y="954474"/>
                </a:cubicBezTo>
                <a:cubicBezTo>
                  <a:pt x="753475" y="960919"/>
                  <a:pt x="768621" y="964142"/>
                  <a:pt x="790535" y="964142"/>
                </a:cubicBezTo>
                <a:cubicBezTo>
                  <a:pt x="825339" y="964142"/>
                  <a:pt x="858854" y="957052"/>
                  <a:pt x="891081" y="942873"/>
                </a:cubicBezTo>
                <a:cubicBezTo>
                  <a:pt x="923307" y="928693"/>
                  <a:pt x="961978" y="924826"/>
                  <a:pt x="1007095" y="931271"/>
                </a:cubicBezTo>
                <a:lnTo>
                  <a:pt x="1074770" y="939006"/>
                </a:lnTo>
                <a:lnTo>
                  <a:pt x="1084438" y="890666"/>
                </a:lnTo>
                <a:cubicBezTo>
                  <a:pt x="1093462" y="832659"/>
                  <a:pt x="1085727" y="803655"/>
                  <a:pt x="1061235" y="803655"/>
                </a:cubicBezTo>
                <a:cubicBezTo>
                  <a:pt x="1050923" y="803655"/>
                  <a:pt x="1014185" y="817190"/>
                  <a:pt x="951022" y="844260"/>
                </a:cubicBezTo>
                <a:cubicBezTo>
                  <a:pt x="881413" y="872620"/>
                  <a:pt x="833396" y="888733"/>
                  <a:pt x="806970" y="892600"/>
                </a:cubicBezTo>
                <a:cubicBezTo>
                  <a:pt x="780545" y="896467"/>
                  <a:pt x="761531" y="889377"/>
                  <a:pt x="749930" y="871330"/>
                </a:cubicBezTo>
                <a:cubicBezTo>
                  <a:pt x="743485" y="857151"/>
                  <a:pt x="740584" y="847161"/>
                  <a:pt x="741229" y="841360"/>
                </a:cubicBezTo>
                <a:cubicBezTo>
                  <a:pt x="741873" y="835559"/>
                  <a:pt x="746707" y="826858"/>
                  <a:pt x="755731" y="815257"/>
                </a:cubicBezTo>
                <a:cubicBezTo>
                  <a:pt x="771199" y="798499"/>
                  <a:pt x="783767" y="790120"/>
                  <a:pt x="793435" y="790120"/>
                </a:cubicBezTo>
                <a:cubicBezTo>
                  <a:pt x="803103" y="790120"/>
                  <a:pt x="846608" y="774007"/>
                  <a:pt x="923952" y="741781"/>
                </a:cubicBezTo>
                <a:cubicBezTo>
                  <a:pt x="981959" y="719867"/>
                  <a:pt x="1019341" y="707299"/>
                  <a:pt x="1036099" y="704076"/>
                </a:cubicBezTo>
                <a:cubicBezTo>
                  <a:pt x="1052857" y="700854"/>
                  <a:pt x="1078638" y="703109"/>
                  <a:pt x="1113442" y="710844"/>
                </a:cubicBezTo>
                <a:cubicBezTo>
                  <a:pt x="1162426" y="722445"/>
                  <a:pt x="1194330" y="737914"/>
                  <a:pt x="1209154" y="757250"/>
                </a:cubicBezTo>
                <a:cubicBezTo>
                  <a:pt x="1223978" y="776585"/>
                  <a:pt x="1232679" y="813968"/>
                  <a:pt x="1235257" y="869397"/>
                </a:cubicBezTo>
                <a:cubicBezTo>
                  <a:pt x="1237835" y="922248"/>
                  <a:pt x="1233968" y="1044708"/>
                  <a:pt x="1223656" y="1236776"/>
                </a:cubicBezTo>
                <a:cubicBezTo>
                  <a:pt x="1213343" y="1428845"/>
                  <a:pt x="1204964" y="1535191"/>
                  <a:pt x="1198519" y="1555816"/>
                </a:cubicBezTo>
                <a:cubicBezTo>
                  <a:pt x="1192074" y="1572574"/>
                  <a:pt x="1174672" y="1590298"/>
                  <a:pt x="1146313" y="1608989"/>
                </a:cubicBezTo>
                <a:cubicBezTo>
                  <a:pt x="1117954" y="1627681"/>
                  <a:pt x="1095395" y="1637026"/>
                  <a:pt x="1078638" y="1637026"/>
                </a:cubicBezTo>
                <a:cubicBezTo>
                  <a:pt x="1064458" y="1637026"/>
                  <a:pt x="1041900" y="1615113"/>
                  <a:pt x="1010962" y="1571285"/>
                </a:cubicBezTo>
                <a:cubicBezTo>
                  <a:pt x="1000650" y="1554527"/>
                  <a:pt x="992593" y="1542281"/>
                  <a:pt x="986793" y="1534547"/>
                </a:cubicBezTo>
                <a:cubicBezTo>
                  <a:pt x="980992" y="1526812"/>
                  <a:pt x="971969" y="1520367"/>
                  <a:pt x="959723" y="1515211"/>
                </a:cubicBezTo>
                <a:cubicBezTo>
                  <a:pt x="947477" y="1510055"/>
                  <a:pt x="937487" y="1507477"/>
                  <a:pt x="929752" y="1507477"/>
                </a:cubicBezTo>
                <a:cubicBezTo>
                  <a:pt x="922018" y="1507477"/>
                  <a:pt x="906549" y="1510377"/>
                  <a:pt x="883347" y="1516178"/>
                </a:cubicBezTo>
                <a:cubicBezTo>
                  <a:pt x="860144" y="1521978"/>
                  <a:pt x="838552" y="1528424"/>
                  <a:pt x="818572" y="1535514"/>
                </a:cubicBezTo>
                <a:cubicBezTo>
                  <a:pt x="798592" y="1542603"/>
                  <a:pt x="767332" y="1555172"/>
                  <a:pt x="724793" y="1573218"/>
                </a:cubicBezTo>
                <a:cubicBezTo>
                  <a:pt x="705458" y="1580952"/>
                  <a:pt x="691600" y="1584175"/>
                  <a:pt x="683222" y="1582886"/>
                </a:cubicBezTo>
                <a:cubicBezTo>
                  <a:pt x="674843" y="1581597"/>
                  <a:pt x="660985" y="1571929"/>
                  <a:pt x="641650" y="1553882"/>
                </a:cubicBezTo>
                <a:cubicBezTo>
                  <a:pt x="618447" y="1529391"/>
                  <a:pt x="605556" y="1499742"/>
                  <a:pt x="602978" y="1464938"/>
                </a:cubicBezTo>
                <a:cubicBezTo>
                  <a:pt x="600400" y="1430134"/>
                  <a:pt x="606201" y="1341834"/>
                  <a:pt x="620380" y="1200038"/>
                </a:cubicBezTo>
                <a:cubicBezTo>
                  <a:pt x="631982" y="1081445"/>
                  <a:pt x="635204" y="996368"/>
                  <a:pt x="630048" y="944806"/>
                </a:cubicBezTo>
                <a:lnTo>
                  <a:pt x="622314" y="865530"/>
                </a:lnTo>
                <a:lnTo>
                  <a:pt x="556572" y="923537"/>
                </a:lnTo>
                <a:cubicBezTo>
                  <a:pt x="512745" y="960919"/>
                  <a:pt x="469562" y="1004747"/>
                  <a:pt x="427023" y="1055020"/>
                </a:cubicBezTo>
                <a:lnTo>
                  <a:pt x="299407" y="1201972"/>
                </a:lnTo>
                <a:cubicBezTo>
                  <a:pt x="256868" y="1249667"/>
                  <a:pt x="217552" y="1295428"/>
                  <a:pt x="181459" y="1339256"/>
                </a:cubicBezTo>
                <a:cubicBezTo>
                  <a:pt x="156967" y="1374060"/>
                  <a:pt x="128608" y="1406286"/>
                  <a:pt x="96382" y="1435934"/>
                </a:cubicBezTo>
                <a:cubicBezTo>
                  <a:pt x="64155" y="1465582"/>
                  <a:pt x="42886" y="1480407"/>
                  <a:pt x="32574" y="1480407"/>
                </a:cubicBezTo>
                <a:cubicBezTo>
                  <a:pt x="26128" y="1480407"/>
                  <a:pt x="17749" y="1474606"/>
                  <a:pt x="7437" y="1463004"/>
                </a:cubicBezTo>
                <a:cubicBezTo>
                  <a:pt x="-5453" y="1446247"/>
                  <a:pt x="-1586" y="1416599"/>
                  <a:pt x="19039" y="1374060"/>
                </a:cubicBezTo>
                <a:cubicBezTo>
                  <a:pt x="39663" y="1331521"/>
                  <a:pt x="73179" y="1287694"/>
                  <a:pt x="119584" y="1242577"/>
                </a:cubicBezTo>
                <a:cubicBezTo>
                  <a:pt x="211107" y="1145898"/>
                  <a:pt x="303274" y="1045674"/>
                  <a:pt x="396086" y="941906"/>
                </a:cubicBezTo>
                <a:cubicBezTo>
                  <a:pt x="488897" y="838137"/>
                  <a:pt x="532725" y="783031"/>
                  <a:pt x="527569" y="776585"/>
                </a:cubicBezTo>
                <a:cubicBezTo>
                  <a:pt x="523702" y="770140"/>
                  <a:pt x="507588" y="772718"/>
                  <a:pt x="479229" y="784320"/>
                </a:cubicBezTo>
                <a:cubicBezTo>
                  <a:pt x="300051" y="862952"/>
                  <a:pt x="199506" y="897756"/>
                  <a:pt x="177592" y="888733"/>
                </a:cubicBezTo>
                <a:cubicBezTo>
                  <a:pt x="165990" y="886154"/>
                  <a:pt x="158900" y="880032"/>
                  <a:pt x="156322" y="870364"/>
                </a:cubicBezTo>
                <a:cubicBezTo>
                  <a:pt x="153744" y="860696"/>
                  <a:pt x="153100" y="840393"/>
                  <a:pt x="154389" y="809456"/>
                </a:cubicBezTo>
                <a:lnTo>
                  <a:pt x="160190" y="735980"/>
                </a:lnTo>
                <a:lnTo>
                  <a:pt x="249134" y="687641"/>
                </a:lnTo>
                <a:cubicBezTo>
                  <a:pt x="305852" y="657993"/>
                  <a:pt x="356770" y="625122"/>
                  <a:pt x="401886" y="589029"/>
                </a:cubicBezTo>
                <a:lnTo>
                  <a:pt x="512100" y="498150"/>
                </a:lnTo>
                <a:lnTo>
                  <a:pt x="560440" y="461412"/>
                </a:lnTo>
                <a:lnTo>
                  <a:pt x="527569" y="397604"/>
                </a:lnTo>
                <a:cubicBezTo>
                  <a:pt x="512100" y="362800"/>
                  <a:pt x="505010" y="340242"/>
                  <a:pt x="506299" y="329929"/>
                </a:cubicBezTo>
                <a:cubicBezTo>
                  <a:pt x="507588" y="319617"/>
                  <a:pt x="518545" y="314461"/>
                  <a:pt x="539170" y="314461"/>
                </a:cubicBezTo>
                <a:cubicBezTo>
                  <a:pt x="558506" y="314461"/>
                  <a:pt x="597177" y="306082"/>
                  <a:pt x="655185" y="289324"/>
                </a:cubicBezTo>
                <a:cubicBezTo>
                  <a:pt x="698690" y="276756"/>
                  <a:pt x="736757" y="269989"/>
                  <a:pt x="769386" y="269022"/>
                </a:cubicBezTo>
                <a:close/>
                <a:moveTo>
                  <a:pt x="772408" y="13"/>
                </a:moveTo>
                <a:cubicBezTo>
                  <a:pt x="789326" y="-148"/>
                  <a:pt x="810515" y="1222"/>
                  <a:pt x="835974" y="4122"/>
                </a:cubicBezTo>
                <a:cubicBezTo>
                  <a:pt x="886891" y="9923"/>
                  <a:pt x="915573" y="17335"/>
                  <a:pt x="922018" y="26358"/>
                </a:cubicBezTo>
                <a:cubicBezTo>
                  <a:pt x="932330" y="41827"/>
                  <a:pt x="930397" y="54395"/>
                  <a:pt x="916217" y="64063"/>
                </a:cubicBezTo>
                <a:cubicBezTo>
                  <a:pt x="902038" y="73731"/>
                  <a:pt x="863366" y="90166"/>
                  <a:pt x="800203" y="113369"/>
                </a:cubicBezTo>
                <a:cubicBezTo>
                  <a:pt x="748641" y="132705"/>
                  <a:pt x="709647" y="144306"/>
                  <a:pt x="683222" y="148173"/>
                </a:cubicBezTo>
                <a:cubicBezTo>
                  <a:pt x="656796" y="152040"/>
                  <a:pt x="626181" y="152685"/>
                  <a:pt x="591377" y="150107"/>
                </a:cubicBezTo>
                <a:cubicBezTo>
                  <a:pt x="551416" y="148818"/>
                  <a:pt x="523379" y="143662"/>
                  <a:pt x="507266" y="134638"/>
                </a:cubicBezTo>
                <a:cubicBezTo>
                  <a:pt x="491153" y="125615"/>
                  <a:pt x="483096" y="112080"/>
                  <a:pt x="483096" y="94033"/>
                </a:cubicBezTo>
                <a:cubicBezTo>
                  <a:pt x="483096" y="83721"/>
                  <a:pt x="502755" y="75987"/>
                  <a:pt x="542070" y="70830"/>
                </a:cubicBezTo>
                <a:cubicBezTo>
                  <a:pt x="581387" y="65674"/>
                  <a:pt x="620380" y="55362"/>
                  <a:pt x="659052" y="39893"/>
                </a:cubicBezTo>
                <a:lnTo>
                  <a:pt x="734461" y="5089"/>
                </a:lnTo>
                <a:cubicBezTo>
                  <a:pt x="742840" y="1866"/>
                  <a:pt x="755489" y="174"/>
                  <a:pt x="772408" y="13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50800" dist="381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50800" dist="381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09" name="香香26"/>
          <p:cNvGrpSpPr/>
          <p:nvPr/>
        </p:nvGrpSpPr>
        <p:grpSpPr>
          <a:xfrm rot="20172725" flipH="1">
            <a:off x="638134" y="3147254"/>
            <a:ext cx="1103636" cy="685606"/>
            <a:chOff x="10244289" y="3881011"/>
            <a:chExt cx="1103636" cy="685606"/>
          </a:xfrm>
        </p:grpSpPr>
        <p:pic>
          <p:nvPicPr>
            <p:cNvPr id="107" name="香香26-1"/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20027779" flipH="1">
              <a:off x="10244289" y="3954217"/>
              <a:ext cx="489920" cy="612400"/>
            </a:xfrm>
            <a:prstGeom prst="rect">
              <a:avLst/>
            </a:prstGeom>
          </p:spPr>
        </p:pic>
        <p:pic>
          <p:nvPicPr>
            <p:cNvPr id="108" name="香香26-2"/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826178" y="3881011"/>
              <a:ext cx="521747" cy="521747"/>
            </a:xfrm>
            <a:custGeom>
              <a:avLst/>
              <a:gdLst>
                <a:gd name="connsiteX0" fmla="*/ 0 w 521747"/>
                <a:gd name="connsiteY0" fmla="*/ 0 h 521747"/>
                <a:gd name="connsiteX1" fmla="*/ 521747 w 521747"/>
                <a:gd name="connsiteY1" fmla="*/ 0 h 521747"/>
                <a:gd name="connsiteX2" fmla="*/ 521747 w 521747"/>
                <a:gd name="connsiteY2" fmla="*/ 521747 h 521747"/>
                <a:gd name="connsiteX3" fmla="*/ 0 w 521747"/>
                <a:gd name="connsiteY3" fmla="*/ 521747 h 5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747" h="521747">
                  <a:moveTo>
                    <a:pt x="0" y="0"/>
                  </a:moveTo>
                  <a:lnTo>
                    <a:pt x="521747" y="0"/>
                  </a:lnTo>
                  <a:lnTo>
                    <a:pt x="521747" y="521747"/>
                  </a:lnTo>
                  <a:lnTo>
                    <a:pt x="0" y="521747"/>
                  </a:lnTo>
                  <a:close/>
                </a:path>
              </a:pathLst>
            </a:cu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18A2AA0-CC1D-0509-F321-D5ACB7992CDA}"/>
              </a:ext>
            </a:extLst>
          </p:cNvPr>
          <p:cNvGrpSpPr/>
          <p:nvPr/>
        </p:nvGrpSpPr>
        <p:grpSpPr>
          <a:xfrm>
            <a:off x="2506065" y="3567768"/>
            <a:ext cx="6981588" cy="511032"/>
            <a:chOff x="2506065" y="3567768"/>
            <a:chExt cx="6981588" cy="511032"/>
          </a:xfrm>
        </p:grpSpPr>
        <p:sp>
          <p:nvSpPr>
            <p:cNvPr id="77" name="香香16"/>
            <p:cNvSpPr/>
            <p:nvPr/>
          </p:nvSpPr>
          <p:spPr>
            <a:xfrm>
              <a:off x="3839880" y="3599036"/>
              <a:ext cx="4313472" cy="460278"/>
            </a:xfrm>
            <a:custGeom>
              <a:avLst/>
              <a:gdLst>
                <a:gd name="connsiteX0" fmla="*/ 274348 w 5142079"/>
                <a:gd name="connsiteY0" fmla="*/ 0 h 548696"/>
                <a:gd name="connsiteX1" fmla="*/ 2307695 w 5142079"/>
                <a:gd name="connsiteY1" fmla="*/ 0 h 548696"/>
                <a:gd name="connsiteX2" fmla="*/ 2834384 w 5142079"/>
                <a:gd name="connsiteY2" fmla="*/ 0 h 548696"/>
                <a:gd name="connsiteX3" fmla="*/ 4867731 w 5142079"/>
                <a:gd name="connsiteY3" fmla="*/ 0 h 548696"/>
                <a:gd name="connsiteX4" fmla="*/ 5142079 w 5142079"/>
                <a:gd name="connsiteY4" fmla="*/ 274348 h 548696"/>
                <a:gd name="connsiteX5" fmla="*/ 4867731 w 5142079"/>
                <a:gd name="connsiteY5" fmla="*/ 548696 h 548696"/>
                <a:gd name="connsiteX6" fmla="*/ 2834384 w 5142079"/>
                <a:gd name="connsiteY6" fmla="*/ 548696 h 548696"/>
                <a:gd name="connsiteX7" fmla="*/ 2307695 w 5142079"/>
                <a:gd name="connsiteY7" fmla="*/ 548696 h 548696"/>
                <a:gd name="connsiteX8" fmla="*/ 274348 w 5142079"/>
                <a:gd name="connsiteY8" fmla="*/ 548696 h 548696"/>
                <a:gd name="connsiteX9" fmla="*/ 0 w 5142079"/>
                <a:gd name="connsiteY9" fmla="*/ 274348 h 548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2079" h="548696">
                  <a:moveTo>
                    <a:pt x="274348" y="0"/>
                  </a:moveTo>
                  <a:lnTo>
                    <a:pt x="2307695" y="0"/>
                  </a:lnTo>
                  <a:lnTo>
                    <a:pt x="2834384" y="0"/>
                  </a:lnTo>
                  <a:lnTo>
                    <a:pt x="4867731" y="0"/>
                  </a:lnTo>
                  <a:lnTo>
                    <a:pt x="5142079" y="274348"/>
                  </a:lnTo>
                  <a:lnTo>
                    <a:pt x="4867731" y="548696"/>
                  </a:lnTo>
                  <a:lnTo>
                    <a:pt x="2834384" y="548696"/>
                  </a:lnTo>
                  <a:lnTo>
                    <a:pt x="2307695" y="548696"/>
                  </a:lnTo>
                  <a:lnTo>
                    <a:pt x="274348" y="548696"/>
                  </a:lnTo>
                  <a:lnTo>
                    <a:pt x="0" y="274348"/>
                  </a:lnTo>
                  <a:close/>
                </a:path>
              </a:pathLst>
            </a:cu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9" name="香香17"/>
            <p:cNvSpPr/>
            <p:nvPr/>
          </p:nvSpPr>
          <p:spPr>
            <a:xfrm rot="10800000">
              <a:off x="3922817" y="3567768"/>
              <a:ext cx="4150298" cy="511032"/>
            </a:xfrm>
            <a:custGeom>
              <a:avLst/>
              <a:gdLst>
                <a:gd name="connsiteX0" fmla="*/ 5123315 w 5459428"/>
                <a:gd name="connsiteY0" fmla="*/ 672226 h 672226"/>
                <a:gd name="connsiteX1" fmla="*/ 3009311 w 5459428"/>
                <a:gd name="connsiteY1" fmla="*/ 672226 h 672226"/>
                <a:gd name="connsiteX2" fmla="*/ 2450117 w 5459428"/>
                <a:gd name="connsiteY2" fmla="*/ 672226 h 672226"/>
                <a:gd name="connsiteX3" fmla="*/ 336113 w 5459428"/>
                <a:gd name="connsiteY3" fmla="*/ 672226 h 672226"/>
                <a:gd name="connsiteX4" fmla="*/ 0 w 5459428"/>
                <a:gd name="connsiteY4" fmla="*/ 336113 h 672226"/>
                <a:gd name="connsiteX5" fmla="*/ 336113 w 5459428"/>
                <a:gd name="connsiteY5" fmla="*/ 0 h 672226"/>
                <a:gd name="connsiteX6" fmla="*/ 2450117 w 5459428"/>
                <a:gd name="connsiteY6" fmla="*/ 0 h 672226"/>
                <a:gd name="connsiteX7" fmla="*/ 3009311 w 5459428"/>
                <a:gd name="connsiteY7" fmla="*/ 0 h 672226"/>
                <a:gd name="connsiteX8" fmla="*/ 5123315 w 5459428"/>
                <a:gd name="connsiteY8" fmla="*/ 0 h 672226"/>
                <a:gd name="connsiteX9" fmla="*/ 5459428 w 5459428"/>
                <a:gd name="connsiteY9" fmla="*/ 336113 h 672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59428" h="672226">
                  <a:moveTo>
                    <a:pt x="5123315" y="672226"/>
                  </a:moveTo>
                  <a:lnTo>
                    <a:pt x="3009311" y="672226"/>
                  </a:lnTo>
                  <a:lnTo>
                    <a:pt x="2450117" y="672226"/>
                  </a:lnTo>
                  <a:lnTo>
                    <a:pt x="336113" y="672226"/>
                  </a:lnTo>
                  <a:lnTo>
                    <a:pt x="0" y="336113"/>
                  </a:lnTo>
                  <a:lnTo>
                    <a:pt x="336113" y="0"/>
                  </a:lnTo>
                  <a:lnTo>
                    <a:pt x="2450117" y="0"/>
                  </a:lnTo>
                  <a:lnTo>
                    <a:pt x="3009311" y="0"/>
                  </a:lnTo>
                  <a:lnTo>
                    <a:pt x="5123315" y="0"/>
                  </a:lnTo>
                  <a:lnTo>
                    <a:pt x="5459428" y="33611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4" name="香香18"/>
            <p:cNvSpPr/>
            <p:nvPr/>
          </p:nvSpPr>
          <p:spPr>
            <a:xfrm>
              <a:off x="4020670" y="3659898"/>
              <a:ext cx="381483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  答辩人：香宝儿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   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日期：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20XX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X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月 </a:t>
              </a:r>
              <a:endPara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cxnSp>
          <p:nvCxnSpPr>
            <p:cNvPr id="95" name="香香25"/>
            <p:cNvCxnSpPr/>
            <p:nvPr/>
          </p:nvCxnSpPr>
          <p:spPr>
            <a:xfrm>
              <a:off x="8287359" y="3816170"/>
              <a:ext cx="1200294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香香28"/>
            <p:cNvCxnSpPr/>
            <p:nvPr/>
          </p:nvCxnSpPr>
          <p:spPr>
            <a:xfrm flipH="1">
              <a:off x="2506065" y="3816170"/>
              <a:ext cx="114813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3" name="香香29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3216" y="2502009"/>
            <a:ext cx="919205" cy="919205"/>
          </a:xfrm>
          <a:prstGeom prst="rect">
            <a:avLst/>
          </a:prstGeom>
        </p:spPr>
      </p:pic>
      <p:pic>
        <p:nvPicPr>
          <p:cNvPr id="114" name="香香30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7642" y="1912396"/>
            <a:ext cx="750081" cy="75008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72DF273-4C3B-A114-FE98-D4611C0483A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29357" y="2245177"/>
            <a:ext cx="1145882" cy="1145882"/>
          </a:xfrm>
          <a:custGeom>
            <a:avLst/>
            <a:gdLst>
              <a:gd name="connsiteX0" fmla="*/ 0 w 1145882"/>
              <a:gd name="connsiteY0" fmla="*/ 0 h 1145882"/>
              <a:gd name="connsiteX1" fmla="*/ 1145882 w 1145882"/>
              <a:gd name="connsiteY1" fmla="*/ 0 h 1145882"/>
              <a:gd name="connsiteX2" fmla="*/ 1145882 w 1145882"/>
              <a:gd name="connsiteY2" fmla="*/ 1145882 h 1145882"/>
              <a:gd name="connsiteX3" fmla="*/ 0 w 1145882"/>
              <a:gd name="connsiteY3" fmla="*/ 1145882 h 114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82" h="1145882">
                <a:moveTo>
                  <a:pt x="0" y="0"/>
                </a:moveTo>
                <a:lnTo>
                  <a:pt x="1145882" y="0"/>
                </a:lnTo>
                <a:lnTo>
                  <a:pt x="1145882" y="1145882"/>
                </a:lnTo>
                <a:lnTo>
                  <a:pt x="0" y="1145882"/>
                </a:lnTo>
                <a:close/>
              </a:path>
            </a:pathLst>
          </a:custGeom>
        </p:spPr>
      </p:pic>
      <p:pic>
        <p:nvPicPr>
          <p:cNvPr id="27" name="香香32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8481" y="1909106"/>
            <a:ext cx="935369" cy="935369"/>
          </a:xfrm>
          <a:prstGeom prst="rect">
            <a:avLst/>
          </a:prstGeom>
        </p:spPr>
      </p:pic>
      <p:pic>
        <p:nvPicPr>
          <p:cNvPr id="32" name="香香33" descr="查看图片"/>
          <p:cNvPicPr>
            <a:picLocks noChangeAspect="1"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2393" y="-28587"/>
            <a:ext cx="6858000" cy="149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AF96379-C1C4-770F-764C-455467B3FF39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47284" y="2227219"/>
            <a:ext cx="919205" cy="919205"/>
          </a:xfrm>
          <a:custGeom>
            <a:avLst/>
            <a:gdLst>
              <a:gd name="connsiteX0" fmla="*/ 0 w 919205"/>
              <a:gd name="connsiteY0" fmla="*/ 0 h 919205"/>
              <a:gd name="connsiteX1" fmla="*/ 919205 w 919205"/>
              <a:gd name="connsiteY1" fmla="*/ 0 h 919205"/>
              <a:gd name="connsiteX2" fmla="*/ 919205 w 919205"/>
              <a:gd name="connsiteY2" fmla="*/ 919205 h 919205"/>
              <a:gd name="connsiteX3" fmla="*/ 0 w 919205"/>
              <a:gd name="connsiteY3" fmla="*/ 919205 h 91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9205" h="919205">
                <a:moveTo>
                  <a:pt x="0" y="0"/>
                </a:moveTo>
                <a:lnTo>
                  <a:pt x="919205" y="0"/>
                </a:lnTo>
                <a:lnTo>
                  <a:pt x="919205" y="919205"/>
                </a:lnTo>
                <a:lnTo>
                  <a:pt x="0" y="9192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1253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香香17" descr="图片包含 户外, 山, 天空, 树&#10;&#10;自动生成的说明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0014" flipH="1">
            <a:off x="10728105" y="1449034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2" name="香香2" descr="图片包含 户外, 山, 天空, 树&#10;&#10;自动生成的说明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-901011" y="-171373"/>
            <a:ext cx="2969818" cy="2765564"/>
          </a:xfrm>
          <a:custGeom>
            <a:avLst/>
            <a:gdLst>
              <a:gd name="connsiteX0" fmla="*/ 1596699 w 2969818"/>
              <a:gd name="connsiteY0" fmla="*/ 2765564 h 2765564"/>
              <a:gd name="connsiteX1" fmla="*/ 2969818 w 2969818"/>
              <a:gd name="connsiteY1" fmla="*/ 1972794 h 2765564"/>
              <a:gd name="connsiteX2" fmla="*/ 2969818 w 2969818"/>
              <a:gd name="connsiteY2" fmla="*/ 0 h 2765564"/>
              <a:gd name="connsiteX3" fmla="*/ 0 w 2969818"/>
              <a:gd name="connsiteY3" fmla="*/ 0 h 27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818" h="2765564">
                <a:moveTo>
                  <a:pt x="1596699" y="2765564"/>
                </a:moveTo>
                <a:lnTo>
                  <a:pt x="2969818" y="1972794"/>
                </a:lnTo>
                <a:lnTo>
                  <a:pt x="2969818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1" name="香香4"/>
          <p:cNvSpPr/>
          <p:nvPr>
            <p:custDataLst>
              <p:tags r:id="rId1"/>
            </p:custDataLst>
          </p:nvPr>
        </p:nvSpPr>
        <p:spPr>
          <a:xfrm flipH="1">
            <a:off x="729593" y="1642565"/>
            <a:ext cx="10732814" cy="5203600"/>
          </a:xfrm>
          <a:custGeom>
            <a:avLst/>
            <a:gdLst>
              <a:gd name="connsiteX0" fmla="*/ 0 w 10732814"/>
              <a:gd name="connsiteY0" fmla="*/ 189100 h 3971028"/>
              <a:gd name="connsiteX1" fmla="*/ 189100 w 10732814"/>
              <a:gd name="connsiteY1" fmla="*/ 0 h 3971028"/>
              <a:gd name="connsiteX2" fmla="*/ 10543714 w 10732814"/>
              <a:gd name="connsiteY2" fmla="*/ 0 h 3971028"/>
              <a:gd name="connsiteX3" fmla="*/ 10732814 w 10732814"/>
              <a:gd name="connsiteY3" fmla="*/ 189100 h 3971028"/>
              <a:gd name="connsiteX4" fmla="*/ 10732814 w 10732814"/>
              <a:gd name="connsiteY4" fmla="*/ 3781928 h 3971028"/>
              <a:gd name="connsiteX5" fmla="*/ 10543714 w 10732814"/>
              <a:gd name="connsiteY5" fmla="*/ 3971028 h 3971028"/>
              <a:gd name="connsiteX6" fmla="*/ 189100 w 10732814"/>
              <a:gd name="connsiteY6" fmla="*/ 3971028 h 3971028"/>
              <a:gd name="connsiteX7" fmla="*/ 0 w 10732814"/>
              <a:gd name="connsiteY7" fmla="*/ 3781928 h 3971028"/>
              <a:gd name="connsiteX8" fmla="*/ 0 w 10732814"/>
              <a:gd name="connsiteY8" fmla="*/ 189100 h 3971028"/>
              <a:gd name="connsiteX0-1" fmla="*/ 0 w 10732814"/>
              <a:gd name="connsiteY0-2" fmla="*/ 189100 h 3971028"/>
              <a:gd name="connsiteX1-3" fmla="*/ 4875400 w 10732814"/>
              <a:gd name="connsiteY1-4" fmla="*/ 438150 h 3971028"/>
              <a:gd name="connsiteX2-5" fmla="*/ 10543714 w 10732814"/>
              <a:gd name="connsiteY2-6" fmla="*/ 0 h 3971028"/>
              <a:gd name="connsiteX3-7" fmla="*/ 10732814 w 10732814"/>
              <a:gd name="connsiteY3-8" fmla="*/ 189100 h 3971028"/>
              <a:gd name="connsiteX4-9" fmla="*/ 10732814 w 10732814"/>
              <a:gd name="connsiteY4-10" fmla="*/ 3781928 h 3971028"/>
              <a:gd name="connsiteX5-11" fmla="*/ 10543714 w 10732814"/>
              <a:gd name="connsiteY5-12" fmla="*/ 3971028 h 3971028"/>
              <a:gd name="connsiteX6-13" fmla="*/ 189100 w 10732814"/>
              <a:gd name="connsiteY6-14" fmla="*/ 3971028 h 3971028"/>
              <a:gd name="connsiteX7-15" fmla="*/ 0 w 10732814"/>
              <a:gd name="connsiteY7-16" fmla="*/ 3781928 h 3971028"/>
              <a:gd name="connsiteX8-17" fmla="*/ 0 w 10732814"/>
              <a:gd name="connsiteY8-18" fmla="*/ 189100 h 3971028"/>
              <a:gd name="connsiteX0-19" fmla="*/ 0 w 10732814"/>
              <a:gd name="connsiteY0-20" fmla="*/ 189100 h 3971028"/>
              <a:gd name="connsiteX1-21" fmla="*/ 4875400 w 10732814"/>
              <a:gd name="connsiteY1-22" fmla="*/ 438150 h 3971028"/>
              <a:gd name="connsiteX2-23" fmla="*/ 10543714 w 10732814"/>
              <a:gd name="connsiteY2-24" fmla="*/ 0 h 3971028"/>
              <a:gd name="connsiteX3-25" fmla="*/ 10732814 w 10732814"/>
              <a:gd name="connsiteY3-26" fmla="*/ 189100 h 3971028"/>
              <a:gd name="connsiteX4-27" fmla="*/ 10732814 w 10732814"/>
              <a:gd name="connsiteY4-28" fmla="*/ 3781928 h 3971028"/>
              <a:gd name="connsiteX5-29" fmla="*/ 10543714 w 10732814"/>
              <a:gd name="connsiteY5-30" fmla="*/ 3971028 h 3971028"/>
              <a:gd name="connsiteX6-31" fmla="*/ 189100 w 10732814"/>
              <a:gd name="connsiteY6-32" fmla="*/ 3971028 h 3971028"/>
              <a:gd name="connsiteX7-33" fmla="*/ 0 w 10732814"/>
              <a:gd name="connsiteY7-34" fmla="*/ 3781928 h 3971028"/>
              <a:gd name="connsiteX8-35" fmla="*/ 0 w 10732814"/>
              <a:gd name="connsiteY8-36" fmla="*/ 189100 h 3971028"/>
              <a:gd name="connsiteX0-37" fmla="*/ 0 w 10732814"/>
              <a:gd name="connsiteY0-38" fmla="*/ 189100 h 3971028"/>
              <a:gd name="connsiteX1-39" fmla="*/ 4856350 w 10732814"/>
              <a:gd name="connsiteY1-40" fmla="*/ 666750 h 3971028"/>
              <a:gd name="connsiteX2-41" fmla="*/ 10543714 w 10732814"/>
              <a:gd name="connsiteY2-42" fmla="*/ 0 h 3971028"/>
              <a:gd name="connsiteX3-43" fmla="*/ 10732814 w 10732814"/>
              <a:gd name="connsiteY3-44" fmla="*/ 189100 h 3971028"/>
              <a:gd name="connsiteX4-45" fmla="*/ 10732814 w 10732814"/>
              <a:gd name="connsiteY4-46" fmla="*/ 3781928 h 3971028"/>
              <a:gd name="connsiteX5-47" fmla="*/ 10543714 w 10732814"/>
              <a:gd name="connsiteY5-48" fmla="*/ 3971028 h 3971028"/>
              <a:gd name="connsiteX6-49" fmla="*/ 189100 w 10732814"/>
              <a:gd name="connsiteY6-50" fmla="*/ 3971028 h 3971028"/>
              <a:gd name="connsiteX7-51" fmla="*/ 0 w 10732814"/>
              <a:gd name="connsiteY7-52" fmla="*/ 3781928 h 3971028"/>
              <a:gd name="connsiteX8-53" fmla="*/ 0 w 10732814"/>
              <a:gd name="connsiteY8-54" fmla="*/ 189100 h 3971028"/>
              <a:gd name="connsiteX0-55" fmla="*/ 0 w 10732814"/>
              <a:gd name="connsiteY0-56" fmla="*/ 189100 h 3971028"/>
              <a:gd name="connsiteX1-57" fmla="*/ 4856350 w 10732814"/>
              <a:gd name="connsiteY1-58" fmla="*/ 666750 h 3971028"/>
              <a:gd name="connsiteX2-59" fmla="*/ 10543714 w 10732814"/>
              <a:gd name="connsiteY2-60" fmla="*/ 0 h 3971028"/>
              <a:gd name="connsiteX3-61" fmla="*/ 10732814 w 10732814"/>
              <a:gd name="connsiteY3-62" fmla="*/ 189100 h 3971028"/>
              <a:gd name="connsiteX4-63" fmla="*/ 10732814 w 10732814"/>
              <a:gd name="connsiteY4-64" fmla="*/ 3781928 h 3971028"/>
              <a:gd name="connsiteX5-65" fmla="*/ 10543714 w 10732814"/>
              <a:gd name="connsiteY5-66" fmla="*/ 3971028 h 3971028"/>
              <a:gd name="connsiteX6-67" fmla="*/ 189100 w 10732814"/>
              <a:gd name="connsiteY6-68" fmla="*/ 3971028 h 3971028"/>
              <a:gd name="connsiteX7-69" fmla="*/ 0 w 10732814"/>
              <a:gd name="connsiteY7-70" fmla="*/ 3781928 h 3971028"/>
              <a:gd name="connsiteX8-71" fmla="*/ 0 w 10732814"/>
              <a:gd name="connsiteY8-72" fmla="*/ 189100 h 39710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0732814" h="3971028">
                <a:moveTo>
                  <a:pt x="0" y="189100"/>
                </a:moveTo>
                <a:cubicBezTo>
                  <a:pt x="0" y="84663"/>
                  <a:pt x="757112" y="-95250"/>
                  <a:pt x="4856350" y="666750"/>
                </a:cubicBezTo>
                <a:cubicBezTo>
                  <a:pt x="8955588" y="1428750"/>
                  <a:pt x="7092176" y="0"/>
                  <a:pt x="10543714" y="0"/>
                </a:cubicBezTo>
                <a:cubicBezTo>
                  <a:pt x="10648151" y="0"/>
                  <a:pt x="10732814" y="84663"/>
                  <a:pt x="10732814" y="189100"/>
                </a:cubicBezTo>
                <a:lnTo>
                  <a:pt x="10732814" y="3781928"/>
                </a:lnTo>
                <a:cubicBezTo>
                  <a:pt x="10732814" y="3886365"/>
                  <a:pt x="10648151" y="3971028"/>
                  <a:pt x="10543714" y="3971028"/>
                </a:cubicBezTo>
                <a:lnTo>
                  <a:pt x="189100" y="3971028"/>
                </a:lnTo>
                <a:cubicBezTo>
                  <a:pt x="84663" y="3971028"/>
                  <a:pt x="0" y="3886365"/>
                  <a:pt x="0" y="3781928"/>
                </a:cubicBezTo>
                <a:lnTo>
                  <a:pt x="0" y="189100"/>
                </a:ln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65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3" name="香香5"/>
          <p:cNvSpPr/>
          <p:nvPr>
            <p:custDataLst>
              <p:tags r:id="rId2"/>
            </p:custDataLst>
          </p:nvPr>
        </p:nvSpPr>
        <p:spPr>
          <a:xfrm flipH="1">
            <a:off x="870356" y="1991082"/>
            <a:ext cx="10451289" cy="4070457"/>
          </a:xfrm>
          <a:custGeom>
            <a:avLst/>
            <a:gdLst>
              <a:gd name="connsiteX0" fmla="*/ 0 w 10732814"/>
              <a:gd name="connsiteY0" fmla="*/ 189100 h 3971028"/>
              <a:gd name="connsiteX1" fmla="*/ 189100 w 10732814"/>
              <a:gd name="connsiteY1" fmla="*/ 0 h 3971028"/>
              <a:gd name="connsiteX2" fmla="*/ 10543714 w 10732814"/>
              <a:gd name="connsiteY2" fmla="*/ 0 h 3971028"/>
              <a:gd name="connsiteX3" fmla="*/ 10732814 w 10732814"/>
              <a:gd name="connsiteY3" fmla="*/ 189100 h 3971028"/>
              <a:gd name="connsiteX4" fmla="*/ 10732814 w 10732814"/>
              <a:gd name="connsiteY4" fmla="*/ 3781928 h 3971028"/>
              <a:gd name="connsiteX5" fmla="*/ 10543714 w 10732814"/>
              <a:gd name="connsiteY5" fmla="*/ 3971028 h 3971028"/>
              <a:gd name="connsiteX6" fmla="*/ 189100 w 10732814"/>
              <a:gd name="connsiteY6" fmla="*/ 3971028 h 3971028"/>
              <a:gd name="connsiteX7" fmla="*/ 0 w 10732814"/>
              <a:gd name="connsiteY7" fmla="*/ 3781928 h 3971028"/>
              <a:gd name="connsiteX8" fmla="*/ 0 w 10732814"/>
              <a:gd name="connsiteY8" fmla="*/ 189100 h 3971028"/>
              <a:gd name="connsiteX0-1" fmla="*/ 0 w 10732814"/>
              <a:gd name="connsiteY0-2" fmla="*/ 189100 h 3971028"/>
              <a:gd name="connsiteX1-3" fmla="*/ 4875400 w 10732814"/>
              <a:gd name="connsiteY1-4" fmla="*/ 438150 h 3971028"/>
              <a:gd name="connsiteX2-5" fmla="*/ 10543714 w 10732814"/>
              <a:gd name="connsiteY2-6" fmla="*/ 0 h 3971028"/>
              <a:gd name="connsiteX3-7" fmla="*/ 10732814 w 10732814"/>
              <a:gd name="connsiteY3-8" fmla="*/ 189100 h 3971028"/>
              <a:gd name="connsiteX4-9" fmla="*/ 10732814 w 10732814"/>
              <a:gd name="connsiteY4-10" fmla="*/ 3781928 h 3971028"/>
              <a:gd name="connsiteX5-11" fmla="*/ 10543714 w 10732814"/>
              <a:gd name="connsiteY5-12" fmla="*/ 3971028 h 3971028"/>
              <a:gd name="connsiteX6-13" fmla="*/ 189100 w 10732814"/>
              <a:gd name="connsiteY6-14" fmla="*/ 3971028 h 3971028"/>
              <a:gd name="connsiteX7-15" fmla="*/ 0 w 10732814"/>
              <a:gd name="connsiteY7-16" fmla="*/ 3781928 h 3971028"/>
              <a:gd name="connsiteX8-17" fmla="*/ 0 w 10732814"/>
              <a:gd name="connsiteY8-18" fmla="*/ 189100 h 3971028"/>
              <a:gd name="connsiteX0-19" fmla="*/ 0 w 10732814"/>
              <a:gd name="connsiteY0-20" fmla="*/ 189100 h 3971028"/>
              <a:gd name="connsiteX1-21" fmla="*/ 4875400 w 10732814"/>
              <a:gd name="connsiteY1-22" fmla="*/ 438150 h 3971028"/>
              <a:gd name="connsiteX2-23" fmla="*/ 10543714 w 10732814"/>
              <a:gd name="connsiteY2-24" fmla="*/ 0 h 3971028"/>
              <a:gd name="connsiteX3-25" fmla="*/ 10732814 w 10732814"/>
              <a:gd name="connsiteY3-26" fmla="*/ 189100 h 3971028"/>
              <a:gd name="connsiteX4-27" fmla="*/ 10732814 w 10732814"/>
              <a:gd name="connsiteY4-28" fmla="*/ 3781928 h 3971028"/>
              <a:gd name="connsiteX5-29" fmla="*/ 10543714 w 10732814"/>
              <a:gd name="connsiteY5-30" fmla="*/ 3971028 h 3971028"/>
              <a:gd name="connsiteX6-31" fmla="*/ 189100 w 10732814"/>
              <a:gd name="connsiteY6-32" fmla="*/ 3971028 h 3971028"/>
              <a:gd name="connsiteX7-33" fmla="*/ 0 w 10732814"/>
              <a:gd name="connsiteY7-34" fmla="*/ 3781928 h 3971028"/>
              <a:gd name="connsiteX8-35" fmla="*/ 0 w 10732814"/>
              <a:gd name="connsiteY8-36" fmla="*/ 189100 h 3971028"/>
              <a:gd name="connsiteX0-37" fmla="*/ 0 w 10732814"/>
              <a:gd name="connsiteY0-38" fmla="*/ 189100 h 3971028"/>
              <a:gd name="connsiteX1-39" fmla="*/ 4856350 w 10732814"/>
              <a:gd name="connsiteY1-40" fmla="*/ 666750 h 3971028"/>
              <a:gd name="connsiteX2-41" fmla="*/ 10543714 w 10732814"/>
              <a:gd name="connsiteY2-42" fmla="*/ 0 h 3971028"/>
              <a:gd name="connsiteX3-43" fmla="*/ 10732814 w 10732814"/>
              <a:gd name="connsiteY3-44" fmla="*/ 189100 h 3971028"/>
              <a:gd name="connsiteX4-45" fmla="*/ 10732814 w 10732814"/>
              <a:gd name="connsiteY4-46" fmla="*/ 3781928 h 3971028"/>
              <a:gd name="connsiteX5-47" fmla="*/ 10543714 w 10732814"/>
              <a:gd name="connsiteY5-48" fmla="*/ 3971028 h 3971028"/>
              <a:gd name="connsiteX6-49" fmla="*/ 189100 w 10732814"/>
              <a:gd name="connsiteY6-50" fmla="*/ 3971028 h 3971028"/>
              <a:gd name="connsiteX7-51" fmla="*/ 0 w 10732814"/>
              <a:gd name="connsiteY7-52" fmla="*/ 3781928 h 3971028"/>
              <a:gd name="connsiteX8-53" fmla="*/ 0 w 10732814"/>
              <a:gd name="connsiteY8-54" fmla="*/ 189100 h 3971028"/>
              <a:gd name="connsiteX0-55" fmla="*/ 0 w 10732814"/>
              <a:gd name="connsiteY0-56" fmla="*/ 189100 h 3971028"/>
              <a:gd name="connsiteX1-57" fmla="*/ 4856350 w 10732814"/>
              <a:gd name="connsiteY1-58" fmla="*/ 666750 h 3971028"/>
              <a:gd name="connsiteX2-59" fmla="*/ 10543714 w 10732814"/>
              <a:gd name="connsiteY2-60" fmla="*/ 0 h 3971028"/>
              <a:gd name="connsiteX3-61" fmla="*/ 10732814 w 10732814"/>
              <a:gd name="connsiteY3-62" fmla="*/ 189100 h 3971028"/>
              <a:gd name="connsiteX4-63" fmla="*/ 10732814 w 10732814"/>
              <a:gd name="connsiteY4-64" fmla="*/ 3781928 h 3971028"/>
              <a:gd name="connsiteX5-65" fmla="*/ 10543714 w 10732814"/>
              <a:gd name="connsiteY5-66" fmla="*/ 3971028 h 3971028"/>
              <a:gd name="connsiteX6-67" fmla="*/ 189100 w 10732814"/>
              <a:gd name="connsiteY6-68" fmla="*/ 3971028 h 3971028"/>
              <a:gd name="connsiteX7-69" fmla="*/ 0 w 10732814"/>
              <a:gd name="connsiteY7-70" fmla="*/ 3781928 h 3971028"/>
              <a:gd name="connsiteX8-71" fmla="*/ 0 w 10732814"/>
              <a:gd name="connsiteY8-72" fmla="*/ 189100 h 39710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0732814" h="3971028">
                <a:moveTo>
                  <a:pt x="0" y="189100"/>
                </a:moveTo>
                <a:cubicBezTo>
                  <a:pt x="0" y="84663"/>
                  <a:pt x="757112" y="-95250"/>
                  <a:pt x="4856350" y="666750"/>
                </a:cubicBezTo>
                <a:cubicBezTo>
                  <a:pt x="8955588" y="1428750"/>
                  <a:pt x="7092176" y="0"/>
                  <a:pt x="10543714" y="0"/>
                </a:cubicBezTo>
                <a:cubicBezTo>
                  <a:pt x="10648151" y="0"/>
                  <a:pt x="10732814" y="84663"/>
                  <a:pt x="10732814" y="189100"/>
                </a:cubicBezTo>
                <a:lnTo>
                  <a:pt x="10732814" y="3781928"/>
                </a:lnTo>
                <a:cubicBezTo>
                  <a:pt x="10732814" y="3886365"/>
                  <a:pt x="10648151" y="3971028"/>
                  <a:pt x="10543714" y="3971028"/>
                </a:cubicBezTo>
                <a:lnTo>
                  <a:pt x="189100" y="3971028"/>
                </a:lnTo>
                <a:cubicBezTo>
                  <a:pt x="84663" y="3971028"/>
                  <a:pt x="0" y="3886365"/>
                  <a:pt x="0" y="3781928"/>
                </a:cubicBezTo>
                <a:lnTo>
                  <a:pt x="0" y="189100"/>
                </a:lnTo>
                <a:close/>
              </a:path>
            </a:pathLst>
          </a:custGeom>
          <a:solidFill>
            <a:schemeClr val="bg1">
              <a:alpha val="58000"/>
            </a:schemeClr>
          </a:solidFill>
          <a:ln w="11684"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46736" dist="35052" dir="8100001" algn="tr" rotWithShape="0">
              <a:schemeClr val="bg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65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3" name="香香6"/>
          <p:cNvSpPr/>
          <p:nvPr>
            <p:custDataLst>
              <p:tags r:id="rId3"/>
            </p:custDataLst>
          </p:nvPr>
        </p:nvSpPr>
        <p:spPr>
          <a:xfrm rot="5400000">
            <a:off x="7478444" y="2058754"/>
            <a:ext cx="746547" cy="638540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perspectiveLeft">
              <a:rot lat="0" lon="2400000" rev="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>
            <a:sp3d>
              <a:bevelT w="0" h="0"/>
              <a:bevelB w="0" h="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655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FAD5C5C-EB4E-7AB7-675C-29AA20DC4F99}"/>
              </a:ext>
            </a:extLst>
          </p:cNvPr>
          <p:cNvGrpSpPr/>
          <p:nvPr/>
        </p:nvGrpSpPr>
        <p:grpSpPr>
          <a:xfrm>
            <a:off x="1127793" y="3278924"/>
            <a:ext cx="7238745" cy="1393434"/>
            <a:chOff x="1127793" y="3278924"/>
            <a:chExt cx="7238745" cy="1393434"/>
          </a:xfrm>
        </p:grpSpPr>
        <p:sp>
          <p:nvSpPr>
            <p:cNvPr id="34" name="香香7"/>
            <p:cNvSpPr/>
            <p:nvPr/>
          </p:nvSpPr>
          <p:spPr>
            <a:xfrm>
              <a:off x="1240901" y="3278924"/>
              <a:ext cx="7125637" cy="1251114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775" h="1251114">
                  <a:moveTo>
                    <a:pt x="0" y="180975"/>
                  </a:moveTo>
                  <a:cubicBezTo>
                    <a:pt x="634206" y="134937"/>
                    <a:pt x="1268412" y="88900"/>
                    <a:pt x="1905000" y="266700"/>
                  </a:cubicBezTo>
                  <a:cubicBezTo>
                    <a:pt x="2541588" y="444500"/>
                    <a:pt x="3071812" y="1190625"/>
                    <a:pt x="3819525" y="1247775"/>
                  </a:cubicBezTo>
                  <a:cubicBezTo>
                    <a:pt x="4567238" y="1304925"/>
                    <a:pt x="6391275" y="609600"/>
                    <a:pt x="6391275" y="609600"/>
                  </a:cubicBezTo>
                  <a:lnTo>
                    <a:pt x="8867775" y="0"/>
                  </a:lnTo>
                </a:path>
              </a:pathLst>
            </a:custGeom>
            <a:noFill/>
            <a:ln w="11684">
              <a:gradFill flip="none" rotWithShape="1">
                <a:gsLst>
                  <a:gs pos="75000">
                    <a:schemeClr val="accent1">
                      <a:alpha val="0"/>
                    </a:schemeClr>
                  </a:gs>
                  <a:gs pos="37000">
                    <a:schemeClr val="accent1">
                      <a:alpha val="55000"/>
                    </a:schemeClr>
                  </a:gs>
                  <a:gs pos="0">
                    <a:schemeClr val="accent1">
                      <a:alpha val="1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3" name="香香8"/>
            <p:cNvSpPr/>
            <p:nvPr/>
          </p:nvSpPr>
          <p:spPr>
            <a:xfrm>
              <a:off x="1127793" y="3421244"/>
              <a:ext cx="7125637" cy="1251114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775" h="1251114">
                  <a:moveTo>
                    <a:pt x="0" y="180975"/>
                  </a:moveTo>
                  <a:cubicBezTo>
                    <a:pt x="634206" y="134937"/>
                    <a:pt x="1268412" y="88900"/>
                    <a:pt x="1905000" y="266700"/>
                  </a:cubicBezTo>
                  <a:cubicBezTo>
                    <a:pt x="2541588" y="444500"/>
                    <a:pt x="3071812" y="1190625"/>
                    <a:pt x="3819525" y="1247775"/>
                  </a:cubicBezTo>
                  <a:cubicBezTo>
                    <a:pt x="4567238" y="1304925"/>
                    <a:pt x="6391275" y="609600"/>
                    <a:pt x="6391275" y="609600"/>
                  </a:cubicBezTo>
                  <a:lnTo>
                    <a:pt x="8867775" y="0"/>
                  </a:lnTo>
                </a:path>
              </a:pathLst>
            </a:custGeom>
            <a:noFill/>
            <a:ln w="11684">
              <a:gradFill flip="none" rotWithShape="1">
                <a:gsLst>
                  <a:gs pos="58700">
                    <a:schemeClr val="accent1">
                      <a:lumMod val="20000"/>
                      <a:lumOff val="80000"/>
                    </a:schemeClr>
                  </a:gs>
                  <a:gs pos="2000">
                    <a:schemeClr val="accent2">
                      <a:alpha val="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香香9"/>
          <p:cNvSpPr/>
          <p:nvPr/>
        </p:nvSpPr>
        <p:spPr>
          <a:xfrm>
            <a:off x="3901715" y="3261987"/>
            <a:ext cx="887815" cy="8941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24" name="香香10"/>
          <p:cNvGrpSpPr/>
          <p:nvPr/>
        </p:nvGrpSpPr>
        <p:grpSpPr>
          <a:xfrm rot="21400485">
            <a:off x="5217762" y="3079548"/>
            <a:ext cx="1904285" cy="1413388"/>
            <a:chOff x="5604815" y="3255748"/>
            <a:chExt cx="1904285" cy="1413388"/>
          </a:xfrm>
        </p:grpSpPr>
        <p:sp>
          <p:nvSpPr>
            <p:cNvPr id="19" name="香香10-1"/>
            <p:cNvSpPr/>
            <p:nvPr>
              <p:custDataLst>
                <p:tags r:id="rId17"/>
              </p:custDataLst>
            </p:nvPr>
          </p:nvSpPr>
          <p:spPr>
            <a:xfrm flipH="1">
              <a:off x="5604815" y="3255748"/>
              <a:ext cx="1904285" cy="1413388"/>
            </a:xfrm>
            <a:custGeom>
              <a:avLst/>
              <a:gdLst>
                <a:gd name="connsiteX0" fmla="*/ 1523469 w 1904285"/>
                <a:gd name="connsiteY0" fmla="*/ 2419 h 1413388"/>
                <a:gd name="connsiteX1" fmla="*/ 1904285 w 1904285"/>
                <a:gd name="connsiteY1" fmla="*/ 90361 h 1413388"/>
                <a:gd name="connsiteX2" fmla="*/ 1904285 w 1904285"/>
                <a:gd name="connsiteY2" fmla="*/ 1347235 h 1413388"/>
                <a:gd name="connsiteX3" fmla="*/ 1838132 w 1904285"/>
                <a:gd name="connsiteY3" fmla="*/ 1413388 h 1413388"/>
                <a:gd name="connsiteX4" fmla="*/ 0 w 1904285"/>
                <a:gd name="connsiteY4" fmla="*/ 1413388 h 1413388"/>
                <a:gd name="connsiteX5" fmla="*/ 0 w 1904285"/>
                <a:gd name="connsiteY5" fmla="*/ 144078 h 1413388"/>
                <a:gd name="connsiteX6" fmla="*/ 308145 w 1904285"/>
                <a:gd name="connsiteY6" fmla="*/ 104746 h 1413388"/>
                <a:gd name="connsiteX7" fmla="*/ 1523469 w 1904285"/>
                <a:gd name="connsiteY7" fmla="*/ 2419 h 14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4285" h="1413388">
                  <a:moveTo>
                    <a:pt x="1523469" y="2419"/>
                  </a:moveTo>
                  <a:cubicBezTo>
                    <a:pt x="1685587" y="10021"/>
                    <a:pt x="1817513" y="36207"/>
                    <a:pt x="1904285" y="90361"/>
                  </a:cubicBezTo>
                  <a:lnTo>
                    <a:pt x="1904285" y="1347235"/>
                  </a:lnTo>
                  <a:cubicBezTo>
                    <a:pt x="1904285" y="1383770"/>
                    <a:pt x="1874667" y="1413388"/>
                    <a:pt x="1838132" y="1413388"/>
                  </a:cubicBezTo>
                  <a:lnTo>
                    <a:pt x="0" y="1413388"/>
                  </a:lnTo>
                  <a:lnTo>
                    <a:pt x="0" y="144078"/>
                  </a:lnTo>
                  <a:lnTo>
                    <a:pt x="308145" y="104746"/>
                  </a:lnTo>
                  <a:cubicBezTo>
                    <a:pt x="754226" y="46346"/>
                    <a:pt x="1199232" y="-12786"/>
                    <a:pt x="1523469" y="2419"/>
                  </a:cubicBezTo>
                  <a:close/>
                </a:path>
              </a:pathLst>
            </a:cu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香香10-2"/>
            <p:cNvSpPr/>
            <p:nvPr/>
          </p:nvSpPr>
          <p:spPr>
            <a:xfrm rot="10800000" flipV="1">
              <a:off x="5786956" y="3547054"/>
              <a:ext cx="1540004" cy="2952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参考文献</a:t>
              </a:r>
            </a:p>
          </p:txBody>
        </p:sp>
        <p:sp>
          <p:nvSpPr>
            <p:cNvPr id="23" name="香香10-3"/>
            <p:cNvSpPr txBox="1"/>
            <p:nvPr>
              <p:custDataLst>
                <p:tags r:id="rId18"/>
              </p:custDataLst>
            </p:nvPr>
          </p:nvSpPr>
          <p:spPr>
            <a:xfrm>
              <a:off x="5765064" y="3958409"/>
              <a:ext cx="1583787" cy="464807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lIns="0" tIns="0" rIns="0" bIns="0" rtlCol="0" anchor="t">
              <a:spAutoFit/>
            </a:bodyPr>
            <a:lstStyle/>
            <a:p>
              <a:pPr lvl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2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M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</p:grpSp>
      <p:grpSp>
        <p:nvGrpSpPr>
          <p:cNvPr id="25" name="香香11"/>
          <p:cNvGrpSpPr/>
          <p:nvPr/>
        </p:nvGrpSpPr>
        <p:grpSpPr>
          <a:xfrm rot="21400485">
            <a:off x="7123693" y="2902365"/>
            <a:ext cx="1904285" cy="1413388"/>
            <a:chOff x="5604815" y="3255748"/>
            <a:chExt cx="1904285" cy="1413388"/>
          </a:xfrm>
        </p:grpSpPr>
        <p:sp>
          <p:nvSpPr>
            <p:cNvPr id="26" name="香香11-1"/>
            <p:cNvSpPr/>
            <p:nvPr>
              <p:custDataLst>
                <p:tags r:id="rId15"/>
              </p:custDataLst>
            </p:nvPr>
          </p:nvSpPr>
          <p:spPr>
            <a:xfrm flipH="1">
              <a:off x="5604815" y="3255748"/>
              <a:ext cx="1904285" cy="1413388"/>
            </a:xfrm>
            <a:custGeom>
              <a:avLst/>
              <a:gdLst>
                <a:gd name="connsiteX0" fmla="*/ 1523469 w 1904285"/>
                <a:gd name="connsiteY0" fmla="*/ 2419 h 1413388"/>
                <a:gd name="connsiteX1" fmla="*/ 1904285 w 1904285"/>
                <a:gd name="connsiteY1" fmla="*/ 90361 h 1413388"/>
                <a:gd name="connsiteX2" fmla="*/ 1904285 w 1904285"/>
                <a:gd name="connsiteY2" fmla="*/ 1347235 h 1413388"/>
                <a:gd name="connsiteX3" fmla="*/ 1838132 w 1904285"/>
                <a:gd name="connsiteY3" fmla="*/ 1413388 h 1413388"/>
                <a:gd name="connsiteX4" fmla="*/ 0 w 1904285"/>
                <a:gd name="connsiteY4" fmla="*/ 1413388 h 1413388"/>
                <a:gd name="connsiteX5" fmla="*/ 0 w 1904285"/>
                <a:gd name="connsiteY5" fmla="*/ 144078 h 1413388"/>
                <a:gd name="connsiteX6" fmla="*/ 308145 w 1904285"/>
                <a:gd name="connsiteY6" fmla="*/ 104746 h 1413388"/>
                <a:gd name="connsiteX7" fmla="*/ 1523469 w 1904285"/>
                <a:gd name="connsiteY7" fmla="*/ 2419 h 14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4285" h="1413388">
                  <a:moveTo>
                    <a:pt x="1523469" y="2419"/>
                  </a:moveTo>
                  <a:cubicBezTo>
                    <a:pt x="1685587" y="10021"/>
                    <a:pt x="1817513" y="36207"/>
                    <a:pt x="1904285" y="90361"/>
                  </a:cubicBezTo>
                  <a:lnTo>
                    <a:pt x="1904285" y="1347235"/>
                  </a:lnTo>
                  <a:cubicBezTo>
                    <a:pt x="1904285" y="1383770"/>
                    <a:pt x="1874667" y="1413388"/>
                    <a:pt x="1838132" y="1413388"/>
                  </a:cubicBezTo>
                  <a:lnTo>
                    <a:pt x="0" y="1413388"/>
                  </a:lnTo>
                  <a:lnTo>
                    <a:pt x="0" y="144078"/>
                  </a:lnTo>
                  <a:lnTo>
                    <a:pt x="308145" y="104746"/>
                  </a:lnTo>
                  <a:cubicBezTo>
                    <a:pt x="754226" y="46346"/>
                    <a:pt x="1199232" y="-12786"/>
                    <a:pt x="1523469" y="2419"/>
                  </a:cubicBezTo>
                  <a:close/>
                </a:path>
              </a:pathLst>
            </a:cu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7" name="香香11-2"/>
            <p:cNvSpPr/>
            <p:nvPr/>
          </p:nvSpPr>
          <p:spPr>
            <a:xfrm rot="10800000" flipV="1">
              <a:off x="5786956" y="3547054"/>
              <a:ext cx="1540004" cy="2952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参考文献</a:t>
              </a:r>
            </a:p>
          </p:txBody>
        </p:sp>
        <p:sp>
          <p:nvSpPr>
            <p:cNvPr id="28" name="香香11-3"/>
            <p:cNvSpPr txBox="1"/>
            <p:nvPr>
              <p:custDataLst>
                <p:tags r:id="rId16"/>
              </p:custDataLst>
            </p:nvPr>
          </p:nvSpPr>
          <p:spPr>
            <a:xfrm>
              <a:off x="5765064" y="3958409"/>
              <a:ext cx="1583787" cy="464807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lIns="0" tIns="0" rIns="0" bIns="0" rtlCol="0" anchor="t">
              <a:spAutoFit/>
            </a:bodyPr>
            <a:lstStyle/>
            <a:p>
              <a:pPr lvl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2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M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</p:grpSp>
      <p:grpSp>
        <p:nvGrpSpPr>
          <p:cNvPr id="29" name="香香12"/>
          <p:cNvGrpSpPr/>
          <p:nvPr/>
        </p:nvGrpSpPr>
        <p:grpSpPr>
          <a:xfrm rot="307383">
            <a:off x="8940611" y="2975346"/>
            <a:ext cx="1904285" cy="1413388"/>
            <a:chOff x="5604815" y="3255748"/>
            <a:chExt cx="1904285" cy="1413388"/>
          </a:xfrm>
        </p:grpSpPr>
        <p:sp>
          <p:nvSpPr>
            <p:cNvPr id="30" name="香香12-1"/>
            <p:cNvSpPr/>
            <p:nvPr>
              <p:custDataLst>
                <p:tags r:id="rId13"/>
              </p:custDataLst>
            </p:nvPr>
          </p:nvSpPr>
          <p:spPr>
            <a:xfrm flipH="1">
              <a:off x="5604815" y="3255748"/>
              <a:ext cx="1904285" cy="1413388"/>
            </a:xfrm>
            <a:custGeom>
              <a:avLst/>
              <a:gdLst>
                <a:gd name="connsiteX0" fmla="*/ 1523469 w 1904285"/>
                <a:gd name="connsiteY0" fmla="*/ 2419 h 1413388"/>
                <a:gd name="connsiteX1" fmla="*/ 1904285 w 1904285"/>
                <a:gd name="connsiteY1" fmla="*/ 90361 h 1413388"/>
                <a:gd name="connsiteX2" fmla="*/ 1904285 w 1904285"/>
                <a:gd name="connsiteY2" fmla="*/ 1347235 h 1413388"/>
                <a:gd name="connsiteX3" fmla="*/ 1838132 w 1904285"/>
                <a:gd name="connsiteY3" fmla="*/ 1413388 h 1413388"/>
                <a:gd name="connsiteX4" fmla="*/ 0 w 1904285"/>
                <a:gd name="connsiteY4" fmla="*/ 1413388 h 1413388"/>
                <a:gd name="connsiteX5" fmla="*/ 0 w 1904285"/>
                <a:gd name="connsiteY5" fmla="*/ 144078 h 1413388"/>
                <a:gd name="connsiteX6" fmla="*/ 308145 w 1904285"/>
                <a:gd name="connsiteY6" fmla="*/ 104746 h 1413388"/>
                <a:gd name="connsiteX7" fmla="*/ 1523469 w 1904285"/>
                <a:gd name="connsiteY7" fmla="*/ 2419 h 14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4285" h="1413388">
                  <a:moveTo>
                    <a:pt x="1523469" y="2419"/>
                  </a:moveTo>
                  <a:cubicBezTo>
                    <a:pt x="1685587" y="10021"/>
                    <a:pt x="1817513" y="36207"/>
                    <a:pt x="1904285" y="90361"/>
                  </a:cubicBezTo>
                  <a:lnTo>
                    <a:pt x="1904285" y="1347235"/>
                  </a:lnTo>
                  <a:cubicBezTo>
                    <a:pt x="1904285" y="1383770"/>
                    <a:pt x="1874667" y="1413388"/>
                    <a:pt x="1838132" y="1413388"/>
                  </a:cubicBezTo>
                  <a:lnTo>
                    <a:pt x="0" y="1413388"/>
                  </a:lnTo>
                  <a:lnTo>
                    <a:pt x="0" y="144078"/>
                  </a:lnTo>
                  <a:lnTo>
                    <a:pt x="308145" y="104746"/>
                  </a:lnTo>
                  <a:cubicBezTo>
                    <a:pt x="754226" y="46346"/>
                    <a:pt x="1199232" y="-12786"/>
                    <a:pt x="1523469" y="2419"/>
                  </a:cubicBezTo>
                  <a:close/>
                </a:path>
              </a:pathLst>
            </a:cu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4125" tIns="42062" rIns="84125" bIns="42062" rtlCol="0" anchor="ctr">
              <a:noAutofit/>
            </a:bodyPr>
            <a:lstStyle/>
            <a:p>
              <a:pPr algn="ctr"/>
              <a:endParaRPr lang="zh-CN" altLang="en-US" sz="1655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1" name="香香12-2"/>
            <p:cNvSpPr/>
            <p:nvPr/>
          </p:nvSpPr>
          <p:spPr>
            <a:xfrm rot="10800000" flipV="1">
              <a:off x="5786956" y="3547054"/>
              <a:ext cx="1540004" cy="2952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参考文献</a:t>
              </a:r>
            </a:p>
          </p:txBody>
        </p:sp>
        <p:sp>
          <p:nvSpPr>
            <p:cNvPr id="32" name="香香12-3"/>
            <p:cNvSpPr txBox="1"/>
            <p:nvPr>
              <p:custDataLst>
                <p:tags r:id="rId14"/>
              </p:custDataLst>
            </p:nvPr>
          </p:nvSpPr>
          <p:spPr>
            <a:xfrm>
              <a:off x="5765064" y="3958409"/>
              <a:ext cx="1583787" cy="464807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lIns="0" tIns="0" rIns="0" bIns="0" rtlCol="0" anchor="t">
              <a:spAutoFit/>
            </a:bodyPr>
            <a:lstStyle/>
            <a:p>
              <a:pPr lvl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2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M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</p:grpSp>
      <p:sp>
        <p:nvSpPr>
          <p:cNvPr id="18" name="香香13"/>
          <p:cNvSpPr txBox="1"/>
          <p:nvPr>
            <p:custDataLst>
              <p:tags r:id="rId4"/>
            </p:custDataLst>
          </p:nvPr>
        </p:nvSpPr>
        <p:spPr>
          <a:xfrm>
            <a:off x="5379325" y="4873907"/>
            <a:ext cx="5524872" cy="54220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54" name="香香14"/>
          <p:cNvSpPr txBox="1"/>
          <p:nvPr/>
        </p:nvSpPr>
        <p:spPr>
          <a:xfrm>
            <a:off x="1255906" y="3048000"/>
            <a:ext cx="2402007" cy="454277"/>
          </a:xfrm>
          <a:prstGeom prst="rect">
            <a:avLst/>
          </a:prstGeom>
          <a:gradFill>
            <a:gsLst>
              <a:gs pos="0">
                <a:schemeClr val="accent1">
                  <a:alpha val="2000"/>
                </a:schemeClr>
              </a:gs>
              <a:gs pos="100000">
                <a:schemeClr val="accent1">
                  <a:alpha val="2000"/>
                </a:schemeClr>
              </a:gs>
            </a:gsLst>
            <a:lin ang="2700000" scaled="0"/>
          </a:gradFill>
          <a:effectLst/>
        </p:spPr>
        <p:txBody>
          <a:bodyPr wrap="square" lIns="84125" tIns="42062" rIns="84125" bIns="42062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0" dirty="0">
                <a:solidFill>
                  <a:schemeClr val="tx1"/>
                </a:solidFill>
                <a:latin typeface="Arial" panose="020B0604020202020204" pitchFamily="34" charset="0"/>
                <a:cs typeface="OPPOSans B" panose="00020600040101010101" pitchFamily="18" charset="-122"/>
                <a:sym typeface="Arial" panose="020B0604020202020204" pitchFamily="34" charset="0"/>
              </a:rPr>
              <a:t>选题主要来源</a:t>
            </a:r>
          </a:p>
        </p:txBody>
      </p:sp>
      <p:sp>
        <p:nvSpPr>
          <p:cNvPr id="56" name="香香15"/>
          <p:cNvSpPr/>
          <p:nvPr>
            <p:custDataLst>
              <p:tags r:id="rId5"/>
            </p:custDataLst>
          </p:nvPr>
        </p:nvSpPr>
        <p:spPr>
          <a:xfrm rot="5400000">
            <a:off x="1814310" y="1794251"/>
            <a:ext cx="301235" cy="3080544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perspectiveLeft">
              <a:rot lat="0" lon="2400000" rev="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>
            <a:sp3d>
              <a:bevelT w="0" h="0"/>
              <a:bevelB w="0" h="0"/>
            </a:sp3d>
          </a:bodyPr>
          <a:lstStyle/>
          <a:p>
            <a:pPr algn="ctr"/>
            <a:endParaRPr lang="zh-CN" altLang="en-US" sz="1655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67" name="香香16"/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0215" y="3979471"/>
            <a:ext cx="502069" cy="537677"/>
          </a:xfrm>
          <a:prstGeom prst="rect">
            <a:avLst/>
          </a:prstGeom>
          <a:effectLst>
            <a:softEdge rad="177800"/>
          </a:effectLst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4F0703BC-BAB6-C982-5913-E4329265CE62}"/>
              </a:ext>
            </a:extLst>
          </p:cNvPr>
          <p:cNvGrpSpPr/>
          <p:nvPr/>
        </p:nvGrpSpPr>
        <p:grpSpPr>
          <a:xfrm>
            <a:off x="408690" y="241821"/>
            <a:ext cx="11326110" cy="1347561"/>
            <a:chOff x="408690" y="241821"/>
            <a:chExt cx="11326110" cy="134756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03927DD-273F-2770-7077-ACD9DAAC8E0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2058215" y="659745"/>
              <a:ext cx="629520" cy="539587"/>
            </a:xfrm>
            <a:custGeom>
              <a:avLst/>
              <a:gdLst/>
              <a:ahLst/>
              <a:cxnLst/>
              <a:rect l="l" t="t" r="r" b="b"/>
              <a:pathLst>
                <a:path w="629520" h="539587">
                  <a:moveTo>
                    <a:pt x="469259" y="327470"/>
                  </a:moveTo>
                  <a:cubicBezTo>
                    <a:pt x="474517" y="327241"/>
                    <a:pt x="482404" y="329184"/>
                    <a:pt x="492919" y="333299"/>
                  </a:cubicBezTo>
                  <a:cubicBezTo>
                    <a:pt x="499320" y="336042"/>
                    <a:pt x="505949" y="339243"/>
                    <a:pt x="512808" y="342900"/>
                  </a:cubicBezTo>
                  <a:cubicBezTo>
                    <a:pt x="530181" y="352959"/>
                    <a:pt x="541611" y="360617"/>
                    <a:pt x="547098" y="365875"/>
                  </a:cubicBezTo>
                  <a:cubicBezTo>
                    <a:pt x="552584" y="371132"/>
                    <a:pt x="555327" y="377419"/>
                    <a:pt x="555327" y="384734"/>
                  </a:cubicBezTo>
                  <a:cubicBezTo>
                    <a:pt x="555327" y="408966"/>
                    <a:pt x="538639" y="413538"/>
                    <a:pt x="505264" y="398450"/>
                  </a:cubicBezTo>
                  <a:cubicBezTo>
                    <a:pt x="496577" y="394335"/>
                    <a:pt x="490862" y="390906"/>
                    <a:pt x="488119" y="388163"/>
                  </a:cubicBezTo>
                  <a:cubicBezTo>
                    <a:pt x="485376" y="385420"/>
                    <a:pt x="484004" y="381305"/>
                    <a:pt x="484004" y="375819"/>
                  </a:cubicBezTo>
                  <a:cubicBezTo>
                    <a:pt x="484004" y="367132"/>
                    <a:pt x="480232" y="359017"/>
                    <a:pt x="472688" y="351473"/>
                  </a:cubicBezTo>
                  <a:cubicBezTo>
                    <a:pt x="465144" y="343929"/>
                    <a:pt x="461373" y="338328"/>
                    <a:pt x="461373" y="334671"/>
                  </a:cubicBezTo>
                  <a:cubicBezTo>
                    <a:pt x="461373" y="330099"/>
                    <a:pt x="464001" y="327698"/>
                    <a:pt x="469259" y="327470"/>
                  </a:cubicBezTo>
                  <a:close/>
                  <a:moveTo>
                    <a:pt x="229358" y="227279"/>
                  </a:moveTo>
                  <a:cubicBezTo>
                    <a:pt x="230644" y="226922"/>
                    <a:pt x="231630" y="226943"/>
                    <a:pt x="232315" y="227343"/>
                  </a:cubicBezTo>
                  <a:cubicBezTo>
                    <a:pt x="235058" y="228943"/>
                    <a:pt x="244431" y="230886"/>
                    <a:pt x="260433" y="233172"/>
                  </a:cubicBezTo>
                  <a:cubicBezTo>
                    <a:pt x="281922" y="236373"/>
                    <a:pt x="292437" y="242088"/>
                    <a:pt x="291980" y="250317"/>
                  </a:cubicBezTo>
                  <a:cubicBezTo>
                    <a:pt x="291523" y="253975"/>
                    <a:pt x="288551" y="257633"/>
                    <a:pt x="283065" y="261290"/>
                  </a:cubicBezTo>
                  <a:cubicBezTo>
                    <a:pt x="262033" y="276378"/>
                    <a:pt x="243517" y="298781"/>
                    <a:pt x="227515" y="328499"/>
                  </a:cubicBezTo>
                  <a:lnTo>
                    <a:pt x="211741" y="357302"/>
                  </a:lnTo>
                  <a:lnTo>
                    <a:pt x="239173" y="353873"/>
                  </a:lnTo>
                  <a:cubicBezTo>
                    <a:pt x="254261" y="352044"/>
                    <a:pt x="269349" y="352844"/>
                    <a:pt x="284436" y="356273"/>
                  </a:cubicBezTo>
                  <a:cubicBezTo>
                    <a:pt x="299524" y="359702"/>
                    <a:pt x="308896" y="364389"/>
                    <a:pt x="312554" y="370332"/>
                  </a:cubicBezTo>
                  <a:cubicBezTo>
                    <a:pt x="316669" y="377190"/>
                    <a:pt x="310725" y="390106"/>
                    <a:pt x="294723" y="409080"/>
                  </a:cubicBezTo>
                  <a:cubicBezTo>
                    <a:pt x="278721" y="428054"/>
                    <a:pt x="257690" y="447599"/>
                    <a:pt x="231630" y="467716"/>
                  </a:cubicBezTo>
                  <a:cubicBezTo>
                    <a:pt x="229801" y="469088"/>
                    <a:pt x="230944" y="470002"/>
                    <a:pt x="235058" y="470459"/>
                  </a:cubicBezTo>
                  <a:cubicBezTo>
                    <a:pt x="244660" y="472288"/>
                    <a:pt x="276892" y="472745"/>
                    <a:pt x="331756" y="471831"/>
                  </a:cubicBezTo>
                  <a:cubicBezTo>
                    <a:pt x="379762" y="471374"/>
                    <a:pt x="413024" y="471716"/>
                    <a:pt x="431540" y="472859"/>
                  </a:cubicBezTo>
                  <a:cubicBezTo>
                    <a:pt x="450057" y="474002"/>
                    <a:pt x="471660" y="477089"/>
                    <a:pt x="496348" y="482118"/>
                  </a:cubicBezTo>
                  <a:cubicBezTo>
                    <a:pt x="533839" y="489433"/>
                    <a:pt x="564700" y="494233"/>
                    <a:pt x="588931" y="496520"/>
                  </a:cubicBezTo>
                  <a:cubicBezTo>
                    <a:pt x="608591" y="498806"/>
                    <a:pt x="620592" y="500863"/>
                    <a:pt x="624936" y="502692"/>
                  </a:cubicBezTo>
                  <a:cubicBezTo>
                    <a:pt x="629279" y="504521"/>
                    <a:pt x="630537" y="507950"/>
                    <a:pt x="628708" y="512979"/>
                  </a:cubicBezTo>
                  <a:cubicBezTo>
                    <a:pt x="623221" y="526695"/>
                    <a:pt x="602647" y="535153"/>
                    <a:pt x="566986" y="538353"/>
                  </a:cubicBezTo>
                  <a:cubicBezTo>
                    <a:pt x="551441" y="539725"/>
                    <a:pt x="538411" y="539954"/>
                    <a:pt x="527895" y="539039"/>
                  </a:cubicBezTo>
                  <a:cubicBezTo>
                    <a:pt x="517380" y="538125"/>
                    <a:pt x="500235" y="534467"/>
                    <a:pt x="476460" y="528066"/>
                  </a:cubicBezTo>
                  <a:cubicBezTo>
                    <a:pt x="445370" y="520751"/>
                    <a:pt x="412909" y="516293"/>
                    <a:pt x="379077" y="514693"/>
                  </a:cubicBezTo>
                  <a:cubicBezTo>
                    <a:pt x="345244" y="513093"/>
                    <a:pt x="296552" y="514122"/>
                    <a:pt x="233001" y="517779"/>
                  </a:cubicBezTo>
                  <a:cubicBezTo>
                    <a:pt x="201454" y="519608"/>
                    <a:pt x="180880" y="520294"/>
                    <a:pt x="171279" y="519837"/>
                  </a:cubicBezTo>
                  <a:cubicBezTo>
                    <a:pt x="161678" y="519380"/>
                    <a:pt x="154363" y="517322"/>
                    <a:pt x="149334" y="513665"/>
                  </a:cubicBezTo>
                  <a:cubicBezTo>
                    <a:pt x="141104" y="508635"/>
                    <a:pt x="136989" y="501777"/>
                    <a:pt x="136989" y="493091"/>
                  </a:cubicBezTo>
                  <a:cubicBezTo>
                    <a:pt x="136989" y="480289"/>
                    <a:pt x="138475" y="471602"/>
                    <a:pt x="141447" y="467030"/>
                  </a:cubicBezTo>
                  <a:cubicBezTo>
                    <a:pt x="144418" y="462458"/>
                    <a:pt x="150934" y="459486"/>
                    <a:pt x="160992" y="458115"/>
                  </a:cubicBezTo>
                  <a:cubicBezTo>
                    <a:pt x="173794" y="455829"/>
                    <a:pt x="187281" y="447599"/>
                    <a:pt x="201454" y="433426"/>
                  </a:cubicBezTo>
                  <a:cubicBezTo>
                    <a:pt x="215628" y="419253"/>
                    <a:pt x="222028" y="410337"/>
                    <a:pt x="220657" y="406680"/>
                  </a:cubicBezTo>
                  <a:cubicBezTo>
                    <a:pt x="219285" y="403022"/>
                    <a:pt x="208998" y="400736"/>
                    <a:pt x="189796" y="399822"/>
                  </a:cubicBezTo>
                  <a:cubicBezTo>
                    <a:pt x="174708" y="398450"/>
                    <a:pt x="165564" y="396507"/>
                    <a:pt x="162364" y="393992"/>
                  </a:cubicBezTo>
                  <a:cubicBezTo>
                    <a:pt x="159163" y="391478"/>
                    <a:pt x="156420" y="382448"/>
                    <a:pt x="154134" y="366903"/>
                  </a:cubicBezTo>
                  <a:cubicBezTo>
                    <a:pt x="151848" y="356388"/>
                    <a:pt x="147733" y="351130"/>
                    <a:pt x="141790" y="351130"/>
                  </a:cubicBezTo>
                  <a:cubicBezTo>
                    <a:pt x="138132" y="351130"/>
                    <a:pt x="128760" y="356273"/>
                    <a:pt x="113672" y="366560"/>
                  </a:cubicBezTo>
                  <a:cubicBezTo>
                    <a:pt x="98584" y="376847"/>
                    <a:pt x="89212" y="384506"/>
                    <a:pt x="85554" y="389535"/>
                  </a:cubicBezTo>
                  <a:cubicBezTo>
                    <a:pt x="83725" y="391821"/>
                    <a:pt x="74696" y="396850"/>
                    <a:pt x="58465" y="404622"/>
                  </a:cubicBezTo>
                  <a:cubicBezTo>
                    <a:pt x="42234" y="412395"/>
                    <a:pt x="30690" y="417195"/>
                    <a:pt x="23832" y="419024"/>
                  </a:cubicBezTo>
                  <a:cubicBezTo>
                    <a:pt x="18346" y="420396"/>
                    <a:pt x="14574" y="420281"/>
                    <a:pt x="12516" y="418681"/>
                  </a:cubicBezTo>
                  <a:cubicBezTo>
                    <a:pt x="10459" y="417081"/>
                    <a:pt x="7830" y="412623"/>
                    <a:pt x="4630" y="405308"/>
                  </a:cubicBezTo>
                  <a:cubicBezTo>
                    <a:pt x="515" y="394335"/>
                    <a:pt x="-857" y="384963"/>
                    <a:pt x="515" y="377190"/>
                  </a:cubicBezTo>
                  <a:cubicBezTo>
                    <a:pt x="1886" y="369418"/>
                    <a:pt x="5544" y="365532"/>
                    <a:pt x="11488" y="365532"/>
                  </a:cubicBezTo>
                  <a:cubicBezTo>
                    <a:pt x="17431" y="365532"/>
                    <a:pt x="24632" y="363360"/>
                    <a:pt x="33090" y="359017"/>
                  </a:cubicBezTo>
                  <a:cubicBezTo>
                    <a:pt x="41548" y="354673"/>
                    <a:pt x="49664" y="351359"/>
                    <a:pt x="57436" y="349072"/>
                  </a:cubicBezTo>
                  <a:cubicBezTo>
                    <a:pt x="63380" y="348158"/>
                    <a:pt x="85897" y="333756"/>
                    <a:pt x="124988" y="305867"/>
                  </a:cubicBezTo>
                  <a:cubicBezTo>
                    <a:pt x="164078" y="277978"/>
                    <a:pt x="192310" y="256261"/>
                    <a:pt x="209684" y="240716"/>
                  </a:cubicBezTo>
                  <a:cubicBezTo>
                    <a:pt x="218942" y="232829"/>
                    <a:pt x="225500" y="228350"/>
                    <a:pt x="229358" y="227279"/>
                  </a:cubicBezTo>
                  <a:close/>
                  <a:moveTo>
                    <a:pt x="451428" y="190310"/>
                  </a:moveTo>
                  <a:cubicBezTo>
                    <a:pt x="447542" y="188710"/>
                    <a:pt x="439198" y="194082"/>
                    <a:pt x="426397" y="206426"/>
                  </a:cubicBezTo>
                  <a:cubicBezTo>
                    <a:pt x="420453" y="211455"/>
                    <a:pt x="415881" y="215684"/>
                    <a:pt x="412681" y="219113"/>
                  </a:cubicBezTo>
                  <a:cubicBezTo>
                    <a:pt x="409480" y="222542"/>
                    <a:pt x="407309" y="225514"/>
                    <a:pt x="406166" y="228029"/>
                  </a:cubicBezTo>
                  <a:cubicBezTo>
                    <a:pt x="405022" y="230543"/>
                    <a:pt x="405022" y="232372"/>
                    <a:pt x="406166" y="233515"/>
                  </a:cubicBezTo>
                  <a:cubicBezTo>
                    <a:pt x="407309" y="234658"/>
                    <a:pt x="409480" y="235915"/>
                    <a:pt x="412681" y="237287"/>
                  </a:cubicBezTo>
                  <a:cubicBezTo>
                    <a:pt x="418167" y="238659"/>
                    <a:pt x="424797" y="241173"/>
                    <a:pt x="432569" y="244831"/>
                  </a:cubicBezTo>
                  <a:cubicBezTo>
                    <a:pt x="438513" y="248031"/>
                    <a:pt x="442970" y="247803"/>
                    <a:pt x="445942" y="244145"/>
                  </a:cubicBezTo>
                  <a:cubicBezTo>
                    <a:pt x="448914" y="240487"/>
                    <a:pt x="451771" y="231344"/>
                    <a:pt x="454515" y="216713"/>
                  </a:cubicBezTo>
                  <a:cubicBezTo>
                    <a:pt x="456343" y="200711"/>
                    <a:pt x="455314" y="191910"/>
                    <a:pt x="451428" y="190310"/>
                  </a:cubicBezTo>
                  <a:close/>
                  <a:moveTo>
                    <a:pt x="196825" y="126702"/>
                  </a:moveTo>
                  <a:cubicBezTo>
                    <a:pt x="194425" y="127159"/>
                    <a:pt x="191625" y="128359"/>
                    <a:pt x="188424" y="130302"/>
                  </a:cubicBezTo>
                  <a:cubicBezTo>
                    <a:pt x="183852" y="133503"/>
                    <a:pt x="176537" y="135103"/>
                    <a:pt x="166479" y="135103"/>
                  </a:cubicBezTo>
                  <a:cubicBezTo>
                    <a:pt x="156420" y="135103"/>
                    <a:pt x="150934" y="136360"/>
                    <a:pt x="150019" y="138875"/>
                  </a:cubicBezTo>
                  <a:cubicBezTo>
                    <a:pt x="149105" y="141389"/>
                    <a:pt x="150019" y="151791"/>
                    <a:pt x="152763" y="170079"/>
                  </a:cubicBezTo>
                  <a:cubicBezTo>
                    <a:pt x="155048" y="182880"/>
                    <a:pt x="156991" y="190424"/>
                    <a:pt x="158592" y="192710"/>
                  </a:cubicBezTo>
                  <a:cubicBezTo>
                    <a:pt x="160192" y="194996"/>
                    <a:pt x="163964" y="195225"/>
                    <a:pt x="169907" y="193396"/>
                  </a:cubicBezTo>
                  <a:cubicBezTo>
                    <a:pt x="185452" y="189738"/>
                    <a:pt x="193225" y="183795"/>
                    <a:pt x="193225" y="175565"/>
                  </a:cubicBezTo>
                  <a:cubicBezTo>
                    <a:pt x="193225" y="171450"/>
                    <a:pt x="195625" y="167564"/>
                    <a:pt x="200426" y="163906"/>
                  </a:cubicBezTo>
                  <a:cubicBezTo>
                    <a:pt x="205226" y="160249"/>
                    <a:pt x="207626" y="153162"/>
                    <a:pt x="207626" y="142647"/>
                  </a:cubicBezTo>
                  <a:cubicBezTo>
                    <a:pt x="207626" y="130645"/>
                    <a:pt x="204026" y="125330"/>
                    <a:pt x="196825" y="126702"/>
                  </a:cubicBezTo>
                  <a:close/>
                  <a:moveTo>
                    <a:pt x="418167" y="27432"/>
                  </a:moveTo>
                  <a:cubicBezTo>
                    <a:pt x="431426" y="27432"/>
                    <a:pt x="438741" y="29490"/>
                    <a:pt x="440113" y="33605"/>
                  </a:cubicBezTo>
                  <a:cubicBezTo>
                    <a:pt x="441484" y="37719"/>
                    <a:pt x="438055" y="55322"/>
                    <a:pt x="429826" y="86411"/>
                  </a:cubicBezTo>
                  <a:cubicBezTo>
                    <a:pt x="419310" y="127559"/>
                    <a:pt x="414967" y="149505"/>
                    <a:pt x="416796" y="152248"/>
                  </a:cubicBezTo>
                  <a:cubicBezTo>
                    <a:pt x="418167" y="153620"/>
                    <a:pt x="423882" y="153620"/>
                    <a:pt x="433941" y="152248"/>
                  </a:cubicBezTo>
                  <a:cubicBezTo>
                    <a:pt x="446285" y="150419"/>
                    <a:pt x="459201" y="151105"/>
                    <a:pt x="472688" y="154305"/>
                  </a:cubicBezTo>
                  <a:cubicBezTo>
                    <a:pt x="486176" y="157506"/>
                    <a:pt x="494062" y="161621"/>
                    <a:pt x="496348" y="166650"/>
                  </a:cubicBezTo>
                  <a:cubicBezTo>
                    <a:pt x="498177" y="172593"/>
                    <a:pt x="498863" y="185395"/>
                    <a:pt x="498406" y="205054"/>
                  </a:cubicBezTo>
                  <a:cubicBezTo>
                    <a:pt x="497949" y="224714"/>
                    <a:pt x="496348" y="239345"/>
                    <a:pt x="493605" y="248946"/>
                  </a:cubicBezTo>
                  <a:cubicBezTo>
                    <a:pt x="485833" y="276378"/>
                    <a:pt x="457486" y="308610"/>
                    <a:pt x="408566" y="345644"/>
                  </a:cubicBezTo>
                  <a:cubicBezTo>
                    <a:pt x="379762" y="368046"/>
                    <a:pt x="360560" y="383820"/>
                    <a:pt x="350959" y="392964"/>
                  </a:cubicBezTo>
                  <a:cubicBezTo>
                    <a:pt x="338157" y="406223"/>
                    <a:pt x="332442" y="410795"/>
                    <a:pt x="333814" y="406680"/>
                  </a:cubicBezTo>
                  <a:cubicBezTo>
                    <a:pt x="335185" y="401193"/>
                    <a:pt x="344558" y="387249"/>
                    <a:pt x="361932" y="364846"/>
                  </a:cubicBezTo>
                  <a:cubicBezTo>
                    <a:pt x="383877" y="336500"/>
                    <a:pt x="394850" y="320726"/>
                    <a:pt x="394850" y="317526"/>
                  </a:cubicBezTo>
                  <a:cubicBezTo>
                    <a:pt x="394850" y="314325"/>
                    <a:pt x="392792" y="310211"/>
                    <a:pt x="388678" y="305181"/>
                  </a:cubicBezTo>
                  <a:cubicBezTo>
                    <a:pt x="384563" y="300152"/>
                    <a:pt x="381363" y="293980"/>
                    <a:pt x="379077" y="286665"/>
                  </a:cubicBezTo>
                  <a:cubicBezTo>
                    <a:pt x="377705" y="282093"/>
                    <a:pt x="377819" y="279235"/>
                    <a:pt x="379419" y="278092"/>
                  </a:cubicBezTo>
                  <a:cubicBezTo>
                    <a:pt x="381020" y="276949"/>
                    <a:pt x="385935" y="276606"/>
                    <a:pt x="394164" y="277063"/>
                  </a:cubicBezTo>
                  <a:cubicBezTo>
                    <a:pt x="401479" y="277978"/>
                    <a:pt x="406394" y="277864"/>
                    <a:pt x="408909" y="276721"/>
                  </a:cubicBezTo>
                  <a:cubicBezTo>
                    <a:pt x="411423" y="275578"/>
                    <a:pt x="412909" y="272949"/>
                    <a:pt x="413367" y="268834"/>
                  </a:cubicBezTo>
                  <a:cubicBezTo>
                    <a:pt x="414281" y="261976"/>
                    <a:pt x="410623" y="255575"/>
                    <a:pt x="402394" y="249632"/>
                  </a:cubicBezTo>
                  <a:cubicBezTo>
                    <a:pt x="386392" y="239573"/>
                    <a:pt x="375876" y="245060"/>
                    <a:pt x="370847" y="266091"/>
                  </a:cubicBezTo>
                  <a:cubicBezTo>
                    <a:pt x="368561" y="275692"/>
                    <a:pt x="365818" y="281636"/>
                    <a:pt x="362617" y="283922"/>
                  </a:cubicBezTo>
                  <a:cubicBezTo>
                    <a:pt x="358045" y="286208"/>
                    <a:pt x="352216" y="284264"/>
                    <a:pt x="345129" y="278092"/>
                  </a:cubicBezTo>
                  <a:cubicBezTo>
                    <a:pt x="338043" y="271920"/>
                    <a:pt x="333128" y="263805"/>
                    <a:pt x="330385" y="253746"/>
                  </a:cubicBezTo>
                  <a:cubicBezTo>
                    <a:pt x="323527" y="231801"/>
                    <a:pt x="323984" y="216713"/>
                    <a:pt x="331756" y="208484"/>
                  </a:cubicBezTo>
                  <a:cubicBezTo>
                    <a:pt x="341358" y="199339"/>
                    <a:pt x="354273" y="175222"/>
                    <a:pt x="370504" y="136132"/>
                  </a:cubicBezTo>
                  <a:cubicBezTo>
                    <a:pt x="386735" y="97041"/>
                    <a:pt x="393021" y="75667"/>
                    <a:pt x="389364" y="72009"/>
                  </a:cubicBezTo>
                  <a:cubicBezTo>
                    <a:pt x="387992" y="70638"/>
                    <a:pt x="381363" y="72466"/>
                    <a:pt x="369475" y="77496"/>
                  </a:cubicBezTo>
                  <a:cubicBezTo>
                    <a:pt x="356674" y="82982"/>
                    <a:pt x="343872" y="86868"/>
                    <a:pt x="331071" y="89154"/>
                  </a:cubicBezTo>
                  <a:cubicBezTo>
                    <a:pt x="326499" y="90069"/>
                    <a:pt x="321927" y="89954"/>
                    <a:pt x="317355" y="88811"/>
                  </a:cubicBezTo>
                  <a:cubicBezTo>
                    <a:pt x="312782" y="87668"/>
                    <a:pt x="310497" y="86183"/>
                    <a:pt x="310497" y="84354"/>
                  </a:cubicBezTo>
                  <a:cubicBezTo>
                    <a:pt x="310497" y="81611"/>
                    <a:pt x="315297" y="78410"/>
                    <a:pt x="324898" y="74753"/>
                  </a:cubicBezTo>
                  <a:cubicBezTo>
                    <a:pt x="334500" y="71095"/>
                    <a:pt x="348901" y="62408"/>
                    <a:pt x="368104" y="48692"/>
                  </a:cubicBezTo>
                  <a:cubicBezTo>
                    <a:pt x="379991" y="40005"/>
                    <a:pt x="389364" y="34290"/>
                    <a:pt x="396222" y="31547"/>
                  </a:cubicBezTo>
                  <a:cubicBezTo>
                    <a:pt x="403079" y="28804"/>
                    <a:pt x="410395" y="27432"/>
                    <a:pt x="418167" y="27432"/>
                  </a:cubicBezTo>
                  <a:close/>
                  <a:moveTo>
                    <a:pt x="186367" y="0"/>
                  </a:moveTo>
                  <a:lnTo>
                    <a:pt x="209684" y="2058"/>
                  </a:lnTo>
                  <a:cubicBezTo>
                    <a:pt x="225229" y="4344"/>
                    <a:pt x="235516" y="7087"/>
                    <a:pt x="240545" y="10287"/>
                  </a:cubicBezTo>
                  <a:cubicBezTo>
                    <a:pt x="253347" y="18060"/>
                    <a:pt x="260433" y="56236"/>
                    <a:pt x="261805" y="124816"/>
                  </a:cubicBezTo>
                  <a:lnTo>
                    <a:pt x="262490" y="194768"/>
                  </a:lnTo>
                  <a:lnTo>
                    <a:pt x="247403" y="205054"/>
                  </a:lnTo>
                  <a:cubicBezTo>
                    <a:pt x="237802" y="211912"/>
                    <a:pt x="230715" y="215342"/>
                    <a:pt x="226143" y="215342"/>
                  </a:cubicBezTo>
                  <a:cubicBezTo>
                    <a:pt x="217456" y="215342"/>
                    <a:pt x="205455" y="218542"/>
                    <a:pt x="190139" y="224943"/>
                  </a:cubicBezTo>
                  <a:cubicBezTo>
                    <a:pt x="174822" y="231344"/>
                    <a:pt x="166250" y="237059"/>
                    <a:pt x="164421" y="242088"/>
                  </a:cubicBezTo>
                  <a:cubicBezTo>
                    <a:pt x="158935" y="253518"/>
                    <a:pt x="151048" y="257861"/>
                    <a:pt x="140761" y="255118"/>
                  </a:cubicBezTo>
                  <a:cubicBezTo>
                    <a:pt x="130474" y="252375"/>
                    <a:pt x="121902" y="243459"/>
                    <a:pt x="115044" y="228372"/>
                  </a:cubicBezTo>
                  <a:cubicBezTo>
                    <a:pt x="108643" y="214656"/>
                    <a:pt x="104528" y="195225"/>
                    <a:pt x="102699" y="170079"/>
                  </a:cubicBezTo>
                  <a:cubicBezTo>
                    <a:pt x="100870" y="144933"/>
                    <a:pt x="96413" y="125845"/>
                    <a:pt x="89326" y="112814"/>
                  </a:cubicBezTo>
                  <a:cubicBezTo>
                    <a:pt x="82239" y="99784"/>
                    <a:pt x="79839" y="92355"/>
                    <a:pt x="82125" y="90526"/>
                  </a:cubicBezTo>
                  <a:cubicBezTo>
                    <a:pt x="84411" y="88697"/>
                    <a:pt x="94355" y="91783"/>
                    <a:pt x="111957" y="99784"/>
                  </a:cubicBezTo>
                  <a:cubicBezTo>
                    <a:pt x="129559" y="107785"/>
                    <a:pt x="139618" y="111786"/>
                    <a:pt x="142132" y="111786"/>
                  </a:cubicBezTo>
                  <a:cubicBezTo>
                    <a:pt x="144647" y="111786"/>
                    <a:pt x="156420" y="106985"/>
                    <a:pt x="177451" y="97384"/>
                  </a:cubicBezTo>
                  <a:lnTo>
                    <a:pt x="208312" y="82982"/>
                  </a:lnTo>
                  <a:lnTo>
                    <a:pt x="205569" y="64466"/>
                  </a:lnTo>
                  <a:cubicBezTo>
                    <a:pt x="204198" y="51664"/>
                    <a:pt x="202712" y="44463"/>
                    <a:pt x="201111" y="42863"/>
                  </a:cubicBezTo>
                  <a:cubicBezTo>
                    <a:pt x="199511" y="41263"/>
                    <a:pt x="192768" y="45492"/>
                    <a:pt x="180880" y="55550"/>
                  </a:cubicBezTo>
                  <a:cubicBezTo>
                    <a:pt x="168993" y="64694"/>
                    <a:pt x="157563" y="70409"/>
                    <a:pt x="146590" y="72695"/>
                  </a:cubicBezTo>
                  <a:cubicBezTo>
                    <a:pt x="135618" y="74981"/>
                    <a:pt x="127845" y="73152"/>
                    <a:pt x="123273" y="67209"/>
                  </a:cubicBezTo>
                  <a:cubicBezTo>
                    <a:pt x="120073" y="63551"/>
                    <a:pt x="118473" y="61151"/>
                    <a:pt x="118473" y="60008"/>
                  </a:cubicBezTo>
                  <a:cubicBezTo>
                    <a:pt x="118473" y="58865"/>
                    <a:pt x="120073" y="57608"/>
                    <a:pt x="123273" y="56236"/>
                  </a:cubicBezTo>
                  <a:cubicBezTo>
                    <a:pt x="127845" y="54864"/>
                    <a:pt x="139504" y="45035"/>
                    <a:pt x="158249" y="26747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629BAC7-BA6B-435D-F792-9C916EDCA3D3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490059" y="640119"/>
              <a:ext cx="761810" cy="764061"/>
            </a:xfrm>
            <a:custGeom>
              <a:avLst/>
              <a:gdLst/>
              <a:ahLst/>
              <a:cxnLst/>
              <a:rect l="l" t="t" r="r" b="b"/>
              <a:pathLst>
                <a:path w="761810" h="764061">
                  <a:moveTo>
                    <a:pt x="69981" y="337721"/>
                  </a:moveTo>
                  <a:cubicBezTo>
                    <a:pt x="80611" y="337131"/>
                    <a:pt x="97737" y="339788"/>
                    <a:pt x="121359" y="345694"/>
                  </a:cubicBezTo>
                  <a:cubicBezTo>
                    <a:pt x="131989" y="348647"/>
                    <a:pt x="137451" y="354109"/>
                    <a:pt x="137746" y="362082"/>
                  </a:cubicBezTo>
                  <a:cubicBezTo>
                    <a:pt x="138042" y="370054"/>
                    <a:pt x="133760" y="396776"/>
                    <a:pt x="124902" y="442249"/>
                  </a:cubicBezTo>
                  <a:lnTo>
                    <a:pt x="113386" y="506028"/>
                  </a:lnTo>
                  <a:lnTo>
                    <a:pt x="147048" y="541461"/>
                  </a:lnTo>
                  <a:lnTo>
                    <a:pt x="181595" y="576894"/>
                  </a:lnTo>
                  <a:lnTo>
                    <a:pt x="177166" y="612327"/>
                  </a:lnTo>
                  <a:lnTo>
                    <a:pt x="174508" y="648646"/>
                  </a:lnTo>
                  <a:lnTo>
                    <a:pt x="238288" y="649532"/>
                  </a:lnTo>
                  <a:cubicBezTo>
                    <a:pt x="281398" y="650122"/>
                    <a:pt x="326280" y="655290"/>
                    <a:pt x="372933" y="665034"/>
                  </a:cubicBezTo>
                  <a:cubicBezTo>
                    <a:pt x="419586" y="674778"/>
                    <a:pt x="454134" y="681126"/>
                    <a:pt x="476575" y="684079"/>
                  </a:cubicBezTo>
                  <a:cubicBezTo>
                    <a:pt x="494882" y="686441"/>
                    <a:pt x="535482" y="687327"/>
                    <a:pt x="598376" y="686737"/>
                  </a:cubicBezTo>
                  <a:cubicBezTo>
                    <a:pt x="661269" y="686146"/>
                    <a:pt x="704822" y="684670"/>
                    <a:pt x="729035" y="682307"/>
                  </a:cubicBezTo>
                  <a:cubicBezTo>
                    <a:pt x="747342" y="679945"/>
                    <a:pt x="757972" y="680979"/>
                    <a:pt x="760925" y="685408"/>
                  </a:cubicBezTo>
                  <a:cubicBezTo>
                    <a:pt x="763877" y="689837"/>
                    <a:pt x="759448" y="697366"/>
                    <a:pt x="747637" y="707996"/>
                  </a:cubicBezTo>
                  <a:cubicBezTo>
                    <a:pt x="741141" y="714492"/>
                    <a:pt x="729625" y="720546"/>
                    <a:pt x="713090" y="726156"/>
                  </a:cubicBezTo>
                  <a:cubicBezTo>
                    <a:pt x="696555" y="731766"/>
                    <a:pt x="667322" y="740772"/>
                    <a:pt x="625393" y="753173"/>
                  </a:cubicBezTo>
                  <a:cubicBezTo>
                    <a:pt x="568110" y="768528"/>
                    <a:pt x="510531" y="767642"/>
                    <a:pt x="452657" y="750516"/>
                  </a:cubicBezTo>
                  <a:lnTo>
                    <a:pt x="375590" y="727485"/>
                  </a:lnTo>
                  <a:cubicBezTo>
                    <a:pt x="347835" y="719217"/>
                    <a:pt x="305167" y="713016"/>
                    <a:pt x="247589" y="708882"/>
                  </a:cubicBezTo>
                  <a:cubicBezTo>
                    <a:pt x="190010" y="704748"/>
                    <a:pt x="148229" y="705044"/>
                    <a:pt x="122245" y="709768"/>
                  </a:cubicBezTo>
                  <a:cubicBezTo>
                    <a:pt x="85630" y="715674"/>
                    <a:pt x="60827" y="716412"/>
                    <a:pt x="47835" y="711983"/>
                  </a:cubicBezTo>
                  <a:cubicBezTo>
                    <a:pt x="34843" y="707554"/>
                    <a:pt x="25985" y="695595"/>
                    <a:pt x="21261" y="676107"/>
                  </a:cubicBezTo>
                  <a:cubicBezTo>
                    <a:pt x="17717" y="662524"/>
                    <a:pt x="18013" y="651599"/>
                    <a:pt x="22146" y="643331"/>
                  </a:cubicBezTo>
                  <a:cubicBezTo>
                    <a:pt x="26280" y="635063"/>
                    <a:pt x="33072" y="630930"/>
                    <a:pt x="42520" y="630930"/>
                  </a:cubicBezTo>
                  <a:cubicBezTo>
                    <a:pt x="51379" y="630930"/>
                    <a:pt x="62009" y="625910"/>
                    <a:pt x="74410" y="615871"/>
                  </a:cubicBezTo>
                  <a:cubicBezTo>
                    <a:pt x="86812" y="605831"/>
                    <a:pt x="95375" y="594906"/>
                    <a:pt x="100099" y="583095"/>
                  </a:cubicBezTo>
                  <a:cubicBezTo>
                    <a:pt x="103052" y="574827"/>
                    <a:pt x="103642" y="568479"/>
                    <a:pt x="101871" y="564050"/>
                  </a:cubicBezTo>
                  <a:cubicBezTo>
                    <a:pt x="100099" y="559621"/>
                    <a:pt x="91831" y="550320"/>
                    <a:pt x="77067" y="536146"/>
                  </a:cubicBezTo>
                  <a:cubicBezTo>
                    <a:pt x="46950" y="504847"/>
                    <a:pt x="35434" y="472072"/>
                    <a:pt x="42520" y="437820"/>
                  </a:cubicBezTo>
                  <a:cubicBezTo>
                    <a:pt x="44882" y="428962"/>
                    <a:pt x="44882" y="422318"/>
                    <a:pt x="42520" y="417889"/>
                  </a:cubicBezTo>
                  <a:cubicBezTo>
                    <a:pt x="40158" y="413460"/>
                    <a:pt x="33367" y="406521"/>
                    <a:pt x="22146" y="397072"/>
                  </a:cubicBezTo>
                  <a:cubicBezTo>
                    <a:pt x="-1476" y="375812"/>
                    <a:pt x="-6200" y="364887"/>
                    <a:pt x="7973" y="364296"/>
                  </a:cubicBezTo>
                  <a:cubicBezTo>
                    <a:pt x="15650" y="364296"/>
                    <a:pt x="26280" y="359572"/>
                    <a:pt x="39863" y="350123"/>
                  </a:cubicBezTo>
                  <a:cubicBezTo>
                    <a:pt x="49312" y="342446"/>
                    <a:pt x="59351" y="338312"/>
                    <a:pt x="69981" y="337721"/>
                  </a:cubicBezTo>
                  <a:close/>
                  <a:moveTo>
                    <a:pt x="69926" y="92002"/>
                  </a:moveTo>
                  <a:cubicBezTo>
                    <a:pt x="82659" y="92233"/>
                    <a:pt x="106004" y="99730"/>
                    <a:pt x="139961" y="114494"/>
                  </a:cubicBezTo>
                  <a:cubicBezTo>
                    <a:pt x="142323" y="115675"/>
                    <a:pt x="145276" y="117446"/>
                    <a:pt x="148819" y="119809"/>
                  </a:cubicBezTo>
                  <a:cubicBezTo>
                    <a:pt x="164764" y="126895"/>
                    <a:pt x="175837" y="132801"/>
                    <a:pt x="182038" y="137525"/>
                  </a:cubicBezTo>
                  <a:cubicBezTo>
                    <a:pt x="188239" y="142250"/>
                    <a:pt x="191044" y="146679"/>
                    <a:pt x="190453" y="150813"/>
                  </a:cubicBezTo>
                  <a:cubicBezTo>
                    <a:pt x="188681" y="161442"/>
                    <a:pt x="158859" y="163509"/>
                    <a:pt x="100985" y="157013"/>
                  </a:cubicBezTo>
                  <a:cubicBezTo>
                    <a:pt x="87402" y="155832"/>
                    <a:pt x="79430" y="154208"/>
                    <a:pt x="77067" y="152141"/>
                  </a:cubicBezTo>
                  <a:cubicBezTo>
                    <a:pt x="74705" y="150074"/>
                    <a:pt x="73819" y="144316"/>
                    <a:pt x="74410" y="134868"/>
                  </a:cubicBezTo>
                  <a:cubicBezTo>
                    <a:pt x="75591" y="121875"/>
                    <a:pt x="73229" y="114198"/>
                    <a:pt x="67323" y="111836"/>
                  </a:cubicBezTo>
                  <a:cubicBezTo>
                    <a:pt x="61418" y="109474"/>
                    <a:pt x="58465" y="105340"/>
                    <a:pt x="58465" y="99435"/>
                  </a:cubicBezTo>
                  <a:cubicBezTo>
                    <a:pt x="58465" y="94341"/>
                    <a:pt x="62285" y="91864"/>
                    <a:pt x="69926" y="92002"/>
                  </a:cubicBezTo>
                  <a:close/>
                  <a:moveTo>
                    <a:pt x="383785" y="222"/>
                  </a:moveTo>
                  <a:cubicBezTo>
                    <a:pt x="385113" y="-73"/>
                    <a:pt x="386811" y="-73"/>
                    <a:pt x="388878" y="222"/>
                  </a:cubicBezTo>
                  <a:cubicBezTo>
                    <a:pt x="395374" y="1403"/>
                    <a:pt x="403642" y="5537"/>
                    <a:pt x="413681" y="12624"/>
                  </a:cubicBezTo>
                  <a:cubicBezTo>
                    <a:pt x="426673" y="20301"/>
                    <a:pt x="438484" y="34179"/>
                    <a:pt x="449114" y="54257"/>
                  </a:cubicBezTo>
                  <a:cubicBezTo>
                    <a:pt x="455019" y="67250"/>
                    <a:pt x="460482" y="75960"/>
                    <a:pt x="465502" y="80389"/>
                  </a:cubicBezTo>
                  <a:cubicBezTo>
                    <a:pt x="470521" y="84819"/>
                    <a:pt x="478051" y="88510"/>
                    <a:pt x="488090" y="91462"/>
                  </a:cubicBezTo>
                  <a:cubicBezTo>
                    <a:pt x="495177" y="93234"/>
                    <a:pt x="503002" y="96334"/>
                    <a:pt x="511565" y="100763"/>
                  </a:cubicBezTo>
                  <a:cubicBezTo>
                    <a:pt x="520128" y="105192"/>
                    <a:pt x="526919" y="109622"/>
                    <a:pt x="531939" y="114051"/>
                  </a:cubicBezTo>
                  <a:cubicBezTo>
                    <a:pt x="536958" y="118480"/>
                    <a:pt x="538582" y="121580"/>
                    <a:pt x="536811" y="123352"/>
                  </a:cubicBezTo>
                  <a:cubicBezTo>
                    <a:pt x="535039" y="125124"/>
                    <a:pt x="520128" y="131915"/>
                    <a:pt x="492076" y="143726"/>
                  </a:cubicBezTo>
                  <a:cubicBezTo>
                    <a:pt x="464025" y="155537"/>
                    <a:pt x="446457" y="166462"/>
                    <a:pt x="439370" y="176501"/>
                  </a:cubicBezTo>
                  <a:cubicBezTo>
                    <a:pt x="432874" y="184769"/>
                    <a:pt x="426821" y="201747"/>
                    <a:pt x="421210" y="227436"/>
                  </a:cubicBezTo>
                  <a:cubicBezTo>
                    <a:pt x="415600" y="253125"/>
                    <a:pt x="414271" y="267741"/>
                    <a:pt x="417224" y="271285"/>
                  </a:cubicBezTo>
                  <a:cubicBezTo>
                    <a:pt x="420177" y="274237"/>
                    <a:pt x="427559" y="270104"/>
                    <a:pt x="439370" y="258883"/>
                  </a:cubicBezTo>
                  <a:cubicBezTo>
                    <a:pt x="450000" y="248844"/>
                    <a:pt x="463287" y="243529"/>
                    <a:pt x="479232" y="242938"/>
                  </a:cubicBezTo>
                  <a:cubicBezTo>
                    <a:pt x="495177" y="242348"/>
                    <a:pt x="509350" y="246777"/>
                    <a:pt x="521752" y="256226"/>
                  </a:cubicBezTo>
                  <a:cubicBezTo>
                    <a:pt x="530610" y="262722"/>
                    <a:pt x="535482" y="270251"/>
                    <a:pt x="536368" y="278814"/>
                  </a:cubicBezTo>
                  <a:cubicBezTo>
                    <a:pt x="537254" y="287377"/>
                    <a:pt x="533563" y="293135"/>
                    <a:pt x="525295" y="296088"/>
                  </a:cubicBezTo>
                  <a:cubicBezTo>
                    <a:pt x="504626" y="303174"/>
                    <a:pt x="478346" y="327092"/>
                    <a:pt x="446457" y="367840"/>
                  </a:cubicBezTo>
                  <a:cubicBezTo>
                    <a:pt x="418701" y="403863"/>
                    <a:pt x="410433" y="423056"/>
                    <a:pt x="421653" y="425418"/>
                  </a:cubicBezTo>
                  <a:cubicBezTo>
                    <a:pt x="427559" y="425418"/>
                    <a:pt x="435088" y="433686"/>
                    <a:pt x="444242" y="450221"/>
                  </a:cubicBezTo>
                  <a:cubicBezTo>
                    <a:pt x="453395" y="466757"/>
                    <a:pt x="457972" y="480339"/>
                    <a:pt x="457972" y="490969"/>
                  </a:cubicBezTo>
                  <a:cubicBezTo>
                    <a:pt x="457972" y="506324"/>
                    <a:pt x="461073" y="516363"/>
                    <a:pt x="467273" y="521087"/>
                  </a:cubicBezTo>
                  <a:cubicBezTo>
                    <a:pt x="473474" y="525812"/>
                    <a:pt x="485728" y="528174"/>
                    <a:pt x="504035" y="528174"/>
                  </a:cubicBezTo>
                  <a:cubicBezTo>
                    <a:pt x="522933" y="528174"/>
                    <a:pt x="535630" y="530831"/>
                    <a:pt x="542126" y="536146"/>
                  </a:cubicBezTo>
                  <a:cubicBezTo>
                    <a:pt x="548622" y="541461"/>
                    <a:pt x="549212" y="550024"/>
                    <a:pt x="543897" y="561835"/>
                  </a:cubicBezTo>
                  <a:cubicBezTo>
                    <a:pt x="539764" y="570103"/>
                    <a:pt x="531200" y="578666"/>
                    <a:pt x="518208" y="587524"/>
                  </a:cubicBezTo>
                  <a:cubicBezTo>
                    <a:pt x="505216" y="596382"/>
                    <a:pt x="494882" y="600812"/>
                    <a:pt x="487204" y="600812"/>
                  </a:cubicBezTo>
                  <a:cubicBezTo>
                    <a:pt x="474803" y="600812"/>
                    <a:pt x="460630" y="595497"/>
                    <a:pt x="444685" y="584867"/>
                  </a:cubicBezTo>
                  <a:cubicBezTo>
                    <a:pt x="428740" y="574237"/>
                    <a:pt x="416634" y="562131"/>
                    <a:pt x="408366" y="548548"/>
                  </a:cubicBezTo>
                  <a:cubicBezTo>
                    <a:pt x="398917" y="533784"/>
                    <a:pt x="393455" y="519906"/>
                    <a:pt x="391978" y="506914"/>
                  </a:cubicBezTo>
                  <a:cubicBezTo>
                    <a:pt x="390502" y="493922"/>
                    <a:pt x="393307" y="479454"/>
                    <a:pt x="400394" y="463509"/>
                  </a:cubicBezTo>
                  <a:cubicBezTo>
                    <a:pt x="409252" y="442249"/>
                    <a:pt x="411319" y="431619"/>
                    <a:pt x="406595" y="431619"/>
                  </a:cubicBezTo>
                  <a:cubicBezTo>
                    <a:pt x="402461" y="431619"/>
                    <a:pt x="393307" y="439296"/>
                    <a:pt x="379134" y="454650"/>
                  </a:cubicBezTo>
                  <a:cubicBezTo>
                    <a:pt x="318307" y="519611"/>
                    <a:pt x="281103" y="565674"/>
                    <a:pt x="267520" y="592839"/>
                  </a:cubicBezTo>
                  <a:cubicBezTo>
                    <a:pt x="258071" y="610556"/>
                    <a:pt x="249213" y="618676"/>
                    <a:pt x="240945" y="617199"/>
                  </a:cubicBezTo>
                  <a:cubicBezTo>
                    <a:pt x="232677" y="615723"/>
                    <a:pt x="228544" y="604945"/>
                    <a:pt x="228544" y="584867"/>
                  </a:cubicBezTo>
                  <a:cubicBezTo>
                    <a:pt x="228544" y="576599"/>
                    <a:pt x="234892" y="561540"/>
                    <a:pt x="247589" y="539690"/>
                  </a:cubicBezTo>
                  <a:cubicBezTo>
                    <a:pt x="260286" y="517839"/>
                    <a:pt x="274902" y="497761"/>
                    <a:pt x="291437" y="479454"/>
                  </a:cubicBezTo>
                  <a:cubicBezTo>
                    <a:pt x="300295" y="468824"/>
                    <a:pt x="310335" y="455832"/>
                    <a:pt x="321555" y="440477"/>
                  </a:cubicBezTo>
                  <a:cubicBezTo>
                    <a:pt x="332185" y="426895"/>
                    <a:pt x="336319" y="419808"/>
                    <a:pt x="333957" y="419217"/>
                  </a:cubicBezTo>
                  <a:cubicBezTo>
                    <a:pt x="333366" y="419217"/>
                    <a:pt x="330414" y="419808"/>
                    <a:pt x="325098" y="420989"/>
                  </a:cubicBezTo>
                  <a:cubicBezTo>
                    <a:pt x="316240" y="424532"/>
                    <a:pt x="303248" y="431914"/>
                    <a:pt x="286122" y="443135"/>
                  </a:cubicBezTo>
                  <a:cubicBezTo>
                    <a:pt x="268996" y="454355"/>
                    <a:pt x="252756" y="463509"/>
                    <a:pt x="237402" y="470595"/>
                  </a:cubicBezTo>
                  <a:cubicBezTo>
                    <a:pt x="225591" y="476501"/>
                    <a:pt x="218357" y="479454"/>
                    <a:pt x="215699" y="479454"/>
                  </a:cubicBezTo>
                  <a:cubicBezTo>
                    <a:pt x="213042" y="479454"/>
                    <a:pt x="208760" y="475615"/>
                    <a:pt x="202855" y="467938"/>
                  </a:cubicBezTo>
                  <a:cubicBezTo>
                    <a:pt x="195177" y="458489"/>
                    <a:pt x="191339" y="445792"/>
                    <a:pt x="191339" y="429847"/>
                  </a:cubicBezTo>
                  <a:cubicBezTo>
                    <a:pt x="191339" y="419808"/>
                    <a:pt x="192077" y="413460"/>
                    <a:pt x="193553" y="410802"/>
                  </a:cubicBezTo>
                  <a:cubicBezTo>
                    <a:pt x="195030" y="408145"/>
                    <a:pt x="198426" y="406816"/>
                    <a:pt x="203740" y="406816"/>
                  </a:cubicBezTo>
                  <a:cubicBezTo>
                    <a:pt x="227363" y="406816"/>
                    <a:pt x="261319" y="384966"/>
                    <a:pt x="305610" y="341265"/>
                  </a:cubicBezTo>
                  <a:cubicBezTo>
                    <a:pt x="328642" y="318824"/>
                    <a:pt x="342667" y="303617"/>
                    <a:pt x="347687" y="295645"/>
                  </a:cubicBezTo>
                  <a:cubicBezTo>
                    <a:pt x="352707" y="287672"/>
                    <a:pt x="357283" y="274533"/>
                    <a:pt x="361417" y="256226"/>
                  </a:cubicBezTo>
                  <a:cubicBezTo>
                    <a:pt x="364961" y="237919"/>
                    <a:pt x="366585" y="226403"/>
                    <a:pt x="366289" y="221678"/>
                  </a:cubicBezTo>
                  <a:cubicBezTo>
                    <a:pt x="365994" y="216954"/>
                    <a:pt x="363189" y="212525"/>
                    <a:pt x="357874" y="208391"/>
                  </a:cubicBezTo>
                  <a:cubicBezTo>
                    <a:pt x="347244" y="200714"/>
                    <a:pt x="337500" y="198647"/>
                    <a:pt x="328642" y="202190"/>
                  </a:cubicBezTo>
                  <a:cubicBezTo>
                    <a:pt x="319784" y="205734"/>
                    <a:pt x="312992" y="214297"/>
                    <a:pt x="308268" y="227879"/>
                  </a:cubicBezTo>
                  <a:cubicBezTo>
                    <a:pt x="288189" y="286934"/>
                    <a:pt x="263977" y="304060"/>
                    <a:pt x="235630" y="279257"/>
                  </a:cubicBezTo>
                  <a:cubicBezTo>
                    <a:pt x="224410" y="270399"/>
                    <a:pt x="218357" y="257997"/>
                    <a:pt x="217471" y="242052"/>
                  </a:cubicBezTo>
                  <a:cubicBezTo>
                    <a:pt x="216585" y="226108"/>
                    <a:pt x="220866" y="211049"/>
                    <a:pt x="230315" y="196875"/>
                  </a:cubicBezTo>
                  <a:cubicBezTo>
                    <a:pt x="245079" y="173253"/>
                    <a:pt x="257480" y="140773"/>
                    <a:pt x="267520" y="99435"/>
                  </a:cubicBezTo>
                  <a:cubicBezTo>
                    <a:pt x="269882" y="90576"/>
                    <a:pt x="277559" y="91462"/>
                    <a:pt x="290551" y="102092"/>
                  </a:cubicBezTo>
                  <a:cubicBezTo>
                    <a:pt x="299410" y="109769"/>
                    <a:pt x="305906" y="118627"/>
                    <a:pt x="310040" y="128667"/>
                  </a:cubicBezTo>
                  <a:cubicBezTo>
                    <a:pt x="315945" y="144612"/>
                    <a:pt x="320226" y="152584"/>
                    <a:pt x="322884" y="152584"/>
                  </a:cubicBezTo>
                  <a:cubicBezTo>
                    <a:pt x="325541" y="152584"/>
                    <a:pt x="335433" y="146679"/>
                    <a:pt x="352559" y="134868"/>
                  </a:cubicBezTo>
                  <a:cubicBezTo>
                    <a:pt x="365551" y="126600"/>
                    <a:pt x="373376" y="119956"/>
                    <a:pt x="376034" y="114937"/>
                  </a:cubicBezTo>
                  <a:cubicBezTo>
                    <a:pt x="378691" y="109917"/>
                    <a:pt x="381496" y="96777"/>
                    <a:pt x="384449" y="75517"/>
                  </a:cubicBezTo>
                  <a:cubicBezTo>
                    <a:pt x="386220" y="52486"/>
                    <a:pt x="387106" y="37870"/>
                    <a:pt x="387106" y="31669"/>
                  </a:cubicBezTo>
                  <a:cubicBezTo>
                    <a:pt x="387106" y="25468"/>
                    <a:pt x="385335" y="18529"/>
                    <a:pt x="381791" y="10852"/>
                  </a:cubicBezTo>
                  <a:cubicBezTo>
                    <a:pt x="379134" y="4651"/>
                    <a:pt x="379798" y="1108"/>
                    <a:pt x="383785" y="22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6111893-1490-4DB2-34A6-B41EB8105568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2651933" y="713738"/>
              <a:ext cx="560905" cy="616483"/>
            </a:xfrm>
            <a:custGeom>
              <a:avLst/>
              <a:gdLst/>
              <a:ahLst/>
              <a:cxnLst/>
              <a:rect l="l" t="t" r="r" b="b"/>
              <a:pathLst>
                <a:path w="560905" h="616483">
                  <a:moveTo>
                    <a:pt x="230935" y="506819"/>
                  </a:moveTo>
                  <a:cubicBezTo>
                    <a:pt x="228278" y="507114"/>
                    <a:pt x="225177" y="507704"/>
                    <a:pt x="221634" y="508590"/>
                  </a:cubicBezTo>
                  <a:cubicBezTo>
                    <a:pt x="180296" y="521582"/>
                    <a:pt x="159036" y="531326"/>
                    <a:pt x="157855" y="537822"/>
                  </a:cubicBezTo>
                  <a:cubicBezTo>
                    <a:pt x="156673" y="538413"/>
                    <a:pt x="157264" y="538708"/>
                    <a:pt x="159626" y="538708"/>
                  </a:cubicBezTo>
                  <a:cubicBezTo>
                    <a:pt x="170256" y="538708"/>
                    <a:pt x="185020" y="536346"/>
                    <a:pt x="203918" y="531622"/>
                  </a:cubicBezTo>
                  <a:cubicBezTo>
                    <a:pt x="222815" y="526897"/>
                    <a:pt x="234626" y="522468"/>
                    <a:pt x="239350" y="518334"/>
                  </a:cubicBezTo>
                  <a:cubicBezTo>
                    <a:pt x="245847" y="511248"/>
                    <a:pt x="245256" y="507409"/>
                    <a:pt x="237579" y="506819"/>
                  </a:cubicBezTo>
                  <a:cubicBezTo>
                    <a:pt x="235807" y="506523"/>
                    <a:pt x="233593" y="506523"/>
                    <a:pt x="230935" y="506819"/>
                  </a:cubicBezTo>
                  <a:close/>
                  <a:moveTo>
                    <a:pt x="346535" y="153707"/>
                  </a:moveTo>
                  <a:cubicBezTo>
                    <a:pt x="352146" y="152895"/>
                    <a:pt x="358051" y="153079"/>
                    <a:pt x="364252" y="154260"/>
                  </a:cubicBezTo>
                  <a:cubicBezTo>
                    <a:pt x="376654" y="156622"/>
                    <a:pt x="392451" y="159428"/>
                    <a:pt x="411644" y="162676"/>
                  </a:cubicBezTo>
                  <a:cubicBezTo>
                    <a:pt x="430837" y="165924"/>
                    <a:pt x="444567" y="171386"/>
                    <a:pt x="452834" y="179063"/>
                  </a:cubicBezTo>
                  <a:cubicBezTo>
                    <a:pt x="457559" y="184378"/>
                    <a:pt x="460216" y="188807"/>
                    <a:pt x="460807" y="192351"/>
                  </a:cubicBezTo>
                  <a:cubicBezTo>
                    <a:pt x="461397" y="195894"/>
                    <a:pt x="460216" y="201799"/>
                    <a:pt x="457264" y="210067"/>
                  </a:cubicBezTo>
                  <a:cubicBezTo>
                    <a:pt x="453720" y="220697"/>
                    <a:pt x="450620" y="226603"/>
                    <a:pt x="447962" y="227784"/>
                  </a:cubicBezTo>
                  <a:cubicBezTo>
                    <a:pt x="445305" y="228965"/>
                    <a:pt x="437480" y="228965"/>
                    <a:pt x="424488" y="227784"/>
                  </a:cubicBezTo>
                  <a:cubicBezTo>
                    <a:pt x="406181" y="224831"/>
                    <a:pt x="380935" y="226012"/>
                    <a:pt x="348750" y="231327"/>
                  </a:cubicBezTo>
                  <a:cubicBezTo>
                    <a:pt x="316565" y="236642"/>
                    <a:pt x="300472" y="242252"/>
                    <a:pt x="300472" y="248158"/>
                  </a:cubicBezTo>
                  <a:cubicBezTo>
                    <a:pt x="300472" y="252882"/>
                    <a:pt x="313169" y="267498"/>
                    <a:pt x="338563" y="292006"/>
                  </a:cubicBezTo>
                  <a:cubicBezTo>
                    <a:pt x="363957" y="316514"/>
                    <a:pt x="383149" y="332902"/>
                    <a:pt x="396142" y="341169"/>
                  </a:cubicBezTo>
                  <a:cubicBezTo>
                    <a:pt x="412677" y="351799"/>
                    <a:pt x="420945" y="360362"/>
                    <a:pt x="420945" y="366858"/>
                  </a:cubicBezTo>
                  <a:cubicBezTo>
                    <a:pt x="420945" y="373354"/>
                    <a:pt x="415039" y="381917"/>
                    <a:pt x="403228" y="392547"/>
                  </a:cubicBezTo>
                  <a:cubicBezTo>
                    <a:pt x="375472" y="415579"/>
                    <a:pt x="358494" y="431376"/>
                    <a:pt x="352293" y="439939"/>
                  </a:cubicBezTo>
                  <a:cubicBezTo>
                    <a:pt x="346093" y="448502"/>
                    <a:pt x="342992" y="460756"/>
                    <a:pt x="342992" y="476701"/>
                  </a:cubicBezTo>
                  <a:lnTo>
                    <a:pt x="342992" y="504161"/>
                  </a:lnTo>
                  <a:lnTo>
                    <a:pt x="375768" y="500618"/>
                  </a:lnTo>
                  <a:cubicBezTo>
                    <a:pt x="422421" y="494712"/>
                    <a:pt x="453720" y="491760"/>
                    <a:pt x="469665" y="491760"/>
                  </a:cubicBezTo>
                  <a:cubicBezTo>
                    <a:pt x="485610" y="491760"/>
                    <a:pt x="500078" y="494122"/>
                    <a:pt x="513071" y="498846"/>
                  </a:cubicBezTo>
                  <a:cubicBezTo>
                    <a:pt x="525472" y="503571"/>
                    <a:pt x="536545" y="510214"/>
                    <a:pt x="546289" y="518777"/>
                  </a:cubicBezTo>
                  <a:cubicBezTo>
                    <a:pt x="556033" y="527340"/>
                    <a:pt x="560905" y="533984"/>
                    <a:pt x="560905" y="538708"/>
                  </a:cubicBezTo>
                  <a:cubicBezTo>
                    <a:pt x="560905" y="541070"/>
                    <a:pt x="558248" y="546090"/>
                    <a:pt x="552933" y="553767"/>
                  </a:cubicBezTo>
                  <a:cubicBezTo>
                    <a:pt x="549389" y="559082"/>
                    <a:pt x="545255" y="561887"/>
                    <a:pt x="540531" y="562183"/>
                  </a:cubicBezTo>
                  <a:cubicBezTo>
                    <a:pt x="535807" y="562478"/>
                    <a:pt x="524586" y="560559"/>
                    <a:pt x="506870" y="556425"/>
                  </a:cubicBezTo>
                  <a:cubicBezTo>
                    <a:pt x="483838" y="551700"/>
                    <a:pt x="444567" y="550519"/>
                    <a:pt x="389055" y="552882"/>
                  </a:cubicBezTo>
                  <a:cubicBezTo>
                    <a:pt x="333543" y="555244"/>
                    <a:pt x="293977" y="559968"/>
                    <a:pt x="270355" y="567055"/>
                  </a:cubicBezTo>
                  <a:cubicBezTo>
                    <a:pt x="247914" y="572960"/>
                    <a:pt x="227540" y="577685"/>
                    <a:pt x="209233" y="581228"/>
                  </a:cubicBezTo>
                  <a:cubicBezTo>
                    <a:pt x="190926" y="584771"/>
                    <a:pt x="165679" y="590824"/>
                    <a:pt x="133494" y="599387"/>
                  </a:cubicBezTo>
                  <a:cubicBezTo>
                    <a:pt x="101309" y="607950"/>
                    <a:pt x="74882" y="613118"/>
                    <a:pt x="54213" y="614889"/>
                  </a:cubicBezTo>
                  <a:cubicBezTo>
                    <a:pt x="39449" y="616661"/>
                    <a:pt x="30001" y="616956"/>
                    <a:pt x="25867" y="615775"/>
                  </a:cubicBezTo>
                  <a:cubicBezTo>
                    <a:pt x="21733" y="614594"/>
                    <a:pt x="16418" y="609574"/>
                    <a:pt x="9922" y="600716"/>
                  </a:cubicBezTo>
                  <a:cubicBezTo>
                    <a:pt x="1654" y="588905"/>
                    <a:pt x="-1446" y="580637"/>
                    <a:pt x="621" y="575913"/>
                  </a:cubicBezTo>
                  <a:cubicBezTo>
                    <a:pt x="2688" y="571189"/>
                    <a:pt x="9922" y="568826"/>
                    <a:pt x="22324" y="568826"/>
                  </a:cubicBezTo>
                  <a:cubicBezTo>
                    <a:pt x="34725" y="568826"/>
                    <a:pt x="68977" y="553915"/>
                    <a:pt x="125079" y="524092"/>
                  </a:cubicBezTo>
                  <a:cubicBezTo>
                    <a:pt x="181181" y="494269"/>
                    <a:pt x="209233" y="475519"/>
                    <a:pt x="209233" y="467842"/>
                  </a:cubicBezTo>
                  <a:cubicBezTo>
                    <a:pt x="209233" y="463118"/>
                    <a:pt x="205985" y="457065"/>
                    <a:pt x="199489" y="449683"/>
                  </a:cubicBezTo>
                  <a:cubicBezTo>
                    <a:pt x="192992" y="442301"/>
                    <a:pt x="185906" y="436543"/>
                    <a:pt x="178229" y="432409"/>
                  </a:cubicBezTo>
                  <a:cubicBezTo>
                    <a:pt x="165827" y="426504"/>
                    <a:pt x="157855" y="421041"/>
                    <a:pt x="154311" y="416022"/>
                  </a:cubicBezTo>
                  <a:cubicBezTo>
                    <a:pt x="150768" y="411002"/>
                    <a:pt x="148997" y="402882"/>
                    <a:pt x="148997" y="391661"/>
                  </a:cubicBezTo>
                  <a:cubicBezTo>
                    <a:pt x="148997" y="372764"/>
                    <a:pt x="166122" y="362429"/>
                    <a:pt x="200374" y="360658"/>
                  </a:cubicBezTo>
                  <a:cubicBezTo>
                    <a:pt x="217500" y="359476"/>
                    <a:pt x="231674" y="355933"/>
                    <a:pt x="242894" y="350028"/>
                  </a:cubicBezTo>
                  <a:cubicBezTo>
                    <a:pt x="250571" y="346484"/>
                    <a:pt x="255591" y="342646"/>
                    <a:pt x="257953" y="338512"/>
                  </a:cubicBezTo>
                  <a:cubicBezTo>
                    <a:pt x="260315" y="334378"/>
                    <a:pt x="262087" y="326996"/>
                    <a:pt x="263268" y="316366"/>
                  </a:cubicBezTo>
                  <a:cubicBezTo>
                    <a:pt x="264449" y="294516"/>
                    <a:pt x="261939" y="280933"/>
                    <a:pt x="255738" y="275618"/>
                  </a:cubicBezTo>
                  <a:cubicBezTo>
                    <a:pt x="249538" y="270303"/>
                    <a:pt x="231969" y="266465"/>
                    <a:pt x="203032" y="264102"/>
                  </a:cubicBezTo>
                  <a:cubicBezTo>
                    <a:pt x="182363" y="262921"/>
                    <a:pt x="167894" y="261150"/>
                    <a:pt x="159626" y="258788"/>
                  </a:cubicBezTo>
                  <a:cubicBezTo>
                    <a:pt x="151359" y="256425"/>
                    <a:pt x="142500" y="251406"/>
                    <a:pt x="133052" y="243729"/>
                  </a:cubicBezTo>
                  <a:cubicBezTo>
                    <a:pt x="110020" y="225422"/>
                    <a:pt x="103524" y="215382"/>
                    <a:pt x="113563" y="213611"/>
                  </a:cubicBezTo>
                  <a:cubicBezTo>
                    <a:pt x="117697" y="213020"/>
                    <a:pt x="124488" y="213020"/>
                    <a:pt x="133937" y="213611"/>
                  </a:cubicBezTo>
                  <a:cubicBezTo>
                    <a:pt x="152835" y="215382"/>
                    <a:pt x="176752" y="211396"/>
                    <a:pt x="205689" y="201652"/>
                  </a:cubicBezTo>
                  <a:cubicBezTo>
                    <a:pt x="234626" y="191908"/>
                    <a:pt x="260168" y="183788"/>
                    <a:pt x="282313" y="177292"/>
                  </a:cubicBezTo>
                  <a:cubicBezTo>
                    <a:pt x="304459" y="170796"/>
                    <a:pt x="320551" y="164743"/>
                    <a:pt x="330591" y="159132"/>
                  </a:cubicBezTo>
                  <a:cubicBezTo>
                    <a:pt x="335610" y="156327"/>
                    <a:pt x="340925" y="154519"/>
                    <a:pt x="346535" y="153707"/>
                  </a:cubicBezTo>
                  <a:close/>
                  <a:moveTo>
                    <a:pt x="270355" y="127"/>
                  </a:moveTo>
                  <a:cubicBezTo>
                    <a:pt x="272717" y="717"/>
                    <a:pt x="283937" y="4556"/>
                    <a:pt x="304016" y="11642"/>
                  </a:cubicBezTo>
                  <a:cubicBezTo>
                    <a:pt x="340630" y="25225"/>
                    <a:pt x="361299" y="41170"/>
                    <a:pt x="366024" y="59477"/>
                  </a:cubicBezTo>
                  <a:cubicBezTo>
                    <a:pt x="369567" y="71288"/>
                    <a:pt x="364547" y="79851"/>
                    <a:pt x="350965" y="85166"/>
                  </a:cubicBezTo>
                  <a:cubicBezTo>
                    <a:pt x="344469" y="88709"/>
                    <a:pt x="339006" y="90038"/>
                    <a:pt x="334577" y="89152"/>
                  </a:cubicBezTo>
                  <a:cubicBezTo>
                    <a:pt x="330148" y="88266"/>
                    <a:pt x="322618" y="84871"/>
                    <a:pt x="311988" y="78965"/>
                  </a:cubicBezTo>
                  <a:cubicBezTo>
                    <a:pt x="296634" y="70107"/>
                    <a:pt x="282756" y="65678"/>
                    <a:pt x="270355" y="65678"/>
                  </a:cubicBezTo>
                  <a:cubicBezTo>
                    <a:pt x="251457" y="65678"/>
                    <a:pt x="247323" y="60363"/>
                    <a:pt x="257953" y="49733"/>
                  </a:cubicBezTo>
                  <a:cubicBezTo>
                    <a:pt x="262087" y="45599"/>
                    <a:pt x="261644" y="38070"/>
                    <a:pt x="256624" y="27144"/>
                  </a:cubicBezTo>
                  <a:cubicBezTo>
                    <a:pt x="251604" y="16219"/>
                    <a:pt x="252048" y="8690"/>
                    <a:pt x="257953" y="4556"/>
                  </a:cubicBezTo>
                  <a:cubicBezTo>
                    <a:pt x="263858" y="1013"/>
                    <a:pt x="267992" y="-464"/>
                    <a:pt x="270355" y="127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5E29D30-20F0-DF69-A9C3-CB2EA7D38F9F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3227967" y="684800"/>
              <a:ext cx="596013" cy="622990"/>
            </a:xfrm>
            <a:custGeom>
              <a:avLst/>
              <a:gdLst/>
              <a:ahLst/>
              <a:cxnLst/>
              <a:rect l="l" t="t" r="r" b="b"/>
              <a:pathLst>
                <a:path w="596013" h="622990">
                  <a:moveTo>
                    <a:pt x="173948" y="462303"/>
                  </a:moveTo>
                  <a:cubicBezTo>
                    <a:pt x="171154" y="462240"/>
                    <a:pt x="167725" y="462462"/>
                    <a:pt x="163661" y="462970"/>
                  </a:cubicBezTo>
                  <a:cubicBezTo>
                    <a:pt x="155533" y="463986"/>
                    <a:pt x="144992" y="466526"/>
                    <a:pt x="132038" y="470590"/>
                  </a:cubicBezTo>
                  <a:cubicBezTo>
                    <a:pt x="119084" y="474654"/>
                    <a:pt x="101685" y="480496"/>
                    <a:pt x="79841" y="488116"/>
                  </a:cubicBezTo>
                  <a:cubicBezTo>
                    <a:pt x="65617" y="493704"/>
                    <a:pt x="56473" y="498784"/>
                    <a:pt x="52409" y="503356"/>
                  </a:cubicBezTo>
                  <a:cubicBezTo>
                    <a:pt x="48345" y="507928"/>
                    <a:pt x="48599" y="513135"/>
                    <a:pt x="53171" y="518977"/>
                  </a:cubicBezTo>
                  <a:cubicBezTo>
                    <a:pt x="57743" y="524819"/>
                    <a:pt x="67395" y="532820"/>
                    <a:pt x="82127" y="542980"/>
                  </a:cubicBezTo>
                  <a:cubicBezTo>
                    <a:pt x="143595" y="583620"/>
                    <a:pt x="193887" y="595812"/>
                    <a:pt x="233003" y="579556"/>
                  </a:cubicBezTo>
                  <a:cubicBezTo>
                    <a:pt x="244687" y="574984"/>
                    <a:pt x="259927" y="563935"/>
                    <a:pt x="278723" y="546409"/>
                  </a:cubicBezTo>
                  <a:cubicBezTo>
                    <a:pt x="297519" y="528883"/>
                    <a:pt x="305647" y="518342"/>
                    <a:pt x="303107" y="514786"/>
                  </a:cubicBezTo>
                  <a:cubicBezTo>
                    <a:pt x="301075" y="511230"/>
                    <a:pt x="284311" y="507928"/>
                    <a:pt x="252815" y="504880"/>
                  </a:cubicBezTo>
                  <a:cubicBezTo>
                    <a:pt x="227415" y="503356"/>
                    <a:pt x="209762" y="500054"/>
                    <a:pt x="199856" y="494974"/>
                  </a:cubicBezTo>
                  <a:cubicBezTo>
                    <a:pt x="189950" y="489894"/>
                    <a:pt x="184997" y="482274"/>
                    <a:pt x="184997" y="472114"/>
                  </a:cubicBezTo>
                  <a:cubicBezTo>
                    <a:pt x="184997" y="467542"/>
                    <a:pt x="183473" y="464621"/>
                    <a:pt x="180425" y="463351"/>
                  </a:cubicBezTo>
                  <a:cubicBezTo>
                    <a:pt x="178901" y="462716"/>
                    <a:pt x="176742" y="462367"/>
                    <a:pt x="173948" y="462303"/>
                  </a:cubicBezTo>
                  <a:close/>
                  <a:moveTo>
                    <a:pt x="341207" y="430204"/>
                  </a:moveTo>
                  <a:cubicBezTo>
                    <a:pt x="333079" y="431220"/>
                    <a:pt x="318474" y="433887"/>
                    <a:pt x="297392" y="438205"/>
                  </a:cubicBezTo>
                  <a:cubicBezTo>
                    <a:pt x="276310" y="442523"/>
                    <a:pt x="264880" y="444047"/>
                    <a:pt x="263102" y="442777"/>
                  </a:cubicBezTo>
                  <a:cubicBezTo>
                    <a:pt x="261324" y="441507"/>
                    <a:pt x="257895" y="442396"/>
                    <a:pt x="252815" y="445444"/>
                  </a:cubicBezTo>
                  <a:cubicBezTo>
                    <a:pt x="243163" y="452048"/>
                    <a:pt x="248243" y="457636"/>
                    <a:pt x="268055" y="462208"/>
                  </a:cubicBezTo>
                  <a:cubicBezTo>
                    <a:pt x="275675" y="463732"/>
                    <a:pt x="285073" y="465510"/>
                    <a:pt x="296249" y="467542"/>
                  </a:cubicBezTo>
                  <a:cubicBezTo>
                    <a:pt x="318601" y="471098"/>
                    <a:pt x="332571" y="471860"/>
                    <a:pt x="338159" y="469828"/>
                  </a:cubicBezTo>
                  <a:cubicBezTo>
                    <a:pt x="343747" y="467796"/>
                    <a:pt x="347557" y="460176"/>
                    <a:pt x="349589" y="446968"/>
                  </a:cubicBezTo>
                  <a:cubicBezTo>
                    <a:pt x="351621" y="439348"/>
                    <a:pt x="352129" y="434649"/>
                    <a:pt x="351113" y="432871"/>
                  </a:cubicBezTo>
                  <a:cubicBezTo>
                    <a:pt x="350097" y="431093"/>
                    <a:pt x="346795" y="430204"/>
                    <a:pt x="341207" y="430204"/>
                  </a:cubicBezTo>
                  <a:close/>
                  <a:moveTo>
                    <a:pt x="308441" y="142740"/>
                  </a:moveTo>
                  <a:cubicBezTo>
                    <a:pt x="305393" y="141597"/>
                    <a:pt x="297773" y="144454"/>
                    <a:pt x="285581" y="151312"/>
                  </a:cubicBezTo>
                  <a:cubicBezTo>
                    <a:pt x="284057" y="151820"/>
                    <a:pt x="282279" y="152582"/>
                    <a:pt x="280247" y="153598"/>
                  </a:cubicBezTo>
                  <a:cubicBezTo>
                    <a:pt x="272627" y="158170"/>
                    <a:pt x="268309" y="161980"/>
                    <a:pt x="267293" y="165028"/>
                  </a:cubicBezTo>
                  <a:cubicBezTo>
                    <a:pt x="266277" y="168076"/>
                    <a:pt x="266785" y="173918"/>
                    <a:pt x="268817" y="182554"/>
                  </a:cubicBezTo>
                  <a:cubicBezTo>
                    <a:pt x="272373" y="194746"/>
                    <a:pt x="273135" y="206176"/>
                    <a:pt x="271103" y="216844"/>
                  </a:cubicBezTo>
                  <a:cubicBezTo>
                    <a:pt x="268563" y="228020"/>
                    <a:pt x="268817" y="232592"/>
                    <a:pt x="271865" y="230560"/>
                  </a:cubicBezTo>
                  <a:cubicBezTo>
                    <a:pt x="273389" y="229544"/>
                    <a:pt x="277199" y="224464"/>
                    <a:pt x="283295" y="215320"/>
                  </a:cubicBezTo>
                  <a:cubicBezTo>
                    <a:pt x="287359" y="208208"/>
                    <a:pt x="292820" y="195508"/>
                    <a:pt x="299678" y="177220"/>
                  </a:cubicBezTo>
                  <a:cubicBezTo>
                    <a:pt x="306536" y="158932"/>
                    <a:pt x="309965" y="148264"/>
                    <a:pt x="309965" y="145216"/>
                  </a:cubicBezTo>
                  <a:cubicBezTo>
                    <a:pt x="309965" y="143946"/>
                    <a:pt x="309457" y="143121"/>
                    <a:pt x="308441" y="142740"/>
                  </a:cubicBezTo>
                  <a:close/>
                  <a:moveTo>
                    <a:pt x="430361" y="119308"/>
                  </a:moveTo>
                  <a:cubicBezTo>
                    <a:pt x="399373" y="118292"/>
                    <a:pt x="381847" y="125404"/>
                    <a:pt x="377783" y="140644"/>
                  </a:cubicBezTo>
                  <a:cubicBezTo>
                    <a:pt x="374735" y="150296"/>
                    <a:pt x="370163" y="158678"/>
                    <a:pt x="364067" y="165790"/>
                  </a:cubicBezTo>
                  <a:cubicBezTo>
                    <a:pt x="356955" y="173918"/>
                    <a:pt x="348827" y="186237"/>
                    <a:pt x="339683" y="202747"/>
                  </a:cubicBezTo>
                  <a:cubicBezTo>
                    <a:pt x="330539" y="219257"/>
                    <a:pt x="325967" y="229798"/>
                    <a:pt x="325967" y="234370"/>
                  </a:cubicBezTo>
                  <a:cubicBezTo>
                    <a:pt x="325967" y="239450"/>
                    <a:pt x="328253" y="241990"/>
                    <a:pt x="332825" y="241990"/>
                  </a:cubicBezTo>
                  <a:cubicBezTo>
                    <a:pt x="344509" y="241990"/>
                    <a:pt x="366226" y="227004"/>
                    <a:pt x="397976" y="197032"/>
                  </a:cubicBezTo>
                  <a:cubicBezTo>
                    <a:pt x="429726" y="167060"/>
                    <a:pt x="446109" y="145470"/>
                    <a:pt x="447125" y="132262"/>
                  </a:cubicBezTo>
                  <a:cubicBezTo>
                    <a:pt x="447633" y="126674"/>
                    <a:pt x="446998" y="123118"/>
                    <a:pt x="445220" y="121594"/>
                  </a:cubicBezTo>
                  <a:cubicBezTo>
                    <a:pt x="443442" y="120070"/>
                    <a:pt x="438489" y="119308"/>
                    <a:pt x="430361" y="119308"/>
                  </a:cubicBezTo>
                  <a:close/>
                  <a:moveTo>
                    <a:pt x="446340" y="76160"/>
                  </a:moveTo>
                  <a:cubicBezTo>
                    <a:pt x="451753" y="75969"/>
                    <a:pt x="456714" y="76128"/>
                    <a:pt x="461222" y="76636"/>
                  </a:cubicBezTo>
                  <a:cubicBezTo>
                    <a:pt x="479256" y="78668"/>
                    <a:pt x="495131" y="86542"/>
                    <a:pt x="508847" y="100258"/>
                  </a:cubicBezTo>
                  <a:cubicBezTo>
                    <a:pt x="525611" y="116006"/>
                    <a:pt x="528405" y="128452"/>
                    <a:pt x="517229" y="137596"/>
                  </a:cubicBezTo>
                  <a:cubicBezTo>
                    <a:pt x="511641" y="141660"/>
                    <a:pt x="503513" y="153344"/>
                    <a:pt x="492845" y="172648"/>
                  </a:cubicBezTo>
                  <a:cubicBezTo>
                    <a:pt x="483701" y="188396"/>
                    <a:pt x="467699" y="208208"/>
                    <a:pt x="444839" y="232084"/>
                  </a:cubicBezTo>
                  <a:cubicBezTo>
                    <a:pt x="421979" y="255960"/>
                    <a:pt x="404199" y="270946"/>
                    <a:pt x="391499" y="277042"/>
                  </a:cubicBezTo>
                  <a:cubicBezTo>
                    <a:pt x="382355" y="281614"/>
                    <a:pt x="373592" y="287583"/>
                    <a:pt x="365210" y="294949"/>
                  </a:cubicBezTo>
                  <a:cubicBezTo>
                    <a:pt x="356828" y="302315"/>
                    <a:pt x="352637" y="307522"/>
                    <a:pt x="352637" y="310570"/>
                  </a:cubicBezTo>
                  <a:cubicBezTo>
                    <a:pt x="352637" y="313618"/>
                    <a:pt x="347049" y="323016"/>
                    <a:pt x="335873" y="338764"/>
                  </a:cubicBezTo>
                  <a:cubicBezTo>
                    <a:pt x="324189" y="356036"/>
                    <a:pt x="319744" y="366196"/>
                    <a:pt x="322538" y="369244"/>
                  </a:cubicBezTo>
                  <a:cubicBezTo>
                    <a:pt x="325332" y="372292"/>
                    <a:pt x="340699" y="372800"/>
                    <a:pt x="368639" y="370768"/>
                  </a:cubicBezTo>
                  <a:cubicBezTo>
                    <a:pt x="442299" y="366196"/>
                    <a:pt x="491321" y="359846"/>
                    <a:pt x="515705" y="351718"/>
                  </a:cubicBezTo>
                  <a:cubicBezTo>
                    <a:pt x="525357" y="348162"/>
                    <a:pt x="537803" y="349940"/>
                    <a:pt x="553043" y="357052"/>
                  </a:cubicBezTo>
                  <a:cubicBezTo>
                    <a:pt x="568283" y="364164"/>
                    <a:pt x="577427" y="367720"/>
                    <a:pt x="580475" y="367720"/>
                  </a:cubicBezTo>
                  <a:cubicBezTo>
                    <a:pt x="584539" y="367720"/>
                    <a:pt x="588476" y="372038"/>
                    <a:pt x="592286" y="380674"/>
                  </a:cubicBezTo>
                  <a:cubicBezTo>
                    <a:pt x="596096" y="389310"/>
                    <a:pt x="596985" y="395406"/>
                    <a:pt x="594953" y="398962"/>
                  </a:cubicBezTo>
                  <a:cubicBezTo>
                    <a:pt x="591905" y="403026"/>
                    <a:pt x="587587" y="404296"/>
                    <a:pt x="581999" y="402772"/>
                  </a:cubicBezTo>
                  <a:cubicBezTo>
                    <a:pt x="575395" y="400740"/>
                    <a:pt x="554313" y="401502"/>
                    <a:pt x="518753" y="405058"/>
                  </a:cubicBezTo>
                  <a:cubicBezTo>
                    <a:pt x="483193" y="408614"/>
                    <a:pt x="456269" y="412170"/>
                    <a:pt x="437981" y="415726"/>
                  </a:cubicBezTo>
                  <a:cubicBezTo>
                    <a:pt x="422741" y="419282"/>
                    <a:pt x="413089" y="422457"/>
                    <a:pt x="409025" y="425251"/>
                  </a:cubicBezTo>
                  <a:cubicBezTo>
                    <a:pt x="404961" y="428045"/>
                    <a:pt x="400389" y="435284"/>
                    <a:pt x="395309" y="446968"/>
                  </a:cubicBezTo>
                  <a:cubicBezTo>
                    <a:pt x="384641" y="468812"/>
                    <a:pt x="383117" y="479734"/>
                    <a:pt x="390737" y="479734"/>
                  </a:cubicBezTo>
                  <a:cubicBezTo>
                    <a:pt x="393277" y="479734"/>
                    <a:pt x="396833" y="478464"/>
                    <a:pt x="401405" y="475924"/>
                  </a:cubicBezTo>
                  <a:cubicBezTo>
                    <a:pt x="413597" y="470844"/>
                    <a:pt x="431504" y="475035"/>
                    <a:pt x="455126" y="488497"/>
                  </a:cubicBezTo>
                  <a:cubicBezTo>
                    <a:pt x="478748" y="501959"/>
                    <a:pt x="506307" y="523930"/>
                    <a:pt x="537803" y="554410"/>
                  </a:cubicBezTo>
                  <a:cubicBezTo>
                    <a:pt x="547963" y="563554"/>
                    <a:pt x="553297" y="570285"/>
                    <a:pt x="553805" y="574603"/>
                  </a:cubicBezTo>
                  <a:cubicBezTo>
                    <a:pt x="554313" y="578921"/>
                    <a:pt x="550503" y="583874"/>
                    <a:pt x="542375" y="589462"/>
                  </a:cubicBezTo>
                  <a:cubicBezTo>
                    <a:pt x="535263" y="594542"/>
                    <a:pt x="528532" y="595812"/>
                    <a:pt x="522182" y="593272"/>
                  </a:cubicBezTo>
                  <a:cubicBezTo>
                    <a:pt x="515832" y="590732"/>
                    <a:pt x="503259" y="581842"/>
                    <a:pt x="484463" y="566602"/>
                  </a:cubicBezTo>
                  <a:cubicBezTo>
                    <a:pt x="459571" y="545266"/>
                    <a:pt x="427313" y="531804"/>
                    <a:pt x="387689" y="526216"/>
                  </a:cubicBezTo>
                  <a:cubicBezTo>
                    <a:pt x="373973" y="524184"/>
                    <a:pt x="363813" y="525454"/>
                    <a:pt x="357209" y="530026"/>
                  </a:cubicBezTo>
                  <a:cubicBezTo>
                    <a:pt x="350605" y="534598"/>
                    <a:pt x="340445" y="546028"/>
                    <a:pt x="326729" y="564316"/>
                  </a:cubicBezTo>
                  <a:cubicBezTo>
                    <a:pt x="321141" y="572952"/>
                    <a:pt x="303869" y="584890"/>
                    <a:pt x="274913" y="600130"/>
                  </a:cubicBezTo>
                  <a:cubicBezTo>
                    <a:pt x="245957" y="615370"/>
                    <a:pt x="226399" y="622990"/>
                    <a:pt x="216239" y="622990"/>
                  </a:cubicBezTo>
                  <a:cubicBezTo>
                    <a:pt x="202015" y="622990"/>
                    <a:pt x="171027" y="615878"/>
                    <a:pt x="123275" y="601654"/>
                  </a:cubicBezTo>
                  <a:cubicBezTo>
                    <a:pt x="85683" y="589970"/>
                    <a:pt x="50631" y="556950"/>
                    <a:pt x="18119" y="502594"/>
                  </a:cubicBezTo>
                  <a:cubicBezTo>
                    <a:pt x="8975" y="486846"/>
                    <a:pt x="3387" y="475924"/>
                    <a:pt x="1355" y="469828"/>
                  </a:cubicBezTo>
                  <a:cubicBezTo>
                    <a:pt x="-677" y="463732"/>
                    <a:pt x="-423" y="457890"/>
                    <a:pt x="2117" y="452302"/>
                  </a:cubicBezTo>
                  <a:cubicBezTo>
                    <a:pt x="5673" y="445190"/>
                    <a:pt x="11007" y="441253"/>
                    <a:pt x="18119" y="440491"/>
                  </a:cubicBezTo>
                  <a:cubicBezTo>
                    <a:pt x="25231" y="439729"/>
                    <a:pt x="31073" y="442650"/>
                    <a:pt x="35645" y="449254"/>
                  </a:cubicBezTo>
                  <a:cubicBezTo>
                    <a:pt x="38185" y="451794"/>
                    <a:pt x="42884" y="452810"/>
                    <a:pt x="49742" y="452302"/>
                  </a:cubicBezTo>
                  <a:cubicBezTo>
                    <a:pt x="56600" y="451794"/>
                    <a:pt x="71205" y="448746"/>
                    <a:pt x="93557" y="443158"/>
                  </a:cubicBezTo>
                  <a:cubicBezTo>
                    <a:pt x="128101" y="434014"/>
                    <a:pt x="150707" y="428680"/>
                    <a:pt x="161375" y="427156"/>
                  </a:cubicBezTo>
                  <a:cubicBezTo>
                    <a:pt x="180679" y="424108"/>
                    <a:pt x="194649" y="419663"/>
                    <a:pt x="203285" y="413821"/>
                  </a:cubicBezTo>
                  <a:cubicBezTo>
                    <a:pt x="211921" y="407979"/>
                    <a:pt x="223097" y="395914"/>
                    <a:pt x="236813" y="377626"/>
                  </a:cubicBezTo>
                  <a:cubicBezTo>
                    <a:pt x="254085" y="353750"/>
                    <a:pt x="263991" y="339272"/>
                    <a:pt x="266531" y="334192"/>
                  </a:cubicBezTo>
                  <a:cubicBezTo>
                    <a:pt x="269579" y="326572"/>
                    <a:pt x="263483" y="324286"/>
                    <a:pt x="248243" y="327334"/>
                  </a:cubicBezTo>
                  <a:cubicBezTo>
                    <a:pt x="244179" y="327842"/>
                    <a:pt x="239099" y="328858"/>
                    <a:pt x="233003" y="330382"/>
                  </a:cubicBezTo>
                  <a:cubicBezTo>
                    <a:pt x="219795" y="334446"/>
                    <a:pt x="210270" y="334954"/>
                    <a:pt x="204428" y="331906"/>
                  </a:cubicBezTo>
                  <a:cubicBezTo>
                    <a:pt x="198586" y="328858"/>
                    <a:pt x="195665" y="321492"/>
                    <a:pt x="195665" y="309808"/>
                  </a:cubicBezTo>
                  <a:cubicBezTo>
                    <a:pt x="195665" y="299648"/>
                    <a:pt x="194776" y="293679"/>
                    <a:pt x="192998" y="291901"/>
                  </a:cubicBezTo>
                  <a:cubicBezTo>
                    <a:pt x="191220" y="290123"/>
                    <a:pt x="185251" y="289234"/>
                    <a:pt x="175091" y="289234"/>
                  </a:cubicBezTo>
                  <a:cubicBezTo>
                    <a:pt x="158327" y="289234"/>
                    <a:pt x="146008" y="286440"/>
                    <a:pt x="138134" y="280852"/>
                  </a:cubicBezTo>
                  <a:cubicBezTo>
                    <a:pt x="130260" y="275264"/>
                    <a:pt x="122513" y="263834"/>
                    <a:pt x="114893" y="246562"/>
                  </a:cubicBezTo>
                  <a:cubicBezTo>
                    <a:pt x="110321" y="236402"/>
                    <a:pt x="106511" y="226115"/>
                    <a:pt x="103463" y="215701"/>
                  </a:cubicBezTo>
                  <a:cubicBezTo>
                    <a:pt x="100415" y="205287"/>
                    <a:pt x="98764" y="196905"/>
                    <a:pt x="98510" y="190555"/>
                  </a:cubicBezTo>
                  <a:cubicBezTo>
                    <a:pt x="98256" y="184205"/>
                    <a:pt x="99399" y="180776"/>
                    <a:pt x="101939" y="180268"/>
                  </a:cubicBezTo>
                  <a:cubicBezTo>
                    <a:pt x="104479" y="180268"/>
                    <a:pt x="115401" y="188142"/>
                    <a:pt x="134705" y="203890"/>
                  </a:cubicBezTo>
                  <a:cubicBezTo>
                    <a:pt x="154009" y="219638"/>
                    <a:pt x="163661" y="228782"/>
                    <a:pt x="163661" y="231322"/>
                  </a:cubicBezTo>
                  <a:cubicBezTo>
                    <a:pt x="163661" y="234370"/>
                    <a:pt x="171535" y="238053"/>
                    <a:pt x="187283" y="242371"/>
                  </a:cubicBezTo>
                  <a:cubicBezTo>
                    <a:pt x="203031" y="246689"/>
                    <a:pt x="211794" y="250372"/>
                    <a:pt x="213572" y="253420"/>
                  </a:cubicBezTo>
                  <a:cubicBezTo>
                    <a:pt x="215350" y="256468"/>
                    <a:pt x="219033" y="257992"/>
                    <a:pt x="224621" y="257992"/>
                  </a:cubicBezTo>
                  <a:cubicBezTo>
                    <a:pt x="226145" y="257992"/>
                    <a:pt x="227415" y="257865"/>
                    <a:pt x="228431" y="257611"/>
                  </a:cubicBezTo>
                  <a:cubicBezTo>
                    <a:pt x="229447" y="257357"/>
                    <a:pt x="229955" y="256595"/>
                    <a:pt x="229955" y="255325"/>
                  </a:cubicBezTo>
                  <a:cubicBezTo>
                    <a:pt x="229955" y="254055"/>
                    <a:pt x="229447" y="252531"/>
                    <a:pt x="228431" y="250753"/>
                  </a:cubicBezTo>
                  <a:cubicBezTo>
                    <a:pt x="227415" y="248975"/>
                    <a:pt x="226145" y="246308"/>
                    <a:pt x="224621" y="242752"/>
                  </a:cubicBezTo>
                  <a:cubicBezTo>
                    <a:pt x="219033" y="232592"/>
                    <a:pt x="216239" y="221416"/>
                    <a:pt x="216239" y="209224"/>
                  </a:cubicBezTo>
                  <a:lnTo>
                    <a:pt x="216239" y="190174"/>
                  </a:lnTo>
                  <a:lnTo>
                    <a:pt x="188807" y="190174"/>
                  </a:lnTo>
                  <a:cubicBezTo>
                    <a:pt x="170519" y="190174"/>
                    <a:pt x="157946" y="187761"/>
                    <a:pt x="151088" y="182935"/>
                  </a:cubicBezTo>
                  <a:cubicBezTo>
                    <a:pt x="144230" y="178109"/>
                    <a:pt x="141563" y="175442"/>
                    <a:pt x="143087" y="174934"/>
                  </a:cubicBezTo>
                  <a:cubicBezTo>
                    <a:pt x="144611" y="174426"/>
                    <a:pt x="148040" y="173537"/>
                    <a:pt x="153374" y="172267"/>
                  </a:cubicBezTo>
                  <a:cubicBezTo>
                    <a:pt x="158708" y="170997"/>
                    <a:pt x="167979" y="167822"/>
                    <a:pt x="181187" y="162742"/>
                  </a:cubicBezTo>
                  <a:cubicBezTo>
                    <a:pt x="189315" y="159186"/>
                    <a:pt x="194649" y="155884"/>
                    <a:pt x="197189" y="152836"/>
                  </a:cubicBezTo>
                  <a:cubicBezTo>
                    <a:pt x="199729" y="149788"/>
                    <a:pt x="200999" y="144708"/>
                    <a:pt x="200999" y="137596"/>
                  </a:cubicBezTo>
                  <a:cubicBezTo>
                    <a:pt x="200999" y="128960"/>
                    <a:pt x="202015" y="124261"/>
                    <a:pt x="204047" y="123499"/>
                  </a:cubicBezTo>
                  <a:cubicBezTo>
                    <a:pt x="206079" y="122737"/>
                    <a:pt x="211921" y="125150"/>
                    <a:pt x="221573" y="130738"/>
                  </a:cubicBezTo>
                  <a:cubicBezTo>
                    <a:pt x="229193" y="134294"/>
                    <a:pt x="235543" y="135691"/>
                    <a:pt x="240623" y="134929"/>
                  </a:cubicBezTo>
                  <a:cubicBezTo>
                    <a:pt x="245703" y="134167"/>
                    <a:pt x="256879" y="129976"/>
                    <a:pt x="274151" y="122356"/>
                  </a:cubicBezTo>
                  <a:cubicBezTo>
                    <a:pt x="290407" y="114736"/>
                    <a:pt x="300313" y="109275"/>
                    <a:pt x="303869" y="105973"/>
                  </a:cubicBezTo>
                  <a:cubicBezTo>
                    <a:pt x="307425" y="102671"/>
                    <a:pt x="308441" y="98226"/>
                    <a:pt x="306917" y="92638"/>
                  </a:cubicBezTo>
                  <a:cubicBezTo>
                    <a:pt x="305901" y="86542"/>
                    <a:pt x="305647" y="83113"/>
                    <a:pt x="306155" y="82351"/>
                  </a:cubicBezTo>
                  <a:cubicBezTo>
                    <a:pt x="306663" y="81589"/>
                    <a:pt x="309203" y="81970"/>
                    <a:pt x="313775" y="83494"/>
                  </a:cubicBezTo>
                  <a:cubicBezTo>
                    <a:pt x="329015" y="89590"/>
                    <a:pt x="340445" y="92892"/>
                    <a:pt x="348065" y="93400"/>
                  </a:cubicBezTo>
                  <a:cubicBezTo>
                    <a:pt x="355685" y="93908"/>
                    <a:pt x="368131" y="91876"/>
                    <a:pt x="385403" y="87304"/>
                  </a:cubicBezTo>
                  <a:cubicBezTo>
                    <a:pt x="409787" y="80446"/>
                    <a:pt x="430099" y="76731"/>
                    <a:pt x="446340" y="76160"/>
                  </a:cubicBezTo>
                  <a:close/>
                  <a:moveTo>
                    <a:pt x="300131" y="246"/>
                  </a:moveTo>
                  <a:cubicBezTo>
                    <a:pt x="302051" y="-135"/>
                    <a:pt x="303679" y="-72"/>
                    <a:pt x="305012" y="436"/>
                  </a:cubicBezTo>
                  <a:cubicBezTo>
                    <a:pt x="310346" y="2468"/>
                    <a:pt x="316823" y="4373"/>
                    <a:pt x="324443" y="6151"/>
                  </a:cubicBezTo>
                  <a:cubicBezTo>
                    <a:pt x="332063" y="7929"/>
                    <a:pt x="337905" y="11612"/>
                    <a:pt x="341969" y="17200"/>
                  </a:cubicBezTo>
                  <a:cubicBezTo>
                    <a:pt x="343493" y="19740"/>
                    <a:pt x="344255" y="22026"/>
                    <a:pt x="344255" y="24058"/>
                  </a:cubicBezTo>
                  <a:cubicBezTo>
                    <a:pt x="344255" y="26090"/>
                    <a:pt x="341715" y="28884"/>
                    <a:pt x="336635" y="32440"/>
                  </a:cubicBezTo>
                  <a:cubicBezTo>
                    <a:pt x="331555" y="35996"/>
                    <a:pt x="324697" y="40060"/>
                    <a:pt x="316061" y="44632"/>
                  </a:cubicBezTo>
                  <a:cubicBezTo>
                    <a:pt x="307425" y="49204"/>
                    <a:pt x="294979" y="54792"/>
                    <a:pt x="278723" y="61396"/>
                  </a:cubicBezTo>
                  <a:cubicBezTo>
                    <a:pt x="249767" y="74604"/>
                    <a:pt x="231733" y="82986"/>
                    <a:pt x="224621" y="86542"/>
                  </a:cubicBezTo>
                  <a:cubicBezTo>
                    <a:pt x="221065" y="88574"/>
                    <a:pt x="217890" y="89590"/>
                    <a:pt x="215096" y="89590"/>
                  </a:cubicBezTo>
                  <a:cubicBezTo>
                    <a:pt x="212302" y="89590"/>
                    <a:pt x="210905" y="88701"/>
                    <a:pt x="210905" y="86923"/>
                  </a:cubicBezTo>
                  <a:cubicBezTo>
                    <a:pt x="210905" y="85145"/>
                    <a:pt x="212429" y="82478"/>
                    <a:pt x="215477" y="78922"/>
                  </a:cubicBezTo>
                  <a:cubicBezTo>
                    <a:pt x="219541" y="74350"/>
                    <a:pt x="219033" y="69778"/>
                    <a:pt x="213953" y="65206"/>
                  </a:cubicBezTo>
                  <a:cubicBezTo>
                    <a:pt x="207857" y="60126"/>
                    <a:pt x="205698" y="56189"/>
                    <a:pt x="207476" y="53395"/>
                  </a:cubicBezTo>
                  <a:cubicBezTo>
                    <a:pt x="209254" y="50601"/>
                    <a:pt x="216747" y="46918"/>
                    <a:pt x="229955" y="42346"/>
                  </a:cubicBezTo>
                  <a:cubicBezTo>
                    <a:pt x="245195" y="36758"/>
                    <a:pt x="260181" y="27868"/>
                    <a:pt x="274913" y="15676"/>
                  </a:cubicBezTo>
                  <a:cubicBezTo>
                    <a:pt x="285962" y="6532"/>
                    <a:pt x="294368" y="1389"/>
                    <a:pt x="300131" y="246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9AC9215-9BCD-0FC3-A368-2ABE5E7C14DD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3895593" y="667346"/>
              <a:ext cx="634447" cy="707331"/>
            </a:xfrm>
            <a:custGeom>
              <a:avLst/>
              <a:gdLst/>
              <a:ahLst/>
              <a:cxnLst/>
              <a:rect l="l" t="t" r="r" b="b"/>
              <a:pathLst>
                <a:path w="634447" h="707331">
                  <a:moveTo>
                    <a:pt x="256255" y="533544"/>
                  </a:moveTo>
                  <a:cubicBezTo>
                    <a:pt x="250663" y="534097"/>
                    <a:pt x="241003" y="538803"/>
                    <a:pt x="227272" y="547661"/>
                  </a:cubicBezTo>
                  <a:cubicBezTo>
                    <a:pt x="206013" y="562425"/>
                    <a:pt x="192430" y="573498"/>
                    <a:pt x="186524" y="580880"/>
                  </a:cubicBezTo>
                  <a:cubicBezTo>
                    <a:pt x="180619" y="588262"/>
                    <a:pt x="179881" y="595053"/>
                    <a:pt x="184310" y="601254"/>
                  </a:cubicBezTo>
                  <a:cubicBezTo>
                    <a:pt x="188739" y="607455"/>
                    <a:pt x="200107" y="614984"/>
                    <a:pt x="218414" y="623842"/>
                  </a:cubicBezTo>
                  <a:cubicBezTo>
                    <a:pt x="237902" y="632701"/>
                    <a:pt x="250156" y="634620"/>
                    <a:pt x="255176" y="629600"/>
                  </a:cubicBezTo>
                  <a:cubicBezTo>
                    <a:pt x="260195" y="624581"/>
                    <a:pt x="263000" y="607307"/>
                    <a:pt x="263591" y="577780"/>
                  </a:cubicBezTo>
                  <a:cubicBezTo>
                    <a:pt x="265363" y="551795"/>
                    <a:pt x="264329" y="537327"/>
                    <a:pt x="260490" y="534374"/>
                  </a:cubicBezTo>
                  <a:cubicBezTo>
                    <a:pt x="259531" y="533636"/>
                    <a:pt x="258119" y="533359"/>
                    <a:pt x="256255" y="533544"/>
                  </a:cubicBezTo>
                  <a:close/>
                  <a:moveTo>
                    <a:pt x="392257" y="514886"/>
                  </a:moveTo>
                  <a:cubicBezTo>
                    <a:pt x="395063" y="514591"/>
                    <a:pt x="399417" y="515181"/>
                    <a:pt x="405324" y="516658"/>
                  </a:cubicBezTo>
                  <a:cubicBezTo>
                    <a:pt x="411819" y="518429"/>
                    <a:pt x="423039" y="521382"/>
                    <a:pt x="438984" y="525516"/>
                  </a:cubicBezTo>
                  <a:cubicBezTo>
                    <a:pt x="512213" y="546185"/>
                    <a:pt x="561819" y="565673"/>
                    <a:pt x="587803" y="583980"/>
                  </a:cubicBezTo>
                  <a:cubicBezTo>
                    <a:pt x="612606" y="602287"/>
                    <a:pt x="627517" y="618528"/>
                    <a:pt x="632537" y="632701"/>
                  </a:cubicBezTo>
                  <a:cubicBezTo>
                    <a:pt x="637557" y="646874"/>
                    <a:pt x="632685" y="658094"/>
                    <a:pt x="617921" y="666362"/>
                  </a:cubicBezTo>
                  <a:cubicBezTo>
                    <a:pt x="601386" y="675220"/>
                    <a:pt x="574220" y="664886"/>
                    <a:pt x="536425" y="635358"/>
                  </a:cubicBezTo>
                  <a:cubicBezTo>
                    <a:pt x="511622" y="616460"/>
                    <a:pt x="487705" y="599335"/>
                    <a:pt x="464673" y="583980"/>
                  </a:cubicBezTo>
                  <a:lnTo>
                    <a:pt x="414181" y="550319"/>
                  </a:lnTo>
                  <a:cubicBezTo>
                    <a:pt x="397055" y="538508"/>
                    <a:pt x="388492" y="527878"/>
                    <a:pt x="388492" y="518429"/>
                  </a:cubicBezTo>
                  <a:cubicBezTo>
                    <a:pt x="388197" y="516362"/>
                    <a:pt x="389452" y="515181"/>
                    <a:pt x="392257" y="514886"/>
                  </a:cubicBezTo>
                  <a:close/>
                  <a:moveTo>
                    <a:pt x="310540" y="218135"/>
                  </a:moveTo>
                  <a:cubicBezTo>
                    <a:pt x="303453" y="218135"/>
                    <a:pt x="302567" y="219168"/>
                    <a:pt x="307883" y="221235"/>
                  </a:cubicBezTo>
                  <a:cubicBezTo>
                    <a:pt x="313197" y="223302"/>
                    <a:pt x="317036" y="223154"/>
                    <a:pt x="319399" y="220792"/>
                  </a:cubicBezTo>
                  <a:cubicBezTo>
                    <a:pt x="320579" y="219611"/>
                    <a:pt x="319693" y="218725"/>
                    <a:pt x="316740" y="218135"/>
                  </a:cubicBezTo>
                  <a:cubicBezTo>
                    <a:pt x="315559" y="217544"/>
                    <a:pt x="313492" y="217544"/>
                    <a:pt x="310540" y="218135"/>
                  </a:cubicBezTo>
                  <a:close/>
                  <a:moveTo>
                    <a:pt x="233030" y="181816"/>
                  </a:moveTo>
                  <a:cubicBezTo>
                    <a:pt x="231554" y="182997"/>
                    <a:pt x="226682" y="187721"/>
                    <a:pt x="218414" y="195989"/>
                  </a:cubicBezTo>
                  <a:cubicBezTo>
                    <a:pt x="210146" y="206028"/>
                    <a:pt x="208670" y="211048"/>
                    <a:pt x="213985" y="211048"/>
                  </a:cubicBezTo>
                  <a:cubicBezTo>
                    <a:pt x="219300" y="211048"/>
                    <a:pt x="225353" y="207948"/>
                    <a:pt x="232144" y="201747"/>
                  </a:cubicBezTo>
                  <a:cubicBezTo>
                    <a:pt x="238936" y="195546"/>
                    <a:pt x="241445" y="190379"/>
                    <a:pt x="239674" y="186245"/>
                  </a:cubicBezTo>
                  <a:cubicBezTo>
                    <a:pt x="236721" y="182111"/>
                    <a:pt x="234507" y="180635"/>
                    <a:pt x="233030" y="181816"/>
                  </a:cubicBezTo>
                  <a:close/>
                  <a:moveTo>
                    <a:pt x="242331" y="222"/>
                  </a:moveTo>
                  <a:cubicBezTo>
                    <a:pt x="244693" y="812"/>
                    <a:pt x="253552" y="4356"/>
                    <a:pt x="268906" y="10852"/>
                  </a:cubicBezTo>
                  <a:cubicBezTo>
                    <a:pt x="288985" y="19710"/>
                    <a:pt x="303601" y="21924"/>
                    <a:pt x="312754" y="17495"/>
                  </a:cubicBezTo>
                  <a:cubicBezTo>
                    <a:pt x="321908" y="13066"/>
                    <a:pt x="333276" y="13214"/>
                    <a:pt x="346859" y="17938"/>
                  </a:cubicBezTo>
                  <a:cubicBezTo>
                    <a:pt x="368118" y="25025"/>
                    <a:pt x="379191" y="33292"/>
                    <a:pt x="380077" y="42741"/>
                  </a:cubicBezTo>
                  <a:cubicBezTo>
                    <a:pt x="380963" y="52190"/>
                    <a:pt x="371071" y="60162"/>
                    <a:pt x="350402" y="66658"/>
                  </a:cubicBezTo>
                  <a:cubicBezTo>
                    <a:pt x="312607" y="77879"/>
                    <a:pt x="294004" y="99434"/>
                    <a:pt x="294595" y="131324"/>
                  </a:cubicBezTo>
                  <a:cubicBezTo>
                    <a:pt x="294595" y="148450"/>
                    <a:pt x="295776" y="158046"/>
                    <a:pt x="298138" y="160113"/>
                  </a:cubicBezTo>
                  <a:cubicBezTo>
                    <a:pt x="300501" y="162180"/>
                    <a:pt x="313788" y="160851"/>
                    <a:pt x="338000" y="156127"/>
                  </a:cubicBezTo>
                  <a:cubicBezTo>
                    <a:pt x="354536" y="152584"/>
                    <a:pt x="366494" y="150812"/>
                    <a:pt x="373876" y="150812"/>
                  </a:cubicBezTo>
                  <a:cubicBezTo>
                    <a:pt x="381258" y="150812"/>
                    <a:pt x="390560" y="152879"/>
                    <a:pt x="401780" y="157013"/>
                  </a:cubicBezTo>
                  <a:cubicBezTo>
                    <a:pt x="418315" y="162328"/>
                    <a:pt x="427469" y="168824"/>
                    <a:pt x="429240" y="176501"/>
                  </a:cubicBezTo>
                  <a:cubicBezTo>
                    <a:pt x="429831" y="181225"/>
                    <a:pt x="421268" y="196284"/>
                    <a:pt x="403551" y="221678"/>
                  </a:cubicBezTo>
                  <a:cubicBezTo>
                    <a:pt x="385835" y="247072"/>
                    <a:pt x="372843" y="262130"/>
                    <a:pt x="364575" y="266855"/>
                  </a:cubicBezTo>
                  <a:cubicBezTo>
                    <a:pt x="359260" y="270398"/>
                    <a:pt x="348630" y="282357"/>
                    <a:pt x="332685" y="302731"/>
                  </a:cubicBezTo>
                  <a:cubicBezTo>
                    <a:pt x="316740" y="323105"/>
                    <a:pt x="308768" y="335063"/>
                    <a:pt x="308768" y="338607"/>
                  </a:cubicBezTo>
                  <a:cubicBezTo>
                    <a:pt x="308768" y="340969"/>
                    <a:pt x="311130" y="342445"/>
                    <a:pt x="315855" y="343036"/>
                  </a:cubicBezTo>
                  <a:cubicBezTo>
                    <a:pt x="320579" y="343626"/>
                    <a:pt x="326485" y="343479"/>
                    <a:pt x="333571" y="342593"/>
                  </a:cubicBezTo>
                  <a:cubicBezTo>
                    <a:pt x="340658" y="341707"/>
                    <a:pt x="348040" y="339788"/>
                    <a:pt x="355717" y="336835"/>
                  </a:cubicBezTo>
                  <a:cubicBezTo>
                    <a:pt x="366347" y="333882"/>
                    <a:pt x="372400" y="330782"/>
                    <a:pt x="373876" y="327534"/>
                  </a:cubicBezTo>
                  <a:cubicBezTo>
                    <a:pt x="375353" y="324286"/>
                    <a:pt x="373433" y="320004"/>
                    <a:pt x="368118" y="314690"/>
                  </a:cubicBezTo>
                  <a:cubicBezTo>
                    <a:pt x="365166" y="312327"/>
                    <a:pt x="370776" y="311146"/>
                    <a:pt x="384949" y="311146"/>
                  </a:cubicBezTo>
                  <a:cubicBezTo>
                    <a:pt x="421563" y="311146"/>
                    <a:pt x="456406" y="315280"/>
                    <a:pt x="489476" y="323548"/>
                  </a:cubicBezTo>
                  <a:cubicBezTo>
                    <a:pt x="510146" y="330044"/>
                    <a:pt x="520480" y="336835"/>
                    <a:pt x="520480" y="343922"/>
                  </a:cubicBezTo>
                  <a:cubicBezTo>
                    <a:pt x="520480" y="352780"/>
                    <a:pt x="515461" y="358981"/>
                    <a:pt x="505422" y="362524"/>
                  </a:cubicBezTo>
                  <a:cubicBezTo>
                    <a:pt x="495382" y="366067"/>
                    <a:pt x="475008" y="368430"/>
                    <a:pt x="444300" y="369611"/>
                  </a:cubicBezTo>
                  <a:cubicBezTo>
                    <a:pt x="409457" y="371973"/>
                    <a:pt x="385835" y="375959"/>
                    <a:pt x="373433" y="381569"/>
                  </a:cubicBezTo>
                  <a:cubicBezTo>
                    <a:pt x="361032" y="387180"/>
                    <a:pt x="353355" y="397071"/>
                    <a:pt x="350402" y="411244"/>
                  </a:cubicBezTo>
                  <a:cubicBezTo>
                    <a:pt x="348040" y="426599"/>
                    <a:pt x="340362" y="441953"/>
                    <a:pt x="327370" y="457307"/>
                  </a:cubicBezTo>
                  <a:cubicBezTo>
                    <a:pt x="317922" y="468528"/>
                    <a:pt x="312459" y="476795"/>
                    <a:pt x="310983" y="482110"/>
                  </a:cubicBezTo>
                  <a:cubicBezTo>
                    <a:pt x="309506" y="487425"/>
                    <a:pt x="310244" y="499236"/>
                    <a:pt x="313197" y="517543"/>
                  </a:cubicBezTo>
                  <a:cubicBezTo>
                    <a:pt x="316150" y="541165"/>
                    <a:pt x="317183" y="572169"/>
                    <a:pt x="316298" y="610555"/>
                  </a:cubicBezTo>
                  <a:cubicBezTo>
                    <a:pt x="315412" y="648941"/>
                    <a:pt x="312902" y="674630"/>
                    <a:pt x="308768" y="687622"/>
                  </a:cubicBezTo>
                  <a:cubicBezTo>
                    <a:pt x="305225" y="697661"/>
                    <a:pt x="301977" y="703567"/>
                    <a:pt x="299024" y="705338"/>
                  </a:cubicBezTo>
                  <a:cubicBezTo>
                    <a:pt x="296071" y="707110"/>
                    <a:pt x="289575" y="707701"/>
                    <a:pt x="279536" y="707110"/>
                  </a:cubicBezTo>
                  <a:cubicBezTo>
                    <a:pt x="264182" y="705929"/>
                    <a:pt x="254733" y="700909"/>
                    <a:pt x="251190" y="692051"/>
                  </a:cubicBezTo>
                  <a:cubicBezTo>
                    <a:pt x="244693" y="679649"/>
                    <a:pt x="229930" y="662081"/>
                    <a:pt x="206898" y="639344"/>
                  </a:cubicBezTo>
                  <a:cubicBezTo>
                    <a:pt x="183867" y="616608"/>
                    <a:pt x="169398" y="605240"/>
                    <a:pt x="163493" y="605240"/>
                  </a:cubicBezTo>
                  <a:cubicBezTo>
                    <a:pt x="150501" y="605240"/>
                    <a:pt x="123631" y="621480"/>
                    <a:pt x="82883" y="653960"/>
                  </a:cubicBezTo>
                  <a:cubicBezTo>
                    <a:pt x="36820" y="691756"/>
                    <a:pt x="9655" y="707110"/>
                    <a:pt x="1387" y="700023"/>
                  </a:cubicBezTo>
                  <a:cubicBezTo>
                    <a:pt x="-2156" y="696480"/>
                    <a:pt x="1092" y="691460"/>
                    <a:pt x="11131" y="684964"/>
                  </a:cubicBezTo>
                  <a:cubicBezTo>
                    <a:pt x="33572" y="669610"/>
                    <a:pt x="78454" y="631815"/>
                    <a:pt x="145776" y="571579"/>
                  </a:cubicBezTo>
                  <a:cubicBezTo>
                    <a:pt x="213099" y="511343"/>
                    <a:pt x="249418" y="475614"/>
                    <a:pt x="254733" y="464394"/>
                  </a:cubicBezTo>
                  <a:cubicBezTo>
                    <a:pt x="258866" y="457898"/>
                    <a:pt x="259605" y="449335"/>
                    <a:pt x="256947" y="438705"/>
                  </a:cubicBezTo>
                  <a:cubicBezTo>
                    <a:pt x="254290" y="428075"/>
                    <a:pt x="249713" y="422760"/>
                    <a:pt x="243217" y="422760"/>
                  </a:cubicBezTo>
                  <a:cubicBezTo>
                    <a:pt x="237311" y="422760"/>
                    <a:pt x="216052" y="431323"/>
                    <a:pt x="179438" y="448449"/>
                  </a:cubicBezTo>
                  <a:cubicBezTo>
                    <a:pt x="83769" y="491559"/>
                    <a:pt x="35934" y="494217"/>
                    <a:pt x="35934" y="456421"/>
                  </a:cubicBezTo>
                  <a:cubicBezTo>
                    <a:pt x="35934" y="448154"/>
                    <a:pt x="38444" y="441805"/>
                    <a:pt x="43464" y="437376"/>
                  </a:cubicBezTo>
                  <a:cubicBezTo>
                    <a:pt x="48483" y="432947"/>
                    <a:pt x="57489" y="429551"/>
                    <a:pt x="70481" y="427189"/>
                  </a:cubicBezTo>
                  <a:cubicBezTo>
                    <a:pt x="92332" y="422465"/>
                    <a:pt x="127322" y="400024"/>
                    <a:pt x="175452" y="359867"/>
                  </a:cubicBezTo>
                  <a:cubicBezTo>
                    <a:pt x="223581" y="319709"/>
                    <a:pt x="247646" y="292839"/>
                    <a:pt x="247646" y="279256"/>
                  </a:cubicBezTo>
                  <a:cubicBezTo>
                    <a:pt x="247646" y="270989"/>
                    <a:pt x="246465" y="266707"/>
                    <a:pt x="244103" y="266412"/>
                  </a:cubicBezTo>
                  <a:cubicBezTo>
                    <a:pt x="241741" y="266117"/>
                    <a:pt x="235540" y="269808"/>
                    <a:pt x="225501" y="277485"/>
                  </a:cubicBezTo>
                  <a:cubicBezTo>
                    <a:pt x="193611" y="299926"/>
                    <a:pt x="172056" y="309079"/>
                    <a:pt x="160835" y="304945"/>
                  </a:cubicBezTo>
                  <a:cubicBezTo>
                    <a:pt x="156702" y="302583"/>
                    <a:pt x="150944" y="294020"/>
                    <a:pt x="143562" y="279256"/>
                  </a:cubicBezTo>
                  <a:cubicBezTo>
                    <a:pt x="136180" y="264493"/>
                    <a:pt x="132489" y="252977"/>
                    <a:pt x="132489" y="244709"/>
                  </a:cubicBezTo>
                  <a:cubicBezTo>
                    <a:pt x="132489" y="239394"/>
                    <a:pt x="140166" y="228912"/>
                    <a:pt x="155520" y="213263"/>
                  </a:cubicBezTo>
                  <a:cubicBezTo>
                    <a:pt x="170875" y="197613"/>
                    <a:pt x="188148" y="177239"/>
                    <a:pt x="207341" y="152141"/>
                  </a:cubicBezTo>
                  <a:cubicBezTo>
                    <a:pt x="226534" y="127042"/>
                    <a:pt x="236131" y="112426"/>
                    <a:pt x="236131" y="108292"/>
                  </a:cubicBezTo>
                  <a:cubicBezTo>
                    <a:pt x="236131" y="104158"/>
                    <a:pt x="230520" y="103273"/>
                    <a:pt x="219300" y="105635"/>
                  </a:cubicBezTo>
                  <a:cubicBezTo>
                    <a:pt x="200993" y="111540"/>
                    <a:pt x="181947" y="112574"/>
                    <a:pt x="162164" y="108735"/>
                  </a:cubicBezTo>
                  <a:cubicBezTo>
                    <a:pt x="142381" y="104897"/>
                    <a:pt x="132489" y="98548"/>
                    <a:pt x="132489" y="89690"/>
                  </a:cubicBezTo>
                  <a:cubicBezTo>
                    <a:pt x="132489" y="86147"/>
                    <a:pt x="141052" y="83194"/>
                    <a:pt x="158178" y="80832"/>
                  </a:cubicBezTo>
                  <a:cubicBezTo>
                    <a:pt x="171170" y="78470"/>
                    <a:pt x="187115" y="73450"/>
                    <a:pt x="206013" y="65773"/>
                  </a:cubicBezTo>
                  <a:cubicBezTo>
                    <a:pt x="224910" y="58096"/>
                    <a:pt x="235835" y="52190"/>
                    <a:pt x="238788" y="48056"/>
                  </a:cubicBezTo>
                  <a:cubicBezTo>
                    <a:pt x="240560" y="44513"/>
                    <a:pt x="239821" y="36688"/>
                    <a:pt x="236573" y="24582"/>
                  </a:cubicBezTo>
                  <a:cubicBezTo>
                    <a:pt x="233325" y="12476"/>
                    <a:pt x="232587" y="4946"/>
                    <a:pt x="234359" y="1993"/>
                  </a:cubicBezTo>
                  <a:cubicBezTo>
                    <a:pt x="237311" y="222"/>
                    <a:pt x="239969" y="-369"/>
                    <a:pt x="242331" y="22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D519D1F-48B4-ADDD-ACB0-87F1C4066FA4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4615474" y="727823"/>
              <a:ext cx="568788" cy="605019"/>
            </a:xfrm>
            <a:custGeom>
              <a:avLst/>
              <a:gdLst/>
              <a:ahLst/>
              <a:cxnLst/>
              <a:rect l="l" t="t" r="r" b="b"/>
              <a:pathLst>
                <a:path w="568788" h="605019">
                  <a:moveTo>
                    <a:pt x="309685" y="442027"/>
                  </a:moveTo>
                  <a:cubicBezTo>
                    <a:pt x="305551" y="442027"/>
                    <a:pt x="300236" y="447342"/>
                    <a:pt x="293740" y="457972"/>
                  </a:cubicBezTo>
                  <a:cubicBezTo>
                    <a:pt x="287244" y="468602"/>
                    <a:pt x="285472" y="475098"/>
                    <a:pt x="288425" y="477460"/>
                  </a:cubicBezTo>
                  <a:cubicBezTo>
                    <a:pt x="289606" y="478641"/>
                    <a:pt x="292411" y="477313"/>
                    <a:pt x="296841" y="473474"/>
                  </a:cubicBezTo>
                  <a:cubicBezTo>
                    <a:pt x="301269" y="469635"/>
                    <a:pt x="305403" y="465059"/>
                    <a:pt x="309242" y="459744"/>
                  </a:cubicBezTo>
                  <a:cubicBezTo>
                    <a:pt x="313080" y="454429"/>
                    <a:pt x="315000" y="450295"/>
                    <a:pt x="315000" y="447342"/>
                  </a:cubicBezTo>
                  <a:cubicBezTo>
                    <a:pt x="315000" y="443799"/>
                    <a:pt x="313228" y="442027"/>
                    <a:pt x="309685" y="442027"/>
                  </a:cubicBezTo>
                  <a:close/>
                  <a:moveTo>
                    <a:pt x="471791" y="383563"/>
                  </a:moveTo>
                  <a:cubicBezTo>
                    <a:pt x="477105" y="384153"/>
                    <a:pt x="493346" y="393602"/>
                    <a:pt x="520511" y="411909"/>
                  </a:cubicBezTo>
                  <a:cubicBezTo>
                    <a:pt x="542952" y="428445"/>
                    <a:pt x="557420" y="441732"/>
                    <a:pt x="563917" y="451771"/>
                  </a:cubicBezTo>
                  <a:cubicBezTo>
                    <a:pt x="570412" y="461811"/>
                    <a:pt x="570412" y="472736"/>
                    <a:pt x="563917" y="484547"/>
                  </a:cubicBezTo>
                  <a:cubicBezTo>
                    <a:pt x="559192" y="493405"/>
                    <a:pt x="551810" y="499311"/>
                    <a:pt x="541771" y="502263"/>
                  </a:cubicBezTo>
                  <a:cubicBezTo>
                    <a:pt x="536456" y="504625"/>
                    <a:pt x="525678" y="506397"/>
                    <a:pt x="509438" y="507578"/>
                  </a:cubicBezTo>
                  <a:cubicBezTo>
                    <a:pt x="493198" y="508759"/>
                    <a:pt x="477844" y="509055"/>
                    <a:pt x="463375" y="508464"/>
                  </a:cubicBezTo>
                  <a:cubicBezTo>
                    <a:pt x="448907" y="507873"/>
                    <a:pt x="441673" y="506692"/>
                    <a:pt x="441673" y="504921"/>
                  </a:cubicBezTo>
                  <a:cubicBezTo>
                    <a:pt x="441673" y="502559"/>
                    <a:pt x="448169" y="493700"/>
                    <a:pt x="461161" y="478346"/>
                  </a:cubicBezTo>
                  <a:cubicBezTo>
                    <a:pt x="470610" y="465944"/>
                    <a:pt x="476072" y="453986"/>
                    <a:pt x="477548" y="442470"/>
                  </a:cubicBezTo>
                  <a:cubicBezTo>
                    <a:pt x="479025" y="430954"/>
                    <a:pt x="476220" y="415452"/>
                    <a:pt x="469133" y="395964"/>
                  </a:cubicBezTo>
                  <a:cubicBezTo>
                    <a:pt x="466771" y="387106"/>
                    <a:pt x="467657" y="382972"/>
                    <a:pt x="471791" y="383563"/>
                  </a:cubicBezTo>
                  <a:close/>
                  <a:moveTo>
                    <a:pt x="161530" y="250025"/>
                  </a:moveTo>
                  <a:cubicBezTo>
                    <a:pt x="157839" y="251353"/>
                    <a:pt x="154666" y="255709"/>
                    <a:pt x="152008" y="263090"/>
                  </a:cubicBezTo>
                  <a:cubicBezTo>
                    <a:pt x="149055" y="270177"/>
                    <a:pt x="145807" y="281102"/>
                    <a:pt x="142264" y="295866"/>
                  </a:cubicBezTo>
                  <a:cubicBezTo>
                    <a:pt x="135768" y="326575"/>
                    <a:pt x="130453" y="348425"/>
                    <a:pt x="126319" y="361417"/>
                  </a:cubicBezTo>
                  <a:cubicBezTo>
                    <a:pt x="122185" y="374409"/>
                    <a:pt x="122185" y="384449"/>
                    <a:pt x="126319" y="391535"/>
                  </a:cubicBezTo>
                  <a:cubicBezTo>
                    <a:pt x="129863" y="396850"/>
                    <a:pt x="134587" y="393307"/>
                    <a:pt x="140492" y="380905"/>
                  </a:cubicBezTo>
                  <a:cubicBezTo>
                    <a:pt x="141673" y="378543"/>
                    <a:pt x="143445" y="375590"/>
                    <a:pt x="145807" y="372047"/>
                  </a:cubicBezTo>
                  <a:cubicBezTo>
                    <a:pt x="164705" y="331299"/>
                    <a:pt x="176073" y="303543"/>
                    <a:pt x="179911" y="288779"/>
                  </a:cubicBezTo>
                  <a:cubicBezTo>
                    <a:pt x="183750" y="274016"/>
                    <a:pt x="181831" y="262795"/>
                    <a:pt x="174153" y="255118"/>
                  </a:cubicBezTo>
                  <a:cubicBezTo>
                    <a:pt x="169429" y="250394"/>
                    <a:pt x="165221" y="248696"/>
                    <a:pt x="161530" y="250025"/>
                  </a:cubicBezTo>
                  <a:close/>
                  <a:moveTo>
                    <a:pt x="301712" y="224557"/>
                  </a:moveTo>
                  <a:cubicBezTo>
                    <a:pt x="297578" y="225443"/>
                    <a:pt x="289606" y="230905"/>
                    <a:pt x="277795" y="240945"/>
                  </a:cubicBezTo>
                  <a:cubicBezTo>
                    <a:pt x="264212" y="252165"/>
                    <a:pt x="254173" y="259252"/>
                    <a:pt x="247677" y="262205"/>
                  </a:cubicBezTo>
                  <a:cubicBezTo>
                    <a:pt x="240000" y="263976"/>
                    <a:pt x="232175" y="271949"/>
                    <a:pt x="224202" y="286122"/>
                  </a:cubicBezTo>
                  <a:cubicBezTo>
                    <a:pt x="216230" y="300295"/>
                    <a:pt x="208996" y="316830"/>
                    <a:pt x="202500" y="335728"/>
                  </a:cubicBezTo>
                  <a:cubicBezTo>
                    <a:pt x="196594" y="355807"/>
                    <a:pt x="190394" y="371456"/>
                    <a:pt x="183897" y="382677"/>
                  </a:cubicBezTo>
                  <a:cubicBezTo>
                    <a:pt x="181535" y="387992"/>
                    <a:pt x="179616" y="392273"/>
                    <a:pt x="178140" y="395521"/>
                  </a:cubicBezTo>
                  <a:cubicBezTo>
                    <a:pt x="176663" y="398769"/>
                    <a:pt x="175925" y="401575"/>
                    <a:pt x="175925" y="403937"/>
                  </a:cubicBezTo>
                  <a:cubicBezTo>
                    <a:pt x="175925" y="406299"/>
                    <a:pt x="176663" y="408218"/>
                    <a:pt x="178140" y="409695"/>
                  </a:cubicBezTo>
                  <a:cubicBezTo>
                    <a:pt x="179616" y="411171"/>
                    <a:pt x="181535" y="411909"/>
                    <a:pt x="183897" y="411909"/>
                  </a:cubicBezTo>
                  <a:cubicBezTo>
                    <a:pt x="190394" y="411909"/>
                    <a:pt x="200728" y="415157"/>
                    <a:pt x="214901" y="421653"/>
                  </a:cubicBezTo>
                  <a:cubicBezTo>
                    <a:pt x="225531" y="426968"/>
                    <a:pt x="233208" y="429330"/>
                    <a:pt x="237933" y="428740"/>
                  </a:cubicBezTo>
                  <a:cubicBezTo>
                    <a:pt x="242657" y="428149"/>
                    <a:pt x="252992" y="424015"/>
                    <a:pt x="268937" y="416338"/>
                  </a:cubicBezTo>
                  <a:cubicBezTo>
                    <a:pt x="293740" y="403937"/>
                    <a:pt x="308799" y="391978"/>
                    <a:pt x="314114" y="380462"/>
                  </a:cubicBezTo>
                  <a:cubicBezTo>
                    <a:pt x="319429" y="368947"/>
                    <a:pt x="321200" y="344586"/>
                    <a:pt x="319429" y="307382"/>
                  </a:cubicBezTo>
                  <a:cubicBezTo>
                    <a:pt x="317657" y="265453"/>
                    <a:pt x="315295" y="240945"/>
                    <a:pt x="312342" y="233858"/>
                  </a:cubicBezTo>
                  <a:cubicBezTo>
                    <a:pt x="309389" y="226772"/>
                    <a:pt x="305846" y="223671"/>
                    <a:pt x="301712" y="224557"/>
                  </a:cubicBezTo>
                  <a:close/>
                  <a:moveTo>
                    <a:pt x="402697" y="162992"/>
                  </a:moveTo>
                  <a:cubicBezTo>
                    <a:pt x="391476" y="162992"/>
                    <a:pt x="377007" y="168159"/>
                    <a:pt x="359291" y="178494"/>
                  </a:cubicBezTo>
                  <a:cubicBezTo>
                    <a:pt x="341575" y="188829"/>
                    <a:pt x="333307" y="196949"/>
                    <a:pt x="334488" y="202854"/>
                  </a:cubicBezTo>
                  <a:cubicBezTo>
                    <a:pt x="334488" y="206398"/>
                    <a:pt x="342165" y="213484"/>
                    <a:pt x="357519" y="224114"/>
                  </a:cubicBezTo>
                  <a:lnTo>
                    <a:pt x="380551" y="241831"/>
                  </a:lnTo>
                  <a:lnTo>
                    <a:pt x="393838" y="221457"/>
                  </a:lnTo>
                  <a:cubicBezTo>
                    <a:pt x="402106" y="207874"/>
                    <a:pt x="407716" y="194882"/>
                    <a:pt x="410669" y="182480"/>
                  </a:cubicBezTo>
                  <a:cubicBezTo>
                    <a:pt x="411850" y="174213"/>
                    <a:pt x="411997" y="168898"/>
                    <a:pt x="411112" y="166536"/>
                  </a:cubicBezTo>
                  <a:cubicBezTo>
                    <a:pt x="410226" y="164173"/>
                    <a:pt x="407421" y="162992"/>
                    <a:pt x="402697" y="162992"/>
                  </a:cubicBezTo>
                  <a:close/>
                  <a:moveTo>
                    <a:pt x="48034" y="222"/>
                  </a:moveTo>
                  <a:cubicBezTo>
                    <a:pt x="50765" y="-221"/>
                    <a:pt x="54568" y="1"/>
                    <a:pt x="59439" y="886"/>
                  </a:cubicBezTo>
                  <a:cubicBezTo>
                    <a:pt x="69183" y="2658"/>
                    <a:pt x="80404" y="6792"/>
                    <a:pt x="93100" y="13288"/>
                  </a:cubicBezTo>
                  <a:cubicBezTo>
                    <a:pt x="105797" y="19784"/>
                    <a:pt x="114213" y="25985"/>
                    <a:pt x="118346" y="31890"/>
                  </a:cubicBezTo>
                  <a:cubicBezTo>
                    <a:pt x="122481" y="38977"/>
                    <a:pt x="122185" y="46063"/>
                    <a:pt x="117461" y="53150"/>
                  </a:cubicBezTo>
                  <a:cubicBezTo>
                    <a:pt x="112736" y="60237"/>
                    <a:pt x="101811" y="69685"/>
                    <a:pt x="84685" y="81496"/>
                  </a:cubicBezTo>
                  <a:cubicBezTo>
                    <a:pt x="55748" y="102166"/>
                    <a:pt x="42165" y="107481"/>
                    <a:pt x="43938" y="97441"/>
                  </a:cubicBezTo>
                  <a:cubicBezTo>
                    <a:pt x="44528" y="95670"/>
                    <a:pt x="45118" y="93898"/>
                    <a:pt x="45709" y="92126"/>
                  </a:cubicBezTo>
                  <a:cubicBezTo>
                    <a:pt x="49843" y="82677"/>
                    <a:pt x="52205" y="68357"/>
                    <a:pt x="52795" y="49164"/>
                  </a:cubicBezTo>
                  <a:cubicBezTo>
                    <a:pt x="53386" y="29971"/>
                    <a:pt x="52205" y="18898"/>
                    <a:pt x="49252" y="15945"/>
                  </a:cubicBezTo>
                  <a:cubicBezTo>
                    <a:pt x="45118" y="11811"/>
                    <a:pt x="43051" y="7678"/>
                    <a:pt x="43051" y="3544"/>
                  </a:cubicBezTo>
                  <a:cubicBezTo>
                    <a:pt x="43642" y="1772"/>
                    <a:pt x="45303" y="665"/>
                    <a:pt x="48034" y="222"/>
                  </a:cubicBezTo>
                  <a:close/>
                  <a:moveTo>
                    <a:pt x="308356" y="1"/>
                  </a:moveTo>
                  <a:cubicBezTo>
                    <a:pt x="312194" y="1"/>
                    <a:pt x="315885" y="2067"/>
                    <a:pt x="319429" y="6201"/>
                  </a:cubicBezTo>
                  <a:cubicBezTo>
                    <a:pt x="329468" y="15650"/>
                    <a:pt x="328877" y="30709"/>
                    <a:pt x="317657" y="51378"/>
                  </a:cubicBezTo>
                  <a:cubicBezTo>
                    <a:pt x="311752" y="63780"/>
                    <a:pt x="302599" y="85778"/>
                    <a:pt x="290196" y="117372"/>
                  </a:cubicBezTo>
                  <a:cubicBezTo>
                    <a:pt x="277795" y="148967"/>
                    <a:pt x="272332" y="165355"/>
                    <a:pt x="273809" y="166536"/>
                  </a:cubicBezTo>
                  <a:cubicBezTo>
                    <a:pt x="275285" y="167717"/>
                    <a:pt x="296988" y="158268"/>
                    <a:pt x="338917" y="138189"/>
                  </a:cubicBezTo>
                  <a:cubicBezTo>
                    <a:pt x="366082" y="125197"/>
                    <a:pt x="384980" y="116929"/>
                    <a:pt x="395610" y="113386"/>
                  </a:cubicBezTo>
                  <a:cubicBezTo>
                    <a:pt x="406239" y="109843"/>
                    <a:pt x="417165" y="108957"/>
                    <a:pt x="428385" y="110729"/>
                  </a:cubicBezTo>
                  <a:cubicBezTo>
                    <a:pt x="447283" y="112500"/>
                    <a:pt x="459684" y="116339"/>
                    <a:pt x="465590" y="122244"/>
                  </a:cubicBezTo>
                  <a:cubicBezTo>
                    <a:pt x="473267" y="129922"/>
                    <a:pt x="475629" y="142914"/>
                    <a:pt x="472676" y="161221"/>
                  </a:cubicBezTo>
                  <a:cubicBezTo>
                    <a:pt x="469724" y="179528"/>
                    <a:pt x="462637" y="200197"/>
                    <a:pt x="451417" y="223228"/>
                  </a:cubicBezTo>
                  <a:cubicBezTo>
                    <a:pt x="437834" y="250394"/>
                    <a:pt x="431043" y="266191"/>
                    <a:pt x="431043" y="270620"/>
                  </a:cubicBezTo>
                  <a:cubicBezTo>
                    <a:pt x="431043" y="275049"/>
                    <a:pt x="421594" y="288189"/>
                    <a:pt x="402697" y="310039"/>
                  </a:cubicBezTo>
                  <a:cubicBezTo>
                    <a:pt x="386161" y="336023"/>
                    <a:pt x="379960" y="349606"/>
                    <a:pt x="384094" y="350787"/>
                  </a:cubicBezTo>
                  <a:cubicBezTo>
                    <a:pt x="391771" y="350787"/>
                    <a:pt x="396052" y="353445"/>
                    <a:pt x="396939" y="358760"/>
                  </a:cubicBezTo>
                  <a:cubicBezTo>
                    <a:pt x="397824" y="364075"/>
                    <a:pt x="394724" y="370275"/>
                    <a:pt x="387637" y="377362"/>
                  </a:cubicBezTo>
                  <a:cubicBezTo>
                    <a:pt x="382322" y="383267"/>
                    <a:pt x="379222" y="390059"/>
                    <a:pt x="378336" y="397736"/>
                  </a:cubicBezTo>
                  <a:cubicBezTo>
                    <a:pt x="377450" y="405413"/>
                    <a:pt x="377894" y="422244"/>
                    <a:pt x="379665" y="448228"/>
                  </a:cubicBezTo>
                  <a:cubicBezTo>
                    <a:pt x="382027" y="483070"/>
                    <a:pt x="381289" y="505659"/>
                    <a:pt x="377450" y="515994"/>
                  </a:cubicBezTo>
                  <a:cubicBezTo>
                    <a:pt x="373612" y="526328"/>
                    <a:pt x="363425" y="532677"/>
                    <a:pt x="346889" y="535039"/>
                  </a:cubicBezTo>
                  <a:cubicBezTo>
                    <a:pt x="331535" y="537992"/>
                    <a:pt x="314409" y="541830"/>
                    <a:pt x="295511" y="546555"/>
                  </a:cubicBezTo>
                  <a:cubicBezTo>
                    <a:pt x="282519" y="550098"/>
                    <a:pt x="273513" y="551279"/>
                    <a:pt x="268494" y="550098"/>
                  </a:cubicBezTo>
                  <a:cubicBezTo>
                    <a:pt x="263474" y="548917"/>
                    <a:pt x="255059" y="544192"/>
                    <a:pt x="243248" y="535925"/>
                  </a:cubicBezTo>
                  <a:cubicBezTo>
                    <a:pt x="227893" y="525295"/>
                    <a:pt x="216673" y="521161"/>
                    <a:pt x="209586" y="523523"/>
                  </a:cubicBezTo>
                  <a:cubicBezTo>
                    <a:pt x="201319" y="527066"/>
                    <a:pt x="192608" y="525885"/>
                    <a:pt x="183455" y="519980"/>
                  </a:cubicBezTo>
                  <a:cubicBezTo>
                    <a:pt x="174301" y="514074"/>
                    <a:pt x="168543" y="506102"/>
                    <a:pt x="166182" y="496062"/>
                  </a:cubicBezTo>
                  <a:cubicBezTo>
                    <a:pt x="162047" y="476574"/>
                    <a:pt x="157027" y="472736"/>
                    <a:pt x="151122" y="484547"/>
                  </a:cubicBezTo>
                  <a:cubicBezTo>
                    <a:pt x="147579" y="489862"/>
                    <a:pt x="143740" y="498720"/>
                    <a:pt x="139606" y="511122"/>
                  </a:cubicBezTo>
                  <a:cubicBezTo>
                    <a:pt x="130748" y="535334"/>
                    <a:pt x="121447" y="557037"/>
                    <a:pt x="111703" y="576230"/>
                  </a:cubicBezTo>
                  <a:cubicBezTo>
                    <a:pt x="101959" y="595422"/>
                    <a:pt x="95020" y="605019"/>
                    <a:pt x="90886" y="605019"/>
                  </a:cubicBezTo>
                  <a:cubicBezTo>
                    <a:pt x="87343" y="605019"/>
                    <a:pt x="83356" y="601033"/>
                    <a:pt x="78927" y="593060"/>
                  </a:cubicBezTo>
                  <a:cubicBezTo>
                    <a:pt x="74499" y="585088"/>
                    <a:pt x="72283" y="577263"/>
                    <a:pt x="72283" y="569586"/>
                  </a:cubicBezTo>
                  <a:cubicBezTo>
                    <a:pt x="72283" y="561318"/>
                    <a:pt x="66378" y="556003"/>
                    <a:pt x="54568" y="553641"/>
                  </a:cubicBezTo>
                  <a:cubicBezTo>
                    <a:pt x="48071" y="552460"/>
                    <a:pt x="42756" y="549360"/>
                    <a:pt x="38622" y="544340"/>
                  </a:cubicBezTo>
                  <a:cubicBezTo>
                    <a:pt x="34488" y="539320"/>
                    <a:pt x="29764" y="531200"/>
                    <a:pt x="24449" y="519980"/>
                  </a:cubicBezTo>
                  <a:cubicBezTo>
                    <a:pt x="17362" y="505807"/>
                    <a:pt x="13671" y="494734"/>
                    <a:pt x="13376" y="486761"/>
                  </a:cubicBezTo>
                  <a:cubicBezTo>
                    <a:pt x="13081" y="478789"/>
                    <a:pt x="14705" y="462401"/>
                    <a:pt x="18248" y="437598"/>
                  </a:cubicBezTo>
                  <a:cubicBezTo>
                    <a:pt x="22383" y="407480"/>
                    <a:pt x="23563" y="377805"/>
                    <a:pt x="21791" y="348573"/>
                  </a:cubicBezTo>
                  <a:cubicBezTo>
                    <a:pt x="20020" y="319340"/>
                    <a:pt x="15591" y="297047"/>
                    <a:pt x="8504" y="281693"/>
                  </a:cubicBezTo>
                  <a:cubicBezTo>
                    <a:pt x="1418" y="267520"/>
                    <a:pt x="-1240" y="258957"/>
                    <a:pt x="532" y="256004"/>
                  </a:cubicBezTo>
                  <a:cubicBezTo>
                    <a:pt x="3485" y="253051"/>
                    <a:pt x="14262" y="258071"/>
                    <a:pt x="32864" y="271063"/>
                  </a:cubicBezTo>
                  <a:cubicBezTo>
                    <a:pt x="51467" y="284055"/>
                    <a:pt x="62539" y="294094"/>
                    <a:pt x="66083" y="301181"/>
                  </a:cubicBezTo>
                  <a:cubicBezTo>
                    <a:pt x="70217" y="310039"/>
                    <a:pt x="73760" y="324803"/>
                    <a:pt x="76713" y="345472"/>
                  </a:cubicBezTo>
                  <a:cubicBezTo>
                    <a:pt x="78484" y="362598"/>
                    <a:pt x="80846" y="371161"/>
                    <a:pt x="83799" y="371161"/>
                  </a:cubicBezTo>
                  <a:cubicBezTo>
                    <a:pt x="84980" y="371161"/>
                    <a:pt x="86457" y="370275"/>
                    <a:pt x="88228" y="368504"/>
                  </a:cubicBezTo>
                  <a:cubicBezTo>
                    <a:pt x="92362" y="364960"/>
                    <a:pt x="102402" y="345768"/>
                    <a:pt x="118346" y="310925"/>
                  </a:cubicBezTo>
                  <a:cubicBezTo>
                    <a:pt x="134291" y="276083"/>
                    <a:pt x="147874" y="244783"/>
                    <a:pt x="159094" y="217028"/>
                  </a:cubicBezTo>
                  <a:lnTo>
                    <a:pt x="165295" y="201969"/>
                  </a:lnTo>
                  <a:lnTo>
                    <a:pt x="175925" y="216142"/>
                  </a:lnTo>
                  <a:cubicBezTo>
                    <a:pt x="181240" y="223228"/>
                    <a:pt x="185374" y="227067"/>
                    <a:pt x="188327" y="227658"/>
                  </a:cubicBezTo>
                  <a:cubicBezTo>
                    <a:pt x="191279" y="228248"/>
                    <a:pt x="195413" y="226476"/>
                    <a:pt x="200728" y="222343"/>
                  </a:cubicBezTo>
                  <a:cubicBezTo>
                    <a:pt x="207224" y="218209"/>
                    <a:pt x="220069" y="193553"/>
                    <a:pt x="239262" y="148376"/>
                  </a:cubicBezTo>
                  <a:cubicBezTo>
                    <a:pt x="258454" y="103199"/>
                    <a:pt x="268346" y="73819"/>
                    <a:pt x="268937" y="60237"/>
                  </a:cubicBezTo>
                  <a:cubicBezTo>
                    <a:pt x="269527" y="51969"/>
                    <a:pt x="267756" y="47540"/>
                    <a:pt x="263622" y="46949"/>
                  </a:cubicBezTo>
                  <a:cubicBezTo>
                    <a:pt x="259488" y="46359"/>
                    <a:pt x="246200" y="47835"/>
                    <a:pt x="223760" y="51378"/>
                  </a:cubicBezTo>
                  <a:cubicBezTo>
                    <a:pt x="209586" y="53741"/>
                    <a:pt x="197480" y="51083"/>
                    <a:pt x="187441" y="43406"/>
                  </a:cubicBezTo>
                  <a:lnTo>
                    <a:pt x="173268" y="30119"/>
                  </a:lnTo>
                  <a:lnTo>
                    <a:pt x="192756" y="30119"/>
                  </a:lnTo>
                  <a:cubicBezTo>
                    <a:pt x="206338" y="30119"/>
                    <a:pt x="220512" y="26723"/>
                    <a:pt x="235275" y="19932"/>
                  </a:cubicBezTo>
                  <a:cubicBezTo>
                    <a:pt x="250039" y="13140"/>
                    <a:pt x="264507" y="8268"/>
                    <a:pt x="278681" y="5315"/>
                  </a:cubicBezTo>
                  <a:cubicBezTo>
                    <a:pt x="294626" y="1772"/>
                    <a:pt x="304517" y="1"/>
                    <a:pt x="308356" y="1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611A64E-3672-02B9-6CEA-B98B49AD6531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42" name="香香18-8"/>
            <p:cNvPicPr/>
            <p:nvPr/>
          </p:nvPicPr>
          <p:blipFill>
            <a:blip r:embed="rId2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47" name="组合 46"/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48" name="香香18-9"/>
              <p:cNvPicPr>
                <a:picLocks noChangeAspect="1"/>
              </p:cNvPicPr>
              <p:nvPr/>
            </p:nvPicPr>
            <p:blipFill>
              <a:blip r:embed="rId25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49" name="香香18-10"/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  <p:pic>
        <p:nvPicPr>
          <p:cNvPr id="4" name="香香19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21092" flipH="1">
            <a:off x="-377953" y="3241879"/>
            <a:ext cx="12739983" cy="4038600"/>
          </a:xfrm>
          <a:custGeom>
            <a:avLst/>
            <a:gdLst>
              <a:gd name="connsiteX0" fmla="*/ 12739983 w 12739983"/>
              <a:gd name="connsiteY0" fmla="*/ 0 h 4038600"/>
              <a:gd name="connsiteX1" fmla="*/ 406566 w 12739983"/>
              <a:gd name="connsiteY1" fmla="*/ 0 h 4038600"/>
              <a:gd name="connsiteX2" fmla="*/ 0 w 12739983"/>
              <a:gd name="connsiteY2" fmla="*/ 2661619 h 4038600"/>
              <a:gd name="connsiteX3" fmla="*/ 9014539 w 12739983"/>
              <a:gd name="connsiteY3" fmla="*/ 4038600 h 4038600"/>
              <a:gd name="connsiteX4" fmla="*/ 12123082 w 12739983"/>
              <a:gd name="connsiteY4" fmla="*/ 40386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9983" h="4038600">
                <a:moveTo>
                  <a:pt x="12739983" y="0"/>
                </a:moveTo>
                <a:lnTo>
                  <a:pt x="406566" y="0"/>
                </a:lnTo>
                <a:lnTo>
                  <a:pt x="0" y="2661619"/>
                </a:lnTo>
                <a:lnTo>
                  <a:pt x="9014539" y="4038600"/>
                </a:lnTo>
                <a:lnTo>
                  <a:pt x="12123082" y="4038600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CD53B02-37FE-E357-707F-FAC4AB48C13E}"/>
              </a:ext>
            </a:extLst>
          </p:cNvPr>
          <p:cNvPicPr>
            <a:picLocks noChangeAspect="1"/>
          </p:cNvPicPr>
          <p:nvPr/>
        </p:nvPicPr>
        <p:blipFill>
          <a:blip r:embed="rId29" cstate="email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25000" b="100000" l="0" r="864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2848326"/>
            <a:ext cx="10625305" cy="4009674"/>
          </a:xfrm>
          <a:custGeom>
            <a:avLst/>
            <a:gdLst>
              <a:gd name="connsiteX0" fmla="*/ 0 w 10625305"/>
              <a:gd name="connsiteY0" fmla="*/ 0 h 4009674"/>
              <a:gd name="connsiteX1" fmla="*/ 10625305 w 10625305"/>
              <a:gd name="connsiteY1" fmla="*/ 0 h 4009674"/>
              <a:gd name="connsiteX2" fmla="*/ 10625305 w 10625305"/>
              <a:gd name="connsiteY2" fmla="*/ 4009674 h 4009674"/>
              <a:gd name="connsiteX3" fmla="*/ 0 w 10625305"/>
              <a:gd name="connsiteY3" fmla="*/ 4009674 h 4009674"/>
              <a:gd name="connsiteX4" fmla="*/ 0 w 10625305"/>
              <a:gd name="connsiteY4" fmla="*/ 1812890 h 4009674"/>
              <a:gd name="connsiteX5" fmla="*/ 8240485 w 10625305"/>
              <a:gd name="connsiteY5" fmla="*/ 3541588 h 4009674"/>
              <a:gd name="connsiteX6" fmla="*/ 8534399 w 10625305"/>
              <a:gd name="connsiteY6" fmla="*/ 3410960 h 4009674"/>
              <a:gd name="connsiteX7" fmla="*/ 8839199 w 10625305"/>
              <a:gd name="connsiteY7" fmla="*/ 2289731 h 4009674"/>
              <a:gd name="connsiteX8" fmla="*/ 0 w 10625305"/>
              <a:gd name="connsiteY8" fmla="*/ 608128 h 4009674"/>
              <a:gd name="connsiteX9" fmla="*/ 0 w 10625305"/>
              <a:gd name="connsiteY9" fmla="*/ 0 h 4009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25305" h="4009674">
                <a:moveTo>
                  <a:pt x="0" y="0"/>
                </a:moveTo>
                <a:lnTo>
                  <a:pt x="10625305" y="0"/>
                </a:lnTo>
                <a:lnTo>
                  <a:pt x="10625305" y="4009674"/>
                </a:lnTo>
                <a:lnTo>
                  <a:pt x="0" y="4009674"/>
                </a:lnTo>
                <a:lnTo>
                  <a:pt x="0" y="1812890"/>
                </a:lnTo>
                <a:lnTo>
                  <a:pt x="8240485" y="3541588"/>
                </a:lnTo>
                <a:lnTo>
                  <a:pt x="8534399" y="3410960"/>
                </a:lnTo>
                <a:lnTo>
                  <a:pt x="8839199" y="2289731"/>
                </a:lnTo>
                <a:lnTo>
                  <a:pt x="0" y="608128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香香7"/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09" b="14159"/>
          <a:stretch>
            <a:fillRect/>
          </a:stretch>
        </p:blipFill>
        <p:spPr>
          <a:xfrm>
            <a:off x="-41630" y="2826415"/>
            <a:ext cx="12233630" cy="4165611"/>
          </a:xfrm>
          <a:custGeom>
            <a:avLst/>
            <a:gdLst>
              <a:gd name="connsiteX0" fmla="*/ 0 w 12150370"/>
              <a:gd name="connsiteY0" fmla="*/ 0 h 4165611"/>
              <a:gd name="connsiteX1" fmla="*/ 12150370 w 12150370"/>
              <a:gd name="connsiteY1" fmla="*/ 0 h 4165611"/>
              <a:gd name="connsiteX2" fmla="*/ 12150370 w 12150370"/>
              <a:gd name="connsiteY2" fmla="*/ 4165611 h 4165611"/>
              <a:gd name="connsiteX3" fmla="*/ 0 w 12150370"/>
              <a:gd name="connsiteY3" fmla="*/ 4165611 h 416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0370" h="4165611">
                <a:moveTo>
                  <a:pt x="0" y="0"/>
                </a:moveTo>
                <a:lnTo>
                  <a:pt x="12150370" y="0"/>
                </a:lnTo>
                <a:lnTo>
                  <a:pt x="12150370" y="4165611"/>
                </a:lnTo>
                <a:lnTo>
                  <a:pt x="0" y="4165611"/>
                </a:lnTo>
                <a:close/>
              </a:path>
            </a:pathLst>
          </a:custGeom>
        </p:spPr>
      </p:pic>
      <p:pic>
        <p:nvPicPr>
          <p:cNvPr id="30" name="香香8"/>
          <p:cNvPicPr/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 flipH="1">
            <a:off x="4611443" y="-722558"/>
            <a:ext cx="2969115" cy="12192000"/>
          </a:xfrm>
          <a:custGeom>
            <a:avLst/>
            <a:gdLst>
              <a:gd name="connsiteX0" fmla="*/ 0 w 2969115"/>
              <a:gd name="connsiteY0" fmla="*/ 0 h 12192000"/>
              <a:gd name="connsiteX1" fmla="*/ 0 w 2969115"/>
              <a:gd name="connsiteY1" fmla="*/ 12192000 h 12192000"/>
              <a:gd name="connsiteX2" fmla="*/ 2969115 w 2969115"/>
              <a:gd name="connsiteY2" fmla="*/ 12192000 h 12192000"/>
              <a:gd name="connsiteX3" fmla="*/ 2969115 w 2969115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115" h="12192000">
                <a:moveTo>
                  <a:pt x="0" y="0"/>
                </a:moveTo>
                <a:lnTo>
                  <a:pt x="0" y="12192000"/>
                </a:lnTo>
                <a:lnTo>
                  <a:pt x="2969115" y="12192000"/>
                </a:lnTo>
                <a:lnTo>
                  <a:pt x="2969115" y="0"/>
                </a:lnTo>
                <a:close/>
              </a:path>
            </a:pathLst>
          </a:custGeom>
        </p:spPr>
      </p:pic>
      <p:grpSp>
        <p:nvGrpSpPr>
          <p:cNvPr id="106" name="香香9"/>
          <p:cNvGrpSpPr/>
          <p:nvPr/>
        </p:nvGrpSpPr>
        <p:grpSpPr>
          <a:xfrm>
            <a:off x="3903272" y="1830085"/>
            <a:ext cx="4382032" cy="4065564"/>
            <a:chOff x="159678" y="2348707"/>
            <a:chExt cx="4382032" cy="4065564"/>
          </a:xfrm>
        </p:grpSpPr>
        <p:sp>
          <p:nvSpPr>
            <p:cNvPr id="107" name="香香9-1"/>
            <p:cNvSpPr/>
            <p:nvPr/>
          </p:nvSpPr>
          <p:spPr>
            <a:xfrm>
              <a:off x="770672" y="2348707"/>
              <a:ext cx="3226563" cy="3668559"/>
            </a:xfrm>
            <a:prstGeom prst="rect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08" name="香香9-2"/>
            <p:cNvPicPr>
              <a:picLocks noChangeAspect="1"/>
            </p:cNvPicPr>
            <p:nvPr/>
          </p:nvPicPr>
          <p:blipFill>
            <a:blip r:embed="rId16" cstate="email">
              <a:alphaModFix amt="48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59678" y="4386382"/>
              <a:ext cx="4382032" cy="2027889"/>
            </a:xfrm>
            <a:prstGeom prst="rect">
              <a:avLst/>
            </a:prstGeom>
          </p:spPr>
        </p:pic>
        <p:sp>
          <p:nvSpPr>
            <p:cNvPr id="109" name="香香9-3"/>
            <p:cNvSpPr/>
            <p:nvPr/>
          </p:nvSpPr>
          <p:spPr>
            <a:xfrm rot="13462017">
              <a:off x="1650240" y="2775390"/>
              <a:ext cx="1457904" cy="1457904"/>
            </a:xfrm>
            <a:prstGeom prst="arc">
              <a:avLst>
                <a:gd name="adj1" fmla="val 16200000"/>
                <a:gd name="adj2" fmla="val 4683303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0" name="香香9-4"/>
            <p:cNvSpPr/>
            <p:nvPr>
              <p:custDataLst>
                <p:tags r:id="rId10"/>
              </p:custDataLst>
            </p:nvPr>
          </p:nvSpPr>
          <p:spPr>
            <a:xfrm rot="5400000">
              <a:off x="1888791" y="3184844"/>
              <a:ext cx="301235" cy="3273703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1" name="香香9-5"/>
            <p:cNvSpPr/>
            <p:nvPr/>
          </p:nvSpPr>
          <p:spPr>
            <a:xfrm>
              <a:off x="1749388" y="2874538"/>
              <a:ext cx="1259609" cy="125960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/>
            <a:p>
              <a:pPr algn="ctr"/>
              <a:endPara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2" name="香香9-6"/>
            <p:cNvSpPr/>
            <p:nvPr/>
          </p:nvSpPr>
          <p:spPr>
            <a:xfrm rot="4833790">
              <a:off x="1560818" y="2685968"/>
              <a:ext cx="1636749" cy="1636749"/>
            </a:xfrm>
            <a:prstGeom prst="arc">
              <a:avLst>
                <a:gd name="adj1" fmla="val 9092015"/>
                <a:gd name="adj2" fmla="val 5208856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3" name="香香9-7"/>
            <p:cNvSpPr/>
            <p:nvPr/>
          </p:nvSpPr>
          <p:spPr>
            <a:xfrm rot="5924121">
              <a:off x="1650240" y="2775390"/>
              <a:ext cx="1457904" cy="1457904"/>
            </a:xfrm>
            <a:prstGeom prst="arc">
              <a:avLst>
                <a:gd name="adj1" fmla="val 16976294"/>
                <a:gd name="adj2" fmla="val 20411259"/>
              </a:avLst>
            </a:prstGeom>
            <a:noFill/>
            <a:ln>
              <a:gradFill flip="none" rotWithShape="1">
                <a:gsLst>
                  <a:gs pos="0">
                    <a:schemeClr val="accent1"/>
                  </a:gs>
                  <a:gs pos="71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1940166" y="3124201"/>
              <a:ext cx="878052" cy="760282"/>
              <a:chOff x="2011675" y="2862180"/>
              <a:chExt cx="878052" cy="760282"/>
            </a:xfrm>
          </p:grpSpPr>
          <p:sp>
            <p:nvSpPr>
              <p:cNvPr id="119" name="香香9-8"/>
              <p:cNvSpPr/>
              <p:nvPr/>
            </p:nvSpPr>
            <p:spPr>
              <a:xfrm>
                <a:off x="2011675" y="2862180"/>
                <a:ext cx="878052" cy="760282"/>
              </a:xfrm>
              <a:custGeom>
                <a:avLst/>
                <a:gdLst>
                  <a:gd name="connsiteX0" fmla="*/ 1267644 w 1467264"/>
                  <a:gd name="connsiteY0" fmla="*/ 390816 h 1270466"/>
                  <a:gd name="connsiteX1" fmla="*/ 1267168 w 1467264"/>
                  <a:gd name="connsiteY1" fmla="*/ 232129 h 1270466"/>
                  <a:gd name="connsiteX2" fmla="*/ 1217733 w 1467264"/>
                  <a:gd name="connsiteY2" fmla="*/ 182504 h 1270466"/>
                  <a:gd name="connsiteX3" fmla="*/ 1163822 w 1467264"/>
                  <a:gd name="connsiteY3" fmla="*/ 182218 h 1270466"/>
                  <a:gd name="connsiteX4" fmla="*/ 1163726 w 1467264"/>
                  <a:gd name="connsiteY4" fmla="*/ 229557 h 1270466"/>
                  <a:gd name="connsiteX5" fmla="*/ 1080859 w 1467264"/>
                  <a:gd name="connsiteY5" fmla="*/ 319378 h 1270466"/>
                  <a:gd name="connsiteX6" fmla="*/ 993134 w 1467264"/>
                  <a:gd name="connsiteY6" fmla="*/ 234034 h 1270466"/>
                  <a:gd name="connsiteX7" fmla="*/ 992943 w 1467264"/>
                  <a:gd name="connsiteY7" fmla="*/ 182980 h 1270466"/>
                  <a:gd name="connsiteX8" fmla="*/ 882358 w 1467264"/>
                  <a:gd name="connsiteY8" fmla="*/ 182980 h 1270466"/>
                  <a:gd name="connsiteX9" fmla="*/ 882263 w 1467264"/>
                  <a:gd name="connsiteY9" fmla="*/ 231367 h 1270466"/>
                  <a:gd name="connsiteX10" fmla="*/ 797300 w 1467264"/>
                  <a:gd name="connsiteY10" fmla="*/ 319569 h 1270466"/>
                  <a:gd name="connsiteX11" fmla="*/ 711194 w 1467264"/>
                  <a:gd name="connsiteY11" fmla="*/ 234796 h 1270466"/>
                  <a:gd name="connsiteX12" fmla="*/ 711003 w 1467264"/>
                  <a:gd name="connsiteY12" fmla="*/ 183266 h 1270466"/>
                  <a:gd name="connsiteX13" fmla="*/ 600799 w 1467264"/>
                  <a:gd name="connsiteY13" fmla="*/ 183266 h 1270466"/>
                  <a:gd name="connsiteX14" fmla="*/ 600704 w 1467264"/>
                  <a:gd name="connsiteY14" fmla="*/ 230986 h 1270466"/>
                  <a:gd name="connsiteX15" fmla="*/ 516026 w 1467264"/>
                  <a:gd name="connsiteY15" fmla="*/ 319569 h 1270466"/>
                  <a:gd name="connsiteX16" fmla="*/ 429349 w 1467264"/>
                  <a:gd name="connsiteY16" fmla="*/ 230605 h 1270466"/>
                  <a:gd name="connsiteX17" fmla="*/ 429254 w 1467264"/>
                  <a:gd name="connsiteY17" fmla="*/ 183552 h 1270466"/>
                  <a:gd name="connsiteX18" fmla="*/ 318954 w 1467264"/>
                  <a:gd name="connsiteY18" fmla="*/ 183552 h 1270466"/>
                  <a:gd name="connsiteX19" fmla="*/ 318859 w 1467264"/>
                  <a:gd name="connsiteY19" fmla="*/ 228414 h 1270466"/>
                  <a:gd name="connsiteX20" fmla="*/ 231896 w 1467264"/>
                  <a:gd name="connsiteY20" fmla="*/ 319378 h 1270466"/>
                  <a:gd name="connsiteX21" fmla="*/ 147790 w 1467264"/>
                  <a:gd name="connsiteY21" fmla="*/ 228224 h 1270466"/>
                  <a:gd name="connsiteX22" fmla="*/ 147790 w 1467264"/>
                  <a:gd name="connsiteY22" fmla="*/ 186219 h 1270466"/>
                  <a:gd name="connsiteX23" fmla="*/ 41872 w 1467264"/>
                  <a:gd name="connsiteY23" fmla="*/ 248036 h 1270466"/>
                  <a:gd name="connsiteX24" fmla="*/ 20441 w 1467264"/>
                  <a:gd name="connsiteY24" fmla="*/ 270705 h 1270466"/>
                  <a:gd name="connsiteX25" fmla="*/ 1105 w 1467264"/>
                  <a:gd name="connsiteY25" fmla="*/ 245750 h 1270466"/>
                  <a:gd name="connsiteX26" fmla="*/ 88925 w 1467264"/>
                  <a:gd name="connsiteY26" fmla="*/ 139641 h 1270466"/>
                  <a:gd name="connsiteX27" fmla="*/ 148076 w 1467264"/>
                  <a:gd name="connsiteY27" fmla="*/ 136308 h 1270466"/>
                  <a:gd name="connsiteX28" fmla="*/ 148171 w 1467264"/>
                  <a:gd name="connsiteY28" fmla="*/ 82777 h 1270466"/>
                  <a:gd name="connsiteX29" fmla="*/ 228086 w 1467264"/>
                  <a:gd name="connsiteY29" fmla="*/ 290 h 1270466"/>
                  <a:gd name="connsiteX30" fmla="*/ 316382 w 1467264"/>
                  <a:gd name="connsiteY30" fmla="*/ 70204 h 1270466"/>
                  <a:gd name="connsiteX31" fmla="*/ 320573 w 1467264"/>
                  <a:gd name="connsiteY31" fmla="*/ 135927 h 1270466"/>
                  <a:gd name="connsiteX32" fmla="*/ 429349 w 1467264"/>
                  <a:gd name="connsiteY32" fmla="*/ 135927 h 1270466"/>
                  <a:gd name="connsiteX33" fmla="*/ 429444 w 1467264"/>
                  <a:gd name="connsiteY33" fmla="*/ 85444 h 1270466"/>
                  <a:gd name="connsiteX34" fmla="*/ 514217 w 1467264"/>
                  <a:gd name="connsiteY34" fmla="*/ 5 h 1270466"/>
                  <a:gd name="connsiteX35" fmla="*/ 600323 w 1467264"/>
                  <a:gd name="connsiteY35" fmla="*/ 83920 h 1270466"/>
                  <a:gd name="connsiteX36" fmla="*/ 600418 w 1467264"/>
                  <a:gd name="connsiteY36" fmla="*/ 135831 h 1270466"/>
                  <a:gd name="connsiteX37" fmla="*/ 710813 w 1467264"/>
                  <a:gd name="connsiteY37" fmla="*/ 135831 h 1270466"/>
                  <a:gd name="connsiteX38" fmla="*/ 710908 w 1467264"/>
                  <a:gd name="connsiteY38" fmla="*/ 88016 h 1270466"/>
                  <a:gd name="connsiteX39" fmla="*/ 798252 w 1467264"/>
                  <a:gd name="connsiteY39" fmla="*/ 100 h 1270466"/>
                  <a:gd name="connsiteX40" fmla="*/ 881977 w 1467264"/>
                  <a:gd name="connsiteY40" fmla="*/ 88682 h 1270466"/>
                  <a:gd name="connsiteX41" fmla="*/ 882072 w 1467264"/>
                  <a:gd name="connsiteY41" fmla="*/ 135831 h 1270466"/>
                  <a:gd name="connsiteX42" fmla="*/ 990657 w 1467264"/>
                  <a:gd name="connsiteY42" fmla="*/ 135831 h 1270466"/>
                  <a:gd name="connsiteX43" fmla="*/ 994943 w 1467264"/>
                  <a:gd name="connsiteY43" fmla="*/ 71728 h 1270466"/>
                  <a:gd name="connsiteX44" fmla="*/ 1084669 w 1467264"/>
                  <a:gd name="connsiteY44" fmla="*/ 290 h 1270466"/>
                  <a:gd name="connsiteX45" fmla="*/ 1163250 w 1467264"/>
                  <a:gd name="connsiteY45" fmla="*/ 83825 h 1270466"/>
                  <a:gd name="connsiteX46" fmla="*/ 1163345 w 1467264"/>
                  <a:gd name="connsiteY46" fmla="*/ 136498 h 1270466"/>
                  <a:gd name="connsiteX47" fmla="*/ 1192301 w 1467264"/>
                  <a:gd name="connsiteY47" fmla="*/ 137832 h 1270466"/>
                  <a:gd name="connsiteX48" fmla="*/ 1311459 w 1467264"/>
                  <a:gd name="connsiteY48" fmla="*/ 258132 h 1270466"/>
                  <a:gd name="connsiteX49" fmla="*/ 1311269 w 1467264"/>
                  <a:gd name="connsiteY49" fmla="*/ 584459 h 1270466"/>
                  <a:gd name="connsiteX50" fmla="*/ 1331938 w 1467264"/>
                  <a:gd name="connsiteY50" fmla="*/ 628369 h 1270466"/>
                  <a:gd name="connsiteX51" fmla="*/ 1392517 w 1467264"/>
                  <a:gd name="connsiteY51" fmla="*/ 1129194 h 1270466"/>
                  <a:gd name="connsiteX52" fmla="*/ 1357084 w 1467264"/>
                  <a:gd name="connsiteY52" fmla="*/ 1140909 h 1270466"/>
                  <a:gd name="connsiteX53" fmla="*/ 1357846 w 1467264"/>
                  <a:gd name="connsiteY53" fmla="*/ 1103667 h 1270466"/>
                  <a:gd name="connsiteX54" fmla="*/ 1421568 w 1467264"/>
                  <a:gd name="connsiteY54" fmla="*/ 946885 h 1270466"/>
                  <a:gd name="connsiteX55" fmla="*/ 1164965 w 1467264"/>
                  <a:gd name="connsiteY55" fmla="*/ 596270 h 1270466"/>
                  <a:gd name="connsiteX56" fmla="*/ 796347 w 1467264"/>
                  <a:gd name="connsiteY56" fmla="*/ 836300 h 1270466"/>
                  <a:gd name="connsiteX57" fmla="*/ 923315 w 1467264"/>
                  <a:gd name="connsiteY57" fmla="*/ 1169580 h 1270466"/>
                  <a:gd name="connsiteX58" fmla="*/ 1279741 w 1467264"/>
                  <a:gd name="connsiteY58" fmla="*/ 1175676 h 1270466"/>
                  <a:gd name="connsiteX59" fmla="*/ 1289647 w 1467264"/>
                  <a:gd name="connsiteY59" fmla="*/ 1169103 h 1270466"/>
                  <a:gd name="connsiteX60" fmla="*/ 1323365 w 1467264"/>
                  <a:gd name="connsiteY60" fmla="*/ 1171675 h 1270466"/>
                  <a:gd name="connsiteX61" fmla="*/ 1312602 w 1467264"/>
                  <a:gd name="connsiteY61" fmla="*/ 1205489 h 1270466"/>
                  <a:gd name="connsiteX62" fmla="*/ 1064381 w 1467264"/>
                  <a:gd name="connsiteY62" fmla="*/ 1267878 h 1270466"/>
                  <a:gd name="connsiteX63" fmla="*/ 877976 w 1467264"/>
                  <a:gd name="connsiteY63" fmla="*/ 1189963 h 1270466"/>
                  <a:gd name="connsiteX64" fmla="*/ 841305 w 1467264"/>
                  <a:gd name="connsiteY64" fmla="*/ 1178819 h 1270466"/>
                  <a:gd name="connsiteX65" fmla="*/ 112547 w 1467264"/>
                  <a:gd name="connsiteY65" fmla="*/ 1178247 h 1270466"/>
                  <a:gd name="connsiteX66" fmla="*/ 2915 w 1467264"/>
                  <a:gd name="connsiteY66" fmla="*/ 1098618 h 1270466"/>
                  <a:gd name="connsiteX67" fmla="*/ 248 w 1467264"/>
                  <a:gd name="connsiteY67" fmla="*/ 1065567 h 1270466"/>
                  <a:gd name="connsiteX68" fmla="*/ 533 w 1467264"/>
                  <a:gd name="connsiteY68" fmla="*/ 351096 h 1270466"/>
                  <a:gd name="connsiteX69" fmla="*/ 1772 w 1467264"/>
                  <a:gd name="connsiteY69" fmla="*/ 332427 h 1270466"/>
                  <a:gd name="connsiteX70" fmla="*/ 21679 w 1467264"/>
                  <a:gd name="connsiteY70" fmla="*/ 316425 h 1270466"/>
                  <a:gd name="connsiteX71" fmla="*/ 41396 w 1467264"/>
                  <a:gd name="connsiteY71" fmla="*/ 331951 h 1270466"/>
                  <a:gd name="connsiteX72" fmla="*/ 43205 w 1467264"/>
                  <a:gd name="connsiteY72" fmla="*/ 367289 h 1270466"/>
                  <a:gd name="connsiteX73" fmla="*/ 67304 w 1467264"/>
                  <a:gd name="connsiteY73" fmla="*/ 391482 h 1270466"/>
                  <a:gd name="connsiteX74" fmla="*/ 424491 w 1467264"/>
                  <a:gd name="connsiteY74" fmla="*/ 391101 h 1270466"/>
                  <a:gd name="connsiteX75" fmla="*/ 1236593 w 1467264"/>
                  <a:gd name="connsiteY75" fmla="*/ 390911 h 1270466"/>
                  <a:gd name="connsiteX76" fmla="*/ 1267644 w 1467264"/>
                  <a:gd name="connsiteY76" fmla="*/ 390816 h 1270466"/>
                  <a:gd name="connsiteX77" fmla="*/ 550983 w 1467264"/>
                  <a:gd name="connsiteY77" fmla="*/ 931455 h 1270466"/>
                  <a:gd name="connsiteX78" fmla="*/ 551840 w 1467264"/>
                  <a:gd name="connsiteY78" fmla="*/ 1121859 h 1270466"/>
                  <a:gd name="connsiteX79" fmla="*/ 570890 w 1467264"/>
                  <a:gd name="connsiteY79" fmla="*/ 1134432 h 1270466"/>
                  <a:gd name="connsiteX80" fmla="*/ 761390 w 1467264"/>
                  <a:gd name="connsiteY80" fmla="*/ 1134813 h 1270466"/>
                  <a:gd name="connsiteX81" fmla="*/ 823017 w 1467264"/>
                  <a:gd name="connsiteY81" fmla="*/ 1134813 h 1270466"/>
                  <a:gd name="connsiteX82" fmla="*/ 744626 w 1467264"/>
                  <a:gd name="connsiteY82" fmla="*/ 931359 h 1270466"/>
                  <a:gd name="connsiteX83" fmla="*/ 550983 w 1467264"/>
                  <a:gd name="connsiteY83" fmla="*/ 931455 h 1270466"/>
                  <a:gd name="connsiteX84" fmla="*/ 43586 w 1467264"/>
                  <a:gd name="connsiteY84" fmla="*/ 435583 h 1270466"/>
                  <a:gd name="connsiteX85" fmla="*/ 43491 w 1467264"/>
                  <a:gd name="connsiteY85" fmla="*/ 625321 h 1270466"/>
                  <a:gd name="connsiteX86" fmla="*/ 62732 w 1467264"/>
                  <a:gd name="connsiteY86" fmla="*/ 639228 h 1270466"/>
                  <a:gd name="connsiteX87" fmla="*/ 193415 w 1467264"/>
                  <a:gd name="connsiteY87" fmla="*/ 639132 h 1270466"/>
                  <a:gd name="connsiteX88" fmla="*/ 252184 w 1467264"/>
                  <a:gd name="connsiteY88" fmla="*/ 639132 h 1270466"/>
                  <a:gd name="connsiteX89" fmla="*/ 252184 w 1467264"/>
                  <a:gd name="connsiteY89" fmla="*/ 435583 h 1270466"/>
                  <a:gd name="connsiteX90" fmla="*/ 43586 w 1467264"/>
                  <a:gd name="connsiteY90" fmla="*/ 435583 h 1270466"/>
                  <a:gd name="connsiteX91" fmla="*/ 251708 w 1467264"/>
                  <a:gd name="connsiteY91" fmla="*/ 886401 h 1270466"/>
                  <a:gd name="connsiteX92" fmla="*/ 251708 w 1467264"/>
                  <a:gd name="connsiteY92" fmla="*/ 683805 h 1270466"/>
                  <a:gd name="connsiteX93" fmla="*/ 45491 w 1467264"/>
                  <a:gd name="connsiteY93" fmla="*/ 683805 h 1270466"/>
                  <a:gd name="connsiteX94" fmla="*/ 45491 w 1467264"/>
                  <a:gd name="connsiteY94" fmla="*/ 886401 h 1270466"/>
                  <a:gd name="connsiteX95" fmla="*/ 251708 w 1467264"/>
                  <a:gd name="connsiteY95" fmla="*/ 886401 h 1270466"/>
                  <a:gd name="connsiteX96" fmla="*/ 298761 w 1467264"/>
                  <a:gd name="connsiteY96" fmla="*/ 884211 h 1270466"/>
                  <a:gd name="connsiteX97" fmla="*/ 507549 w 1467264"/>
                  <a:gd name="connsiteY97" fmla="*/ 884211 h 1270466"/>
                  <a:gd name="connsiteX98" fmla="*/ 507740 w 1467264"/>
                  <a:gd name="connsiteY98" fmla="*/ 698378 h 1270466"/>
                  <a:gd name="connsiteX99" fmla="*/ 488213 w 1467264"/>
                  <a:gd name="connsiteY99" fmla="*/ 681995 h 1270466"/>
                  <a:gd name="connsiteX100" fmla="*/ 312477 w 1467264"/>
                  <a:gd name="connsiteY100" fmla="*/ 682281 h 1270466"/>
                  <a:gd name="connsiteX101" fmla="*/ 298761 w 1467264"/>
                  <a:gd name="connsiteY101" fmla="*/ 684471 h 1270466"/>
                  <a:gd name="connsiteX102" fmla="*/ 298761 w 1467264"/>
                  <a:gd name="connsiteY102" fmla="*/ 884211 h 1270466"/>
                  <a:gd name="connsiteX103" fmla="*/ 297523 w 1467264"/>
                  <a:gd name="connsiteY103" fmla="*/ 435297 h 1270466"/>
                  <a:gd name="connsiteX104" fmla="*/ 298475 w 1467264"/>
                  <a:gd name="connsiteY104" fmla="*/ 627321 h 1270466"/>
                  <a:gd name="connsiteX105" fmla="*/ 318668 w 1467264"/>
                  <a:gd name="connsiteY105" fmla="*/ 638656 h 1270466"/>
                  <a:gd name="connsiteX106" fmla="*/ 485356 w 1467264"/>
                  <a:gd name="connsiteY106" fmla="*/ 639418 h 1270466"/>
                  <a:gd name="connsiteX107" fmla="*/ 507740 w 1467264"/>
                  <a:gd name="connsiteY107" fmla="*/ 615701 h 1270466"/>
                  <a:gd name="connsiteX108" fmla="*/ 507740 w 1467264"/>
                  <a:gd name="connsiteY108" fmla="*/ 470445 h 1270466"/>
                  <a:gd name="connsiteX109" fmla="*/ 507740 w 1467264"/>
                  <a:gd name="connsiteY109" fmla="*/ 435202 h 1270466"/>
                  <a:gd name="connsiteX110" fmla="*/ 297523 w 1467264"/>
                  <a:gd name="connsiteY110" fmla="*/ 435297 h 1270466"/>
                  <a:gd name="connsiteX111" fmla="*/ 761486 w 1467264"/>
                  <a:gd name="connsiteY111" fmla="*/ 436536 h 1270466"/>
                  <a:gd name="connsiteX112" fmla="*/ 550888 w 1467264"/>
                  <a:gd name="connsiteY112" fmla="*/ 436536 h 1270466"/>
                  <a:gd name="connsiteX113" fmla="*/ 551555 w 1467264"/>
                  <a:gd name="connsiteY113" fmla="*/ 624083 h 1270466"/>
                  <a:gd name="connsiteX114" fmla="*/ 566414 w 1467264"/>
                  <a:gd name="connsiteY114" fmla="*/ 638656 h 1270466"/>
                  <a:gd name="connsiteX115" fmla="*/ 747198 w 1467264"/>
                  <a:gd name="connsiteY115" fmla="*/ 638465 h 1270466"/>
                  <a:gd name="connsiteX116" fmla="*/ 760819 w 1467264"/>
                  <a:gd name="connsiteY116" fmla="*/ 625035 h 1270466"/>
                  <a:gd name="connsiteX117" fmla="*/ 761486 w 1467264"/>
                  <a:gd name="connsiteY117" fmla="*/ 436536 h 1270466"/>
                  <a:gd name="connsiteX118" fmla="*/ 299047 w 1467264"/>
                  <a:gd name="connsiteY118" fmla="*/ 1134813 h 1270466"/>
                  <a:gd name="connsiteX119" fmla="*/ 493357 w 1467264"/>
                  <a:gd name="connsiteY119" fmla="*/ 1133956 h 1270466"/>
                  <a:gd name="connsiteX120" fmla="*/ 506692 w 1467264"/>
                  <a:gd name="connsiteY120" fmla="*/ 1115382 h 1270466"/>
                  <a:gd name="connsiteX121" fmla="*/ 507644 w 1467264"/>
                  <a:gd name="connsiteY121" fmla="*/ 982223 h 1270466"/>
                  <a:gd name="connsiteX122" fmla="*/ 454781 w 1467264"/>
                  <a:gd name="connsiteY122" fmla="*/ 930407 h 1270466"/>
                  <a:gd name="connsiteX123" fmla="*/ 299047 w 1467264"/>
                  <a:gd name="connsiteY123" fmla="*/ 930407 h 1270466"/>
                  <a:gd name="connsiteX124" fmla="*/ 299047 w 1467264"/>
                  <a:gd name="connsiteY124" fmla="*/ 1134813 h 1270466"/>
                  <a:gd name="connsiteX125" fmla="*/ 251517 w 1467264"/>
                  <a:gd name="connsiteY125" fmla="*/ 1134147 h 1270466"/>
                  <a:gd name="connsiteX126" fmla="*/ 251517 w 1467264"/>
                  <a:gd name="connsiteY126" fmla="*/ 930407 h 1270466"/>
                  <a:gd name="connsiteX127" fmla="*/ 59207 w 1467264"/>
                  <a:gd name="connsiteY127" fmla="*/ 931074 h 1270466"/>
                  <a:gd name="connsiteX128" fmla="*/ 44253 w 1467264"/>
                  <a:gd name="connsiteY128" fmla="*/ 945552 h 1270466"/>
                  <a:gd name="connsiteX129" fmla="*/ 44634 w 1467264"/>
                  <a:gd name="connsiteY129" fmla="*/ 1081188 h 1270466"/>
                  <a:gd name="connsiteX130" fmla="*/ 91497 w 1467264"/>
                  <a:gd name="connsiteY130" fmla="*/ 1133480 h 1270466"/>
                  <a:gd name="connsiteX131" fmla="*/ 251517 w 1467264"/>
                  <a:gd name="connsiteY131" fmla="*/ 1134147 h 1270466"/>
                  <a:gd name="connsiteX132" fmla="*/ 742436 w 1467264"/>
                  <a:gd name="connsiteY132" fmla="*/ 886020 h 1270466"/>
                  <a:gd name="connsiteX133" fmla="*/ 759866 w 1467264"/>
                  <a:gd name="connsiteY133" fmla="*/ 683995 h 1270466"/>
                  <a:gd name="connsiteX134" fmla="*/ 552412 w 1467264"/>
                  <a:gd name="connsiteY134" fmla="*/ 683995 h 1270466"/>
                  <a:gd name="connsiteX135" fmla="*/ 552412 w 1467264"/>
                  <a:gd name="connsiteY135" fmla="*/ 886020 h 1270466"/>
                  <a:gd name="connsiteX136" fmla="*/ 742436 w 1467264"/>
                  <a:gd name="connsiteY136" fmla="*/ 886020 h 1270466"/>
                  <a:gd name="connsiteX137" fmla="*/ 804539 w 1467264"/>
                  <a:gd name="connsiteY137" fmla="*/ 435488 h 1270466"/>
                  <a:gd name="connsiteX138" fmla="*/ 804824 w 1467264"/>
                  <a:gd name="connsiteY138" fmla="*/ 625607 h 1270466"/>
                  <a:gd name="connsiteX139" fmla="*/ 812159 w 1467264"/>
                  <a:gd name="connsiteY139" fmla="*/ 637989 h 1270466"/>
                  <a:gd name="connsiteX140" fmla="*/ 875690 w 1467264"/>
                  <a:gd name="connsiteY140" fmla="*/ 629607 h 1270466"/>
                  <a:gd name="connsiteX141" fmla="*/ 1001230 w 1467264"/>
                  <a:gd name="connsiteY141" fmla="*/ 563313 h 1270466"/>
                  <a:gd name="connsiteX142" fmla="*/ 1014374 w 1467264"/>
                  <a:gd name="connsiteY142" fmla="*/ 550074 h 1270466"/>
                  <a:gd name="connsiteX143" fmla="*/ 1014946 w 1467264"/>
                  <a:gd name="connsiteY143" fmla="*/ 435583 h 1270466"/>
                  <a:gd name="connsiteX144" fmla="*/ 804539 w 1467264"/>
                  <a:gd name="connsiteY144" fmla="*/ 435488 h 1270466"/>
                  <a:gd name="connsiteX145" fmla="*/ 1266501 w 1467264"/>
                  <a:gd name="connsiteY145" fmla="*/ 585221 h 1270466"/>
                  <a:gd name="connsiteX146" fmla="*/ 1266501 w 1467264"/>
                  <a:gd name="connsiteY146" fmla="*/ 436631 h 1270466"/>
                  <a:gd name="connsiteX147" fmla="*/ 1059904 w 1467264"/>
                  <a:gd name="connsiteY147" fmla="*/ 436631 h 1270466"/>
                  <a:gd name="connsiteX148" fmla="*/ 1059904 w 1467264"/>
                  <a:gd name="connsiteY148" fmla="*/ 550169 h 1270466"/>
                  <a:gd name="connsiteX149" fmla="*/ 1266501 w 1467264"/>
                  <a:gd name="connsiteY149" fmla="*/ 585221 h 1270466"/>
                  <a:gd name="connsiteX150" fmla="*/ 276092 w 1467264"/>
                  <a:gd name="connsiteY150" fmla="*/ 159739 h 1270466"/>
                  <a:gd name="connsiteX151" fmla="*/ 275996 w 1467264"/>
                  <a:gd name="connsiteY151" fmla="*/ 159739 h 1270466"/>
                  <a:gd name="connsiteX152" fmla="*/ 275806 w 1467264"/>
                  <a:gd name="connsiteY152" fmla="*/ 88397 h 1270466"/>
                  <a:gd name="connsiteX153" fmla="*/ 233610 w 1467264"/>
                  <a:gd name="connsiteY153" fmla="*/ 43629 h 1270466"/>
                  <a:gd name="connsiteX154" fmla="*/ 191224 w 1467264"/>
                  <a:gd name="connsiteY154" fmla="*/ 88016 h 1270466"/>
                  <a:gd name="connsiteX155" fmla="*/ 191224 w 1467264"/>
                  <a:gd name="connsiteY155" fmla="*/ 230700 h 1270466"/>
                  <a:gd name="connsiteX156" fmla="*/ 233324 w 1467264"/>
                  <a:gd name="connsiteY156" fmla="*/ 275754 h 1270466"/>
                  <a:gd name="connsiteX157" fmla="*/ 275996 w 1467264"/>
                  <a:gd name="connsiteY157" fmla="*/ 231081 h 1270466"/>
                  <a:gd name="connsiteX158" fmla="*/ 276092 w 1467264"/>
                  <a:gd name="connsiteY158" fmla="*/ 159739 h 1270466"/>
                  <a:gd name="connsiteX159" fmla="*/ 557555 w 1467264"/>
                  <a:gd name="connsiteY159" fmla="*/ 159930 h 1270466"/>
                  <a:gd name="connsiteX160" fmla="*/ 557555 w 1467264"/>
                  <a:gd name="connsiteY160" fmla="*/ 90968 h 1270466"/>
                  <a:gd name="connsiteX161" fmla="*/ 557460 w 1467264"/>
                  <a:gd name="connsiteY161" fmla="*/ 86206 h 1270466"/>
                  <a:gd name="connsiteX162" fmla="*/ 515455 w 1467264"/>
                  <a:gd name="connsiteY162" fmla="*/ 43724 h 1270466"/>
                  <a:gd name="connsiteX163" fmla="*/ 473069 w 1467264"/>
                  <a:gd name="connsiteY163" fmla="*/ 85634 h 1270466"/>
                  <a:gd name="connsiteX164" fmla="*/ 472973 w 1467264"/>
                  <a:gd name="connsiteY164" fmla="*/ 233081 h 1270466"/>
                  <a:gd name="connsiteX165" fmla="*/ 514883 w 1467264"/>
                  <a:gd name="connsiteY165" fmla="*/ 275849 h 1270466"/>
                  <a:gd name="connsiteX166" fmla="*/ 557365 w 1467264"/>
                  <a:gd name="connsiteY166" fmla="*/ 231272 h 1270466"/>
                  <a:gd name="connsiteX167" fmla="*/ 557555 w 1467264"/>
                  <a:gd name="connsiteY167" fmla="*/ 159930 h 1270466"/>
                  <a:gd name="connsiteX168" fmla="*/ 839019 w 1467264"/>
                  <a:gd name="connsiteY168" fmla="*/ 161358 h 1270466"/>
                  <a:gd name="connsiteX169" fmla="*/ 839019 w 1467264"/>
                  <a:gd name="connsiteY169" fmla="*/ 161358 h 1270466"/>
                  <a:gd name="connsiteX170" fmla="*/ 839114 w 1467264"/>
                  <a:gd name="connsiteY170" fmla="*/ 90016 h 1270466"/>
                  <a:gd name="connsiteX171" fmla="*/ 839019 w 1467264"/>
                  <a:gd name="connsiteY171" fmla="*/ 85253 h 1270466"/>
                  <a:gd name="connsiteX172" fmla="*/ 798919 w 1467264"/>
                  <a:gd name="connsiteY172" fmla="*/ 43820 h 1270466"/>
                  <a:gd name="connsiteX173" fmla="*/ 755866 w 1467264"/>
                  <a:gd name="connsiteY173" fmla="*/ 81729 h 1270466"/>
                  <a:gd name="connsiteX174" fmla="*/ 755390 w 1467264"/>
                  <a:gd name="connsiteY174" fmla="*/ 236130 h 1270466"/>
                  <a:gd name="connsiteX175" fmla="*/ 797585 w 1467264"/>
                  <a:gd name="connsiteY175" fmla="*/ 275754 h 1270466"/>
                  <a:gd name="connsiteX176" fmla="*/ 838924 w 1467264"/>
                  <a:gd name="connsiteY176" fmla="*/ 232701 h 1270466"/>
                  <a:gd name="connsiteX177" fmla="*/ 839019 w 1467264"/>
                  <a:gd name="connsiteY177" fmla="*/ 161358 h 1270466"/>
                  <a:gd name="connsiteX178" fmla="*/ 1120578 w 1467264"/>
                  <a:gd name="connsiteY178" fmla="*/ 159739 h 1270466"/>
                  <a:gd name="connsiteX179" fmla="*/ 1120388 w 1467264"/>
                  <a:gd name="connsiteY179" fmla="*/ 86206 h 1270466"/>
                  <a:gd name="connsiteX180" fmla="*/ 1079144 w 1467264"/>
                  <a:gd name="connsiteY180" fmla="*/ 43820 h 1270466"/>
                  <a:gd name="connsiteX181" fmla="*/ 1037425 w 1467264"/>
                  <a:gd name="connsiteY181" fmla="*/ 85730 h 1270466"/>
                  <a:gd name="connsiteX182" fmla="*/ 1037139 w 1467264"/>
                  <a:gd name="connsiteY182" fmla="*/ 232891 h 1270466"/>
                  <a:gd name="connsiteX183" fmla="*/ 1078478 w 1467264"/>
                  <a:gd name="connsiteY183" fmla="*/ 275563 h 1270466"/>
                  <a:gd name="connsiteX184" fmla="*/ 1120483 w 1467264"/>
                  <a:gd name="connsiteY184" fmla="*/ 230986 h 1270466"/>
                  <a:gd name="connsiteX185" fmla="*/ 1120578 w 1467264"/>
                  <a:gd name="connsiteY185" fmla="*/ 159739 h 1270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</a:cxnLst>
                <a:rect l="l" t="t" r="r" b="b"/>
                <a:pathLst>
                  <a:path w="1467264" h="1270466">
                    <a:moveTo>
                      <a:pt x="1267644" y="390816"/>
                    </a:moveTo>
                    <a:cubicBezTo>
                      <a:pt x="1267644" y="335094"/>
                      <a:pt x="1268692" y="283564"/>
                      <a:pt x="1267168" y="232129"/>
                    </a:cubicBezTo>
                    <a:cubicBezTo>
                      <a:pt x="1266406" y="205650"/>
                      <a:pt x="1243927" y="184694"/>
                      <a:pt x="1217733" y="182504"/>
                    </a:cubicBezTo>
                    <a:cubicBezTo>
                      <a:pt x="1201255" y="181170"/>
                      <a:pt x="1184586" y="182218"/>
                      <a:pt x="1163822" y="182218"/>
                    </a:cubicBezTo>
                    <a:cubicBezTo>
                      <a:pt x="1163822" y="198696"/>
                      <a:pt x="1164107" y="214127"/>
                      <a:pt x="1163726" y="229557"/>
                    </a:cubicBezTo>
                    <a:cubicBezTo>
                      <a:pt x="1162583" y="280897"/>
                      <a:pt x="1128960" y="317187"/>
                      <a:pt x="1080859" y="319378"/>
                    </a:cubicBezTo>
                    <a:cubicBezTo>
                      <a:pt x="1035425" y="321474"/>
                      <a:pt x="996658" y="284231"/>
                      <a:pt x="993134" y="234034"/>
                    </a:cubicBezTo>
                    <a:cubicBezTo>
                      <a:pt x="991991" y="217651"/>
                      <a:pt x="992943" y="201078"/>
                      <a:pt x="992943" y="182980"/>
                    </a:cubicBezTo>
                    <a:cubicBezTo>
                      <a:pt x="955224" y="182980"/>
                      <a:pt x="920077" y="182980"/>
                      <a:pt x="882358" y="182980"/>
                    </a:cubicBezTo>
                    <a:cubicBezTo>
                      <a:pt x="882358" y="200030"/>
                      <a:pt x="882739" y="215651"/>
                      <a:pt x="882263" y="231367"/>
                    </a:cubicBezTo>
                    <a:cubicBezTo>
                      <a:pt x="880929" y="280992"/>
                      <a:pt x="844163" y="319188"/>
                      <a:pt x="797300" y="319569"/>
                    </a:cubicBezTo>
                    <a:cubicBezTo>
                      <a:pt x="751961" y="319950"/>
                      <a:pt x="714146" y="283088"/>
                      <a:pt x="711194" y="234796"/>
                    </a:cubicBezTo>
                    <a:cubicBezTo>
                      <a:pt x="710146" y="218318"/>
                      <a:pt x="711003" y="201649"/>
                      <a:pt x="711003" y="183266"/>
                    </a:cubicBezTo>
                    <a:cubicBezTo>
                      <a:pt x="673951" y="183266"/>
                      <a:pt x="638899" y="183266"/>
                      <a:pt x="600799" y="183266"/>
                    </a:cubicBezTo>
                    <a:cubicBezTo>
                      <a:pt x="600799" y="199744"/>
                      <a:pt x="601085" y="215365"/>
                      <a:pt x="600704" y="230986"/>
                    </a:cubicBezTo>
                    <a:cubicBezTo>
                      <a:pt x="599465" y="280802"/>
                      <a:pt x="562889" y="318997"/>
                      <a:pt x="516026" y="319569"/>
                    </a:cubicBezTo>
                    <a:cubicBezTo>
                      <a:pt x="468306" y="320140"/>
                      <a:pt x="430587" y="281564"/>
                      <a:pt x="429349" y="230605"/>
                    </a:cubicBezTo>
                    <a:cubicBezTo>
                      <a:pt x="428968" y="215651"/>
                      <a:pt x="429254" y="200601"/>
                      <a:pt x="429254" y="183552"/>
                    </a:cubicBezTo>
                    <a:cubicBezTo>
                      <a:pt x="392392" y="183552"/>
                      <a:pt x="357340" y="183552"/>
                      <a:pt x="318954" y="183552"/>
                    </a:cubicBezTo>
                    <a:cubicBezTo>
                      <a:pt x="318954" y="198792"/>
                      <a:pt x="319335" y="213651"/>
                      <a:pt x="318859" y="228414"/>
                    </a:cubicBezTo>
                    <a:cubicBezTo>
                      <a:pt x="317240" y="281850"/>
                      <a:pt x="280283" y="320426"/>
                      <a:pt x="231896" y="319378"/>
                    </a:cubicBezTo>
                    <a:cubicBezTo>
                      <a:pt x="183604" y="318330"/>
                      <a:pt x="148933" y="280897"/>
                      <a:pt x="147790" y="228224"/>
                    </a:cubicBezTo>
                    <a:cubicBezTo>
                      <a:pt x="147504" y="214031"/>
                      <a:pt x="147790" y="199839"/>
                      <a:pt x="147790" y="186219"/>
                    </a:cubicBezTo>
                    <a:cubicBezTo>
                      <a:pt x="86258" y="170217"/>
                      <a:pt x="41777" y="191362"/>
                      <a:pt x="41872" y="248036"/>
                    </a:cubicBezTo>
                    <a:cubicBezTo>
                      <a:pt x="41872" y="255560"/>
                      <a:pt x="27870" y="263085"/>
                      <a:pt x="20441" y="270705"/>
                    </a:cubicBezTo>
                    <a:cubicBezTo>
                      <a:pt x="13678" y="262419"/>
                      <a:pt x="1962" y="254608"/>
                      <a:pt x="1105" y="245750"/>
                    </a:cubicBezTo>
                    <a:cubicBezTo>
                      <a:pt x="-3943" y="193553"/>
                      <a:pt x="35871" y="146118"/>
                      <a:pt x="88925" y="139641"/>
                    </a:cubicBezTo>
                    <a:cubicBezTo>
                      <a:pt x="107594" y="137355"/>
                      <a:pt x="126549" y="137451"/>
                      <a:pt x="148076" y="136308"/>
                    </a:cubicBezTo>
                    <a:cubicBezTo>
                      <a:pt x="148076" y="117353"/>
                      <a:pt x="147504" y="100017"/>
                      <a:pt x="148171" y="82777"/>
                    </a:cubicBezTo>
                    <a:cubicBezTo>
                      <a:pt x="150076" y="37724"/>
                      <a:pt x="183985" y="2957"/>
                      <a:pt x="228086" y="290"/>
                    </a:cubicBezTo>
                    <a:cubicBezTo>
                      <a:pt x="271329" y="-2377"/>
                      <a:pt x="309048" y="26484"/>
                      <a:pt x="316382" y="70204"/>
                    </a:cubicBezTo>
                    <a:cubicBezTo>
                      <a:pt x="319907" y="91064"/>
                      <a:pt x="319240" y="112685"/>
                      <a:pt x="320573" y="135927"/>
                    </a:cubicBezTo>
                    <a:cubicBezTo>
                      <a:pt x="356292" y="135927"/>
                      <a:pt x="391439" y="135927"/>
                      <a:pt x="429349" y="135927"/>
                    </a:cubicBezTo>
                    <a:cubicBezTo>
                      <a:pt x="429349" y="118400"/>
                      <a:pt x="428873" y="101922"/>
                      <a:pt x="429444" y="85444"/>
                    </a:cubicBezTo>
                    <a:cubicBezTo>
                      <a:pt x="431159" y="36866"/>
                      <a:pt x="467544" y="481"/>
                      <a:pt x="514217" y="5"/>
                    </a:cubicBezTo>
                    <a:cubicBezTo>
                      <a:pt x="561080" y="-472"/>
                      <a:pt x="597751" y="34961"/>
                      <a:pt x="600323" y="83920"/>
                    </a:cubicBezTo>
                    <a:cubicBezTo>
                      <a:pt x="601180" y="100493"/>
                      <a:pt x="600418" y="117067"/>
                      <a:pt x="600418" y="135831"/>
                    </a:cubicBezTo>
                    <a:cubicBezTo>
                      <a:pt x="637565" y="135831"/>
                      <a:pt x="672713" y="135831"/>
                      <a:pt x="710813" y="135831"/>
                    </a:cubicBezTo>
                    <a:cubicBezTo>
                      <a:pt x="710813" y="119353"/>
                      <a:pt x="710336" y="103637"/>
                      <a:pt x="710908" y="88016"/>
                    </a:cubicBezTo>
                    <a:cubicBezTo>
                      <a:pt x="712908" y="36200"/>
                      <a:pt x="749865" y="-757"/>
                      <a:pt x="798252" y="100"/>
                    </a:cubicBezTo>
                    <a:cubicBezTo>
                      <a:pt x="845877" y="1052"/>
                      <a:pt x="880834" y="37819"/>
                      <a:pt x="881977" y="88682"/>
                    </a:cubicBezTo>
                    <a:cubicBezTo>
                      <a:pt x="882263" y="103732"/>
                      <a:pt x="882072" y="118686"/>
                      <a:pt x="882072" y="135831"/>
                    </a:cubicBezTo>
                    <a:cubicBezTo>
                      <a:pt x="918839" y="135831"/>
                      <a:pt x="953986" y="135831"/>
                      <a:pt x="990657" y="135831"/>
                    </a:cubicBezTo>
                    <a:cubicBezTo>
                      <a:pt x="991991" y="113924"/>
                      <a:pt x="991705" y="92588"/>
                      <a:pt x="994943" y="71728"/>
                    </a:cubicBezTo>
                    <a:cubicBezTo>
                      <a:pt x="1001801" y="27151"/>
                      <a:pt x="1040187" y="-2567"/>
                      <a:pt x="1084669" y="290"/>
                    </a:cubicBezTo>
                    <a:cubicBezTo>
                      <a:pt x="1128293" y="3053"/>
                      <a:pt x="1161631" y="38390"/>
                      <a:pt x="1163250" y="83825"/>
                    </a:cubicBezTo>
                    <a:cubicBezTo>
                      <a:pt x="1163822" y="100398"/>
                      <a:pt x="1163345" y="117067"/>
                      <a:pt x="1163345" y="136498"/>
                    </a:cubicBezTo>
                    <a:cubicBezTo>
                      <a:pt x="1173918" y="137070"/>
                      <a:pt x="1183157" y="137832"/>
                      <a:pt x="1192301" y="137832"/>
                    </a:cubicBezTo>
                    <a:cubicBezTo>
                      <a:pt x="1272978" y="138213"/>
                      <a:pt x="1311364" y="176979"/>
                      <a:pt x="1311459" y="258132"/>
                    </a:cubicBezTo>
                    <a:cubicBezTo>
                      <a:pt x="1311554" y="366908"/>
                      <a:pt x="1312126" y="475683"/>
                      <a:pt x="1311269" y="584459"/>
                    </a:cubicBezTo>
                    <a:cubicBezTo>
                      <a:pt x="1311078" y="603795"/>
                      <a:pt x="1316507" y="616272"/>
                      <a:pt x="1331938" y="628369"/>
                    </a:cubicBezTo>
                    <a:cubicBezTo>
                      <a:pt x="1485195" y="748860"/>
                      <a:pt x="1512341" y="976222"/>
                      <a:pt x="1392517" y="1129194"/>
                    </a:cubicBezTo>
                    <a:cubicBezTo>
                      <a:pt x="1382992" y="1141386"/>
                      <a:pt x="1372610" y="1152339"/>
                      <a:pt x="1357084" y="1140909"/>
                    </a:cubicBezTo>
                    <a:cubicBezTo>
                      <a:pt x="1341463" y="1129479"/>
                      <a:pt x="1348416" y="1115954"/>
                      <a:pt x="1357846" y="1103667"/>
                    </a:cubicBezTo>
                    <a:cubicBezTo>
                      <a:pt x="1393374" y="1057185"/>
                      <a:pt x="1414520" y="1004988"/>
                      <a:pt x="1421568" y="946885"/>
                    </a:cubicBezTo>
                    <a:cubicBezTo>
                      <a:pt x="1441761" y="780960"/>
                      <a:pt x="1327556" y="624750"/>
                      <a:pt x="1164965" y="596270"/>
                    </a:cubicBezTo>
                    <a:cubicBezTo>
                      <a:pt x="995134" y="566552"/>
                      <a:pt x="834828" y="670851"/>
                      <a:pt x="796347" y="836300"/>
                    </a:cubicBezTo>
                    <a:cubicBezTo>
                      <a:pt x="766820" y="963363"/>
                      <a:pt x="816540" y="1094142"/>
                      <a:pt x="923315" y="1169580"/>
                    </a:cubicBezTo>
                    <a:cubicBezTo>
                      <a:pt x="1028757" y="1244065"/>
                      <a:pt x="1170108" y="1246542"/>
                      <a:pt x="1279741" y="1175676"/>
                    </a:cubicBezTo>
                    <a:cubicBezTo>
                      <a:pt x="1283075" y="1173485"/>
                      <a:pt x="1286313" y="1171199"/>
                      <a:pt x="1289647" y="1169103"/>
                    </a:cubicBezTo>
                    <a:cubicBezTo>
                      <a:pt x="1301553" y="1161483"/>
                      <a:pt x="1314317" y="1158626"/>
                      <a:pt x="1323365" y="1171675"/>
                    </a:cubicBezTo>
                    <a:cubicBezTo>
                      <a:pt x="1333271" y="1185963"/>
                      <a:pt x="1325080" y="1196916"/>
                      <a:pt x="1312602" y="1205489"/>
                    </a:cubicBezTo>
                    <a:cubicBezTo>
                      <a:pt x="1237545" y="1256924"/>
                      <a:pt x="1154773" y="1278355"/>
                      <a:pt x="1064381" y="1267878"/>
                    </a:cubicBezTo>
                    <a:cubicBezTo>
                      <a:pt x="994943" y="1259877"/>
                      <a:pt x="933126" y="1233207"/>
                      <a:pt x="877976" y="1189963"/>
                    </a:cubicBezTo>
                    <a:cubicBezTo>
                      <a:pt x="868547" y="1182534"/>
                      <a:pt x="853688" y="1178819"/>
                      <a:pt x="841305" y="1178819"/>
                    </a:cubicBezTo>
                    <a:cubicBezTo>
                      <a:pt x="598418" y="1178152"/>
                      <a:pt x="355530" y="1178438"/>
                      <a:pt x="112547" y="1178247"/>
                    </a:cubicBezTo>
                    <a:cubicBezTo>
                      <a:pt x="54921" y="1178247"/>
                      <a:pt x="14249" y="1148625"/>
                      <a:pt x="2915" y="1098618"/>
                    </a:cubicBezTo>
                    <a:cubicBezTo>
                      <a:pt x="533" y="1087950"/>
                      <a:pt x="248" y="1076616"/>
                      <a:pt x="248" y="1065567"/>
                    </a:cubicBezTo>
                    <a:cubicBezTo>
                      <a:pt x="438" y="827442"/>
                      <a:pt x="438" y="589317"/>
                      <a:pt x="533" y="351096"/>
                    </a:cubicBezTo>
                    <a:cubicBezTo>
                      <a:pt x="533" y="344715"/>
                      <a:pt x="-1276" y="336809"/>
                      <a:pt x="1772" y="332427"/>
                    </a:cubicBezTo>
                    <a:cubicBezTo>
                      <a:pt x="6629" y="325474"/>
                      <a:pt x="14821" y="316521"/>
                      <a:pt x="21679" y="316425"/>
                    </a:cubicBezTo>
                    <a:cubicBezTo>
                      <a:pt x="28442" y="316330"/>
                      <a:pt x="39014" y="324902"/>
                      <a:pt x="41396" y="331951"/>
                    </a:cubicBezTo>
                    <a:cubicBezTo>
                      <a:pt x="45015" y="342714"/>
                      <a:pt x="44348" y="355573"/>
                      <a:pt x="43205" y="367289"/>
                    </a:cubicBezTo>
                    <a:cubicBezTo>
                      <a:pt x="41300" y="386244"/>
                      <a:pt x="48444" y="391577"/>
                      <a:pt x="67304" y="391482"/>
                    </a:cubicBezTo>
                    <a:cubicBezTo>
                      <a:pt x="186366" y="390720"/>
                      <a:pt x="305429" y="391101"/>
                      <a:pt x="424491" y="391101"/>
                    </a:cubicBezTo>
                    <a:cubicBezTo>
                      <a:pt x="695192" y="391006"/>
                      <a:pt x="965892" y="390911"/>
                      <a:pt x="1236593" y="390911"/>
                    </a:cubicBezTo>
                    <a:cubicBezTo>
                      <a:pt x="1245927" y="390816"/>
                      <a:pt x="1255262" y="390816"/>
                      <a:pt x="1267644" y="390816"/>
                    </a:cubicBezTo>
                    <a:close/>
                    <a:moveTo>
                      <a:pt x="550983" y="931455"/>
                    </a:moveTo>
                    <a:cubicBezTo>
                      <a:pt x="550983" y="996701"/>
                      <a:pt x="550602" y="1059280"/>
                      <a:pt x="551840" y="1121859"/>
                    </a:cubicBezTo>
                    <a:cubicBezTo>
                      <a:pt x="551936" y="1126336"/>
                      <a:pt x="564223" y="1134337"/>
                      <a:pt x="570890" y="1134432"/>
                    </a:cubicBezTo>
                    <a:cubicBezTo>
                      <a:pt x="634422" y="1135385"/>
                      <a:pt x="697859" y="1134909"/>
                      <a:pt x="761390" y="1134813"/>
                    </a:cubicBezTo>
                    <a:cubicBezTo>
                      <a:pt x="780059" y="1134813"/>
                      <a:pt x="798728" y="1134813"/>
                      <a:pt x="823017" y="1134813"/>
                    </a:cubicBezTo>
                    <a:cubicBezTo>
                      <a:pt x="775011" y="1071948"/>
                      <a:pt x="751389" y="1004892"/>
                      <a:pt x="744626" y="931359"/>
                    </a:cubicBezTo>
                    <a:cubicBezTo>
                      <a:pt x="679856" y="931455"/>
                      <a:pt x="617468" y="931455"/>
                      <a:pt x="550983" y="931455"/>
                    </a:cubicBezTo>
                    <a:close/>
                    <a:moveTo>
                      <a:pt x="43586" y="435583"/>
                    </a:moveTo>
                    <a:cubicBezTo>
                      <a:pt x="43586" y="500448"/>
                      <a:pt x="43777" y="562932"/>
                      <a:pt x="43491" y="625321"/>
                    </a:cubicBezTo>
                    <a:cubicBezTo>
                      <a:pt x="43396" y="639894"/>
                      <a:pt x="52826" y="639323"/>
                      <a:pt x="62732" y="639228"/>
                    </a:cubicBezTo>
                    <a:cubicBezTo>
                      <a:pt x="106261" y="639132"/>
                      <a:pt x="149885" y="639132"/>
                      <a:pt x="193415" y="639132"/>
                    </a:cubicBezTo>
                    <a:cubicBezTo>
                      <a:pt x="212846" y="639132"/>
                      <a:pt x="232372" y="639132"/>
                      <a:pt x="252184" y="639132"/>
                    </a:cubicBezTo>
                    <a:cubicBezTo>
                      <a:pt x="252184" y="569124"/>
                      <a:pt x="252184" y="502925"/>
                      <a:pt x="252184" y="435583"/>
                    </a:cubicBezTo>
                    <a:cubicBezTo>
                      <a:pt x="182842" y="435583"/>
                      <a:pt x="115024" y="435583"/>
                      <a:pt x="43586" y="435583"/>
                    </a:cubicBezTo>
                    <a:close/>
                    <a:moveTo>
                      <a:pt x="251708" y="886401"/>
                    </a:moveTo>
                    <a:cubicBezTo>
                      <a:pt x="251708" y="817536"/>
                      <a:pt x="251708" y="750861"/>
                      <a:pt x="251708" y="683805"/>
                    </a:cubicBezTo>
                    <a:cubicBezTo>
                      <a:pt x="181985" y="683805"/>
                      <a:pt x="114262" y="683805"/>
                      <a:pt x="45491" y="683805"/>
                    </a:cubicBezTo>
                    <a:cubicBezTo>
                      <a:pt x="45491" y="752099"/>
                      <a:pt x="45491" y="818774"/>
                      <a:pt x="45491" y="886401"/>
                    </a:cubicBezTo>
                    <a:cubicBezTo>
                      <a:pt x="114643" y="886401"/>
                      <a:pt x="181794" y="886401"/>
                      <a:pt x="251708" y="886401"/>
                    </a:cubicBezTo>
                    <a:close/>
                    <a:moveTo>
                      <a:pt x="298761" y="884211"/>
                    </a:moveTo>
                    <a:cubicBezTo>
                      <a:pt x="368865" y="884211"/>
                      <a:pt x="437445" y="884211"/>
                      <a:pt x="507549" y="884211"/>
                    </a:cubicBezTo>
                    <a:cubicBezTo>
                      <a:pt x="507549" y="820203"/>
                      <a:pt x="507263" y="759338"/>
                      <a:pt x="507740" y="698378"/>
                    </a:cubicBezTo>
                    <a:cubicBezTo>
                      <a:pt x="507835" y="683519"/>
                      <a:pt x="499929" y="681995"/>
                      <a:pt x="488213" y="681995"/>
                    </a:cubicBezTo>
                    <a:cubicBezTo>
                      <a:pt x="429635" y="682281"/>
                      <a:pt x="371056" y="682090"/>
                      <a:pt x="312477" y="682281"/>
                    </a:cubicBezTo>
                    <a:cubicBezTo>
                      <a:pt x="308096" y="682281"/>
                      <a:pt x="303619" y="683709"/>
                      <a:pt x="298761" y="684471"/>
                    </a:cubicBezTo>
                    <a:cubicBezTo>
                      <a:pt x="298761" y="752385"/>
                      <a:pt x="298761" y="818488"/>
                      <a:pt x="298761" y="884211"/>
                    </a:cubicBezTo>
                    <a:close/>
                    <a:moveTo>
                      <a:pt x="297523" y="435297"/>
                    </a:moveTo>
                    <a:cubicBezTo>
                      <a:pt x="297523" y="500734"/>
                      <a:pt x="297142" y="564075"/>
                      <a:pt x="298475" y="627321"/>
                    </a:cubicBezTo>
                    <a:cubicBezTo>
                      <a:pt x="298571" y="631417"/>
                      <a:pt x="311620" y="638561"/>
                      <a:pt x="318668" y="638656"/>
                    </a:cubicBezTo>
                    <a:cubicBezTo>
                      <a:pt x="374199" y="639513"/>
                      <a:pt x="429825" y="638370"/>
                      <a:pt x="485356" y="639418"/>
                    </a:cubicBezTo>
                    <a:cubicBezTo>
                      <a:pt x="503930" y="639799"/>
                      <a:pt x="508025" y="632655"/>
                      <a:pt x="507740" y="615701"/>
                    </a:cubicBezTo>
                    <a:cubicBezTo>
                      <a:pt x="506978" y="567314"/>
                      <a:pt x="507644" y="518832"/>
                      <a:pt x="507740" y="470445"/>
                    </a:cubicBezTo>
                    <a:cubicBezTo>
                      <a:pt x="507740" y="459015"/>
                      <a:pt x="507740" y="447489"/>
                      <a:pt x="507740" y="435202"/>
                    </a:cubicBezTo>
                    <a:cubicBezTo>
                      <a:pt x="436112" y="435297"/>
                      <a:pt x="368865" y="435297"/>
                      <a:pt x="297523" y="435297"/>
                    </a:cubicBezTo>
                    <a:close/>
                    <a:moveTo>
                      <a:pt x="761486" y="436536"/>
                    </a:moveTo>
                    <a:cubicBezTo>
                      <a:pt x="689191" y="436536"/>
                      <a:pt x="620706" y="436536"/>
                      <a:pt x="550888" y="436536"/>
                    </a:cubicBezTo>
                    <a:cubicBezTo>
                      <a:pt x="550888" y="500448"/>
                      <a:pt x="550507" y="562266"/>
                      <a:pt x="551555" y="624083"/>
                    </a:cubicBezTo>
                    <a:cubicBezTo>
                      <a:pt x="551650" y="629226"/>
                      <a:pt x="561175" y="638561"/>
                      <a:pt x="566414" y="638656"/>
                    </a:cubicBezTo>
                    <a:cubicBezTo>
                      <a:pt x="626612" y="639609"/>
                      <a:pt x="686905" y="639513"/>
                      <a:pt x="747198" y="638465"/>
                    </a:cubicBezTo>
                    <a:cubicBezTo>
                      <a:pt x="752056" y="638370"/>
                      <a:pt x="760724" y="629798"/>
                      <a:pt x="760819" y="625035"/>
                    </a:cubicBezTo>
                    <a:cubicBezTo>
                      <a:pt x="761771" y="562551"/>
                      <a:pt x="761486" y="500067"/>
                      <a:pt x="761486" y="436536"/>
                    </a:cubicBezTo>
                    <a:close/>
                    <a:moveTo>
                      <a:pt x="299047" y="1134813"/>
                    </a:moveTo>
                    <a:cubicBezTo>
                      <a:pt x="365246" y="1134813"/>
                      <a:pt x="429349" y="1135194"/>
                      <a:pt x="493357" y="1133956"/>
                    </a:cubicBezTo>
                    <a:cubicBezTo>
                      <a:pt x="498119" y="1133861"/>
                      <a:pt x="506501" y="1122050"/>
                      <a:pt x="506692" y="1115382"/>
                    </a:cubicBezTo>
                    <a:cubicBezTo>
                      <a:pt x="508025" y="1070996"/>
                      <a:pt x="507549" y="1026609"/>
                      <a:pt x="507644" y="982223"/>
                    </a:cubicBezTo>
                    <a:cubicBezTo>
                      <a:pt x="507740" y="930216"/>
                      <a:pt x="507644" y="930312"/>
                      <a:pt x="454781" y="930407"/>
                    </a:cubicBezTo>
                    <a:cubicBezTo>
                      <a:pt x="403441" y="930502"/>
                      <a:pt x="352101" y="930407"/>
                      <a:pt x="299047" y="930407"/>
                    </a:cubicBezTo>
                    <a:cubicBezTo>
                      <a:pt x="299047" y="998987"/>
                      <a:pt x="299047" y="1065090"/>
                      <a:pt x="299047" y="1134813"/>
                    </a:cubicBezTo>
                    <a:close/>
                    <a:moveTo>
                      <a:pt x="251517" y="1134147"/>
                    </a:moveTo>
                    <a:cubicBezTo>
                      <a:pt x="251517" y="1064328"/>
                      <a:pt x="251517" y="998225"/>
                      <a:pt x="251517" y="930407"/>
                    </a:cubicBezTo>
                    <a:cubicBezTo>
                      <a:pt x="185985" y="930407"/>
                      <a:pt x="122549" y="930026"/>
                      <a:pt x="59207" y="931074"/>
                    </a:cubicBezTo>
                    <a:cubicBezTo>
                      <a:pt x="53873" y="931169"/>
                      <a:pt x="44348" y="940408"/>
                      <a:pt x="44253" y="945552"/>
                    </a:cubicBezTo>
                    <a:cubicBezTo>
                      <a:pt x="43301" y="990795"/>
                      <a:pt x="42920" y="1036039"/>
                      <a:pt x="44634" y="1081188"/>
                    </a:cubicBezTo>
                    <a:cubicBezTo>
                      <a:pt x="45777" y="1108905"/>
                      <a:pt x="65494" y="1132432"/>
                      <a:pt x="91497" y="1133480"/>
                    </a:cubicBezTo>
                    <a:cubicBezTo>
                      <a:pt x="144361" y="1135766"/>
                      <a:pt x="197320" y="1134147"/>
                      <a:pt x="251517" y="1134147"/>
                    </a:cubicBezTo>
                    <a:close/>
                    <a:moveTo>
                      <a:pt x="742436" y="886020"/>
                    </a:moveTo>
                    <a:cubicBezTo>
                      <a:pt x="761486" y="819060"/>
                      <a:pt x="766153" y="752480"/>
                      <a:pt x="759866" y="683995"/>
                    </a:cubicBezTo>
                    <a:cubicBezTo>
                      <a:pt x="690143" y="683995"/>
                      <a:pt x="621659" y="683995"/>
                      <a:pt x="552412" y="683995"/>
                    </a:cubicBezTo>
                    <a:cubicBezTo>
                      <a:pt x="552412" y="752099"/>
                      <a:pt x="552412" y="818393"/>
                      <a:pt x="552412" y="886020"/>
                    </a:cubicBezTo>
                    <a:cubicBezTo>
                      <a:pt x="616515" y="886020"/>
                      <a:pt x="678904" y="886020"/>
                      <a:pt x="742436" y="886020"/>
                    </a:cubicBezTo>
                    <a:close/>
                    <a:moveTo>
                      <a:pt x="804539" y="435488"/>
                    </a:moveTo>
                    <a:cubicBezTo>
                      <a:pt x="804539" y="500448"/>
                      <a:pt x="804348" y="563028"/>
                      <a:pt x="804824" y="625607"/>
                    </a:cubicBezTo>
                    <a:cubicBezTo>
                      <a:pt x="804824" y="629893"/>
                      <a:pt x="809873" y="638085"/>
                      <a:pt x="812159" y="637989"/>
                    </a:cubicBezTo>
                    <a:cubicBezTo>
                      <a:pt x="833685" y="636465"/>
                      <a:pt x="859688" y="640371"/>
                      <a:pt x="875690" y="629607"/>
                    </a:cubicBezTo>
                    <a:cubicBezTo>
                      <a:pt x="915505" y="602842"/>
                      <a:pt x="955319" y="577982"/>
                      <a:pt x="1001230" y="563313"/>
                    </a:cubicBezTo>
                    <a:cubicBezTo>
                      <a:pt x="1006659" y="561599"/>
                      <a:pt x="1014184" y="554741"/>
                      <a:pt x="1014374" y="550074"/>
                    </a:cubicBezTo>
                    <a:cubicBezTo>
                      <a:pt x="1015422" y="512259"/>
                      <a:pt x="1014946" y="474445"/>
                      <a:pt x="1014946" y="435583"/>
                    </a:cubicBezTo>
                    <a:cubicBezTo>
                      <a:pt x="944175" y="435488"/>
                      <a:pt x="876262" y="435488"/>
                      <a:pt x="804539" y="435488"/>
                    </a:cubicBezTo>
                    <a:close/>
                    <a:moveTo>
                      <a:pt x="1266501" y="585221"/>
                    </a:moveTo>
                    <a:cubicBezTo>
                      <a:pt x="1266501" y="532167"/>
                      <a:pt x="1266501" y="484256"/>
                      <a:pt x="1266501" y="436631"/>
                    </a:cubicBezTo>
                    <a:cubicBezTo>
                      <a:pt x="1196302" y="436631"/>
                      <a:pt x="1128008" y="436631"/>
                      <a:pt x="1059904" y="436631"/>
                    </a:cubicBezTo>
                    <a:cubicBezTo>
                      <a:pt x="1059904" y="474921"/>
                      <a:pt x="1059904" y="511021"/>
                      <a:pt x="1059904" y="550169"/>
                    </a:cubicBezTo>
                    <a:cubicBezTo>
                      <a:pt x="1132008" y="543216"/>
                      <a:pt x="1200112" y="552645"/>
                      <a:pt x="1266501" y="585221"/>
                    </a:cubicBezTo>
                    <a:close/>
                    <a:moveTo>
                      <a:pt x="276092" y="159739"/>
                    </a:moveTo>
                    <a:cubicBezTo>
                      <a:pt x="276092" y="159739"/>
                      <a:pt x="275996" y="159739"/>
                      <a:pt x="275996" y="159739"/>
                    </a:cubicBezTo>
                    <a:cubicBezTo>
                      <a:pt x="275996" y="135927"/>
                      <a:pt x="276663" y="112114"/>
                      <a:pt x="275806" y="88397"/>
                    </a:cubicBezTo>
                    <a:cubicBezTo>
                      <a:pt x="274853" y="61060"/>
                      <a:pt x="257899" y="43724"/>
                      <a:pt x="233610" y="43629"/>
                    </a:cubicBezTo>
                    <a:cubicBezTo>
                      <a:pt x="208845" y="43534"/>
                      <a:pt x="191700" y="60584"/>
                      <a:pt x="191224" y="88016"/>
                    </a:cubicBezTo>
                    <a:cubicBezTo>
                      <a:pt x="190462" y="135546"/>
                      <a:pt x="190557" y="183170"/>
                      <a:pt x="191224" y="230700"/>
                    </a:cubicBezTo>
                    <a:cubicBezTo>
                      <a:pt x="191605" y="257942"/>
                      <a:pt x="209131" y="275658"/>
                      <a:pt x="233324" y="275754"/>
                    </a:cubicBezTo>
                    <a:cubicBezTo>
                      <a:pt x="257327" y="275849"/>
                      <a:pt x="275234" y="257751"/>
                      <a:pt x="275996" y="231081"/>
                    </a:cubicBezTo>
                    <a:cubicBezTo>
                      <a:pt x="276663" y="207364"/>
                      <a:pt x="276092" y="183552"/>
                      <a:pt x="276092" y="159739"/>
                    </a:cubicBezTo>
                    <a:close/>
                    <a:moveTo>
                      <a:pt x="557555" y="159930"/>
                    </a:moveTo>
                    <a:cubicBezTo>
                      <a:pt x="557555" y="136974"/>
                      <a:pt x="557555" y="113924"/>
                      <a:pt x="557555" y="90968"/>
                    </a:cubicBezTo>
                    <a:cubicBezTo>
                      <a:pt x="557555" y="89349"/>
                      <a:pt x="557555" y="87825"/>
                      <a:pt x="557460" y="86206"/>
                    </a:cubicBezTo>
                    <a:cubicBezTo>
                      <a:pt x="555841" y="60965"/>
                      <a:pt x="538982" y="43915"/>
                      <a:pt x="515455" y="43724"/>
                    </a:cubicBezTo>
                    <a:cubicBezTo>
                      <a:pt x="491833" y="43439"/>
                      <a:pt x="473640" y="60012"/>
                      <a:pt x="473069" y="85634"/>
                    </a:cubicBezTo>
                    <a:cubicBezTo>
                      <a:pt x="472021" y="134784"/>
                      <a:pt x="472021" y="183932"/>
                      <a:pt x="472973" y="233081"/>
                    </a:cubicBezTo>
                    <a:cubicBezTo>
                      <a:pt x="473450" y="258704"/>
                      <a:pt x="491642" y="275754"/>
                      <a:pt x="514883" y="275849"/>
                    </a:cubicBezTo>
                    <a:cubicBezTo>
                      <a:pt x="539267" y="275944"/>
                      <a:pt x="556603" y="258228"/>
                      <a:pt x="557365" y="231272"/>
                    </a:cubicBezTo>
                    <a:cubicBezTo>
                      <a:pt x="558032" y="207459"/>
                      <a:pt x="557555" y="183647"/>
                      <a:pt x="557555" y="159930"/>
                    </a:cubicBezTo>
                    <a:close/>
                    <a:moveTo>
                      <a:pt x="839019" y="161358"/>
                    </a:moveTo>
                    <a:cubicBezTo>
                      <a:pt x="839019" y="161358"/>
                      <a:pt x="839114" y="161358"/>
                      <a:pt x="839019" y="161358"/>
                    </a:cubicBezTo>
                    <a:cubicBezTo>
                      <a:pt x="839114" y="137546"/>
                      <a:pt x="839114" y="113828"/>
                      <a:pt x="839114" y="90016"/>
                    </a:cubicBezTo>
                    <a:cubicBezTo>
                      <a:pt x="839114" y="88397"/>
                      <a:pt x="839114" y="86873"/>
                      <a:pt x="839019" y="85253"/>
                    </a:cubicBezTo>
                    <a:cubicBezTo>
                      <a:pt x="837305" y="60679"/>
                      <a:pt x="821779" y="44677"/>
                      <a:pt x="798919" y="43820"/>
                    </a:cubicBezTo>
                    <a:cubicBezTo>
                      <a:pt x="775297" y="42962"/>
                      <a:pt x="756818" y="56774"/>
                      <a:pt x="755866" y="81729"/>
                    </a:cubicBezTo>
                    <a:cubicBezTo>
                      <a:pt x="753961" y="133164"/>
                      <a:pt x="753866" y="184694"/>
                      <a:pt x="755390" y="236130"/>
                    </a:cubicBezTo>
                    <a:cubicBezTo>
                      <a:pt x="756056" y="260704"/>
                      <a:pt x="775202" y="276135"/>
                      <a:pt x="797585" y="275754"/>
                    </a:cubicBezTo>
                    <a:cubicBezTo>
                      <a:pt x="821017" y="275373"/>
                      <a:pt x="838067" y="258228"/>
                      <a:pt x="838924" y="232701"/>
                    </a:cubicBezTo>
                    <a:cubicBezTo>
                      <a:pt x="839591" y="208983"/>
                      <a:pt x="839019" y="185171"/>
                      <a:pt x="839019" y="161358"/>
                    </a:cubicBezTo>
                    <a:close/>
                    <a:moveTo>
                      <a:pt x="1120578" y="159739"/>
                    </a:moveTo>
                    <a:cubicBezTo>
                      <a:pt x="1120578" y="135165"/>
                      <a:pt x="1121245" y="110685"/>
                      <a:pt x="1120388" y="86206"/>
                    </a:cubicBezTo>
                    <a:cubicBezTo>
                      <a:pt x="1119435" y="59822"/>
                      <a:pt x="1103243" y="44010"/>
                      <a:pt x="1079144" y="43820"/>
                    </a:cubicBezTo>
                    <a:cubicBezTo>
                      <a:pt x="1054951" y="43724"/>
                      <a:pt x="1037996" y="59155"/>
                      <a:pt x="1037425" y="85730"/>
                    </a:cubicBezTo>
                    <a:cubicBezTo>
                      <a:pt x="1036282" y="134784"/>
                      <a:pt x="1036187" y="183837"/>
                      <a:pt x="1037139" y="232891"/>
                    </a:cubicBezTo>
                    <a:cubicBezTo>
                      <a:pt x="1037615" y="259275"/>
                      <a:pt x="1054951" y="275468"/>
                      <a:pt x="1078478" y="275563"/>
                    </a:cubicBezTo>
                    <a:cubicBezTo>
                      <a:pt x="1102957" y="275658"/>
                      <a:pt x="1119530" y="258704"/>
                      <a:pt x="1120483" y="230986"/>
                    </a:cubicBezTo>
                    <a:cubicBezTo>
                      <a:pt x="1121150" y="207269"/>
                      <a:pt x="1120483" y="183456"/>
                      <a:pt x="1120578" y="1597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香香9-9"/>
              <p:cNvSpPr/>
              <p:nvPr/>
            </p:nvSpPr>
            <p:spPr>
              <a:xfrm>
                <a:off x="2514460" y="3246883"/>
                <a:ext cx="318524" cy="318454"/>
              </a:xfrm>
              <a:custGeom>
                <a:avLst/>
                <a:gdLst>
                  <a:gd name="connsiteX0" fmla="*/ 265638 w 532268"/>
                  <a:gd name="connsiteY0" fmla="*/ 532152 h 532152"/>
                  <a:gd name="connsiteX1" fmla="*/ 34466 w 532268"/>
                  <a:gd name="connsiteY1" fmla="*/ 135531 h 532152"/>
                  <a:gd name="connsiteX2" fmla="*/ 67518 w 532268"/>
                  <a:gd name="connsiteY2" fmla="*/ 117910 h 532152"/>
                  <a:gd name="connsiteX3" fmla="*/ 72090 w 532268"/>
                  <a:gd name="connsiteY3" fmla="*/ 156581 h 532152"/>
                  <a:gd name="connsiteX4" fmla="*/ 174960 w 532268"/>
                  <a:gd name="connsiteY4" fmla="*/ 469763 h 532152"/>
                  <a:gd name="connsiteX5" fmla="*/ 448137 w 532268"/>
                  <a:gd name="connsiteY5" fmla="*/ 395182 h 532152"/>
                  <a:gd name="connsiteX6" fmla="*/ 427754 w 532268"/>
                  <a:gd name="connsiteY6" fmla="*/ 112671 h 532152"/>
                  <a:gd name="connsiteX7" fmla="*/ 146671 w 532268"/>
                  <a:gd name="connsiteY7" fmla="*/ 77714 h 532152"/>
                  <a:gd name="connsiteX8" fmla="*/ 138765 w 532268"/>
                  <a:gd name="connsiteY8" fmla="*/ 82953 h 532152"/>
                  <a:gd name="connsiteX9" fmla="*/ 97998 w 532268"/>
                  <a:gd name="connsiteY9" fmla="*/ 84001 h 532152"/>
                  <a:gd name="connsiteX10" fmla="*/ 115429 w 532268"/>
                  <a:gd name="connsiteY10" fmla="*/ 46472 h 532152"/>
                  <a:gd name="connsiteX11" fmla="*/ 427087 w 532268"/>
                  <a:gd name="connsiteY11" fmla="*/ 54283 h 532152"/>
                  <a:gd name="connsiteX12" fmla="*/ 518527 w 532268"/>
                  <a:gd name="connsiteY12" fmla="*/ 350320 h 532152"/>
                  <a:gd name="connsiteX13" fmla="*/ 265638 w 532268"/>
                  <a:gd name="connsiteY13" fmla="*/ 532152 h 53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2268" h="532152">
                    <a:moveTo>
                      <a:pt x="265638" y="532152"/>
                    </a:moveTo>
                    <a:cubicBezTo>
                      <a:pt x="61994" y="531676"/>
                      <a:pt x="-64784" y="314029"/>
                      <a:pt x="34466" y="135531"/>
                    </a:cubicBezTo>
                    <a:cubicBezTo>
                      <a:pt x="41991" y="122101"/>
                      <a:pt x="50468" y="109337"/>
                      <a:pt x="67518" y="117910"/>
                    </a:cubicBezTo>
                    <a:cubicBezTo>
                      <a:pt x="86282" y="127339"/>
                      <a:pt x="79424" y="142294"/>
                      <a:pt x="72090" y="156581"/>
                    </a:cubicBezTo>
                    <a:cubicBezTo>
                      <a:pt x="9987" y="278501"/>
                      <a:pt x="55421" y="416328"/>
                      <a:pt x="174960" y="469763"/>
                    </a:cubicBezTo>
                    <a:cubicBezTo>
                      <a:pt x="272782" y="513388"/>
                      <a:pt x="385748" y="482527"/>
                      <a:pt x="448137" y="395182"/>
                    </a:cubicBezTo>
                    <a:cubicBezTo>
                      <a:pt x="509859" y="308695"/>
                      <a:pt x="501382" y="190395"/>
                      <a:pt x="427754" y="112671"/>
                    </a:cubicBezTo>
                    <a:cubicBezTo>
                      <a:pt x="354792" y="35614"/>
                      <a:pt x="236587" y="20945"/>
                      <a:pt x="146671" y="77714"/>
                    </a:cubicBezTo>
                    <a:cubicBezTo>
                      <a:pt x="144004" y="79429"/>
                      <a:pt x="141337" y="81143"/>
                      <a:pt x="138765" y="82953"/>
                    </a:cubicBezTo>
                    <a:cubicBezTo>
                      <a:pt x="125335" y="92668"/>
                      <a:pt x="110476" y="103051"/>
                      <a:pt x="97998" y="84001"/>
                    </a:cubicBezTo>
                    <a:cubicBezTo>
                      <a:pt x="85520" y="64855"/>
                      <a:pt x="102475" y="55521"/>
                      <a:pt x="115429" y="46472"/>
                    </a:cubicBezTo>
                    <a:cubicBezTo>
                      <a:pt x="208393" y="-18298"/>
                      <a:pt x="335266" y="-15059"/>
                      <a:pt x="427087" y="54283"/>
                    </a:cubicBezTo>
                    <a:cubicBezTo>
                      <a:pt x="517765" y="122767"/>
                      <a:pt x="554722" y="242401"/>
                      <a:pt x="518527" y="350320"/>
                    </a:cubicBezTo>
                    <a:cubicBezTo>
                      <a:pt x="481856" y="460333"/>
                      <a:pt x="381367" y="532438"/>
                      <a:pt x="265638" y="53215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香香9-10"/>
              <p:cNvSpPr/>
              <p:nvPr/>
            </p:nvSpPr>
            <p:spPr>
              <a:xfrm>
                <a:off x="2660537" y="3312531"/>
                <a:ext cx="126490" cy="125995"/>
              </a:xfrm>
              <a:custGeom>
                <a:avLst/>
                <a:gdLst>
                  <a:gd name="connsiteX0" fmla="*/ 44016 w 211370"/>
                  <a:gd name="connsiteY0" fmla="*/ 167276 h 210543"/>
                  <a:gd name="connsiteX1" fmla="*/ 164127 w 211370"/>
                  <a:gd name="connsiteY1" fmla="*/ 167276 h 210543"/>
                  <a:gd name="connsiteX2" fmla="*/ 187558 w 211370"/>
                  <a:gd name="connsiteY2" fmla="*/ 168229 h 210543"/>
                  <a:gd name="connsiteX3" fmla="*/ 211371 w 211370"/>
                  <a:gd name="connsiteY3" fmla="*/ 189089 h 210543"/>
                  <a:gd name="connsiteX4" fmla="*/ 186891 w 211370"/>
                  <a:gd name="connsiteY4" fmla="*/ 209186 h 210543"/>
                  <a:gd name="connsiteX5" fmla="*/ 65733 w 211370"/>
                  <a:gd name="connsiteY5" fmla="*/ 210329 h 210543"/>
                  <a:gd name="connsiteX6" fmla="*/ 201 w 211370"/>
                  <a:gd name="connsiteY6" fmla="*/ 143654 h 210543"/>
                  <a:gd name="connsiteX7" fmla="*/ 11 w 211370"/>
                  <a:gd name="connsiteY7" fmla="*/ 34307 h 210543"/>
                  <a:gd name="connsiteX8" fmla="*/ 22776 w 211370"/>
                  <a:gd name="connsiteY8" fmla="*/ 17 h 210543"/>
                  <a:gd name="connsiteX9" fmla="*/ 44016 w 211370"/>
                  <a:gd name="connsiteY9" fmla="*/ 35641 h 210543"/>
                  <a:gd name="connsiteX10" fmla="*/ 44016 w 211370"/>
                  <a:gd name="connsiteY10" fmla="*/ 167276 h 210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1370" h="210543">
                    <a:moveTo>
                      <a:pt x="44016" y="167276"/>
                    </a:moveTo>
                    <a:cubicBezTo>
                      <a:pt x="86784" y="167276"/>
                      <a:pt x="125455" y="167276"/>
                      <a:pt x="164127" y="167276"/>
                    </a:cubicBezTo>
                    <a:cubicBezTo>
                      <a:pt x="172032" y="167276"/>
                      <a:pt x="181367" y="164990"/>
                      <a:pt x="187558" y="168229"/>
                    </a:cubicBezTo>
                    <a:cubicBezTo>
                      <a:pt x="196607" y="172991"/>
                      <a:pt x="203560" y="181945"/>
                      <a:pt x="211371" y="189089"/>
                    </a:cubicBezTo>
                    <a:cubicBezTo>
                      <a:pt x="203179" y="196137"/>
                      <a:pt x="195369" y="208710"/>
                      <a:pt x="186891" y="209186"/>
                    </a:cubicBezTo>
                    <a:cubicBezTo>
                      <a:pt x="146601" y="211377"/>
                      <a:pt x="106119" y="210234"/>
                      <a:pt x="65733" y="210329"/>
                    </a:cubicBezTo>
                    <a:cubicBezTo>
                      <a:pt x="-1227" y="210615"/>
                      <a:pt x="-370" y="214901"/>
                      <a:pt x="201" y="143654"/>
                    </a:cubicBezTo>
                    <a:cubicBezTo>
                      <a:pt x="487" y="107174"/>
                      <a:pt x="-84" y="70693"/>
                      <a:pt x="11" y="34307"/>
                    </a:cubicBezTo>
                    <a:cubicBezTo>
                      <a:pt x="11" y="17924"/>
                      <a:pt x="582" y="-649"/>
                      <a:pt x="22776" y="17"/>
                    </a:cubicBezTo>
                    <a:cubicBezTo>
                      <a:pt x="44874" y="684"/>
                      <a:pt x="43921" y="19448"/>
                      <a:pt x="44016" y="35641"/>
                    </a:cubicBezTo>
                    <a:cubicBezTo>
                      <a:pt x="44016" y="78408"/>
                      <a:pt x="44016" y="121080"/>
                      <a:pt x="44016" y="16727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5" name="香香9-11"/>
            <p:cNvSpPr txBox="1"/>
            <p:nvPr/>
          </p:nvSpPr>
          <p:spPr>
            <a:xfrm>
              <a:off x="1233808" y="4535173"/>
              <a:ext cx="2402007" cy="454277"/>
            </a:xfrm>
            <a:prstGeom prst="rect">
              <a:avLst/>
            </a:prstGeom>
            <a:gradFill>
              <a:gsLst>
                <a:gs pos="0">
                  <a:schemeClr val="accent1">
                    <a:alpha val="2000"/>
                  </a:schemeClr>
                </a:gs>
                <a:gs pos="100000">
                  <a:schemeClr val="accent1">
                    <a:alpha val="2000"/>
                  </a:schemeClr>
                </a:gs>
              </a:gsLst>
              <a:lin ang="2700000" scaled="0"/>
            </a:gradFill>
            <a:effectLst/>
          </p:spPr>
          <p:txBody>
            <a:bodyPr wrap="square" lIns="84125" tIns="42062" rIns="84125" bIns="42062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i="0" u="none" strike="noStrike" cap="none" spc="0" normalizeH="0" baseline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OPPOSans B" panose="00020600040101010101" pitchFamily="18" charset="-122"/>
                  <a:sym typeface="Arial" panose="020B0604020202020204" pitchFamily="34" charset="0"/>
                </a:rPr>
                <a:t>选题主要来源</a:t>
              </a: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1290011" y="5203945"/>
              <a:ext cx="2074890" cy="358058"/>
              <a:chOff x="6189146" y="7402923"/>
              <a:chExt cx="2074890" cy="358058"/>
            </a:xfrm>
          </p:grpSpPr>
          <p:sp>
            <p:nvSpPr>
              <p:cNvPr id="117" name="香香9-12"/>
              <p:cNvSpPr/>
              <p:nvPr/>
            </p:nvSpPr>
            <p:spPr>
              <a:xfrm rot="11096796">
                <a:off x="6189146" y="7402923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香香9-13"/>
              <p:cNvSpPr/>
              <p:nvPr/>
            </p:nvSpPr>
            <p:spPr>
              <a:xfrm rot="11096796">
                <a:off x="6218993" y="7485792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22" name="香香10"/>
          <p:cNvGrpSpPr/>
          <p:nvPr/>
        </p:nvGrpSpPr>
        <p:grpSpPr>
          <a:xfrm>
            <a:off x="7620002" y="2236725"/>
            <a:ext cx="4382032" cy="4065564"/>
            <a:chOff x="159678" y="2348707"/>
            <a:chExt cx="4382032" cy="4065564"/>
          </a:xfrm>
          <a:scene3d>
            <a:camera prst="perspectiveRight"/>
            <a:lightRig rig="threePt" dir="t"/>
          </a:scene3d>
        </p:grpSpPr>
        <p:sp>
          <p:nvSpPr>
            <p:cNvPr id="123" name="香香10-1"/>
            <p:cNvSpPr/>
            <p:nvPr/>
          </p:nvSpPr>
          <p:spPr>
            <a:xfrm>
              <a:off x="770672" y="2348707"/>
              <a:ext cx="3226563" cy="3668559"/>
            </a:xfrm>
            <a:prstGeom prst="rect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24" name="香香10-2"/>
            <p:cNvPicPr>
              <a:picLocks noChangeAspect="1"/>
            </p:cNvPicPr>
            <p:nvPr/>
          </p:nvPicPr>
          <p:blipFill>
            <a:blip r:embed="rId16" cstate="email">
              <a:alphaModFix amt="48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59678" y="4386382"/>
              <a:ext cx="4382032" cy="2027889"/>
            </a:xfrm>
            <a:prstGeom prst="rect">
              <a:avLst/>
            </a:prstGeom>
          </p:spPr>
        </p:pic>
        <p:sp>
          <p:nvSpPr>
            <p:cNvPr id="125" name="香香10-3"/>
            <p:cNvSpPr/>
            <p:nvPr/>
          </p:nvSpPr>
          <p:spPr>
            <a:xfrm rot="13462017">
              <a:off x="1650240" y="2775390"/>
              <a:ext cx="1457904" cy="1457904"/>
            </a:xfrm>
            <a:prstGeom prst="arc">
              <a:avLst>
                <a:gd name="adj1" fmla="val 16200000"/>
                <a:gd name="adj2" fmla="val 4683303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6" name="香香10-4"/>
            <p:cNvSpPr/>
            <p:nvPr>
              <p:custDataLst>
                <p:tags r:id="rId9"/>
              </p:custDataLst>
            </p:nvPr>
          </p:nvSpPr>
          <p:spPr>
            <a:xfrm rot="5400000">
              <a:off x="1888791" y="3184844"/>
              <a:ext cx="301235" cy="3273703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7" name="香香10-5"/>
            <p:cNvSpPr/>
            <p:nvPr/>
          </p:nvSpPr>
          <p:spPr>
            <a:xfrm>
              <a:off x="1749388" y="2874538"/>
              <a:ext cx="1259609" cy="125960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/>
            <a:p>
              <a:pPr algn="ctr"/>
              <a:endPara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8" name="香香10-6"/>
            <p:cNvSpPr/>
            <p:nvPr/>
          </p:nvSpPr>
          <p:spPr>
            <a:xfrm rot="4833790">
              <a:off x="1560818" y="2685968"/>
              <a:ext cx="1636749" cy="1636749"/>
            </a:xfrm>
            <a:prstGeom prst="arc">
              <a:avLst>
                <a:gd name="adj1" fmla="val 9092015"/>
                <a:gd name="adj2" fmla="val 5208856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9" name="香香10-7"/>
            <p:cNvSpPr/>
            <p:nvPr/>
          </p:nvSpPr>
          <p:spPr>
            <a:xfrm rot="5924121">
              <a:off x="1650240" y="2775390"/>
              <a:ext cx="1457904" cy="1457904"/>
            </a:xfrm>
            <a:prstGeom prst="arc">
              <a:avLst>
                <a:gd name="adj1" fmla="val 16976294"/>
                <a:gd name="adj2" fmla="val 20411259"/>
              </a:avLst>
            </a:prstGeom>
            <a:noFill/>
            <a:ln>
              <a:gradFill flip="none" rotWithShape="1">
                <a:gsLst>
                  <a:gs pos="0">
                    <a:schemeClr val="accent1"/>
                  </a:gs>
                  <a:gs pos="71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30" name="组合 129"/>
            <p:cNvGrpSpPr/>
            <p:nvPr/>
          </p:nvGrpSpPr>
          <p:grpSpPr>
            <a:xfrm>
              <a:off x="1940166" y="3124201"/>
              <a:ext cx="878052" cy="760282"/>
              <a:chOff x="2011675" y="2862180"/>
              <a:chExt cx="878052" cy="760282"/>
            </a:xfrm>
          </p:grpSpPr>
          <p:sp>
            <p:nvSpPr>
              <p:cNvPr id="135" name="香香10-8"/>
              <p:cNvSpPr/>
              <p:nvPr/>
            </p:nvSpPr>
            <p:spPr>
              <a:xfrm>
                <a:off x="2011675" y="2862180"/>
                <a:ext cx="878052" cy="760282"/>
              </a:xfrm>
              <a:custGeom>
                <a:avLst/>
                <a:gdLst>
                  <a:gd name="connsiteX0" fmla="*/ 1267644 w 1467264"/>
                  <a:gd name="connsiteY0" fmla="*/ 390816 h 1270466"/>
                  <a:gd name="connsiteX1" fmla="*/ 1267168 w 1467264"/>
                  <a:gd name="connsiteY1" fmla="*/ 232129 h 1270466"/>
                  <a:gd name="connsiteX2" fmla="*/ 1217733 w 1467264"/>
                  <a:gd name="connsiteY2" fmla="*/ 182504 h 1270466"/>
                  <a:gd name="connsiteX3" fmla="*/ 1163822 w 1467264"/>
                  <a:gd name="connsiteY3" fmla="*/ 182218 h 1270466"/>
                  <a:gd name="connsiteX4" fmla="*/ 1163726 w 1467264"/>
                  <a:gd name="connsiteY4" fmla="*/ 229557 h 1270466"/>
                  <a:gd name="connsiteX5" fmla="*/ 1080859 w 1467264"/>
                  <a:gd name="connsiteY5" fmla="*/ 319378 h 1270466"/>
                  <a:gd name="connsiteX6" fmla="*/ 993134 w 1467264"/>
                  <a:gd name="connsiteY6" fmla="*/ 234034 h 1270466"/>
                  <a:gd name="connsiteX7" fmla="*/ 992943 w 1467264"/>
                  <a:gd name="connsiteY7" fmla="*/ 182980 h 1270466"/>
                  <a:gd name="connsiteX8" fmla="*/ 882358 w 1467264"/>
                  <a:gd name="connsiteY8" fmla="*/ 182980 h 1270466"/>
                  <a:gd name="connsiteX9" fmla="*/ 882263 w 1467264"/>
                  <a:gd name="connsiteY9" fmla="*/ 231367 h 1270466"/>
                  <a:gd name="connsiteX10" fmla="*/ 797300 w 1467264"/>
                  <a:gd name="connsiteY10" fmla="*/ 319569 h 1270466"/>
                  <a:gd name="connsiteX11" fmla="*/ 711194 w 1467264"/>
                  <a:gd name="connsiteY11" fmla="*/ 234796 h 1270466"/>
                  <a:gd name="connsiteX12" fmla="*/ 711003 w 1467264"/>
                  <a:gd name="connsiteY12" fmla="*/ 183266 h 1270466"/>
                  <a:gd name="connsiteX13" fmla="*/ 600799 w 1467264"/>
                  <a:gd name="connsiteY13" fmla="*/ 183266 h 1270466"/>
                  <a:gd name="connsiteX14" fmla="*/ 600704 w 1467264"/>
                  <a:gd name="connsiteY14" fmla="*/ 230986 h 1270466"/>
                  <a:gd name="connsiteX15" fmla="*/ 516026 w 1467264"/>
                  <a:gd name="connsiteY15" fmla="*/ 319569 h 1270466"/>
                  <a:gd name="connsiteX16" fmla="*/ 429349 w 1467264"/>
                  <a:gd name="connsiteY16" fmla="*/ 230605 h 1270466"/>
                  <a:gd name="connsiteX17" fmla="*/ 429254 w 1467264"/>
                  <a:gd name="connsiteY17" fmla="*/ 183552 h 1270466"/>
                  <a:gd name="connsiteX18" fmla="*/ 318954 w 1467264"/>
                  <a:gd name="connsiteY18" fmla="*/ 183552 h 1270466"/>
                  <a:gd name="connsiteX19" fmla="*/ 318859 w 1467264"/>
                  <a:gd name="connsiteY19" fmla="*/ 228414 h 1270466"/>
                  <a:gd name="connsiteX20" fmla="*/ 231896 w 1467264"/>
                  <a:gd name="connsiteY20" fmla="*/ 319378 h 1270466"/>
                  <a:gd name="connsiteX21" fmla="*/ 147790 w 1467264"/>
                  <a:gd name="connsiteY21" fmla="*/ 228224 h 1270466"/>
                  <a:gd name="connsiteX22" fmla="*/ 147790 w 1467264"/>
                  <a:gd name="connsiteY22" fmla="*/ 186219 h 1270466"/>
                  <a:gd name="connsiteX23" fmla="*/ 41872 w 1467264"/>
                  <a:gd name="connsiteY23" fmla="*/ 248036 h 1270466"/>
                  <a:gd name="connsiteX24" fmla="*/ 20441 w 1467264"/>
                  <a:gd name="connsiteY24" fmla="*/ 270705 h 1270466"/>
                  <a:gd name="connsiteX25" fmla="*/ 1105 w 1467264"/>
                  <a:gd name="connsiteY25" fmla="*/ 245750 h 1270466"/>
                  <a:gd name="connsiteX26" fmla="*/ 88925 w 1467264"/>
                  <a:gd name="connsiteY26" fmla="*/ 139641 h 1270466"/>
                  <a:gd name="connsiteX27" fmla="*/ 148076 w 1467264"/>
                  <a:gd name="connsiteY27" fmla="*/ 136308 h 1270466"/>
                  <a:gd name="connsiteX28" fmla="*/ 148171 w 1467264"/>
                  <a:gd name="connsiteY28" fmla="*/ 82777 h 1270466"/>
                  <a:gd name="connsiteX29" fmla="*/ 228086 w 1467264"/>
                  <a:gd name="connsiteY29" fmla="*/ 290 h 1270466"/>
                  <a:gd name="connsiteX30" fmla="*/ 316382 w 1467264"/>
                  <a:gd name="connsiteY30" fmla="*/ 70204 h 1270466"/>
                  <a:gd name="connsiteX31" fmla="*/ 320573 w 1467264"/>
                  <a:gd name="connsiteY31" fmla="*/ 135927 h 1270466"/>
                  <a:gd name="connsiteX32" fmla="*/ 429349 w 1467264"/>
                  <a:gd name="connsiteY32" fmla="*/ 135927 h 1270466"/>
                  <a:gd name="connsiteX33" fmla="*/ 429444 w 1467264"/>
                  <a:gd name="connsiteY33" fmla="*/ 85444 h 1270466"/>
                  <a:gd name="connsiteX34" fmla="*/ 514217 w 1467264"/>
                  <a:gd name="connsiteY34" fmla="*/ 5 h 1270466"/>
                  <a:gd name="connsiteX35" fmla="*/ 600323 w 1467264"/>
                  <a:gd name="connsiteY35" fmla="*/ 83920 h 1270466"/>
                  <a:gd name="connsiteX36" fmla="*/ 600418 w 1467264"/>
                  <a:gd name="connsiteY36" fmla="*/ 135831 h 1270466"/>
                  <a:gd name="connsiteX37" fmla="*/ 710813 w 1467264"/>
                  <a:gd name="connsiteY37" fmla="*/ 135831 h 1270466"/>
                  <a:gd name="connsiteX38" fmla="*/ 710908 w 1467264"/>
                  <a:gd name="connsiteY38" fmla="*/ 88016 h 1270466"/>
                  <a:gd name="connsiteX39" fmla="*/ 798252 w 1467264"/>
                  <a:gd name="connsiteY39" fmla="*/ 100 h 1270466"/>
                  <a:gd name="connsiteX40" fmla="*/ 881977 w 1467264"/>
                  <a:gd name="connsiteY40" fmla="*/ 88682 h 1270466"/>
                  <a:gd name="connsiteX41" fmla="*/ 882072 w 1467264"/>
                  <a:gd name="connsiteY41" fmla="*/ 135831 h 1270466"/>
                  <a:gd name="connsiteX42" fmla="*/ 990657 w 1467264"/>
                  <a:gd name="connsiteY42" fmla="*/ 135831 h 1270466"/>
                  <a:gd name="connsiteX43" fmla="*/ 994943 w 1467264"/>
                  <a:gd name="connsiteY43" fmla="*/ 71728 h 1270466"/>
                  <a:gd name="connsiteX44" fmla="*/ 1084669 w 1467264"/>
                  <a:gd name="connsiteY44" fmla="*/ 290 h 1270466"/>
                  <a:gd name="connsiteX45" fmla="*/ 1163250 w 1467264"/>
                  <a:gd name="connsiteY45" fmla="*/ 83825 h 1270466"/>
                  <a:gd name="connsiteX46" fmla="*/ 1163345 w 1467264"/>
                  <a:gd name="connsiteY46" fmla="*/ 136498 h 1270466"/>
                  <a:gd name="connsiteX47" fmla="*/ 1192301 w 1467264"/>
                  <a:gd name="connsiteY47" fmla="*/ 137832 h 1270466"/>
                  <a:gd name="connsiteX48" fmla="*/ 1311459 w 1467264"/>
                  <a:gd name="connsiteY48" fmla="*/ 258132 h 1270466"/>
                  <a:gd name="connsiteX49" fmla="*/ 1311269 w 1467264"/>
                  <a:gd name="connsiteY49" fmla="*/ 584459 h 1270466"/>
                  <a:gd name="connsiteX50" fmla="*/ 1331938 w 1467264"/>
                  <a:gd name="connsiteY50" fmla="*/ 628369 h 1270466"/>
                  <a:gd name="connsiteX51" fmla="*/ 1392517 w 1467264"/>
                  <a:gd name="connsiteY51" fmla="*/ 1129194 h 1270466"/>
                  <a:gd name="connsiteX52" fmla="*/ 1357084 w 1467264"/>
                  <a:gd name="connsiteY52" fmla="*/ 1140909 h 1270466"/>
                  <a:gd name="connsiteX53" fmla="*/ 1357846 w 1467264"/>
                  <a:gd name="connsiteY53" fmla="*/ 1103667 h 1270466"/>
                  <a:gd name="connsiteX54" fmla="*/ 1421568 w 1467264"/>
                  <a:gd name="connsiteY54" fmla="*/ 946885 h 1270466"/>
                  <a:gd name="connsiteX55" fmla="*/ 1164965 w 1467264"/>
                  <a:gd name="connsiteY55" fmla="*/ 596270 h 1270466"/>
                  <a:gd name="connsiteX56" fmla="*/ 796347 w 1467264"/>
                  <a:gd name="connsiteY56" fmla="*/ 836300 h 1270466"/>
                  <a:gd name="connsiteX57" fmla="*/ 923315 w 1467264"/>
                  <a:gd name="connsiteY57" fmla="*/ 1169580 h 1270466"/>
                  <a:gd name="connsiteX58" fmla="*/ 1279741 w 1467264"/>
                  <a:gd name="connsiteY58" fmla="*/ 1175676 h 1270466"/>
                  <a:gd name="connsiteX59" fmla="*/ 1289647 w 1467264"/>
                  <a:gd name="connsiteY59" fmla="*/ 1169103 h 1270466"/>
                  <a:gd name="connsiteX60" fmla="*/ 1323365 w 1467264"/>
                  <a:gd name="connsiteY60" fmla="*/ 1171675 h 1270466"/>
                  <a:gd name="connsiteX61" fmla="*/ 1312602 w 1467264"/>
                  <a:gd name="connsiteY61" fmla="*/ 1205489 h 1270466"/>
                  <a:gd name="connsiteX62" fmla="*/ 1064381 w 1467264"/>
                  <a:gd name="connsiteY62" fmla="*/ 1267878 h 1270466"/>
                  <a:gd name="connsiteX63" fmla="*/ 877976 w 1467264"/>
                  <a:gd name="connsiteY63" fmla="*/ 1189963 h 1270466"/>
                  <a:gd name="connsiteX64" fmla="*/ 841305 w 1467264"/>
                  <a:gd name="connsiteY64" fmla="*/ 1178819 h 1270466"/>
                  <a:gd name="connsiteX65" fmla="*/ 112547 w 1467264"/>
                  <a:gd name="connsiteY65" fmla="*/ 1178247 h 1270466"/>
                  <a:gd name="connsiteX66" fmla="*/ 2915 w 1467264"/>
                  <a:gd name="connsiteY66" fmla="*/ 1098618 h 1270466"/>
                  <a:gd name="connsiteX67" fmla="*/ 248 w 1467264"/>
                  <a:gd name="connsiteY67" fmla="*/ 1065567 h 1270466"/>
                  <a:gd name="connsiteX68" fmla="*/ 533 w 1467264"/>
                  <a:gd name="connsiteY68" fmla="*/ 351096 h 1270466"/>
                  <a:gd name="connsiteX69" fmla="*/ 1772 w 1467264"/>
                  <a:gd name="connsiteY69" fmla="*/ 332427 h 1270466"/>
                  <a:gd name="connsiteX70" fmla="*/ 21679 w 1467264"/>
                  <a:gd name="connsiteY70" fmla="*/ 316425 h 1270466"/>
                  <a:gd name="connsiteX71" fmla="*/ 41396 w 1467264"/>
                  <a:gd name="connsiteY71" fmla="*/ 331951 h 1270466"/>
                  <a:gd name="connsiteX72" fmla="*/ 43205 w 1467264"/>
                  <a:gd name="connsiteY72" fmla="*/ 367289 h 1270466"/>
                  <a:gd name="connsiteX73" fmla="*/ 67304 w 1467264"/>
                  <a:gd name="connsiteY73" fmla="*/ 391482 h 1270466"/>
                  <a:gd name="connsiteX74" fmla="*/ 424491 w 1467264"/>
                  <a:gd name="connsiteY74" fmla="*/ 391101 h 1270466"/>
                  <a:gd name="connsiteX75" fmla="*/ 1236593 w 1467264"/>
                  <a:gd name="connsiteY75" fmla="*/ 390911 h 1270466"/>
                  <a:gd name="connsiteX76" fmla="*/ 1267644 w 1467264"/>
                  <a:gd name="connsiteY76" fmla="*/ 390816 h 1270466"/>
                  <a:gd name="connsiteX77" fmla="*/ 550983 w 1467264"/>
                  <a:gd name="connsiteY77" fmla="*/ 931455 h 1270466"/>
                  <a:gd name="connsiteX78" fmla="*/ 551840 w 1467264"/>
                  <a:gd name="connsiteY78" fmla="*/ 1121859 h 1270466"/>
                  <a:gd name="connsiteX79" fmla="*/ 570890 w 1467264"/>
                  <a:gd name="connsiteY79" fmla="*/ 1134432 h 1270466"/>
                  <a:gd name="connsiteX80" fmla="*/ 761390 w 1467264"/>
                  <a:gd name="connsiteY80" fmla="*/ 1134813 h 1270466"/>
                  <a:gd name="connsiteX81" fmla="*/ 823017 w 1467264"/>
                  <a:gd name="connsiteY81" fmla="*/ 1134813 h 1270466"/>
                  <a:gd name="connsiteX82" fmla="*/ 744626 w 1467264"/>
                  <a:gd name="connsiteY82" fmla="*/ 931359 h 1270466"/>
                  <a:gd name="connsiteX83" fmla="*/ 550983 w 1467264"/>
                  <a:gd name="connsiteY83" fmla="*/ 931455 h 1270466"/>
                  <a:gd name="connsiteX84" fmla="*/ 43586 w 1467264"/>
                  <a:gd name="connsiteY84" fmla="*/ 435583 h 1270466"/>
                  <a:gd name="connsiteX85" fmla="*/ 43491 w 1467264"/>
                  <a:gd name="connsiteY85" fmla="*/ 625321 h 1270466"/>
                  <a:gd name="connsiteX86" fmla="*/ 62732 w 1467264"/>
                  <a:gd name="connsiteY86" fmla="*/ 639228 h 1270466"/>
                  <a:gd name="connsiteX87" fmla="*/ 193415 w 1467264"/>
                  <a:gd name="connsiteY87" fmla="*/ 639132 h 1270466"/>
                  <a:gd name="connsiteX88" fmla="*/ 252184 w 1467264"/>
                  <a:gd name="connsiteY88" fmla="*/ 639132 h 1270466"/>
                  <a:gd name="connsiteX89" fmla="*/ 252184 w 1467264"/>
                  <a:gd name="connsiteY89" fmla="*/ 435583 h 1270466"/>
                  <a:gd name="connsiteX90" fmla="*/ 43586 w 1467264"/>
                  <a:gd name="connsiteY90" fmla="*/ 435583 h 1270466"/>
                  <a:gd name="connsiteX91" fmla="*/ 251708 w 1467264"/>
                  <a:gd name="connsiteY91" fmla="*/ 886401 h 1270466"/>
                  <a:gd name="connsiteX92" fmla="*/ 251708 w 1467264"/>
                  <a:gd name="connsiteY92" fmla="*/ 683805 h 1270466"/>
                  <a:gd name="connsiteX93" fmla="*/ 45491 w 1467264"/>
                  <a:gd name="connsiteY93" fmla="*/ 683805 h 1270466"/>
                  <a:gd name="connsiteX94" fmla="*/ 45491 w 1467264"/>
                  <a:gd name="connsiteY94" fmla="*/ 886401 h 1270466"/>
                  <a:gd name="connsiteX95" fmla="*/ 251708 w 1467264"/>
                  <a:gd name="connsiteY95" fmla="*/ 886401 h 1270466"/>
                  <a:gd name="connsiteX96" fmla="*/ 298761 w 1467264"/>
                  <a:gd name="connsiteY96" fmla="*/ 884211 h 1270466"/>
                  <a:gd name="connsiteX97" fmla="*/ 507549 w 1467264"/>
                  <a:gd name="connsiteY97" fmla="*/ 884211 h 1270466"/>
                  <a:gd name="connsiteX98" fmla="*/ 507740 w 1467264"/>
                  <a:gd name="connsiteY98" fmla="*/ 698378 h 1270466"/>
                  <a:gd name="connsiteX99" fmla="*/ 488213 w 1467264"/>
                  <a:gd name="connsiteY99" fmla="*/ 681995 h 1270466"/>
                  <a:gd name="connsiteX100" fmla="*/ 312477 w 1467264"/>
                  <a:gd name="connsiteY100" fmla="*/ 682281 h 1270466"/>
                  <a:gd name="connsiteX101" fmla="*/ 298761 w 1467264"/>
                  <a:gd name="connsiteY101" fmla="*/ 684471 h 1270466"/>
                  <a:gd name="connsiteX102" fmla="*/ 298761 w 1467264"/>
                  <a:gd name="connsiteY102" fmla="*/ 884211 h 1270466"/>
                  <a:gd name="connsiteX103" fmla="*/ 297523 w 1467264"/>
                  <a:gd name="connsiteY103" fmla="*/ 435297 h 1270466"/>
                  <a:gd name="connsiteX104" fmla="*/ 298475 w 1467264"/>
                  <a:gd name="connsiteY104" fmla="*/ 627321 h 1270466"/>
                  <a:gd name="connsiteX105" fmla="*/ 318668 w 1467264"/>
                  <a:gd name="connsiteY105" fmla="*/ 638656 h 1270466"/>
                  <a:gd name="connsiteX106" fmla="*/ 485356 w 1467264"/>
                  <a:gd name="connsiteY106" fmla="*/ 639418 h 1270466"/>
                  <a:gd name="connsiteX107" fmla="*/ 507740 w 1467264"/>
                  <a:gd name="connsiteY107" fmla="*/ 615701 h 1270466"/>
                  <a:gd name="connsiteX108" fmla="*/ 507740 w 1467264"/>
                  <a:gd name="connsiteY108" fmla="*/ 470445 h 1270466"/>
                  <a:gd name="connsiteX109" fmla="*/ 507740 w 1467264"/>
                  <a:gd name="connsiteY109" fmla="*/ 435202 h 1270466"/>
                  <a:gd name="connsiteX110" fmla="*/ 297523 w 1467264"/>
                  <a:gd name="connsiteY110" fmla="*/ 435297 h 1270466"/>
                  <a:gd name="connsiteX111" fmla="*/ 761486 w 1467264"/>
                  <a:gd name="connsiteY111" fmla="*/ 436536 h 1270466"/>
                  <a:gd name="connsiteX112" fmla="*/ 550888 w 1467264"/>
                  <a:gd name="connsiteY112" fmla="*/ 436536 h 1270466"/>
                  <a:gd name="connsiteX113" fmla="*/ 551555 w 1467264"/>
                  <a:gd name="connsiteY113" fmla="*/ 624083 h 1270466"/>
                  <a:gd name="connsiteX114" fmla="*/ 566414 w 1467264"/>
                  <a:gd name="connsiteY114" fmla="*/ 638656 h 1270466"/>
                  <a:gd name="connsiteX115" fmla="*/ 747198 w 1467264"/>
                  <a:gd name="connsiteY115" fmla="*/ 638465 h 1270466"/>
                  <a:gd name="connsiteX116" fmla="*/ 760819 w 1467264"/>
                  <a:gd name="connsiteY116" fmla="*/ 625035 h 1270466"/>
                  <a:gd name="connsiteX117" fmla="*/ 761486 w 1467264"/>
                  <a:gd name="connsiteY117" fmla="*/ 436536 h 1270466"/>
                  <a:gd name="connsiteX118" fmla="*/ 299047 w 1467264"/>
                  <a:gd name="connsiteY118" fmla="*/ 1134813 h 1270466"/>
                  <a:gd name="connsiteX119" fmla="*/ 493357 w 1467264"/>
                  <a:gd name="connsiteY119" fmla="*/ 1133956 h 1270466"/>
                  <a:gd name="connsiteX120" fmla="*/ 506692 w 1467264"/>
                  <a:gd name="connsiteY120" fmla="*/ 1115382 h 1270466"/>
                  <a:gd name="connsiteX121" fmla="*/ 507644 w 1467264"/>
                  <a:gd name="connsiteY121" fmla="*/ 982223 h 1270466"/>
                  <a:gd name="connsiteX122" fmla="*/ 454781 w 1467264"/>
                  <a:gd name="connsiteY122" fmla="*/ 930407 h 1270466"/>
                  <a:gd name="connsiteX123" fmla="*/ 299047 w 1467264"/>
                  <a:gd name="connsiteY123" fmla="*/ 930407 h 1270466"/>
                  <a:gd name="connsiteX124" fmla="*/ 299047 w 1467264"/>
                  <a:gd name="connsiteY124" fmla="*/ 1134813 h 1270466"/>
                  <a:gd name="connsiteX125" fmla="*/ 251517 w 1467264"/>
                  <a:gd name="connsiteY125" fmla="*/ 1134147 h 1270466"/>
                  <a:gd name="connsiteX126" fmla="*/ 251517 w 1467264"/>
                  <a:gd name="connsiteY126" fmla="*/ 930407 h 1270466"/>
                  <a:gd name="connsiteX127" fmla="*/ 59207 w 1467264"/>
                  <a:gd name="connsiteY127" fmla="*/ 931074 h 1270466"/>
                  <a:gd name="connsiteX128" fmla="*/ 44253 w 1467264"/>
                  <a:gd name="connsiteY128" fmla="*/ 945552 h 1270466"/>
                  <a:gd name="connsiteX129" fmla="*/ 44634 w 1467264"/>
                  <a:gd name="connsiteY129" fmla="*/ 1081188 h 1270466"/>
                  <a:gd name="connsiteX130" fmla="*/ 91497 w 1467264"/>
                  <a:gd name="connsiteY130" fmla="*/ 1133480 h 1270466"/>
                  <a:gd name="connsiteX131" fmla="*/ 251517 w 1467264"/>
                  <a:gd name="connsiteY131" fmla="*/ 1134147 h 1270466"/>
                  <a:gd name="connsiteX132" fmla="*/ 742436 w 1467264"/>
                  <a:gd name="connsiteY132" fmla="*/ 886020 h 1270466"/>
                  <a:gd name="connsiteX133" fmla="*/ 759866 w 1467264"/>
                  <a:gd name="connsiteY133" fmla="*/ 683995 h 1270466"/>
                  <a:gd name="connsiteX134" fmla="*/ 552412 w 1467264"/>
                  <a:gd name="connsiteY134" fmla="*/ 683995 h 1270466"/>
                  <a:gd name="connsiteX135" fmla="*/ 552412 w 1467264"/>
                  <a:gd name="connsiteY135" fmla="*/ 886020 h 1270466"/>
                  <a:gd name="connsiteX136" fmla="*/ 742436 w 1467264"/>
                  <a:gd name="connsiteY136" fmla="*/ 886020 h 1270466"/>
                  <a:gd name="connsiteX137" fmla="*/ 804539 w 1467264"/>
                  <a:gd name="connsiteY137" fmla="*/ 435488 h 1270466"/>
                  <a:gd name="connsiteX138" fmla="*/ 804824 w 1467264"/>
                  <a:gd name="connsiteY138" fmla="*/ 625607 h 1270466"/>
                  <a:gd name="connsiteX139" fmla="*/ 812159 w 1467264"/>
                  <a:gd name="connsiteY139" fmla="*/ 637989 h 1270466"/>
                  <a:gd name="connsiteX140" fmla="*/ 875690 w 1467264"/>
                  <a:gd name="connsiteY140" fmla="*/ 629607 h 1270466"/>
                  <a:gd name="connsiteX141" fmla="*/ 1001230 w 1467264"/>
                  <a:gd name="connsiteY141" fmla="*/ 563313 h 1270466"/>
                  <a:gd name="connsiteX142" fmla="*/ 1014374 w 1467264"/>
                  <a:gd name="connsiteY142" fmla="*/ 550074 h 1270466"/>
                  <a:gd name="connsiteX143" fmla="*/ 1014946 w 1467264"/>
                  <a:gd name="connsiteY143" fmla="*/ 435583 h 1270466"/>
                  <a:gd name="connsiteX144" fmla="*/ 804539 w 1467264"/>
                  <a:gd name="connsiteY144" fmla="*/ 435488 h 1270466"/>
                  <a:gd name="connsiteX145" fmla="*/ 1266501 w 1467264"/>
                  <a:gd name="connsiteY145" fmla="*/ 585221 h 1270466"/>
                  <a:gd name="connsiteX146" fmla="*/ 1266501 w 1467264"/>
                  <a:gd name="connsiteY146" fmla="*/ 436631 h 1270466"/>
                  <a:gd name="connsiteX147" fmla="*/ 1059904 w 1467264"/>
                  <a:gd name="connsiteY147" fmla="*/ 436631 h 1270466"/>
                  <a:gd name="connsiteX148" fmla="*/ 1059904 w 1467264"/>
                  <a:gd name="connsiteY148" fmla="*/ 550169 h 1270466"/>
                  <a:gd name="connsiteX149" fmla="*/ 1266501 w 1467264"/>
                  <a:gd name="connsiteY149" fmla="*/ 585221 h 1270466"/>
                  <a:gd name="connsiteX150" fmla="*/ 276092 w 1467264"/>
                  <a:gd name="connsiteY150" fmla="*/ 159739 h 1270466"/>
                  <a:gd name="connsiteX151" fmla="*/ 275996 w 1467264"/>
                  <a:gd name="connsiteY151" fmla="*/ 159739 h 1270466"/>
                  <a:gd name="connsiteX152" fmla="*/ 275806 w 1467264"/>
                  <a:gd name="connsiteY152" fmla="*/ 88397 h 1270466"/>
                  <a:gd name="connsiteX153" fmla="*/ 233610 w 1467264"/>
                  <a:gd name="connsiteY153" fmla="*/ 43629 h 1270466"/>
                  <a:gd name="connsiteX154" fmla="*/ 191224 w 1467264"/>
                  <a:gd name="connsiteY154" fmla="*/ 88016 h 1270466"/>
                  <a:gd name="connsiteX155" fmla="*/ 191224 w 1467264"/>
                  <a:gd name="connsiteY155" fmla="*/ 230700 h 1270466"/>
                  <a:gd name="connsiteX156" fmla="*/ 233324 w 1467264"/>
                  <a:gd name="connsiteY156" fmla="*/ 275754 h 1270466"/>
                  <a:gd name="connsiteX157" fmla="*/ 275996 w 1467264"/>
                  <a:gd name="connsiteY157" fmla="*/ 231081 h 1270466"/>
                  <a:gd name="connsiteX158" fmla="*/ 276092 w 1467264"/>
                  <a:gd name="connsiteY158" fmla="*/ 159739 h 1270466"/>
                  <a:gd name="connsiteX159" fmla="*/ 557555 w 1467264"/>
                  <a:gd name="connsiteY159" fmla="*/ 159930 h 1270466"/>
                  <a:gd name="connsiteX160" fmla="*/ 557555 w 1467264"/>
                  <a:gd name="connsiteY160" fmla="*/ 90968 h 1270466"/>
                  <a:gd name="connsiteX161" fmla="*/ 557460 w 1467264"/>
                  <a:gd name="connsiteY161" fmla="*/ 86206 h 1270466"/>
                  <a:gd name="connsiteX162" fmla="*/ 515455 w 1467264"/>
                  <a:gd name="connsiteY162" fmla="*/ 43724 h 1270466"/>
                  <a:gd name="connsiteX163" fmla="*/ 473069 w 1467264"/>
                  <a:gd name="connsiteY163" fmla="*/ 85634 h 1270466"/>
                  <a:gd name="connsiteX164" fmla="*/ 472973 w 1467264"/>
                  <a:gd name="connsiteY164" fmla="*/ 233081 h 1270466"/>
                  <a:gd name="connsiteX165" fmla="*/ 514883 w 1467264"/>
                  <a:gd name="connsiteY165" fmla="*/ 275849 h 1270466"/>
                  <a:gd name="connsiteX166" fmla="*/ 557365 w 1467264"/>
                  <a:gd name="connsiteY166" fmla="*/ 231272 h 1270466"/>
                  <a:gd name="connsiteX167" fmla="*/ 557555 w 1467264"/>
                  <a:gd name="connsiteY167" fmla="*/ 159930 h 1270466"/>
                  <a:gd name="connsiteX168" fmla="*/ 839019 w 1467264"/>
                  <a:gd name="connsiteY168" fmla="*/ 161358 h 1270466"/>
                  <a:gd name="connsiteX169" fmla="*/ 839019 w 1467264"/>
                  <a:gd name="connsiteY169" fmla="*/ 161358 h 1270466"/>
                  <a:gd name="connsiteX170" fmla="*/ 839114 w 1467264"/>
                  <a:gd name="connsiteY170" fmla="*/ 90016 h 1270466"/>
                  <a:gd name="connsiteX171" fmla="*/ 839019 w 1467264"/>
                  <a:gd name="connsiteY171" fmla="*/ 85253 h 1270466"/>
                  <a:gd name="connsiteX172" fmla="*/ 798919 w 1467264"/>
                  <a:gd name="connsiteY172" fmla="*/ 43820 h 1270466"/>
                  <a:gd name="connsiteX173" fmla="*/ 755866 w 1467264"/>
                  <a:gd name="connsiteY173" fmla="*/ 81729 h 1270466"/>
                  <a:gd name="connsiteX174" fmla="*/ 755390 w 1467264"/>
                  <a:gd name="connsiteY174" fmla="*/ 236130 h 1270466"/>
                  <a:gd name="connsiteX175" fmla="*/ 797585 w 1467264"/>
                  <a:gd name="connsiteY175" fmla="*/ 275754 h 1270466"/>
                  <a:gd name="connsiteX176" fmla="*/ 838924 w 1467264"/>
                  <a:gd name="connsiteY176" fmla="*/ 232701 h 1270466"/>
                  <a:gd name="connsiteX177" fmla="*/ 839019 w 1467264"/>
                  <a:gd name="connsiteY177" fmla="*/ 161358 h 1270466"/>
                  <a:gd name="connsiteX178" fmla="*/ 1120578 w 1467264"/>
                  <a:gd name="connsiteY178" fmla="*/ 159739 h 1270466"/>
                  <a:gd name="connsiteX179" fmla="*/ 1120388 w 1467264"/>
                  <a:gd name="connsiteY179" fmla="*/ 86206 h 1270466"/>
                  <a:gd name="connsiteX180" fmla="*/ 1079144 w 1467264"/>
                  <a:gd name="connsiteY180" fmla="*/ 43820 h 1270466"/>
                  <a:gd name="connsiteX181" fmla="*/ 1037425 w 1467264"/>
                  <a:gd name="connsiteY181" fmla="*/ 85730 h 1270466"/>
                  <a:gd name="connsiteX182" fmla="*/ 1037139 w 1467264"/>
                  <a:gd name="connsiteY182" fmla="*/ 232891 h 1270466"/>
                  <a:gd name="connsiteX183" fmla="*/ 1078478 w 1467264"/>
                  <a:gd name="connsiteY183" fmla="*/ 275563 h 1270466"/>
                  <a:gd name="connsiteX184" fmla="*/ 1120483 w 1467264"/>
                  <a:gd name="connsiteY184" fmla="*/ 230986 h 1270466"/>
                  <a:gd name="connsiteX185" fmla="*/ 1120578 w 1467264"/>
                  <a:gd name="connsiteY185" fmla="*/ 159739 h 1270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</a:cxnLst>
                <a:rect l="l" t="t" r="r" b="b"/>
                <a:pathLst>
                  <a:path w="1467264" h="1270466">
                    <a:moveTo>
                      <a:pt x="1267644" y="390816"/>
                    </a:moveTo>
                    <a:cubicBezTo>
                      <a:pt x="1267644" y="335094"/>
                      <a:pt x="1268692" y="283564"/>
                      <a:pt x="1267168" y="232129"/>
                    </a:cubicBezTo>
                    <a:cubicBezTo>
                      <a:pt x="1266406" y="205650"/>
                      <a:pt x="1243927" y="184694"/>
                      <a:pt x="1217733" y="182504"/>
                    </a:cubicBezTo>
                    <a:cubicBezTo>
                      <a:pt x="1201255" y="181170"/>
                      <a:pt x="1184586" y="182218"/>
                      <a:pt x="1163822" y="182218"/>
                    </a:cubicBezTo>
                    <a:cubicBezTo>
                      <a:pt x="1163822" y="198696"/>
                      <a:pt x="1164107" y="214127"/>
                      <a:pt x="1163726" y="229557"/>
                    </a:cubicBezTo>
                    <a:cubicBezTo>
                      <a:pt x="1162583" y="280897"/>
                      <a:pt x="1128960" y="317187"/>
                      <a:pt x="1080859" y="319378"/>
                    </a:cubicBezTo>
                    <a:cubicBezTo>
                      <a:pt x="1035425" y="321474"/>
                      <a:pt x="996658" y="284231"/>
                      <a:pt x="993134" y="234034"/>
                    </a:cubicBezTo>
                    <a:cubicBezTo>
                      <a:pt x="991991" y="217651"/>
                      <a:pt x="992943" y="201078"/>
                      <a:pt x="992943" y="182980"/>
                    </a:cubicBezTo>
                    <a:cubicBezTo>
                      <a:pt x="955224" y="182980"/>
                      <a:pt x="920077" y="182980"/>
                      <a:pt x="882358" y="182980"/>
                    </a:cubicBezTo>
                    <a:cubicBezTo>
                      <a:pt x="882358" y="200030"/>
                      <a:pt x="882739" y="215651"/>
                      <a:pt x="882263" y="231367"/>
                    </a:cubicBezTo>
                    <a:cubicBezTo>
                      <a:pt x="880929" y="280992"/>
                      <a:pt x="844163" y="319188"/>
                      <a:pt x="797300" y="319569"/>
                    </a:cubicBezTo>
                    <a:cubicBezTo>
                      <a:pt x="751961" y="319950"/>
                      <a:pt x="714146" y="283088"/>
                      <a:pt x="711194" y="234796"/>
                    </a:cubicBezTo>
                    <a:cubicBezTo>
                      <a:pt x="710146" y="218318"/>
                      <a:pt x="711003" y="201649"/>
                      <a:pt x="711003" y="183266"/>
                    </a:cubicBezTo>
                    <a:cubicBezTo>
                      <a:pt x="673951" y="183266"/>
                      <a:pt x="638899" y="183266"/>
                      <a:pt x="600799" y="183266"/>
                    </a:cubicBezTo>
                    <a:cubicBezTo>
                      <a:pt x="600799" y="199744"/>
                      <a:pt x="601085" y="215365"/>
                      <a:pt x="600704" y="230986"/>
                    </a:cubicBezTo>
                    <a:cubicBezTo>
                      <a:pt x="599465" y="280802"/>
                      <a:pt x="562889" y="318997"/>
                      <a:pt x="516026" y="319569"/>
                    </a:cubicBezTo>
                    <a:cubicBezTo>
                      <a:pt x="468306" y="320140"/>
                      <a:pt x="430587" y="281564"/>
                      <a:pt x="429349" y="230605"/>
                    </a:cubicBezTo>
                    <a:cubicBezTo>
                      <a:pt x="428968" y="215651"/>
                      <a:pt x="429254" y="200601"/>
                      <a:pt x="429254" y="183552"/>
                    </a:cubicBezTo>
                    <a:cubicBezTo>
                      <a:pt x="392392" y="183552"/>
                      <a:pt x="357340" y="183552"/>
                      <a:pt x="318954" y="183552"/>
                    </a:cubicBezTo>
                    <a:cubicBezTo>
                      <a:pt x="318954" y="198792"/>
                      <a:pt x="319335" y="213651"/>
                      <a:pt x="318859" y="228414"/>
                    </a:cubicBezTo>
                    <a:cubicBezTo>
                      <a:pt x="317240" y="281850"/>
                      <a:pt x="280283" y="320426"/>
                      <a:pt x="231896" y="319378"/>
                    </a:cubicBezTo>
                    <a:cubicBezTo>
                      <a:pt x="183604" y="318330"/>
                      <a:pt x="148933" y="280897"/>
                      <a:pt x="147790" y="228224"/>
                    </a:cubicBezTo>
                    <a:cubicBezTo>
                      <a:pt x="147504" y="214031"/>
                      <a:pt x="147790" y="199839"/>
                      <a:pt x="147790" y="186219"/>
                    </a:cubicBezTo>
                    <a:cubicBezTo>
                      <a:pt x="86258" y="170217"/>
                      <a:pt x="41777" y="191362"/>
                      <a:pt x="41872" y="248036"/>
                    </a:cubicBezTo>
                    <a:cubicBezTo>
                      <a:pt x="41872" y="255560"/>
                      <a:pt x="27870" y="263085"/>
                      <a:pt x="20441" y="270705"/>
                    </a:cubicBezTo>
                    <a:cubicBezTo>
                      <a:pt x="13678" y="262419"/>
                      <a:pt x="1962" y="254608"/>
                      <a:pt x="1105" y="245750"/>
                    </a:cubicBezTo>
                    <a:cubicBezTo>
                      <a:pt x="-3943" y="193553"/>
                      <a:pt x="35871" y="146118"/>
                      <a:pt x="88925" y="139641"/>
                    </a:cubicBezTo>
                    <a:cubicBezTo>
                      <a:pt x="107594" y="137355"/>
                      <a:pt x="126549" y="137451"/>
                      <a:pt x="148076" y="136308"/>
                    </a:cubicBezTo>
                    <a:cubicBezTo>
                      <a:pt x="148076" y="117353"/>
                      <a:pt x="147504" y="100017"/>
                      <a:pt x="148171" y="82777"/>
                    </a:cubicBezTo>
                    <a:cubicBezTo>
                      <a:pt x="150076" y="37724"/>
                      <a:pt x="183985" y="2957"/>
                      <a:pt x="228086" y="290"/>
                    </a:cubicBezTo>
                    <a:cubicBezTo>
                      <a:pt x="271329" y="-2377"/>
                      <a:pt x="309048" y="26484"/>
                      <a:pt x="316382" y="70204"/>
                    </a:cubicBezTo>
                    <a:cubicBezTo>
                      <a:pt x="319907" y="91064"/>
                      <a:pt x="319240" y="112685"/>
                      <a:pt x="320573" y="135927"/>
                    </a:cubicBezTo>
                    <a:cubicBezTo>
                      <a:pt x="356292" y="135927"/>
                      <a:pt x="391439" y="135927"/>
                      <a:pt x="429349" y="135927"/>
                    </a:cubicBezTo>
                    <a:cubicBezTo>
                      <a:pt x="429349" y="118400"/>
                      <a:pt x="428873" y="101922"/>
                      <a:pt x="429444" y="85444"/>
                    </a:cubicBezTo>
                    <a:cubicBezTo>
                      <a:pt x="431159" y="36866"/>
                      <a:pt x="467544" y="481"/>
                      <a:pt x="514217" y="5"/>
                    </a:cubicBezTo>
                    <a:cubicBezTo>
                      <a:pt x="561080" y="-472"/>
                      <a:pt x="597751" y="34961"/>
                      <a:pt x="600323" y="83920"/>
                    </a:cubicBezTo>
                    <a:cubicBezTo>
                      <a:pt x="601180" y="100493"/>
                      <a:pt x="600418" y="117067"/>
                      <a:pt x="600418" y="135831"/>
                    </a:cubicBezTo>
                    <a:cubicBezTo>
                      <a:pt x="637565" y="135831"/>
                      <a:pt x="672713" y="135831"/>
                      <a:pt x="710813" y="135831"/>
                    </a:cubicBezTo>
                    <a:cubicBezTo>
                      <a:pt x="710813" y="119353"/>
                      <a:pt x="710336" y="103637"/>
                      <a:pt x="710908" y="88016"/>
                    </a:cubicBezTo>
                    <a:cubicBezTo>
                      <a:pt x="712908" y="36200"/>
                      <a:pt x="749865" y="-757"/>
                      <a:pt x="798252" y="100"/>
                    </a:cubicBezTo>
                    <a:cubicBezTo>
                      <a:pt x="845877" y="1052"/>
                      <a:pt x="880834" y="37819"/>
                      <a:pt x="881977" y="88682"/>
                    </a:cubicBezTo>
                    <a:cubicBezTo>
                      <a:pt x="882263" y="103732"/>
                      <a:pt x="882072" y="118686"/>
                      <a:pt x="882072" y="135831"/>
                    </a:cubicBezTo>
                    <a:cubicBezTo>
                      <a:pt x="918839" y="135831"/>
                      <a:pt x="953986" y="135831"/>
                      <a:pt x="990657" y="135831"/>
                    </a:cubicBezTo>
                    <a:cubicBezTo>
                      <a:pt x="991991" y="113924"/>
                      <a:pt x="991705" y="92588"/>
                      <a:pt x="994943" y="71728"/>
                    </a:cubicBezTo>
                    <a:cubicBezTo>
                      <a:pt x="1001801" y="27151"/>
                      <a:pt x="1040187" y="-2567"/>
                      <a:pt x="1084669" y="290"/>
                    </a:cubicBezTo>
                    <a:cubicBezTo>
                      <a:pt x="1128293" y="3053"/>
                      <a:pt x="1161631" y="38390"/>
                      <a:pt x="1163250" y="83825"/>
                    </a:cubicBezTo>
                    <a:cubicBezTo>
                      <a:pt x="1163822" y="100398"/>
                      <a:pt x="1163345" y="117067"/>
                      <a:pt x="1163345" y="136498"/>
                    </a:cubicBezTo>
                    <a:cubicBezTo>
                      <a:pt x="1173918" y="137070"/>
                      <a:pt x="1183157" y="137832"/>
                      <a:pt x="1192301" y="137832"/>
                    </a:cubicBezTo>
                    <a:cubicBezTo>
                      <a:pt x="1272978" y="138213"/>
                      <a:pt x="1311364" y="176979"/>
                      <a:pt x="1311459" y="258132"/>
                    </a:cubicBezTo>
                    <a:cubicBezTo>
                      <a:pt x="1311554" y="366908"/>
                      <a:pt x="1312126" y="475683"/>
                      <a:pt x="1311269" y="584459"/>
                    </a:cubicBezTo>
                    <a:cubicBezTo>
                      <a:pt x="1311078" y="603795"/>
                      <a:pt x="1316507" y="616272"/>
                      <a:pt x="1331938" y="628369"/>
                    </a:cubicBezTo>
                    <a:cubicBezTo>
                      <a:pt x="1485195" y="748860"/>
                      <a:pt x="1512341" y="976222"/>
                      <a:pt x="1392517" y="1129194"/>
                    </a:cubicBezTo>
                    <a:cubicBezTo>
                      <a:pt x="1382992" y="1141386"/>
                      <a:pt x="1372610" y="1152339"/>
                      <a:pt x="1357084" y="1140909"/>
                    </a:cubicBezTo>
                    <a:cubicBezTo>
                      <a:pt x="1341463" y="1129479"/>
                      <a:pt x="1348416" y="1115954"/>
                      <a:pt x="1357846" y="1103667"/>
                    </a:cubicBezTo>
                    <a:cubicBezTo>
                      <a:pt x="1393374" y="1057185"/>
                      <a:pt x="1414520" y="1004988"/>
                      <a:pt x="1421568" y="946885"/>
                    </a:cubicBezTo>
                    <a:cubicBezTo>
                      <a:pt x="1441761" y="780960"/>
                      <a:pt x="1327556" y="624750"/>
                      <a:pt x="1164965" y="596270"/>
                    </a:cubicBezTo>
                    <a:cubicBezTo>
                      <a:pt x="995134" y="566552"/>
                      <a:pt x="834828" y="670851"/>
                      <a:pt x="796347" y="836300"/>
                    </a:cubicBezTo>
                    <a:cubicBezTo>
                      <a:pt x="766820" y="963363"/>
                      <a:pt x="816540" y="1094142"/>
                      <a:pt x="923315" y="1169580"/>
                    </a:cubicBezTo>
                    <a:cubicBezTo>
                      <a:pt x="1028757" y="1244065"/>
                      <a:pt x="1170108" y="1246542"/>
                      <a:pt x="1279741" y="1175676"/>
                    </a:cubicBezTo>
                    <a:cubicBezTo>
                      <a:pt x="1283075" y="1173485"/>
                      <a:pt x="1286313" y="1171199"/>
                      <a:pt x="1289647" y="1169103"/>
                    </a:cubicBezTo>
                    <a:cubicBezTo>
                      <a:pt x="1301553" y="1161483"/>
                      <a:pt x="1314317" y="1158626"/>
                      <a:pt x="1323365" y="1171675"/>
                    </a:cubicBezTo>
                    <a:cubicBezTo>
                      <a:pt x="1333271" y="1185963"/>
                      <a:pt x="1325080" y="1196916"/>
                      <a:pt x="1312602" y="1205489"/>
                    </a:cubicBezTo>
                    <a:cubicBezTo>
                      <a:pt x="1237545" y="1256924"/>
                      <a:pt x="1154773" y="1278355"/>
                      <a:pt x="1064381" y="1267878"/>
                    </a:cubicBezTo>
                    <a:cubicBezTo>
                      <a:pt x="994943" y="1259877"/>
                      <a:pt x="933126" y="1233207"/>
                      <a:pt x="877976" y="1189963"/>
                    </a:cubicBezTo>
                    <a:cubicBezTo>
                      <a:pt x="868547" y="1182534"/>
                      <a:pt x="853688" y="1178819"/>
                      <a:pt x="841305" y="1178819"/>
                    </a:cubicBezTo>
                    <a:cubicBezTo>
                      <a:pt x="598418" y="1178152"/>
                      <a:pt x="355530" y="1178438"/>
                      <a:pt x="112547" y="1178247"/>
                    </a:cubicBezTo>
                    <a:cubicBezTo>
                      <a:pt x="54921" y="1178247"/>
                      <a:pt x="14249" y="1148625"/>
                      <a:pt x="2915" y="1098618"/>
                    </a:cubicBezTo>
                    <a:cubicBezTo>
                      <a:pt x="533" y="1087950"/>
                      <a:pt x="248" y="1076616"/>
                      <a:pt x="248" y="1065567"/>
                    </a:cubicBezTo>
                    <a:cubicBezTo>
                      <a:pt x="438" y="827442"/>
                      <a:pt x="438" y="589317"/>
                      <a:pt x="533" y="351096"/>
                    </a:cubicBezTo>
                    <a:cubicBezTo>
                      <a:pt x="533" y="344715"/>
                      <a:pt x="-1276" y="336809"/>
                      <a:pt x="1772" y="332427"/>
                    </a:cubicBezTo>
                    <a:cubicBezTo>
                      <a:pt x="6629" y="325474"/>
                      <a:pt x="14821" y="316521"/>
                      <a:pt x="21679" y="316425"/>
                    </a:cubicBezTo>
                    <a:cubicBezTo>
                      <a:pt x="28442" y="316330"/>
                      <a:pt x="39014" y="324902"/>
                      <a:pt x="41396" y="331951"/>
                    </a:cubicBezTo>
                    <a:cubicBezTo>
                      <a:pt x="45015" y="342714"/>
                      <a:pt x="44348" y="355573"/>
                      <a:pt x="43205" y="367289"/>
                    </a:cubicBezTo>
                    <a:cubicBezTo>
                      <a:pt x="41300" y="386244"/>
                      <a:pt x="48444" y="391577"/>
                      <a:pt x="67304" y="391482"/>
                    </a:cubicBezTo>
                    <a:cubicBezTo>
                      <a:pt x="186366" y="390720"/>
                      <a:pt x="305429" y="391101"/>
                      <a:pt x="424491" y="391101"/>
                    </a:cubicBezTo>
                    <a:cubicBezTo>
                      <a:pt x="695192" y="391006"/>
                      <a:pt x="965892" y="390911"/>
                      <a:pt x="1236593" y="390911"/>
                    </a:cubicBezTo>
                    <a:cubicBezTo>
                      <a:pt x="1245927" y="390816"/>
                      <a:pt x="1255262" y="390816"/>
                      <a:pt x="1267644" y="390816"/>
                    </a:cubicBezTo>
                    <a:close/>
                    <a:moveTo>
                      <a:pt x="550983" y="931455"/>
                    </a:moveTo>
                    <a:cubicBezTo>
                      <a:pt x="550983" y="996701"/>
                      <a:pt x="550602" y="1059280"/>
                      <a:pt x="551840" y="1121859"/>
                    </a:cubicBezTo>
                    <a:cubicBezTo>
                      <a:pt x="551936" y="1126336"/>
                      <a:pt x="564223" y="1134337"/>
                      <a:pt x="570890" y="1134432"/>
                    </a:cubicBezTo>
                    <a:cubicBezTo>
                      <a:pt x="634422" y="1135385"/>
                      <a:pt x="697859" y="1134909"/>
                      <a:pt x="761390" y="1134813"/>
                    </a:cubicBezTo>
                    <a:cubicBezTo>
                      <a:pt x="780059" y="1134813"/>
                      <a:pt x="798728" y="1134813"/>
                      <a:pt x="823017" y="1134813"/>
                    </a:cubicBezTo>
                    <a:cubicBezTo>
                      <a:pt x="775011" y="1071948"/>
                      <a:pt x="751389" y="1004892"/>
                      <a:pt x="744626" y="931359"/>
                    </a:cubicBezTo>
                    <a:cubicBezTo>
                      <a:pt x="679856" y="931455"/>
                      <a:pt x="617468" y="931455"/>
                      <a:pt x="550983" y="931455"/>
                    </a:cubicBezTo>
                    <a:close/>
                    <a:moveTo>
                      <a:pt x="43586" y="435583"/>
                    </a:moveTo>
                    <a:cubicBezTo>
                      <a:pt x="43586" y="500448"/>
                      <a:pt x="43777" y="562932"/>
                      <a:pt x="43491" y="625321"/>
                    </a:cubicBezTo>
                    <a:cubicBezTo>
                      <a:pt x="43396" y="639894"/>
                      <a:pt x="52826" y="639323"/>
                      <a:pt x="62732" y="639228"/>
                    </a:cubicBezTo>
                    <a:cubicBezTo>
                      <a:pt x="106261" y="639132"/>
                      <a:pt x="149885" y="639132"/>
                      <a:pt x="193415" y="639132"/>
                    </a:cubicBezTo>
                    <a:cubicBezTo>
                      <a:pt x="212846" y="639132"/>
                      <a:pt x="232372" y="639132"/>
                      <a:pt x="252184" y="639132"/>
                    </a:cubicBezTo>
                    <a:cubicBezTo>
                      <a:pt x="252184" y="569124"/>
                      <a:pt x="252184" y="502925"/>
                      <a:pt x="252184" y="435583"/>
                    </a:cubicBezTo>
                    <a:cubicBezTo>
                      <a:pt x="182842" y="435583"/>
                      <a:pt x="115024" y="435583"/>
                      <a:pt x="43586" y="435583"/>
                    </a:cubicBezTo>
                    <a:close/>
                    <a:moveTo>
                      <a:pt x="251708" y="886401"/>
                    </a:moveTo>
                    <a:cubicBezTo>
                      <a:pt x="251708" y="817536"/>
                      <a:pt x="251708" y="750861"/>
                      <a:pt x="251708" y="683805"/>
                    </a:cubicBezTo>
                    <a:cubicBezTo>
                      <a:pt x="181985" y="683805"/>
                      <a:pt x="114262" y="683805"/>
                      <a:pt x="45491" y="683805"/>
                    </a:cubicBezTo>
                    <a:cubicBezTo>
                      <a:pt x="45491" y="752099"/>
                      <a:pt x="45491" y="818774"/>
                      <a:pt x="45491" y="886401"/>
                    </a:cubicBezTo>
                    <a:cubicBezTo>
                      <a:pt x="114643" y="886401"/>
                      <a:pt x="181794" y="886401"/>
                      <a:pt x="251708" y="886401"/>
                    </a:cubicBezTo>
                    <a:close/>
                    <a:moveTo>
                      <a:pt x="298761" y="884211"/>
                    </a:moveTo>
                    <a:cubicBezTo>
                      <a:pt x="368865" y="884211"/>
                      <a:pt x="437445" y="884211"/>
                      <a:pt x="507549" y="884211"/>
                    </a:cubicBezTo>
                    <a:cubicBezTo>
                      <a:pt x="507549" y="820203"/>
                      <a:pt x="507263" y="759338"/>
                      <a:pt x="507740" y="698378"/>
                    </a:cubicBezTo>
                    <a:cubicBezTo>
                      <a:pt x="507835" y="683519"/>
                      <a:pt x="499929" y="681995"/>
                      <a:pt x="488213" y="681995"/>
                    </a:cubicBezTo>
                    <a:cubicBezTo>
                      <a:pt x="429635" y="682281"/>
                      <a:pt x="371056" y="682090"/>
                      <a:pt x="312477" y="682281"/>
                    </a:cubicBezTo>
                    <a:cubicBezTo>
                      <a:pt x="308096" y="682281"/>
                      <a:pt x="303619" y="683709"/>
                      <a:pt x="298761" y="684471"/>
                    </a:cubicBezTo>
                    <a:cubicBezTo>
                      <a:pt x="298761" y="752385"/>
                      <a:pt x="298761" y="818488"/>
                      <a:pt x="298761" y="884211"/>
                    </a:cubicBezTo>
                    <a:close/>
                    <a:moveTo>
                      <a:pt x="297523" y="435297"/>
                    </a:moveTo>
                    <a:cubicBezTo>
                      <a:pt x="297523" y="500734"/>
                      <a:pt x="297142" y="564075"/>
                      <a:pt x="298475" y="627321"/>
                    </a:cubicBezTo>
                    <a:cubicBezTo>
                      <a:pt x="298571" y="631417"/>
                      <a:pt x="311620" y="638561"/>
                      <a:pt x="318668" y="638656"/>
                    </a:cubicBezTo>
                    <a:cubicBezTo>
                      <a:pt x="374199" y="639513"/>
                      <a:pt x="429825" y="638370"/>
                      <a:pt x="485356" y="639418"/>
                    </a:cubicBezTo>
                    <a:cubicBezTo>
                      <a:pt x="503930" y="639799"/>
                      <a:pt x="508025" y="632655"/>
                      <a:pt x="507740" y="615701"/>
                    </a:cubicBezTo>
                    <a:cubicBezTo>
                      <a:pt x="506978" y="567314"/>
                      <a:pt x="507644" y="518832"/>
                      <a:pt x="507740" y="470445"/>
                    </a:cubicBezTo>
                    <a:cubicBezTo>
                      <a:pt x="507740" y="459015"/>
                      <a:pt x="507740" y="447489"/>
                      <a:pt x="507740" y="435202"/>
                    </a:cubicBezTo>
                    <a:cubicBezTo>
                      <a:pt x="436112" y="435297"/>
                      <a:pt x="368865" y="435297"/>
                      <a:pt x="297523" y="435297"/>
                    </a:cubicBezTo>
                    <a:close/>
                    <a:moveTo>
                      <a:pt x="761486" y="436536"/>
                    </a:moveTo>
                    <a:cubicBezTo>
                      <a:pt x="689191" y="436536"/>
                      <a:pt x="620706" y="436536"/>
                      <a:pt x="550888" y="436536"/>
                    </a:cubicBezTo>
                    <a:cubicBezTo>
                      <a:pt x="550888" y="500448"/>
                      <a:pt x="550507" y="562266"/>
                      <a:pt x="551555" y="624083"/>
                    </a:cubicBezTo>
                    <a:cubicBezTo>
                      <a:pt x="551650" y="629226"/>
                      <a:pt x="561175" y="638561"/>
                      <a:pt x="566414" y="638656"/>
                    </a:cubicBezTo>
                    <a:cubicBezTo>
                      <a:pt x="626612" y="639609"/>
                      <a:pt x="686905" y="639513"/>
                      <a:pt x="747198" y="638465"/>
                    </a:cubicBezTo>
                    <a:cubicBezTo>
                      <a:pt x="752056" y="638370"/>
                      <a:pt x="760724" y="629798"/>
                      <a:pt x="760819" y="625035"/>
                    </a:cubicBezTo>
                    <a:cubicBezTo>
                      <a:pt x="761771" y="562551"/>
                      <a:pt x="761486" y="500067"/>
                      <a:pt x="761486" y="436536"/>
                    </a:cubicBezTo>
                    <a:close/>
                    <a:moveTo>
                      <a:pt x="299047" y="1134813"/>
                    </a:moveTo>
                    <a:cubicBezTo>
                      <a:pt x="365246" y="1134813"/>
                      <a:pt x="429349" y="1135194"/>
                      <a:pt x="493357" y="1133956"/>
                    </a:cubicBezTo>
                    <a:cubicBezTo>
                      <a:pt x="498119" y="1133861"/>
                      <a:pt x="506501" y="1122050"/>
                      <a:pt x="506692" y="1115382"/>
                    </a:cubicBezTo>
                    <a:cubicBezTo>
                      <a:pt x="508025" y="1070996"/>
                      <a:pt x="507549" y="1026609"/>
                      <a:pt x="507644" y="982223"/>
                    </a:cubicBezTo>
                    <a:cubicBezTo>
                      <a:pt x="507740" y="930216"/>
                      <a:pt x="507644" y="930312"/>
                      <a:pt x="454781" y="930407"/>
                    </a:cubicBezTo>
                    <a:cubicBezTo>
                      <a:pt x="403441" y="930502"/>
                      <a:pt x="352101" y="930407"/>
                      <a:pt x="299047" y="930407"/>
                    </a:cubicBezTo>
                    <a:cubicBezTo>
                      <a:pt x="299047" y="998987"/>
                      <a:pt x="299047" y="1065090"/>
                      <a:pt x="299047" y="1134813"/>
                    </a:cubicBezTo>
                    <a:close/>
                    <a:moveTo>
                      <a:pt x="251517" y="1134147"/>
                    </a:moveTo>
                    <a:cubicBezTo>
                      <a:pt x="251517" y="1064328"/>
                      <a:pt x="251517" y="998225"/>
                      <a:pt x="251517" y="930407"/>
                    </a:cubicBezTo>
                    <a:cubicBezTo>
                      <a:pt x="185985" y="930407"/>
                      <a:pt x="122549" y="930026"/>
                      <a:pt x="59207" y="931074"/>
                    </a:cubicBezTo>
                    <a:cubicBezTo>
                      <a:pt x="53873" y="931169"/>
                      <a:pt x="44348" y="940408"/>
                      <a:pt x="44253" y="945552"/>
                    </a:cubicBezTo>
                    <a:cubicBezTo>
                      <a:pt x="43301" y="990795"/>
                      <a:pt x="42920" y="1036039"/>
                      <a:pt x="44634" y="1081188"/>
                    </a:cubicBezTo>
                    <a:cubicBezTo>
                      <a:pt x="45777" y="1108905"/>
                      <a:pt x="65494" y="1132432"/>
                      <a:pt x="91497" y="1133480"/>
                    </a:cubicBezTo>
                    <a:cubicBezTo>
                      <a:pt x="144361" y="1135766"/>
                      <a:pt x="197320" y="1134147"/>
                      <a:pt x="251517" y="1134147"/>
                    </a:cubicBezTo>
                    <a:close/>
                    <a:moveTo>
                      <a:pt x="742436" y="886020"/>
                    </a:moveTo>
                    <a:cubicBezTo>
                      <a:pt x="761486" y="819060"/>
                      <a:pt x="766153" y="752480"/>
                      <a:pt x="759866" y="683995"/>
                    </a:cubicBezTo>
                    <a:cubicBezTo>
                      <a:pt x="690143" y="683995"/>
                      <a:pt x="621659" y="683995"/>
                      <a:pt x="552412" y="683995"/>
                    </a:cubicBezTo>
                    <a:cubicBezTo>
                      <a:pt x="552412" y="752099"/>
                      <a:pt x="552412" y="818393"/>
                      <a:pt x="552412" y="886020"/>
                    </a:cubicBezTo>
                    <a:cubicBezTo>
                      <a:pt x="616515" y="886020"/>
                      <a:pt x="678904" y="886020"/>
                      <a:pt x="742436" y="886020"/>
                    </a:cubicBezTo>
                    <a:close/>
                    <a:moveTo>
                      <a:pt x="804539" y="435488"/>
                    </a:moveTo>
                    <a:cubicBezTo>
                      <a:pt x="804539" y="500448"/>
                      <a:pt x="804348" y="563028"/>
                      <a:pt x="804824" y="625607"/>
                    </a:cubicBezTo>
                    <a:cubicBezTo>
                      <a:pt x="804824" y="629893"/>
                      <a:pt x="809873" y="638085"/>
                      <a:pt x="812159" y="637989"/>
                    </a:cubicBezTo>
                    <a:cubicBezTo>
                      <a:pt x="833685" y="636465"/>
                      <a:pt x="859688" y="640371"/>
                      <a:pt x="875690" y="629607"/>
                    </a:cubicBezTo>
                    <a:cubicBezTo>
                      <a:pt x="915505" y="602842"/>
                      <a:pt x="955319" y="577982"/>
                      <a:pt x="1001230" y="563313"/>
                    </a:cubicBezTo>
                    <a:cubicBezTo>
                      <a:pt x="1006659" y="561599"/>
                      <a:pt x="1014184" y="554741"/>
                      <a:pt x="1014374" y="550074"/>
                    </a:cubicBezTo>
                    <a:cubicBezTo>
                      <a:pt x="1015422" y="512259"/>
                      <a:pt x="1014946" y="474445"/>
                      <a:pt x="1014946" y="435583"/>
                    </a:cubicBezTo>
                    <a:cubicBezTo>
                      <a:pt x="944175" y="435488"/>
                      <a:pt x="876262" y="435488"/>
                      <a:pt x="804539" y="435488"/>
                    </a:cubicBezTo>
                    <a:close/>
                    <a:moveTo>
                      <a:pt x="1266501" y="585221"/>
                    </a:moveTo>
                    <a:cubicBezTo>
                      <a:pt x="1266501" y="532167"/>
                      <a:pt x="1266501" y="484256"/>
                      <a:pt x="1266501" y="436631"/>
                    </a:cubicBezTo>
                    <a:cubicBezTo>
                      <a:pt x="1196302" y="436631"/>
                      <a:pt x="1128008" y="436631"/>
                      <a:pt x="1059904" y="436631"/>
                    </a:cubicBezTo>
                    <a:cubicBezTo>
                      <a:pt x="1059904" y="474921"/>
                      <a:pt x="1059904" y="511021"/>
                      <a:pt x="1059904" y="550169"/>
                    </a:cubicBezTo>
                    <a:cubicBezTo>
                      <a:pt x="1132008" y="543216"/>
                      <a:pt x="1200112" y="552645"/>
                      <a:pt x="1266501" y="585221"/>
                    </a:cubicBezTo>
                    <a:close/>
                    <a:moveTo>
                      <a:pt x="276092" y="159739"/>
                    </a:moveTo>
                    <a:cubicBezTo>
                      <a:pt x="276092" y="159739"/>
                      <a:pt x="275996" y="159739"/>
                      <a:pt x="275996" y="159739"/>
                    </a:cubicBezTo>
                    <a:cubicBezTo>
                      <a:pt x="275996" y="135927"/>
                      <a:pt x="276663" y="112114"/>
                      <a:pt x="275806" y="88397"/>
                    </a:cubicBezTo>
                    <a:cubicBezTo>
                      <a:pt x="274853" y="61060"/>
                      <a:pt x="257899" y="43724"/>
                      <a:pt x="233610" y="43629"/>
                    </a:cubicBezTo>
                    <a:cubicBezTo>
                      <a:pt x="208845" y="43534"/>
                      <a:pt x="191700" y="60584"/>
                      <a:pt x="191224" y="88016"/>
                    </a:cubicBezTo>
                    <a:cubicBezTo>
                      <a:pt x="190462" y="135546"/>
                      <a:pt x="190557" y="183170"/>
                      <a:pt x="191224" y="230700"/>
                    </a:cubicBezTo>
                    <a:cubicBezTo>
                      <a:pt x="191605" y="257942"/>
                      <a:pt x="209131" y="275658"/>
                      <a:pt x="233324" y="275754"/>
                    </a:cubicBezTo>
                    <a:cubicBezTo>
                      <a:pt x="257327" y="275849"/>
                      <a:pt x="275234" y="257751"/>
                      <a:pt x="275996" y="231081"/>
                    </a:cubicBezTo>
                    <a:cubicBezTo>
                      <a:pt x="276663" y="207364"/>
                      <a:pt x="276092" y="183552"/>
                      <a:pt x="276092" y="159739"/>
                    </a:cubicBezTo>
                    <a:close/>
                    <a:moveTo>
                      <a:pt x="557555" y="159930"/>
                    </a:moveTo>
                    <a:cubicBezTo>
                      <a:pt x="557555" y="136974"/>
                      <a:pt x="557555" y="113924"/>
                      <a:pt x="557555" y="90968"/>
                    </a:cubicBezTo>
                    <a:cubicBezTo>
                      <a:pt x="557555" y="89349"/>
                      <a:pt x="557555" y="87825"/>
                      <a:pt x="557460" y="86206"/>
                    </a:cubicBezTo>
                    <a:cubicBezTo>
                      <a:pt x="555841" y="60965"/>
                      <a:pt x="538982" y="43915"/>
                      <a:pt x="515455" y="43724"/>
                    </a:cubicBezTo>
                    <a:cubicBezTo>
                      <a:pt x="491833" y="43439"/>
                      <a:pt x="473640" y="60012"/>
                      <a:pt x="473069" y="85634"/>
                    </a:cubicBezTo>
                    <a:cubicBezTo>
                      <a:pt x="472021" y="134784"/>
                      <a:pt x="472021" y="183932"/>
                      <a:pt x="472973" y="233081"/>
                    </a:cubicBezTo>
                    <a:cubicBezTo>
                      <a:pt x="473450" y="258704"/>
                      <a:pt x="491642" y="275754"/>
                      <a:pt x="514883" y="275849"/>
                    </a:cubicBezTo>
                    <a:cubicBezTo>
                      <a:pt x="539267" y="275944"/>
                      <a:pt x="556603" y="258228"/>
                      <a:pt x="557365" y="231272"/>
                    </a:cubicBezTo>
                    <a:cubicBezTo>
                      <a:pt x="558032" y="207459"/>
                      <a:pt x="557555" y="183647"/>
                      <a:pt x="557555" y="159930"/>
                    </a:cubicBezTo>
                    <a:close/>
                    <a:moveTo>
                      <a:pt x="839019" y="161358"/>
                    </a:moveTo>
                    <a:cubicBezTo>
                      <a:pt x="839019" y="161358"/>
                      <a:pt x="839114" y="161358"/>
                      <a:pt x="839019" y="161358"/>
                    </a:cubicBezTo>
                    <a:cubicBezTo>
                      <a:pt x="839114" y="137546"/>
                      <a:pt x="839114" y="113828"/>
                      <a:pt x="839114" y="90016"/>
                    </a:cubicBezTo>
                    <a:cubicBezTo>
                      <a:pt x="839114" y="88397"/>
                      <a:pt x="839114" y="86873"/>
                      <a:pt x="839019" y="85253"/>
                    </a:cubicBezTo>
                    <a:cubicBezTo>
                      <a:pt x="837305" y="60679"/>
                      <a:pt x="821779" y="44677"/>
                      <a:pt x="798919" y="43820"/>
                    </a:cubicBezTo>
                    <a:cubicBezTo>
                      <a:pt x="775297" y="42962"/>
                      <a:pt x="756818" y="56774"/>
                      <a:pt x="755866" y="81729"/>
                    </a:cubicBezTo>
                    <a:cubicBezTo>
                      <a:pt x="753961" y="133164"/>
                      <a:pt x="753866" y="184694"/>
                      <a:pt x="755390" y="236130"/>
                    </a:cubicBezTo>
                    <a:cubicBezTo>
                      <a:pt x="756056" y="260704"/>
                      <a:pt x="775202" y="276135"/>
                      <a:pt x="797585" y="275754"/>
                    </a:cubicBezTo>
                    <a:cubicBezTo>
                      <a:pt x="821017" y="275373"/>
                      <a:pt x="838067" y="258228"/>
                      <a:pt x="838924" y="232701"/>
                    </a:cubicBezTo>
                    <a:cubicBezTo>
                      <a:pt x="839591" y="208983"/>
                      <a:pt x="839019" y="185171"/>
                      <a:pt x="839019" y="161358"/>
                    </a:cubicBezTo>
                    <a:close/>
                    <a:moveTo>
                      <a:pt x="1120578" y="159739"/>
                    </a:moveTo>
                    <a:cubicBezTo>
                      <a:pt x="1120578" y="135165"/>
                      <a:pt x="1121245" y="110685"/>
                      <a:pt x="1120388" y="86206"/>
                    </a:cubicBezTo>
                    <a:cubicBezTo>
                      <a:pt x="1119435" y="59822"/>
                      <a:pt x="1103243" y="44010"/>
                      <a:pt x="1079144" y="43820"/>
                    </a:cubicBezTo>
                    <a:cubicBezTo>
                      <a:pt x="1054951" y="43724"/>
                      <a:pt x="1037996" y="59155"/>
                      <a:pt x="1037425" y="85730"/>
                    </a:cubicBezTo>
                    <a:cubicBezTo>
                      <a:pt x="1036282" y="134784"/>
                      <a:pt x="1036187" y="183837"/>
                      <a:pt x="1037139" y="232891"/>
                    </a:cubicBezTo>
                    <a:cubicBezTo>
                      <a:pt x="1037615" y="259275"/>
                      <a:pt x="1054951" y="275468"/>
                      <a:pt x="1078478" y="275563"/>
                    </a:cubicBezTo>
                    <a:cubicBezTo>
                      <a:pt x="1102957" y="275658"/>
                      <a:pt x="1119530" y="258704"/>
                      <a:pt x="1120483" y="230986"/>
                    </a:cubicBezTo>
                    <a:cubicBezTo>
                      <a:pt x="1121150" y="207269"/>
                      <a:pt x="1120483" y="183456"/>
                      <a:pt x="1120578" y="1597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香香10-9"/>
              <p:cNvSpPr/>
              <p:nvPr/>
            </p:nvSpPr>
            <p:spPr>
              <a:xfrm>
                <a:off x="2514460" y="3246883"/>
                <a:ext cx="318524" cy="318454"/>
              </a:xfrm>
              <a:custGeom>
                <a:avLst/>
                <a:gdLst>
                  <a:gd name="connsiteX0" fmla="*/ 265638 w 532268"/>
                  <a:gd name="connsiteY0" fmla="*/ 532152 h 532152"/>
                  <a:gd name="connsiteX1" fmla="*/ 34466 w 532268"/>
                  <a:gd name="connsiteY1" fmla="*/ 135531 h 532152"/>
                  <a:gd name="connsiteX2" fmla="*/ 67518 w 532268"/>
                  <a:gd name="connsiteY2" fmla="*/ 117910 h 532152"/>
                  <a:gd name="connsiteX3" fmla="*/ 72090 w 532268"/>
                  <a:gd name="connsiteY3" fmla="*/ 156581 h 532152"/>
                  <a:gd name="connsiteX4" fmla="*/ 174960 w 532268"/>
                  <a:gd name="connsiteY4" fmla="*/ 469763 h 532152"/>
                  <a:gd name="connsiteX5" fmla="*/ 448137 w 532268"/>
                  <a:gd name="connsiteY5" fmla="*/ 395182 h 532152"/>
                  <a:gd name="connsiteX6" fmla="*/ 427754 w 532268"/>
                  <a:gd name="connsiteY6" fmla="*/ 112671 h 532152"/>
                  <a:gd name="connsiteX7" fmla="*/ 146671 w 532268"/>
                  <a:gd name="connsiteY7" fmla="*/ 77714 h 532152"/>
                  <a:gd name="connsiteX8" fmla="*/ 138765 w 532268"/>
                  <a:gd name="connsiteY8" fmla="*/ 82953 h 532152"/>
                  <a:gd name="connsiteX9" fmla="*/ 97998 w 532268"/>
                  <a:gd name="connsiteY9" fmla="*/ 84001 h 532152"/>
                  <a:gd name="connsiteX10" fmla="*/ 115429 w 532268"/>
                  <a:gd name="connsiteY10" fmla="*/ 46472 h 532152"/>
                  <a:gd name="connsiteX11" fmla="*/ 427087 w 532268"/>
                  <a:gd name="connsiteY11" fmla="*/ 54283 h 532152"/>
                  <a:gd name="connsiteX12" fmla="*/ 518527 w 532268"/>
                  <a:gd name="connsiteY12" fmla="*/ 350320 h 532152"/>
                  <a:gd name="connsiteX13" fmla="*/ 265638 w 532268"/>
                  <a:gd name="connsiteY13" fmla="*/ 532152 h 53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2268" h="532152">
                    <a:moveTo>
                      <a:pt x="265638" y="532152"/>
                    </a:moveTo>
                    <a:cubicBezTo>
                      <a:pt x="61994" y="531676"/>
                      <a:pt x="-64784" y="314029"/>
                      <a:pt x="34466" y="135531"/>
                    </a:cubicBezTo>
                    <a:cubicBezTo>
                      <a:pt x="41991" y="122101"/>
                      <a:pt x="50468" y="109337"/>
                      <a:pt x="67518" y="117910"/>
                    </a:cubicBezTo>
                    <a:cubicBezTo>
                      <a:pt x="86282" y="127339"/>
                      <a:pt x="79424" y="142294"/>
                      <a:pt x="72090" y="156581"/>
                    </a:cubicBezTo>
                    <a:cubicBezTo>
                      <a:pt x="9987" y="278501"/>
                      <a:pt x="55421" y="416328"/>
                      <a:pt x="174960" y="469763"/>
                    </a:cubicBezTo>
                    <a:cubicBezTo>
                      <a:pt x="272782" y="513388"/>
                      <a:pt x="385748" y="482527"/>
                      <a:pt x="448137" y="395182"/>
                    </a:cubicBezTo>
                    <a:cubicBezTo>
                      <a:pt x="509859" y="308695"/>
                      <a:pt x="501382" y="190395"/>
                      <a:pt x="427754" y="112671"/>
                    </a:cubicBezTo>
                    <a:cubicBezTo>
                      <a:pt x="354792" y="35614"/>
                      <a:pt x="236587" y="20945"/>
                      <a:pt x="146671" y="77714"/>
                    </a:cubicBezTo>
                    <a:cubicBezTo>
                      <a:pt x="144004" y="79429"/>
                      <a:pt x="141337" y="81143"/>
                      <a:pt x="138765" y="82953"/>
                    </a:cubicBezTo>
                    <a:cubicBezTo>
                      <a:pt x="125335" y="92668"/>
                      <a:pt x="110476" y="103051"/>
                      <a:pt x="97998" y="84001"/>
                    </a:cubicBezTo>
                    <a:cubicBezTo>
                      <a:pt x="85520" y="64855"/>
                      <a:pt x="102475" y="55521"/>
                      <a:pt x="115429" y="46472"/>
                    </a:cubicBezTo>
                    <a:cubicBezTo>
                      <a:pt x="208393" y="-18298"/>
                      <a:pt x="335266" y="-15059"/>
                      <a:pt x="427087" y="54283"/>
                    </a:cubicBezTo>
                    <a:cubicBezTo>
                      <a:pt x="517765" y="122767"/>
                      <a:pt x="554722" y="242401"/>
                      <a:pt x="518527" y="350320"/>
                    </a:cubicBezTo>
                    <a:cubicBezTo>
                      <a:pt x="481856" y="460333"/>
                      <a:pt x="381367" y="532438"/>
                      <a:pt x="265638" y="53215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香香10-10"/>
              <p:cNvSpPr/>
              <p:nvPr/>
            </p:nvSpPr>
            <p:spPr>
              <a:xfrm>
                <a:off x="2660537" y="3312531"/>
                <a:ext cx="126490" cy="125995"/>
              </a:xfrm>
              <a:custGeom>
                <a:avLst/>
                <a:gdLst>
                  <a:gd name="connsiteX0" fmla="*/ 44016 w 211370"/>
                  <a:gd name="connsiteY0" fmla="*/ 167276 h 210543"/>
                  <a:gd name="connsiteX1" fmla="*/ 164127 w 211370"/>
                  <a:gd name="connsiteY1" fmla="*/ 167276 h 210543"/>
                  <a:gd name="connsiteX2" fmla="*/ 187558 w 211370"/>
                  <a:gd name="connsiteY2" fmla="*/ 168229 h 210543"/>
                  <a:gd name="connsiteX3" fmla="*/ 211371 w 211370"/>
                  <a:gd name="connsiteY3" fmla="*/ 189089 h 210543"/>
                  <a:gd name="connsiteX4" fmla="*/ 186891 w 211370"/>
                  <a:gd name="connsiteY4" fmla="*/ 209186 h 210543"/>
                  <a:gd name="connsiteX5" fmla="*/ 65733 w 211370"/>
                  <a:gd name="connsiteY5" fmla="*/ 210329 h 210543"/>
                  <a:gd name="connsiteX6" fmla="*/ 201 w 211370"/>
                  <a:gd name="connsiteY6" fmla="*/ 143654 h 210543"/>
                  <a:gd name="connsiteX7" fmla="*/ 11 w 211370"/>
                  <a:gd name="connsiteY7" fmla="*/ 34307 h 210543"/>
                  <a:gd name="connsiteX8" fmla="*/ 22776 w 211370"/>
                  <a:gd name="connsiteY8" fmla="*/ 17 h 210543"/>
                  <a:gd name="connsiteX9" fmla="*/ 44016 w 211370"/>
                  <a:gd name="connsiteY9" fmla="*/ 35641 h 210543"/>
                  <a:gd name="connsiteX10" fmla="*/ 44016 w 211370"/>
                  <a:gd name="connsiteY10" fmla="*/ 167276 h 210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1370" h="210543">
                    <a:moveTo>
                      <a:pt x="44016" y="167276"/>
                    </a:moveTo>
                    <a:cubicBezTo>
                      <a:pt x="86784" y="167276"/>
                      <a:pt x="125455" y="167276"/>
                      <a:pt x="164127" y="167276"/>
                    </a:cubicBezTo>
                    <a:cubicBezTo>
                      <a:pt x="172032" y="167276"/>
                      <a:pt x="181367" y="164990"/>
                      <a:pt x="187558" y="168229"/>
                    </a:cubicBezTo>
                    <a:cubicBezTo>
                      <a:pt x="196607" y="172991"/>
                      <a:pt x="203560" y="181945"/>
                      <a:pt x="211371" y="189089"/>
                    </a:cubicBezTo>
                    <a:cubicBezTo>
                      <a:pt x="203179" y="196137"/>
                      <a:pt x="195369" y="208710"/>
                      <a:pt x="186891" y="209186"/>
                    </a:cubicBezTo>
                    <a:cubicBezTo>
                      <a:pt x="146601" y="211377"/>
                      <a:pt x="106119" y="210234"/>
                      <a:pt x="65733" y="210329"/>
                    </a:cubicBezTo>
                    <a:cubicBezTo>
                      <a:pt x="-1227" y="210615"/>
                      <a:pt x="-370" y="214901"/>
                      <a:pt x="201" y="143654"/>
                    </a:cubicBezTo>
                    <a:cubicBezTo>
                      <a:pt x="487" y="107174"/>
                      <a:pt x="-84" y="70693"/>
                      <a:pt x="11" y="34307"/>
                    </a:cubicBezTo>
                    <a:cubicBezTo>
                      <a:pt x="11" y="17924"/>
                      <a:pt x="582" y="-649"/>
                      <a:pt x="22776" y="17"/>
                    </a:cubicBezTo>
                    <a:cubicBezTo>
                      <a:pt x="44874" y="684"/>
                      <a:pt x="43921" y="19448"/>
                      <a:pt x="44016" y="35641"/>
                    </a:cubicBezTo>
                    <a:cubicBezTo>
                      <a:pt x="44016" y="78408"/>
                      <a:pt x="44016" y="121080"/>
                      <a:pt x="44016" y="16727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1" name="香香10-11"/>
            <p:cNvSpPr txBox="1"/>
            <p:nvPr/>
          </p:nvSpPr>
          <p:spPr>
            <a:xfrm>
              <a:off x="1233808" y="4535173"/>
              <a:ext cx="2402007" cy="454277"/>
            </a:xfrm>
            <a:prstGeom prst="rect">
              <a:avLst/>
            </a:prstGeom>
            <a:gradFill>
              <a:gsLst>
                <a:gs pos="0">
                  <a:schemeClr val="accent1">
                    <a:alpha val="2000"/>
                  </a:schemeClr>
                </a:gs>
                <a:gs pos="100000">
                  <a:schemeClr val="accent1">
                    <a:alpha val="2000"/>
                  </a:schemeClr>
                </a:gs>
              </a:gsLst>
              <a:lin ang="2700000" scaled="0"/>
            </a:gradFill>
            <a:effectLst/>
          </p:spPr>
          <p:txBody>
            <a:bodyPr wrap="square" lIns="84125" tIns="42062" rIns="84125" bIns="42062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i="0" u="none" strike="noStrike" cap="none" spc="0" normalizeH="0" baseline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OPPOSans B" panose="00020600040101010101" pitchFamily="18" charset="-122"/>
                  <a:sym typeface="Arial" panose="020B0604020202020204" pitchFamily="34" charset="0"/>
                </a:rPr>
                <a:t>选题主要来源</a:t>
              </a: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1290011" y="5203945"/>
              <a:ext cx="2074890" cy="358058"/>
              <a:chOff x="6189146" y="7402923"/>
              <a:chExt cx="2074890" cy="358058"/>
            </a:xfrm>
          </p:grpSpPr>
          <p:sp>
            <p:nvSpPr>
              <p:cNvPr id="133" name="香香10-12"/>
              <p:cNvSpPr/>
              <p:nvPr/>
            </p:nvSpPr>
            <p:spPr>
              <a:xfrm rot="11096796">
                <a:off x="6189146" y="7402923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香香10-13"/>
              <p:cNvSpPr/>
              <p:nvPr/>
            </p:nvSpPr>
            <p:spPr>
              <a:xfrm rot="11096796">
                <a:off x="6218993" y="7485792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1" name="香香13"/>
          <p:cNvGrpSpPr/>
          <p:nvPr/>
        </p:nvGrpSpPr>
        <p:grpSpPr>
          <a:xfrm>
            <a:off x="159678" y="2348707"/>
            <a:ext cx="4382032" cy="4065564"/>
            <a:chOff x="159678" y="2348707"/>
            <a:chExt cx="4382032" cy="4065564"/>
          </a:xfrm>
          <a:scene3d>
            <a:camera prst="perspectiveLeft"/>
            <a:lightRig rig="threePt" dir="t"/>
          </a:scene3d>
        </p:grpSpPr>
        <p:sp>
          <p:nvSpPr>
            <p:cNvPr id="65" name="香香13-1"/>
            <p:cNvSpPr/>
            <p:nvPr/>
          </p:nvSpPr>
          <p:spPr>
            <a:xfrm>
              <a:off x="770672" y="2348707"/>
              <a:ext cx="3226563" cy="3668559"/>
            </a:xfrm>
            <a:prstGeom prst="rect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75" name="香香13-2"/>
            <p:cNvPicPr>
              <a:picLocks noChangeAspect="1"/>
            </p:cNvPicPr>
            <p:nvPr/>
          </p:nvPicPr>
          <p:blipFill>
            <a:blip r:embed="rId16" cstate="email">
              <a:alphaModFix amt="48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59678" y="4386382"/>
              <a:ext cx="4382032" cy="2027889"/>
            </a:xfrm>
            <a:prstGeom prst="rect">
              <a:avLst/>
            </a:prstGeom>
          </p:spPr>
        </p:pic>
        <p:sp>
          <p:nvSpPr>
            <p:cNvPr id="81" name="香香13-3"/>
            <p:cNvSpPr/>
            <p:nvPr/>
          </p:nvSpPr>
          <p:spPr>
            <a:xfrm rot="13462017">
              <a:off x="1650240" y="2775390"/>
              <a:ext cx="1457904" cy="1457904"/>
            </a:xfrm>
            <a:prstGeom prst="arc">
              <a:avLst>
                <a:gd name="adj1" fmla="val 16200000"/>
                <a:gd name="adj2" fmla="val 4683303"/>
              </a:avLst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3" name="香香13-4"/>
            <p:cNvSpPr/>
            <p:nvPr>
              <p:custDataLst>
                <p:tags r:id="rId8"/>
              </p:custDataLst>
            </p:nvPr>
          </p:nvSpPr>
          <p:spPr>
            <a:xfrm rot="5400000">
              <a:off x="1888791" y="3184844"/>
              <a:ext cx="301235" cy="3273703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0" name="香香13-5"/>
            <p:cNvSpPr/>
            <p:nvPr/>
          </p:nvSpPr>
          <p:spPr>
            <a:xfrm>
              <a:off x="1749388" y="2874538"/>
              <a:ext cx="1259609" cy="125960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/>
            <a:p>
              <a:pPr algn="ctr"/>
              <a:endPara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2" name="香香13-6"/>
            <p:cNvSpPr/>
            <p:nvPr/>
          </p:nvSpPr>
          <p:spPr>
            <a:xfrm rot="4833790">
              <a:off x="1560818" y="2685968"/>
              <a:ext cx="1636749" cy="1636749"/>
            </a:xfrm>
            <a:prstGeom prst="arc">
              <a:avLst>
                <a:gd name="adj1" fmla="val 9092015"/>
                <a:gd name="adj2" fmla="val 5208856"/>
              </a:avLst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3" name="香香13-7"/>
            <p:cNvSpPr/>
            <p:nvPr/>
          </p:nvSpPr>
          <p:spPr>
            <a:xfrm rot="5924121">
              <a:off x="1650240" y="2775390"/>
              <a:ext cx="1457904" cy="1457904"/>
            </a:xfrm>
            <a:prstGeom prst="arc">
              <a:avLst>
                <a:gd name="adj1" fmla="val 16976294"/>
                <a:gd name="adj2" fmla="val 20411259"/>
              </a:avLst>
            </a:prstGeom>
            <a:noFill/>
            <a:ln>
              <a:gradFill flip="none" rotWithShape="1">
                <a:gsLst>
                  <a:gs pos="0">
                    <a:schemeClr val="accent1"/>
                  </a:gs>
                  <a:gs pos="71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60" name="组合 159"/>
            <p:cNvGrpSpPr/>
            <p:nvPr/>
          </p:nvGrpSpPr>
          <p:grpSpPr>
            <a:xfrm>
              <a:off x="1940166" y="3124201"/>
              <a:ext cx="878052" cy="760282"/>
              <a:chOff x="2011675" y="2862180"/>
              <a:chExt cx="878052" cy="760282"/>
            </a:xfrm>
          </p:grpSpPr>
          <p:sp>
            <p:nvSpPr>
              <p:cNvPr id="157" name="香香13-8"/>
              <p:cNvSpPr/>
              <p:nvPr/>
            </p:nvSpPr>
            <p:spPr>
              <a:xfrm>
                <a:off x="2011675" y="2862180"/>
                <a:ext cx="878052" cy="760282"/>
              </a:xfrm>
              <a:custGeom>
                <a:avLst/>
                <a:gdLst>
                  <a:gd name="connsiteX0" fmla="*/ 1267644 w 1467264"/>
                  <a:gd name="connsiteY0" fmla="*/ 390816 h 1270466"/>
                  <a:gd name="connsiteX1" fmla="*/ 1267168 w 1467264"/>
                  <a:gd name="connsiteY1" fmla="*/ 232129 h 1270466"/>
                  <a:gd name="connsiteX2" fmla="*/ 1217733 w 1467264"/>
                  <a:gd name="connsiteY2" fmla="*/ 182504 h 1270466"/>
                  <a:gd name="connsiteX3" fmla="*/ 1163822 w 1467264"/>
                  <a:gd name="connsiteY3" fmla="*/ 182218 h 1270466"/>
                  <a:gd name="connsiteX4" fmla="*/ 1163726 w 1467264"/>
                  <a:gd name="connsiteY4" fmla="*/ 229557 h 1270466"/>
                  <a:gd name="connsiteX5" fmla="*/ 1080859 w 1467264"/>
                  <a:gd name="connsiteY5" fmla="*/ 319378 h 1270466"/>
                  <a:gd name="connsiteX6" fmla="*/ 993134 w 1467264"/>
                  <a:gd name="connsiteY6" fmla="*/ 234034 h 1270466"/>
                  <a:gd name="connsiteX7" fmla="*/ 992943 w 1467264"/>
                  <a:gd name="connsiteY7" fmla="*/ 182980 h 1270466"/>
                  <a:gd name="connsiteX8" fmla="*/ 882358 w 1467264"/>
                  <a:gd name="connsiteY8" fmla="*/ 182980 h 1270466"/>
                  <a:gd name="connsiteX9" fmla="*/ 882263 w 1467264"/>
                  <a:gd name="connsiteY9" fmla="*/ 231367 h 1270466"/>
                  <a:gd name="connsiteX10" fmla="*/ 797300 w 1467264"/>
                  <a:gd name="connsiteY10" fmla="*/ 319569 h 1270466"/>
                  <a:gd name="connsiteX11" fmla="*/ 711194 w 1467264"/>
                  <a:gd name="connsiteY11" fmla="*/ 234796 h 1270466"/>
                  <a:gd name="connsiteX12" fmla="*/ 711003 w 1467264"/>
                  <a:gd name="connsiteY12" fmla="*/ 183266 h 1270466"/>
                  <a:gd name="connsiteX13" fmla="*/ 600799 w 1467264"/>
                  <a:gd name="connsiteY13" fmla="*/ 183266 h 1270466"/>
                  <a:gd name="connsiteX14" fmla="*/ 600704 w 1467264"/>
                  <a:gd name="connsiteY14" fmla="*/ 230986 h 1270466"/>
                  <a:gd name="connsiteX15" fmla="*/ 516026 w 1467264"/>
                  <a:gd name="connsiteY15" fmla="*/ 319569 h 1270466"/>
                  <a:gd name="connsiteX16" fmla="*/ 429349 w 1467264"/>
                  <a:gd name="connsiteY16" fmla="*/ 230605 h 1270466"/>
                  <a:gd name="connsiteX17" fmla="*/ 429254 w 1467264"/>
                  <a:gd name="connsiteY17" fmla="*/ 183552 h 1270466"/>
                  <a:gd name="connsiteX18" fmla="*/ 318954 w 1467264"/>
                  <a:gd name="connsiteY18" fmla="*/ 183552 h 1270466"/>
                  <a:gd name="connsiteX19" fmla="*/ 318859 w 1467264"/>
                  <a:gd name="connsiteY19" fmla="*/ 228414 h 1270466"/>
                  <a:gd name="connsiteX20" fmla="*/ 231896 w 1467264"/>
                  <a:gd name="connsiteY20" fmla="*/ 319378 h 1270466"/>
                  <a:gd name="connsiteX21" fmla="*/ 147790 w 1467264"/>
                  <a:gd name="connsiteY21" fmla="*/ 228224 h 1270466"/>
                  <a:gd name="connsiteX22" fmla="*/ 147790 w 1467264"/>
                  <a:gd name="connsiteY22" fmla="*/ 186219 h 1270466"/>
                  <a:gd name="connsiteX23" fmla="*/ 41872 w 1467264"/>
                  <a:gd name="connsiteY23" fmla="*/ 248036 h 1270466"/>
                  <a:gd name="connsiteX24" fmla="*/ 20441 w 1467264"/>
                  <a:gd name="connsiteY24" fmla="*/ 270705 h 1270466"/>
                  <a:gd name="connsiteX25" fmla="*/ 1105 w 1467264"/>
                  <a:gd name="connsiteY25" fmla="*/ 245750 h 1270466"/>
                  <a:gd name="connsiteX26" fmla="*/ 88925 w 1467264"/>
                  <a:gd name="connsiteY26" fmla="*/ 139641 h 1270466"/>
                  <a:gd name="connsiteX27" fmla="*/ 148076 w 1467264"/>
                  <a:gd name="connsiteY27" fmla="*/ 136308 h 1270466"/>
                  <a:gd name="connsiteX28" fmla="*/ 148171 w 1467264"/>
                  <a:gd name="connsiteY28" fmla="*/ 82777 h 1270466"/>
                  <a:gd name="connsiteX29" fmla="*/ 228086 w 1467264"/>
                  <a:gd name="connsiteY29" fmla="*/ 290 h 1270466"/>
                  <a:gd name="connsiteX30" fmla="*/ 316382 w 1467264"/>
                  <a:gd name="connsiteY30" fmla="*/ 70204 h 1270466"/>
                  <a:gd name="connsiteX31" fmla="*/ 320573 w 1467264"/>
                  <a:gd name="connsiteY31" fmla="*/ 135927 h 1270466"/>
                  <a:gd name="connsiteX32" fmla="*/ 429349 w 1467264"/>
                  <a:gd name="connsiteY32" fmla="*/ 135927 h 1270466"/>
                  <a:gd name="connsiteX33" fmla="*/ 429444 w 1467264"/>
                  <a:gd name="connsiteY33" fmla="*/ 85444 h 1270466"/>
                  <a:gd name="connsiteX34" fmla="*/ 514217 w 1467264"/>
                  <a:gd name="connsiteY34" fmla="*/ 5 h 1270466"/>
                  <a:gd name="connsiteX35" fmla="*/ 600323 w 1467264"/>
                  <a:gd name="connsiteY35" fmla="*/ 83920 h 1270466"/>
                  <a:gd name="connsiteX36" fmla="*/ 600418 w 1467264"/>
                  <a:gd name="connsiteY36" fmla="*/ 135831 h 1270466"/>
                  <a:gd name="connsiteX37" fmla="*/ 710813 w 1467264"/>
                  <a:gd name="connsiteY37" fmla="*/ 135831 h 1270466"/>
                  <a:gd name="connsiteX38" fmla="*/ 710908 w 1467264"/>
                  <a:gd name="connsiteY38" fmla="*/ 88016 h 1270466"/>
                  <a:gd name="connsiteX39" fmla="*/ 798252 w 1467264"/>
                  <a:gd name="connsiteY39" fmla="*/ 100 h 1270466"/>
                  <a:gd name="connsiteX40" fmla="*/ 881977 w 1467264"/>
                  <a:gd name="connsiteY40" fmla="*/ 88682 h 1270466"/>
                  <a:gd name="connsiteX41" fmla="*/ 882072 w 1467264"/>
                  <a:gd name="connsiteY41" fmla="*/ 135831 h 1270466"/>
                  <a:gd name="connsiteX42" fmla="*/ 990657 w 1467264"/>
                  <a:gd name="connsiteY42" fmla="*/ 135831 h 1270466"/>
                  <a:gd name="connsiteX43" fmla="*/ 994943 w 1467264"/>
                  <a:gd name="connsiteY43" fmla="*/ 71728 h 1270466"/>
                  <a:gd name="connsiteX44" fmla="*/ 1084669 w 1467264"/>
                  <a:gd name="connsiteY44" fmla="*/ 290 h 1270466"/>
                  <a:gd name="connsiteX45" fmla="*/ 1163250 w 1467264"/>
                  <a:gd name="connsiteY45" fmla="*/ 83825 h 1270466"/>
                  <a:gd name="connsiteX46" fmla="*/ 1163345 w 1467264"/>
                  <a:gd name="connsiteY46" fmla="*/ 136498 h 1270466"/>
                  <a:gd name="connsiteX47" fmla="*/ 1192301 w 1467264"/>
                  <a:gd name="connsiteY47" fmla="*/ 137832 h 1270466"/>
                  <a:gd name="connsiteX48" fmla="*/ 1311459 w 1467264"/>
                  <a:gd name="connsiteY48" fmla="*/ 258132 h 1270466"/>
                  <a:gd name="connsiteX49" fmla="*/ 1311269 w 1467264"/>
                  <a:gd name="connsiteY49" fmla="*/ 584459 h 1270466"/>
                  <a:gd name="connsiteX50" fmla="*/ 1331938 w 1467264"/>
                  <a:gd name="connsiteY50" fmla="*/ 628369 h 1270466"/>
                  <a:gd name="connsiteX51" fmla="*/ 1392517 w 1467264"/>
                  <a:gd name="connsiteY51" fmla="*/ 1129194 h 1270466"/>
                  <a:gd name="connsiteX52" fmla="*/ 1357084 w 1467264"/>
                  <a:gd name="connsiteY52" fmla="*/ 1140909 h 1270466"/>
                  <a:gd name="connsiteX53" fmla="*/ 1357846 w 1467264"/>
                  <a:gd name="connsiteY53" fmla="*/ 1103667 h 1270466"/>
                  <a:gd name="connsiteX54" fmla="*/ 1421568 w 1467264"/>
                  <a:gd name="connsiteY54" fmla="*/ 946885 h 1270466"/>
                  <a:gd name="connsiteX55" fmla="*/ 1164965 w 1467264"/>
                  <a:gd name="connsiteY55" fmla="*/ 596270 h 1270466"/>
                  <a:gd name="connsiteX56" fmla="*/ 796347 w 1467264"/>
                  <a:gd name="connsiteY56" fmla="*/ 836300 h 1270466"/>
                  <a:gd name="connsiteX57" fmla="*/ 923315 w 1467264"/>
                  <a:gd name="connsiteY57" fmla="*/ 1169580 h 1270466"/>
                  <a:gd name="connsiteX58" fmla="*/ 1279741 w 1467264"/>
                  <a:gd name="connsiteY58" fmla="*/ 1175676 h 1270466"/>
                  <a:gd name="connsiteX59" fmla="*/ 1289647 w 1467264"/>
                  <a:gd name="connsiteY59" fmla="*/ 1169103 h 1270466"/>
                  <a:gd name="connsiteX60" fmla="*/ 1323365 w 1467264"/>
                  <a:gd name="connsiteY60" fmla="*/ 1171675 h 1270466"/>
                  <a:gd name="connsiteX61" fmla="*/ 1312602 w 1467264"/>
                  <a:gd name="connsiteY61" fmla="*/ 1205489 h 1270466"/>
                  <a:gd name="connsiteX62" fmla="*/ 1064381 w 1467264"/>
                  <a:gd name="connsiteY62" fmla="*/ 1267878 h 1270466"/>
                  <a:gd name="connsiteX63" fmla="*/ 877976 w 1467264"/>
                  <a:gd name="connsiteY63" fmla="*/ 1189963 h 1270466"/>
                  <a:gd name="connsiteX64" fmla="*/ 841305 w 1467264"/>
                  <a:gd name="connsiteY64" fmla="*/ 1178819 h 1270466"/>
                  <a:gd name="connsiteX65" fmla="*/ 112547 w 1467264"/>
                  <a:gd name="connsiteY65" fmla="*/ 1178247 h 1270466"/>
                  <a:gd name="connsiteX66" fmla="*/ 2915 w 1467264"/>
                  <a:gd name="connsiteY66" fmla="*/ 1098618 h 1270466"/>
                  <a:gd name="connsiteX67" fmla="*/ 248 w 1467264"/>
                  <a:gd name="connsiteY67" fmla="*/ 1065567 h 1270466"/>
                  <a:gd name="connsiteX68" fmla="*/ 533 w 1467264"/>
                  <a:gd name="connsiteY68" fmla="*/ 351096 h 1270466"/>
                  <a:gd name="connsiteX69" fmla="*/ 1772 w 1467264"/>
                  <a:gd name="connsiteY69" fmla="*/ 332427 h 1270466"/>
                  <a:gd name="connsiteX70" fmla="*/ 21679 w 1467264"/>
                  <a:gd name="connsiteY70" fmla="*/ 316425 h 1270466"/>
                  <a:gd name="connsiteX71" fmla="*/ 41396 w 1467264"/>
                  <a:gd name="connsiteY71" fmla="*/ 331951 h 1270466"/>
                  <a:gd name="connsiteX72" fmla="*/ 43205 w 1467264"/>
                  <a:gd name="connsiteY72" fmla="*/ 367289 h 1270466"/>
                  <a:gd name="connsiteX73" fmla="*/ 67304 w 1467264"/>
                  <a:gd name="connsiteY73" fmla="*/ 391482 h 1270466"/>
                  <a:gd name="connsiteX74" fmla="*/ 424491 w 1467264"/>
                  <a:gd name="connsiteY74" fmla="*/ 391101 h 1270466"/>
                  <a:gd name="connsiteX75" fmla="*/ 1236593 w 1467264"/>
                  <a:gd name="connsiteY75" fmla="*/ 390911 h 1270466"/>
                  <a:gd name="connsiteX76" fmla="*/ 1267644 w 1467264"/>
                  <a:gd name="connsiteY76" fmla="*/ 390816 h 1270466"/>
                  <a:gd name="connsiteX77" fmla="*/ 550983 w 1467264"/>
                  <a:gd name="connsiteY77" fmla="*/ 931455 h 1270466"/>
                  <a:gd name="connsiteX78" fmla="*/ 551840 w 1467264"/>
                  <a:gd name="connsiteY78" fmla="*/ 1121859 h 1270466"/>
                  <a:gd name="connsiteX79" fmla="*/ 570890 w 1467264"/>
                  <a:gd name="connsiteY79" fmla="*/ 1134432 h 1270466"/>
                  <a:gd name="connsiteX80" fmla="*/ 761390 w 1467264"/>
                  <a:gd name="connsiteY80" fmla="*/ 1134813 h 1270466"/>
                  <a:gd name="connsiteX81" fmla="*/ 823017 w 1467264"/>
                  <a:gd name="connsiteY81" fmla="*/ 1134813 h 1270466"/>
                  <a:gd name="connsiteX82" fmla="*/ 744626 w 1467264"/>
                  <a:gd name="connsiteY82" fmla="*/ 931359 h 1270466"/>
                  <a:gd name="connsiteX83" fmla="*/ 550983 w 1467264"/>
                  <a:gd name="connsiteY83" fmla="*/ 931455 h 1270466"/>
                  <a:gd name="connsiteX84" fmla="*/ 43586 w 1467264"/>
                  <a:gd name="connsiteY84" fmla="*/ 435583 h 1270466"/>
                  <a:gd name="connsiteX85" fmla="*/ 43491 w 1467264"/>
                  <a:gd name="connsiteY85" fmla="*/ 625321 h 1270466"/>
                  <a:gd name="connsiteX86" fmla="*/ 62732 w 1467264"/>
                  <a:gd name="connsiteY86" fmla="*/ 639228 h 1270466"/>
                  <a:gd name="connsiteX87" fmla="*/ 193415 w 1467264"/>
                  <a:gd name="connsiteY87" fmla="*/ 639132 h 1270466"/>
                  <a:gd name="connsiteX88" fmla="*/ 252184 w 1467264"/>
                  <a:gd name="connsiteY88" fmla="*/ 639132 h 1270466"/>
                  <a:gd name="connsiteX89" fmla="*/ 252184 w 1467264"/>
                  <a:gd name="connsiteY89" fmla="*/ 435583 h 1270466"/>
                  <a:gd name="connsiteX90" fmla="*/ 43586 w 1467264"/>
                  <a:gd name="connsiteY90" fmla="*/ 435583 h 1270466"/>
                  <a:gd name="connsiteX91" fmla="*/ 251708 w 1467264"/>
                  <a:gd name="connsiteY91" fmla="*/ 886401 h 1270466"/>
                  <a:gd name="connsiteX92" fmla="*/ 251708 w 1467264"/>
                  <a:gd name="connsiteY92" fmla="*/ 683805 h 1270466"/>
                  <a:gd name="connsiteX93" fmla="*/ 45491 w 1467264"/>
                  <a:gd name="connsiteY93" fmla="*/ 683805 h 1270466"/>
                  <a:gd name="connsiteX94" fmla="*/ 45491 w 1467264"/>
                  <a:gd name="connsiteY94" fmla="*/ 886401 h 1270466"/>
                  <a:gd name="connsiteX95" fmla="*/ 251708 w 1467264"/>
                  <a:gd name="connsiteY95" fmla="*/ 886401 h 1270466"/>
                  <a:gd name="connsiteX96" fmla="*/ 298761 w 1467264"/>
                  <a:gd name="connsiteY96" fmla="*/ 884211 h 1270466"/>
                  <a:gd name="connsiteX97" fmla="*/ 507549 w 1467264"/>
                  <a:gd name="connsiteY97" fmla="*/ 884211 h 1270466"/>
                  <a:gd name="connsiteX98" fmla="*/ 507740 w 1467264"/>
                  <a:gd name="connsiteY98" fmla="*/ 698378 h 1270466"/>
                  <a:gd name="connsiteX99" fmla="*/ 488213 w 1467264"/>
                  <a:gd name="connsiteY99" fmla="*/ 681995 h 1270466"/>
                  <a:gd name="connsiteX100" fmla="*/ 312477 w 1467264"/>
                  <a:gd name="connsiteY100" fmla="*/ 682281 h 1270466"/>
                  <a:gd name="connsiteX101" fmla="*/ 298761 w 1467264"/>
                  <a:gd name="connsiteY101" fmla="*/ 684471 h 1270466"/>
                  <a:gd name="connsiteX102" fmla="*/ 298761 w 1467264"/>
                  <a:gd name="connsiteY102" fmla="*/ 884211 h 1270466"/>
                  <a:gd name="connsiteX103" fmla="*/ 297523 w 1467264"/>
                  <a:gd name="connsiteY103" fmla="*/ 435297 h 1270466"/>
                  <a:gd name="connsiteX104" fmla="*/ 298475 w 1467264"/>
                  <a:gd name="connsiteY104" fmla="*/ 627321 h 1270466"/>
                  <a:gd name="connsiteX105" fmla="*/ 318668 w 1467264"/>
                  <a:gd name="connsiteY105" fmla="*/ 638656 h 1270466"/>
                  <a:gd name="connsiteX106" fmla="*/ 485356 w 1467264"/>
                  <a:gd name="connsiteY106" fmla="*/ 639418 h 1270466"/>
                  <a:gd name="connsiteX107" fmla="*/ 507740 w 1467264"/>
                  <a:gd name="connsiteY107" fmla="*/ 615701 h 1270466"/>
                  <a:gd name="connsiteX108" fmla="*/ 507740 w 1467264"/>
                  <a:gd name="connsiteY108" fmla="*/ 470445 h 1270466"/>
                  <a:gd name="connsiteX109" fmla="*/ 507740 w 1467264"/>
                  <a:gd name="connsiteY109" fmla="*/ 435202 h 1270466"/>
                  <a:gd name="connsiteX110" fmla="*/ 297523 w 1467264"/>
                  <a:gd name="connsiteY110" fmla="*/ 435297 h 1270466"/>
                  <a:gd name="connsiteX111" fmla="*/ 761486 w 1467264"/>
                  <a:gd name="connsiteY111" fmla="*/ 436536 h 1270466"/>
                  <a:gd name="connsiteX112" fmla="*/ 550888 w 1467264"/>
                  <a:gd name="connsiteY112" fmla="*/ 436536 h 1270466"/>
                  <a:gd name="connsiteX113" fmla="*/ 551555 w 1467264"/>
                  <a:gd name="connsiteY113" fmla="*/ 624083 h 1270466"/>
                  <a:gd name="connsiteX114" fmla="*/ 566414 w 1467264"/>
                  <a:gd name="connsiteY114" fmla="*/ 638656 h 1270466"/>
                  <a:gd name="connsiteX115" fmla="*/ 747198 w 1467264"/>
                  <a:gd name="connsiteY115" fmla="*/ 638465 h 1270466"/>
                  <a:gd name="connsiteX116" fmla="*/ 760819 w 1467264"/>
                  <a:gd name="connsiteY116" fmla="*/ 625035 h 1270466"/>
                  <a:gd name="connsiteX117" fmla="*/ 761486 w 1467264"/>
                  <a:gd name="connsiteY117" fmla="*/ 436536 h 1270466"/>
                  <a:gd name="connsiteX118" fmla="*/ 299047 w 1467264"/>
                  <a:gd name="connsiteY118" fmla="*/ 1134813 h 1270466"/>
                  <a:gd name="connsiteX119" fmla="*/ 493357 w 1467264"/>
                  <a:gd name="connsiteY119" fmla="*/ 1133956 h 1270466"/>
                  <a:gd name="connsiteX120" fmla="*/ 506692 w 1467264"/>
                  <a:gd name="connsiteY120" fmla="*/ 1115382 h 1270466"/>
                  <a:gd name="connsiteX121" fmla="*/ 507644 w 1467264"/>
                  <a:gd name="connsiteY121" fmla="*/ 982223 h 1270466"/>
                  <a:gd name="connsiteX122" fmla="*/ 454781 w 1467264"/>
                  <a:gd name="connsiteY122" fmla="*/ 930407 h 1270466"/>
                  <a:gd name="connsiteX123" fmla="*/ 299047 w 1467264"/>
                  <a:gd name="connsiteY123" fmla="*/ 930407 h 1270466"/>
                  <a:gd name="connsiteX124" fmla="*/ 299047 w 1467264"/>
                  <a:gd name="connsiteY124" fmla="*/ 1134813 h 1270466"/>
                  <a:gd name="connsiteX125" fmla="*/ 251517 w 1467264"/>
                  <a:gd name="connsiteY125" fmla="*/ 1134147 h 1270466"/>
                  <a:gd name="connsiteX126" fmla="*/ 251517 w 1467264"/>
                  <a:gd name="connsiteY126" fmla="*/ 930407 h 1270466"/>
                  <a:gd name="connsiteX127" fmla="*/ 59207 w 1467264"/>
                  <a:gd name="connsiteY127" fmla="*/ 931074 h 1270466"/>
                  <a:gd name="connsiteX128" fmla="*/ 44253 w 1467264"/>
                  <a:gd name="connsiteY128" fmla="*/ 945552 h 1270466"/>
                  <a:gd name="connsiteX129" fmla="*/ 44634 w 1467264"/>
                  <a:gd name="connsiteY129" fmla="*/ 1081188 h 1270466"/>
                  <a:gd name="connsiteX130" fmla="*/ 91497 w 1467264"/>
                  <a:gd name="connsiteY130" fmla="*/ 1133480 h 1270466"/>
                  <a:gd name="connsiteX131" fmla="*/ 251517 w 1467264"/>
                  <a:gd name="connsiteY131" fmla="*/ 1134147 h 1270466"/>
                  <a:gd name="connsiteX132" fmla="*/ 742436 w 1467264"/>
                  <a:gd name="connsiteY132" fmla="*/ 886020 h 1270466"/>
                  <a:gd name="connsiteX133" fmla="*/ 759866 w 1467264"/>
                  <a:gd name="connsiteY133" fmla="*/ 683995 h 1270466"/>
                  <a:gd name="connsiteX134" fmla="*/ 552412 w 1467264"/>
                  <a:gd name="connsiteY134" fmla="*/ 683995 h 1270466"/>
                  <a:gd name="connsiteX135" fmla="*/ 552412 w 1467264"/>
                  <a:gd name="connsiteY135" fmla="*/ 886020 h 1270466"/>
                  <a:gd name="connsiteX136" fmla="*/ 742436 w 1467264"/>
                  <a:gd name="connsiteY136" fmla="*/ 886020 h 1270466"/>
                  <a:gd name="connsiteX137" fmla="*/ 804539 w 1467264"/>
                  <a:gd name="connsiteY137" fmla="*/ 435488 h 1270466"/>
                  <a:gd name="connsiteX138" fmla="*/ 804824 w 1467264"/>
                  <a:gd name="connsiteY138" fmla="*/ 625607 h 1270466"/>
                  <a:gd name="connsiteX139" fmla="*/ 812159 w 1467264"/>
                  <a:gd name="connsiteY139" fmla="*/ 637989 h 1270466"/>
                  <a:gd name="connsiteX140" fmla="*/ 875690 w 1467264"/>
                  <a:gd name="connsiteY140" fmla="*/ 629607 h 1270466"/>
                  <a:gd name="connsiteX141" fmla="*/ 1001230 w 1467264"/>
                  <a:gd name="connsiteY141" fmla="*/ 563313 h 1270466"/>
                  <a:gd name="connsiteX142" fmla="*/ 1014374 w 1467264"/>
                  <a:gd name="connsiteY142" fmla="*/ 550074 h 1270466"/>
                  <a:gd name="connsiteX143" fmla="*/ 1014946 w 1467264"/>
                  <a:gd name="connsiteY143" fmla="*/ 435583 h 1270466"/>
                  <a:gd name="connsiteX144" fmla="*/ 804539 w 1467264"/>
                  <a:gd name="connsiteY144" fmla="*/ 435488 h 1270466"/>
                  <a:gd name="connsiteX145" fmla="*/ 1266501 w 1467264"/>
                  <a:gd name="connsiteY145" fmla="*/ 585221 h 1270466"/>
                  <a:gd name="connsiteX146" fmla="*/ 1266501 w 1467264"/>
                  <a:gd name="connsiteY146" fmla="*/ 436631 h 1270466"/>
                  <a:gd name="connsiteX147" fmla="*/ 1059904 w 1467264"/>
                  <a:gd name="connsiteY147" fmla="*/ 436631 h 1270466"/>
                  <a:gd name="connsiteX148" fmla="*/ 1059904 w 1467264"/>
                  <a:gd name="connsiteY148" fmla="*/ 550169 h 1270466"/>
                  <a:gd name="connsiteX149" fmla="*/ 1266501 w 1467264"/>
                  <a:gd name="connsiteY149" fmla="*/ 585221 h 1270466"/>
                  <a:gd name="connsiteX150" fmla="*/ 276092 w 1467264"/>
                  <a:gd name="connsiteY150" fmla="*/ 159739 h 1270466"/>
                  <a:gd name="connsiteX151" fmla="*/ 275996 w 1467264"/>
                  <a:gd name="connsiteY151" fmla="*/ 159739 h 1270466"/>
                  <a:gd name="connsiteX152" fmla="*/ 275806 w 1467264"/>
                  <a:gd name="connsiteY152" fmla="*/ 88397 h 1270466"/>
                  <a:gd name="connsiteX153" fmla="*/ 233610 w 1467264"/>
                  <a:gd name="connsiteY153" fmla="*/ 43629 h 1270466"/>
                  <a:gd name="connsiteX154" fmla="*/ 191224 w 1467264"/>
                  <a:gd name="connsiteY154" fmla="*/ 88016 h 1270466"/>
                  <a:gd name="connsiteX155" fmla="*/ 191224 w 1467264"/>
                  <a:gd name="connsiteY155" fmla="*/ 230700 h 1270466"/>
                  <a:gd name="connsiteX156" fmla="*/ 233324 w 1467264"/>
                  <a:gd name="connsiteY156" fmla="*/ 275754 h 1270466"/>
                  <a:gd name="connsiteX157" fmla="*/ 275996 w 1467264"/>
                  <a:gd name="connsiteY157" fmla="*/ 231081 h 1270466"/>
                  <a:gd name="connsiteX158" fmla="*/ 276092 w 1467264"/>
                  <a:gd name="connsiteY158" fmla="*/ 159739 h 1270466"/>
                  <a:gd name="connsiteX159" fmla="*/ 557555 w 1467264"/>
                  <a:gd name="connsiteY159" fmla="*/ 159930 h 1270466"/>
                  <a:gd name="connsiteX160" fmla="*/ 557555 w 1467264"/>
                  <a:gd name="connsiteY160" fmla="*/ 90968 h 1270466"/>
                  <a:gd name="connsiteX161" fmla="*/ 557460 w 1467264"/>
                  <a:gd name="connsiteY161" fmla="*/ 86206 h 1270466"/>
                  <a:gd name="connsiteX162" fmla="*/ 515455 w 1467264"/>
                  <a:gd name="connsiteY162" fmla="*/ 43724 h 1270466"/>
                  <a:gd name="connsiteX163" fmla="*/ 473069 w 1467264"/>
                  <a:gd name="connsiteY163" fmla="*/ 85634 h 1270466"/>
                  <a:gd name="connsiteX164" fmla="*/ 472973 w 1467264"/>
                  <a:gd name="connsiteY164" fmla="*/ 233081 h 1270466"/>
                  <a:gd name="connsiteX165" fmla="*/ 514883 w 1467264"/>
                  <a:gd name="connsiteY165" fmla="*/ 275849 h 1270466"/>
                  <a:gd name="connsiteX166" fmla="*/ 557365 w 1467264"/>
                  <a:gd name="connsiteY166" fmla="*/ 231272 h 1270466"/>
                  <a:gd name="connsiteX167" fmla="*/ 557555 w 1467264"/>
                  <a:gd name="connsiteY167" fmla="*/ 159930 h 1270466"/>
                  <a:gd name="connsiteX168" fmla="*/ 839019 w 1467264"/>
                  <a:gd name="connsiteY168" fmla="*/ 161358 h 1270466"/>
                  <a:gd name="connsiteX169" fmla="*/ 839019 w 1467264"/>
                  <a:gd name="connsiteY169" fmla="*/ 161358 h 1270466"/>
                  <a:gd name="connsiteX170" fmla="*/ 839114 w 1467264"/>
                  <a:gd name="connsiteY170" fmla="*/ 90016 h 1270466"/>
                  <a:gd name="connsiteX171" fmla="*/ 839019 w 1467264"/>
                  <a:gd name="connsiteY171" fmla="*/ 85253 h 1270466"/>
                  <a:gd name="connsiteX172" fmla="*/ 798919 w 1467264"/>
                  <a:gd name="connsiteY172" fmla="*/ 43820 h 1270466"/>
                  <a:gd name="connsiteX173" fmla="*/ 755866 w 1467264"/>
                  <a:gd name="connsiteY173" fmla="*/ 81729 h 1270466"/>
                  <a:gd name="connsiteX174" fmla="*/ 755390 w 1467264"/>
                  <a:gd name="connsiteY174" fmla="*/ 236130 h 1270466"/>
                  <a:gd name="connsiteX175" fmla="*/ 797585 w 1467264"/>
                  <a:gd name="connsiteY175" fmla="*/ 275754 h 1270466"/>
                  <a:gd name="connsiteX176" fmla="*/ 838924 w 1467264"/>
                  <a:gd name="connsiteY176" fmla="*/ 232701 h 1270466"/>
                  <a:gd name="connsiteX177" fmla="*/ 839019 w 1467264"/>
                  <a:gd name="connsiteY177" fmla="*/ 161358 h 1270466"/>
                  <a:gd name="connsiteX178" fmla="*/ 1120578 w 1467264"/>
                  <a:gd name="connsiteY178" fmla="*/ 159739 h 1270466"/>
                  <a:gd name="connsiteX179" fmla="*/ 1120388 w 1467264"/>
                  <a:gd name="connsiteY179" fmla="*/ 86206 h 1270466"/>
                  <a:gd name="connsiteX180" fmla="*/ 1079144 w 1467264"/>
                  <a:gd name="connsiteY180" fmla="*/ 43820 h 1270466"/>
                  <a:gd name="connsiteX181" fmla="*/ 1037425 w 1467264"/>
                  <a:gd name="connsiteY181" fmla="*/ 85730 h 1270466"/>
                  <a:gd name="connsiteX182" fmla="*/ 1037139 w 1467264"/>
                  <a:gd name="connsiteY182" fmla="*/ 232891 h 1270466"/>
                  <a:gd name="connsiteX183" fmla="*/ 1078478 w 1467264"/>
                  <a:gd name="connsiteY183" fmla="*/ 275563 h 1270466"/>
                  <a:gd name="connsiteX184" fmla="*/ 1120483 w 1467264"/>
                  <a:gd name="connsiteY184" fmla="*/ 230986 h 1270466"/>
                  <a:gd name="connsiteX185" fmla="*/ 1120578 w 1467264"/>
                  <a:gd name="connsiteY185" fmla="*/ 159739 h 1270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</a:cxnLst>
                <a:rect l="l" t="t" r="r" b="b"/>
                <a:pathLst>
                  <a:path w="1467264" h="1270466">
                    <a:moveTo>
                      <a:pt x="1267644" y="390816"/>
                    </a:moveTo>
                    <a:cubicBezTo>
                      <a:pt x="1267644" y="335094"/>
                      <a:pt x="1268692" y="283564"/>
                      <a:pt x="1267168" y="232129"/>
                    </a:cubicBezTo>
                    <a:cubicBezTo>
                      <a:pt x="1266406" y="205650"/>
                      <a:pt x="1243927" y="184694"/>
                      <a:pt x="1217733" y="182504"/>
                    </a:cubicBezTo>
                    <a:cubicBezTo>
                      <a:pt x="1201255" y="181170"/>
                      <a:pt x="1184586" y="182218"/>
                      <a:pt x="1163822" y="182218"/>
                    </a:cubicBezTo>
                    <a:cubicBezTo>
                      <a:pt x="1163822" y="198696"/>
                      <a:pt x="1164107" y="214127"/>
                      <a:pt x="1163726" y="229557"/>
                    </a:cubicBezTo>
                    <a:cubicBezTo>
                      <a:pt x="1162583" y="280897"/>
                      <a:pt x="1128960" y="317187"/>
                      <a:pt x="1080859" y="319378"/>
                    </a:cubicBezTo>
                    <a:cubicBezTo>
                      <a:pt x="1035425" y="321474"/>
                      <a:pt x="996658" y="284231"/>
                      <a:pt x="993134" y="234034"/>
                    </a:cubicBezTo>
                    <a:cubicBezTo>
                      <a:pt x="991991" y="217651"/>
                      <a:pt x="992943" y="201078"/>
                      <a:pt x="992943" y="182980"/>
                    </a:cubicBezTo>
                    <a:cubicBezTo>
                      <a:pt x="955224" y="182980"/>
                      <a:pt x="920077" y="182980"/>
                      <a:pt x="882358" y="182980"/>
                    </a:cubicBezTo>
                    <a:cubicBezTo>
                      <a:pt x="882358" y="200030"/>
                      <a:pt x="882739" y="215651"/>
                      <a:pt x="882263" y="231367"/>
                    </a:cubicBezTo>
                    <a:cubicBezTo>
                      <a:pt x="880929" y="280992"/>
                      <a:pt x="844163" y="319188"/>
                      <a:pt x="797300" y="319569"/>
                    </a:cubicBezTo>
                    <a:cubicBezTo>
                      <a:pt x="751961" y="319950"/>
                      <a:pt x="714146" y="283088"/>
                      <a:pt x="711194" y="234796"/>
                    </a:cubicBezTo>
                    <a:cubicBezTo>
                      <a:pt x="710146" y="218318"/>
                      <a:pt x="711003" y="201649"/>
                      <a:pt x="711003" y="183266"/>
                    </a:cubicBezTo>
                    <a:cubicBezTo>
                      <a:pt x="673951" y="183266"/>
                      <a:pt x="638899" y="183266"/>
                      <a:pt x="600799" y="183266"/>
                    </a:cubicBezTo>
                    <a:cubicBezTo>
                      <a:pt x="600799" y="199744"/>
                      <a:pt x="601085" y="215365"/>
                      <a:pt x="600704" y="230986"/>
                    </a:cubicBezTo>
                    <a:cubicBezTo>
                      <a:pt x="599465" y="280802"/>
                      <a:pt x="562889" y="318997"/>
                      <a:pt x="516026" y="319569"/>
                    </a:cubicBezTo>
                    <a:cubicBezTo>
                      <a:pt x="468306" y="320140"/>
                      <a:pt x="430587" y="281564"/>
                      <a:pt x="429349" y="230605"/>
                    </a:cubicBezTo>
                    <a:cubicBezTo>
                      <a:pt x="428968" y="215651"/>
                      <a:pt x="429254" y="200601"/>
                      <a:pt x="429254" y="183552"/>
                    </a:cubicBezTo>
                    <a:cubicBezTo>
                      <a:pt x="392392" y="183552"/>
                      <a:pt x="357340" y="183552"/>
                      <a:pt x="318954" y="183552"/>
                    </a:cubicBezTo>
                    <a:cubicBezTo>
                      <a:pt x="318954" y="198792"/>
                      <a:pt x="319335" y="213651"/>
                      <a:pt x="318859" y="228414"/>
                    </a:cubicBezTo>
                    <a:cubicBezTo>
                      <a:pt x="317240" y="281850"/>
                      <a:pt x="280283" y="320426"/>
                      <a:pt x="231896" y="319378"/>
                    </a:cubicBezTo>
                    <a:cubicBezTo>
                      <a:pt x="183604" y="318330"/>
                      <a:pt x="148933" y="280897"/>
                      <a:pt x="147790" y="228224"/>
                    </a:cubicBezTo>
                    <a:cubicBezTo>
                      <a:pt x="147504" y="214031"/>
                      <a:pt x="147790" y="199839"/>
                      <a:pt x="147790" y="186219"/>
                    </a:cubicBezTo>
                    <a:cubicBezTo>
                      <a:pt x="86258" y="170217"/>
                      <a:pt x="41777" y="191362"/>
                      <a:pt x="41872" y="248036"/>
                    </a:cubicBezTo>
                    <a:cubicBezTo>
                      <a:pt x="41872" y="255560"/>
                      <a:pt x="27870" y="263085"/>
                      <a:pt x="20441" y="270705"/>
                    </a:cubicBezTo>
                    <a:cubicBezTo>
                      <a:pt x="13678" y="262419"/>
                      <a:pt x="1962" y="254608"/>
                      <a:pt x="1105" y="245750"/>
                    </a:cubicBezTo>
                    <a:cubicBezTo>
                      <a:pt x="-3943" y="193553"/>
                      <a:pt x="35871" y="146118"/>
                      <a:pt x="88925" y="139641"/>
                    </a:cubicBezTo>
                    <a:cubicBezTo>
                      <a:pt x="107594" y="137355"/>
                      <a:pt x="126549" y="137451"/>
                      <a:pt x="148076" y="136308"/>
                    </a:cubicBezTo>
                    <a:cubicBezTo>
                      <a:pt x="148076" y="117353"/>
                      <a:pt x="147504" y="100017"/>
                      <a:pt x="148171" y="82777"/>
                    </a:cubicBezTo>
                    <a:cubicBezTo>
                      <a:pt x="150076" y="37724"/>
                      <a:pt x="183985" y="2957"/>
                      <a:pt x="228086" y="290"/>
                    </a:cubicBezTo>
                    <a:cubicBezTo>
                      <a:pt x="271329" y="-2377"/>
                      <a:pt x="309048" y="26484"/>
                      <a:pt x="316382" y="70204"/>
                    </a:cubicBezTo>
                    <a:cubicBezTo>
                      <a:pt x="319907" y="91064"/>
                      <a:pt x="319240" y="112685"/>
                      <a:pt x="320573" y="135927"/>
                    </a:cubicBezTo>
                    <a:cubicBezTo>
                      <a:pt x="356292" y="135927"/>
                      <a:pt x="391439" y="135927"/>
                      <a:pt x="429349" y="135927"/>
                    </a:cubicBezTo>
                    <a:cubicBezTo>
                      <a:pt x="429349" y="118400"/>
                      <a:pt x="428873" y="101922"/>
                      <a:pt x="429444" y="85444"/>
                    </a:cubicBezTo>
                    <a:cubicBezTo>
                      <a:pt x="431159" y="36866"/>
                      <a:pt x="467544" y="481"/>
                      <a:pt x="514217" y="5"/>
                    </a:cubicBezTo>
                    <a:cubicBezTo>
                      <a:pt x="561080" y="-472"/>
                      <a:pt x="597751" y="34961"/>
                      <a:pt x="600323" y="83920"/>
                    </a:cubicBezTo>
                    <a:cubicBezTo>
                      <a:pt x="601180" y="100493"/>
                      <a:pt x="600418" y="117067"/>
                      <a:pt x="600418" y="135831"/>
                    </a:cubicBezTo>
                    <a:cubicBezTo>
                      <a:pt x="637565" y="135831"/>
                      <a:pt x="672713" y="135831"/>
                      <a:pt x="710813" y="135831"/>
                    </a:cubicBezTo>
                    <a:cubicBezTo>
                      <a:pt x="710813" y="119353"/>
                      <a:pt x="710336" y="103637"/>
                      <a:pt x="710908" y="88016"/>
                    </a:cubicBezTo>
                    <a:cubicBezTo>
                      <a:pt x="712908" y="36200"/>
                      <a:pt x="749865" y="-757"/>
                      <a:pt x="798252" y="100"/>
                    </a:cubicBezTo>
                    <a:cubicBezTo>
                      <a:pt x="845877" y="1052"/>
                      <a:pt x="880834" y="37819"/>
                      <a:pt x="881977" y="88682"/>
                    </a:cubicBezTo>
                    <a:cubicBezTo>
                      <a:pt x="882263" y="103732"/>
                      <a:pt x="882072" y="118686"/>
                      <a:pt x="882072" y="135831"/>
                    </a:cubicBezTo>
                    <a:cubicBezTo>
                      <a:pt x="918839" y="135831"/>
                      <a:pt x="953986" y="135831"/>
                      <a:pt x="990657" y="135831"/>
                    </a:cubicBezTo>
                    <a:cubicBezTo>
                      <a:pt x="991991" y="113924"/>
                      <a:pt x="991705" y="92588"/>
                      <a:pt x="994943" y="71728"/>
                    </a:cubicBezTo>
                    <a:cubicBezTo>
                      <a:pt x="1001801" y="27151"/>
                      <a:pt x="1040187" y="-2567"/>
                      <a:pt x="1084669" y="290"/>
                    </a:cubicBezTo>
                    <a:cubicBezTo>
                      <a:pt x="1128293" y="3053"/>
                      <a:pt x="1161631" y="38390"/>
                      <a:pt x="1163250" y="83825"/>
                    </a:cubicBezTo>
                    <a:cubicBezTo>
                      <a:pt x="1163822" y="100398"/>
                      <a:pt x="1163345" y="117067"/>
                      <a:pt x="1163345" y="136498"/>
                    </a:cubicBezTo>
                    <a:cubicBezTo>
                      <a:pt x="1173918" y="137070"/>
                      <a:pt x="1183157" y="137832"/>
                      <a:pt x="1192301" y="137832"/>
                    </a:cubicBezTo>
                    <a:cubicBezTo>
                      <a:pt x="1272978" y="138213"/>
                      <a:pt x="1311364" y="176979"/>
                      <a:pt x="1311459" y="258132"/>
                    </a:cubicBezTo>
                    <a:cubicBezTo>
                      <a:pt x="1311554" y="366908"/>
                      <a:pt x="1312126" y="475683"/>
                      <a:pt x="1311269" y="584459"/>
                    </a:cubicBezTo>
                    <a:cubicBezTo>
                      <a:pt x="1311078" y="603795"/>
                      <a:pt x="1316507" y="616272"/>
                      <a:pt x="1331938" y="628369"/>
                    </a:cubicBezTo>
                    <a:cubicBezTo>
                      <a:pt x="1485195" y="748860"/>
                      <a:pt x="1512341" y="976222"/>
                      <a:pt x="1392517" y="1129194"/>
                    </a:cubicBezTo>
                    <a:cubicBezTo>
                      <a:pt x="1382992" y="1141386"/>
                      <a:pt x="1372610" y="1152339"/>
                      <a:pt x="1357084" y="1140909"/>
                    </a:cubicBezTo>
                    <a:cubicBezTo>
                      <a:pt x="1341463" y="1129479"/>
                      <a:pt x="1348416" y="1115954"/>
                      <a:pt x="1357846" y="1103667"/>
                    </a:cubicBezTo>
                    <a:cubicBezTo>
                      <a:pt x="1393374" y="1057185"/>
                      <a:pt x="1414520" y="1004988"/>
                      <a:pt x="1421568" y="946885"/>
                    </a:cubicBezTo>
                    <a:cubicBezTo>
                      <a:pt x="1441761" y="780960"/>
                      <a:pt x="1327556" y="624750"/>
                      <a:pt x="1164965" y="596270"/>
                    </a:cubicBezTo>
                    <a:cubicBezTo>
                      <a:pt x="995134" y="566552"/>
                      <a:pt x="834828" y="670851"/>
                      <a:pt x="796347" y="836300"/>
                    </a:cubicBezTo>
                    <a:cubicBezTo>
                      <a:pt x="766820" y="963363"/>
                      <a:pt x="816540" y="1094142"/>
                      <a:pt x="923315" y="1169580"/>
                    </a:cubicBezTo>
                    <a:cubicBezTo>
                      <a:pt x="1028757" y="1244065"/>
                      <a:pt x="1170108" y="1246542"/>
                      <a:pt x="1279741" y="1175676"/>
                    </a:cubicBezTo>
                    <a:cubicBezTo>
                      <a:pt x="1283075" y="1173485"/>
                      <a:pt x="1286313" y="1171199"/>
                      <a:pt x="1289647" y="1169103"/>
                    </a:cubicBezTo>
                    <a:cubicBezTo>
                      <a:pt x="1301553" y="1161483"/>
                      <a:pt x="1314317" y="1158626"/>
                      <a:pt x="1323365" y="1171675"/>
                    </a:cubicBezTo>
                    <a:cubicBezTo>
                      <a:pt x="1333271" y="1185963"/>
                      <a:pt x="1325080" y="1196916"/>
                      <a:pt x="1312602" y="1205489"/>
                    </a:cubicBezTo>
                    <a:cubicBezTo>
                      <a:pt x="1237545" y="1256924"/>
                      <a:pt x="1154773" y="1278355"/>
                      <a:pt x="1064381" y="1267878"/>
                    </a:cubicBezTo>
                    <a:cubicBezTo>
                      <a:pt x="994943" y="1259877"/>
                      <a:pt x="933126" y="1233207"/>
                      <a:pt x="877976" y="1189963"/>
                    </a:cubicBezTo>
                    <a:cubicBezTo>
                      <a:pt x="868547" y="1182534"/>
                      <a:pt x="853688" y="1178819"/>
                      <a:pt x="841305" y="1178819"/>
                    </a:cubicBezTo>
                    <a:cubicBezTo>
                      <a:pt x="598418" y="1178152"/>
                      <a:pt x="355530" y="1178438"/>
                      <a:pt x="112547" y="1178247"/>
                    </a:cubicBezTo>
                    <a:cubicBezTo>
                      <a:pt x="54921" y="1178247"/>
                      <a:pt x="14249" y="1148625"/>
                      <a:pt x="2915" y="1098618"/>
                    </a:cubicBezTo>
                    <a:cubicBezTo>
                      <a:pt x="533" y="1087950"/>
                      <a:pt x="248" y="1076616"/>
                      <a:pt x="248" y="1065567"/>
                    </a:cubicBezTo>
                    <a:cubicBezTo>
                      <a:pt x="438" y="827442"/>
                      <a:pt x="438" y="589317"/>
                      <a:pt x="533" y="351096"/>
                    </a:cubicBezTo>
                    <a:cubicBezTo>
                      <a:pt x="533" y="344715"/>
                      <a:pt x="-1276" y="336809"/>
                      <a:pt x="1772" y="332427"/>
                    </a:cubicBezTo>
                    <a:cubicBezTo>
                      <a:pt x="6629" y="325474"/>
                      <a:pt x="14821" y="316521"/>
                      <a:pt x="21679" y="316425"/>
                    </a:cubicBezTo>
                    <a:cubicBezTo>
                      <a:pt x="28442" y="316330"/>
                      <a:pt x="39014" y="324902"/>
                      <a:pt x="41396" y="331951"/>
                    </a:cubicBezTo>
                    <a:cubicBezTo>
                      <a:pt x="45015" y="342714"/>
                      <a:pt x="44348" y="355573"/>
                      <a:pt x="43205" y="367289"/>
                    </a:cubicBezTo>
                    <a:cubicBezTo>
                      <a:pt x="41300" y="386244"/>
                      <a:pt x="48444" y="391577"/>
                      <a:pt x="67304" y="391482"/>
                    </a:cubicBezTo>
                    <a:cubicBezTo>
                      <a:pt x="186366" y="390720"/>
                      <a:pt x="305429" y="391101"/>
                      <a:pt x="424491" y="391101"/>
                    </a:cubicBezTo>
                    <a:cubicBezTo>
                      <a:pt x="695192" y="391006"/>
                      <a:pt x="965892" y="390911"/>
                      <a:pt x="1236593" y="390911"/>
                    </a:cubicBezTo>
                    <a:cubicBezTo>
                      <a:pt x="1245927" y="390816"/>
                      <a:pt x="1255262" y="390816"/>
                      <a:pt x="1267644" y="390816"/>
                    </a:cubicBezTo>
                    <a:close/>
                    <a:moveTo>
                      <a:pt x="550983" y="931455"/>
                    </a:moveTo>
                    <a:cubicBezTo>
                      <a:pt x="550983" y="996701"/>
                      <a:pt x="550602" y="1059280"/>
                      <a:pt x="551840" y="1121859"/>
                    </a:cubicBezTo>
                    <a:cubicBezTo>
                      <a:pt x="551936" y="1126336"/>
                      <a:pt x="564223" y="1134337"/>
                      <a:pt x="570890" y="1134432"/>
                    </a:cubicBezTo>
                    <a:cubicBezTo>
                      <a:pt x="634422" y="1135385"/>
                      <a:pt x="697859" y="1134909"/>
                      <a:pt x="761390" y="1134813"/>
                    </a:cubicBezTo>
                    <a:cubicBezTo>
                      <a:pt x="780059" y="1134813"/>
                      <a:pt x="798728" y="1134813"/>
                      <a:pt x="823017" y="1134813"/>
                    </a:cubicBezTo>
                    <a:cubicBezTo>
                      <a:pt x="775011" y="1071948"/>
                      <a:pt x="751389" y="1004892"/>
                      <a:pt x="744626" y="931359"/>
                    </a:cubicBezTo>
                    <a:cubicBezTo>
                      <a:pt x="679856" y="931455"/>
                      <a:pt x="617468" y="931455"/>
                      <a:pt x="550983" y="931455"/>
                    </a:cubicBezTo>
                    <a:close/>
                    <a:moveTo>
                      <a:pt x="43586" y="435583"/>
                    </a:moveTo>
                    <a:cubicBezTo>
                      <a:pt x="43586" y="500448"/>
                      <a:pt x="43777" y="562932"/>
                      <a:pt x="43491" y="625321"/>
                    </a:cubicBezTo>
                    <a:cubicBezTo>
                      <a:pt x="43396" y="639894"/>
                      <a:pt x="52826" y="639323"/>
                      <a:pt x="62732" y="639228"/>
                    </a:cubicBezTo>
                    <a:cubicBezTo>
                      <a:pt x="106261" y="639132"/>
                      <a:pt x="149885" y="639132"/>
                      <a:pt x="193415" y="639132"/>
                    </a:cubicBezTo>
                    <a:cubicBezTo>
                      <a:pt x="212846" y="639132"/>
                      <a:pt x="232372" y="639132"/>
                      <a:pt x="252184" y="639132"/>
                    </a:cubicBezTo>
                    <a:cubicBezTo>
                      <a:pt x="252184" y="569124"/>
                      <a:pt x="252184" y="502925"/>
                      <a:pt x="252184" y="435583"/>
                    </a:cubicBezTo>
                    <a:cubicBezTo>
                      <a:pt x="182842" y="435583"/>
                      <a:pt x="115024" y="435583"/>
                      <a:pt x="43586" y="435583"/>
                    </a:cubicBezTo>
                    <a:close/>
                    <a:moveTo>
                      <a:pt x="251708" y="886401"/>
                    </a:moveTo>
                    <a:cubicBezTo>
                      <a:pt x="251708" y="817536"/>
                      <a:pt x="251708" y="750861"/>
                      <a:pt x="251708" y="683805"/>
                    </a:cubicBezTo>
                    <a:cubicBezTo>
                      <a:pt x="181985" y="683805"/>
                      <a:pt x="114262" y="683805"/>
                      <a:pt x="45491" y="683805"/>
                    </a:cubicBezTo>
                    <a:cubicBezTo>
                      <a:pt x="45491" y="752099"/>
                      <a:pt x="45491" y="818774"/>
                      <a:pt x="45491" y="886401"/>
                    </a:cubicBezTo>
                    <a:cubicBezTo>
                      <a:pt x="114643" y="886401"/>
                      <a:pt x="181794" y="886401"/>
                      <a:pt x="251708" y="886401"/>
                    </a:cubicBezTo>
                    <a:close/>
                    <a:moveTo>
                      <a:pt x="298761" y="884211"/>
                    </a:moveTo>
                    <a:cubicBezTo>
                      <a:pt x="368865" y="884211"/>
                      <a:pt x="437445" y="884211"/>
                      <a:pt x="507549" y="884211"/>
                    </a:cubicBezTo>
                    <a:cubicBezTo>
                      <a:pt x="507549" y="820203"/>
                      <a:pt x="507263" y="759338"/>
                      <a:pt x="507740" y="698378"/>
                    </a:cubicBezTo>
                    <a:cubicBezTo>
                      <a:pt x="507835" y="683519"/>
                      <a:pt x="499929" y="681995"/>
                      <a:pt x="488213" y="681995"/>
                    </a:cubicBezTo>
                    <a:cubicBezTo>
                      <a:pt x="429635" y="682281"/>
                      <a:pt x="371056" y="682090"/>
                      <a:pt x="312477" y="682281"/>
                    </a:cubicBezTo>
                    <a:cubicBezTo>
                      <a:pt x="308096" y="682281"/>
                      <a:pt x="303619" y="683709"/>
                      <a:pt x="298761" y="684471"/>
                    </a:cubicBezTo>
                    <a:cubicBezTo>
                      <a:pt x="298761" y="752385"/>
                      <a:pt x="298761" y="818488"/>
                      <a:pt x="298761" y="884211"/>
                    </a:cubicBezTo>
                    <a:close/>
                    <a:moveTo>
                      <a:pt x="297523" y="435297"/>
                    </a:moveTo>
                    <a:cubicBezTo>
                      <a:pt x="297523" y="500734"/>
                      <a:pt x="297142" y="564075"/>
                      <a:pt x="298475" y="627321"/>
                    </a:cubicBezTo>
                    <a:cubicBezTo>
                      <a:pt x="298571" y="631417"/>
                      <a:pt x="311620" y="638561"/>
                      <a:pt x="318668" y="638656"/>
                    </a:cubicBezTo>
                    <a:cubicBezTo>
                      <a:pt x="374199" y="639513"/>
                      <a:pt x="429825" y="638370"/>
                      <a:pt x="485356" y="639418"/>
                    </a:cubicBezTo>
                    <a:cubicBezTo>
                      <a:pt x="503930" y="639799"/>
                      <a:pt x="508025" y="632655"/>
                      <a:pt x="507740" y="615701"/>
                    </a:cubicBezTo>
                    <a:cubicBezTo>
                      <a:pt x="506978" y="567314"/>
                      <a:pt x="507644" y="518832"/>
                      <a:pt x="507740" y="470445"/>
                    </a:cubicBezTo>
                    <a:cubicBezTo>
                      <a:pt x="507740" y="459015"/>
                      <a:pt x="507740" y="447489"/>
                      <a:pt x="507740" y="435202"/>
                    </a:cubicBezTo>
                    <a:cubicBezTo>
                      <a:pt x="436112" y="435297"/>
                      <a:pt x="368865" y="435297"/>
                      <a:pt x="297523" y="435297"/>
                    </a:cubicBezTo>
                    <a:close/>
                    <a:moveTo>
                      <a:pt x="761486" y="436536"/>
                    </a:moveTo>
                    <a:cubicBezTo>
                      <a:pt x="689191" y="436536"/>
                      <a:pt x="620706" y="436536"/>
                      <a:pt x="550888" y="436536"/>
                    </a:cubicBezTo>
                    <a:cubicBezTo>
                      <a:pt x="550888" y="500448"/>
                      <a:pt x="550507" y="562266"/>
                      <a:pt x="551555" y="624083"/>
                    </a:cubicBezTo>
                    <a:cubicBezTo>
                      <a:pt x="551650" y="629226"/>
                      <a:pt x="561175" y="638561"/>
                      <a:pt x="566414" y="638656"/>
                    </a:cubicBezTo>
                    <a:cubicBezTo>
                      <a:pt x="626612" y="639609"/>
                      <a:pt x="686905" y="639513"/>
                      <a:pt x="747198" y="638465"/>
                    </a:cubicBezTo>
                    <a:cubicBezTo>
                      <a:pt x="752056" y="638370"/>
                      <a:pt x="760724" y="629798"/>
                      <a:pt x="760819" y="625035"/>
                    </a:cubicBezTo>
                    <a:cubicBezTo>
                      <a:pt x="761771" y="562551"/>
                      <a:pt x="761486" y="500067"/>
                      <a:pt x="761486" y="436536"/>
                    </a:cubicBezTo>
                    <a:close/>
                    <a:moveTo>
                      <a:pt x="299047" y="1134813"/>
                    </a:moveTo>
                    <a:cubicBezTo>
                      <a:pt x="365246" y="1134813"/>
                      <a:pt x="429349" y="1135194"/>
                      <a:pt x="493357" y="1133956"/>
                    </a:cubicBezTo>
                    <a:cubicBezTo>
                      <a:pt x="498119" y="1133861"/>
                      <a:pt x="506501" y="1122050"/>
                      <a:pt x="506692" y="1115382"/>
                    </a:cubicBezTo>
                    <a:cubicBezTo>
                      <a:pt x="508025" y="1070996"/>
                      <a:pt x="507549" y="1026609"/>
                      <a:pt x="507644" y="982223"/>
                    </a:cubicBezTo>
                    <a:cubicBezTo>
                      <a:pt x="507740" y="930216"/>
                      <a:pt x="507644" y="930312"/>
                      <a:pt x="454781" y="930407"/>
                    </a:cubicBezTo>
                    <a:cubicBezTo>
                      <a:pt x="403441" y="930502"/>
                      <a:pt x="352101" y="930407"/>
                      <a:pt x="299047" y="930407"/>
                    </a:cubicBezTo>
                    <a:cubicBezTo>
                      <a:pt x="299047" y="998987"/>
                      <a:pt x="299047" y="1065090"/>
                      <a:pt x="299047" y="1134813"/>
                    </a:cubicBezTo>
                    <a:close/>
                    <a:moveTo>
                      <a:pt x="251517" y="1134147"/>
                    </a:moveTo>
                    <a:cubicBezTo>
                      <a:pt x="251517" y="1064328"/>
                      <a:pt x="251517" y="998225"/>
                      <a:pt x="251517" y="930407"/>
                    </a:cubicBezTo>
                    <a:cubicBezTo>
                      <a:pt x="185985" y="930407"/>
                      <a:pt x="122549" y="930026"/>
                      <a:pt x="59207" y="931074"/>
                    </a:cubicBezTo>
                    <a:cubicBezTo>
                      <a:pt x="53873" y="931169"/>
                      <a:pt x="44348" y="940408"/>
                      <a:pt x="44253" y="945552"/>
                    </a:cubicBezTo>
                    <a:cubicBezTo>
                      <a:pt x="43301" y="990795"/>
                      <a:pt x="42920" y="1036039"/>
                      <a:pt x="44634" y="1081188"/>
                    </a:cubicBezTo>
                    <a:cubicBezTo>
                      <a:pt x="45777" y="1108905"/>
                      <a:pt x="65494" y="1132432"/>
                      <a:pt x="91497" y="1133480"/>
                    </a:cubicBezTo>
                    <a:cubicBezTo>
                      <a:pt x="144361" y="1135766"/>
                      <a:pt x="197320" y="1134147"/>
                      <a:pt x="251517" y="1134147"/>
                    </a:cubicBezTo>
                    <a:close/>
                    <a:moveTo>
                      <a:pt x="742436" y="886020"/>
                    </a:moveTo>
                    <a:cubicBezTo>
                      <a:pt x="761486" y="819060"/>
                      <a:pt x="766153" y="752480"/>
                      <a:pt x="759866" y="683995"/>
                    </a:cubicBezTo>
                    <a:cubicBezTo>
                      <a:pt x="690143" y="683995"/>
                      <a:pt x="621659" y="683995"/>
                      <a:pt x="552412" y="683995"/>
                    </a:cubicBezTo>
                    <a:cubicBezTo>
                      <a:pt x="552412" y="752099"/>
                      <a:pt x="552412" y="818393"/>
                      <a:pt x="552412" y="886020"/>
                    </a:cubicBezTo>
                    <a:cubicBezTo>
                      <a:pt x="616515" y="886020"/>
                      <a:pt x="678904" y="886020"/>
                      <a:pt x="742436" y="886020"/>
                    </a:cubicBezTo>
                    <a:close/>
                    <a:moveTo>
                      <a:pt x="804539" y="435488"/>
                    </a:moveTo>
                    <a:cubicBezTo>
                      <a:pt x="804539" y="500448"/>
                      <a:pt x="804348" y="563028"/>
                      <a:pt x="804824" y="625607"/>
                    </a:cubicBezTo>
                    <a:cubicBezTo>
                      <a:pt x="804824" y="629893"/>
                      <a:pt x="809873" y="638085"/>
                      <a:pt x="812159" y="637989"/>
                    </a:cubicBezTo>
                    <a:cubicBezTo>
                      <a:pt x="833685" y="636465"/>
                      <a:pt x="859688" y="640371"/>
                      <a:pt x="875690" y="629607"/>
                    </a:cubicBezTo>
                    <a:cubicBezTo>
                      <a:pt x="915505" y="602842"/>
                      <a:pt x="955319" y="577982"/>
                      <a:pt x="1001230" y="563313"/>
                    </a:cubicBezTo>
                    <a:cubicBezTo>
                      <a:pt x="1006659" y="561599"/>
                      <a:pt x="1014184" y="554741"/>
                      <a:pt x="1014374" y="550074"/>
                    </a:cubicBezTo>
                    <a:cubicBezTo>
                      <a:pt x="1015422" y="512259"/>
                      <a:pt x="1014946" y="474445"/>
                      <a:pt x="1014946" y="435583"/>
                    </a:cubicBezTo>
                    <a:cubicBezTo>
                      <a:pt x="944175" y="435488"/>
                      <a:pt x="876262" y="435488"/>
                      <a:pt x="804539" y="435488"/>
                    </a:cubicBezTo>
                    <a:close/>
                    <a:moveTo>
                      <a:pt x="1266501" y="585221"/>
                    </a:moveTo>
                    <a:cubicBezTo>
                      <a:pt x="1266501" y="532167"/>
                      <a:pt x="1266501" y="484256"/>
                      <a:pt x="1266501" y="436631"/>
                    </a:cubicBezTo>
                    <a:cubicBezTo>
                      <a:pt x="1196302" y="436631"/>
                      <a:pt x="1128008" y="436631"/>
                      <a:pt x="1059904" y="436631"/>
                    </a:cubicBezTo>
                    <a:cubicBezTo>
                      <a:pt x="1059904" y="474921"/>
                      <a:pt x="1059904" y="511021"/>
                      <a:pt x="1059904" y="550169"/>
                    </a:cubicBezTo>
                    <a:cubicBezTo>
                      <a:pt x="1132008" y="543216"/>
                      <a:pt x="1200112" y="552645"/>
                      <a:pt x="1266501" y="585221"/>
                    </a:cubicBezTo>
                    <a:close/>
                    <a:moveTo>
                      <a:pt x="276092" y="159739"/>
                    </a:moveTo>
                    <a:cubicBezTo>
                      <a:pt x="276092" y="159739"/>
                      <a:pt x="275996" y="159739"/>
                      <a:pt x="275996" y="159739"/>
                    </a:cubicBezTo>
                    <a:cubicBezTo>
                      <a:pt x="275996" y="135927"/>
                      <a:pt x="276663" y="112114"/>
                      <a:pt x="275806" y="88397"/>
                    </a:cubicBezTo>
                    <a:cubicBezTo>
                      <a:pt x="274853" y="61060"/>
                      <a:pt x="257899" y="43724"/>
                      <a:pt x="233610" y="43629"/>
                    </a:cubicBezTo>
                    <a:cubicBezTo>
                      <a:pt x="208845" y="43534"/>
                      <a:pt x="191700" y="60584"/>
                      <a:pt x="191224" y="88016"/>
                    </a:cubicBezTo>
                    <a:cubicBezTo>
                      <a:pt x="190462" y="135546"/>
                      <a:pt x="190557" y="183170"/>
                      <a:pt x="191224" y="230700"/>
                    </a:cubicBezTo>
                    <a:cubicBezTo>
                      <a:pt x="191605" y="257942"/>
                      <a:pt x="209131" y="275658"/>
                      <a:pt x="233324" y="275754"/>
                    </a:cubicBezTo>
                    <a:cubicBezTo>
                      <a:pt x="257327" y="275849"/>
                      <a:pt x="275234" y="257751"/>
                      <a:pt x="275996" y="231081"/>
                    </a:cubicBezTo>
                    <a:cubicBezTo>
                      <a:pt x="276663" y="207364"/>
                      <a:pt x="276092" y="183552"/>
                      <a:pt x="276092" y="159739"/>
                    </a:cubicBezTo>
                    <a:close/>
                    <a:moveTo>
                      <a:pt x="557555" y="159930"/>
                    </a:moveTo>
                    <a:cubicBezTo>
                      <a:pt x="557555" y="136974"/>
                      <a:pt x="557555" y="113924"/>
                      <a:pt x="557555" y="90968"/>
                    </a:cubicBezTo>
                    <a:cubicBezTo>
                      <a:pt x="557555" y="89349"/>
                      <a:pt x="557555" y="87825"/>
                      <a:pt x="557460" y="86206"/>
                    </a:cubicBezTo>
                    <a:cubicBezTo>
                      <a:pt x="555841" y="60965"/>
                      <a:pt x="538982" y="43915"/>
                      <a:pt x="515455" y="43724"/>
                    </a:cubicBezTo>
                    <a:cubicBezTo>
                      <a:pt x="491833" y="43439"/>
                      <a:pt x="473640" y="60012"/>
                      <a:pt x="473069" y="85634"/>
                    </a:cubicBezTo>
                    <a:cubicBezTo>
                      <a:pt x="472021" y="134784"/>
                      <a:pt x="472021" y="183932"/>
                      <a:pt x="472973" y="233081"/>
                    </a:cubicBezTo>
                    <a:cubicBezTo>
                      <a:pt x="473450" y="258704"/>
                      <a:pt x="491642" y="275754"/>
                      <a:pt x="514883" y="275849"/>
                    </a:cubicBezTo>
                    <a:cubicBezTo>
                      <a:pt x="539267" y="275944"/>
                      <a:pt x="556603" y="258228"/>
                      <a:pt x="557365" y="231272"/>
                    </a:cubicBezTo>
                    <a:cubicBezTo>
                      <a:pt x="558032" y="207459"/>
                      <a:pt x="557555" y="183647"/>
                      <a:pt x="557555" y="159930"/>
                    </a:cubicBezTo>
                    <a:close/>
                    <a:moveTo>
                      <a:pt x="839019" y="161358"/>
                    </a:moveTo>
                    <a:cubicBezTo>
                      <a:pt x="839019" y="161358"/>
                      <a:pt x="839114" y="161358"/>
                      <a:pt x="839019" y="161358"/>
                    </a:cubicBezTo>
                    <a:cubicBezTo>
                      <a:pt x="839114" y="137546"/>
                      <a:pt x="839114" y="113828"/>
                      <a:pt x="839114" y="90016"/>
                    </a:cubicBezTo>
                    <a:cubicBezTo>
                      <a:pt x="839114" y="88397"/>
                      <a:pt x="839114" y="86873"/>
                      <a:pt x="839019" y="85253"/>
                    </a:cubicBezTo>
                    <a:cubicBezTo>
                      <a:pt x="837305" y="60679"/>
                      <a:pt x="821779" y="44677"/>
                      <a:pt x="798919" y="43820"/>
                    </a:cubicBezTo>
                    <a:cubicBezTo>
                      <a:pt x="775297" y="42962"/>
                      <a:pt x="756818" y="56774"/>
                      <a:pt x="755866" y="81729"/>
                    </a:cubicBezTo>
                    <a:cubicBezTo>
                      <a:pt x="753961" y="133164"/>
                      <a:pt x="753866" y="184694"/>
                      <a:pt x="755390" y="236130"/>
                    </a:cubicBezTo>
                    <a:cubicBezTo>
                      <a:pt x="756056" y="260704"/>
                      <a:pt x="775202" y="276135"/>
                      <a:pt x="797585" y="275754"/>
                    </a:cubicBezTo>
                    <a:cubicBezTo>
                      <a:pt x="821017" y="275373"/>
                      <a:pt x="838067" y="258228"/>
                      <a:pt x="838924" y="232701"/>
                    </a:cubicBezTo>
                    <a:cubicBezTo>
                      <a:pt x="839591" y="208983"/>
                      <a:pt x="839019" y="185171"/>
                      <a:pt x="839019" y="161358"/>
                    </a:cubicBezTo>
                    <a:close/>
                    <a:moveTo>
                      <a:pt x="1120578" y="159739"/>
                    </a:moveTo>
                    <a:cubicBezTo>
                      <a:pt x="1120578" y="135165"/>
                      <a:pt x="1121245" y="110685"/>
                      <a:pt x="1120388" y="86206"/>
                    </a:cubicBezTo>
                    <a:cubicBezTo>
                      <a:pt x="1119435" y="59822"/>
                      <a:pt x="1103243" y="44010"/>
                      <a:pt x="1079144" y="43820"/>
                    </a:cubicBezTo>
                    <a:cubicBezTo>
                      <a:pt x="1054951" y="43724"/>
                      <a:pt x="1037996" y="59155"/>
                      <a:pt x="1037425" y="85730"/>
                    </a:cubicBezTo>
                    <a:cubicBezTo>
                      <a:pt x="1036282" y="134784"/>
                      <a:pt x="1036187" y="183837"/>
                      <a:pt x="1037139" y="232891"/>
                    </a:cubicBezTo>
                    <a:cubicBezTo>
                      <a:pt x="1037615" y="259275"/>
                      <a:pt x="1054951" y="275468"/>
                      <a:pt x="1078478" y="275563"/>
                    </a:cubicBezTo>
                    <a:cubicBezTo>
                      <a:pt x="1102957" y="275658"/>
                      <a:pt x="1119530" y="258704"/>
                      <a:pt x="1120483" y="230986"/>
                    </a:cubicBezTo>
                    <a:cubicBezTo>
                      <a:pt x="1121150" y="207269"/>
                      <a:pt x="1120483" y="183456"/>
                      <a:pt x="1120578" y="1597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香香13-9"/>
              <p:cNvSpPr/>
              <p:nvPr/>
            </p:nvSpPr>
            <p:spPr>
              <a:xfrm>
                <a:off x="2514460" y="3246883"/>
                <a:ext cx="318524" cy="318454"/>
              </a:xfrm>
              <a:custGeom>
                <a:avLst/>
                <a:gdLst>
                  <a:gd name="connsiteX0" fmla="*/ 265638 w 532268"/>
                  <a:gd name="connsiteY0" fmla="*/ 532152 h 532152"/>
                  <a:gd name="connsiteX1" fmla="*/ 34466 w 532268"/>
                  <a:gd name="connsiteY1" fmla="*/ 135531 h 532152"/>
                  <a:gd name="connsiteX2" fmla="*/ 67518 w 532268"/>
                  <a:gd name="connsiteY2" fmla="*/ 117910 h 532152"/>
                  <a:gd name="connsiteX3" fmla="*/ 72090 w 532268"/>
                  <a:gd name="connsiteY3" fmla="*/ 156581 h 532152"/>
                  <a:gd name="connsiteX4" fmla="*/ 174960 w 532268"/>
                  <a:gd name="connsiteY4" fmla="*/ 469763 h 532152"/>
                  <a:gd name="connsiteX5" fmla="*/ 448137 w 532268"/>
                  <a:gd name="connsiteY5" fmla="*/ 395182 h 532152"/>
                  <a:gd name="connsiteX6" fmla="*/ 427754 w 532268"/>
                  <a:gd name="connsiteY6" fmla="*/ 112671 h 532152"/>
                  <a:gd name="connsiteX7" fmla="*/ 146671 w 532268"/>
                  <a:gd name="connsiteY7" fmla="*/ 77714 h 532152"/>
                  <a:gd name="connsiteX8" fmla="*/ 138765 w 532268"/>
                  <a:gd name="connsiteY8" fmla="*/ 82953 h 532152"/>
                  <a:gd name="connsiteX9" fmla="*/ 97998 w 532268"/>
                  <a:gd name="connsiteY9" fmla="*/ 84001 h 532152"/>
                  <a:gd name="connsiteX10" fmla="*/ 115429 w 532268"/>
                  <a:gd name="connsiteY10" fmla="*/ 46472 h 532152"/>
                  <a:gd name="connsiteX11" fmla="*/ 427087 w 532268"/>
                  <a:gd name="connsiteY11" fmla="*/ 54283 h 532152"/>
                  <a:gd name="connsiteX12" fmla="*/ 518527 w 532268"/>
                  <a:gd name="connsiteY12" fmla="*/ 350320 h 532152"/>
                  <a:gd name="connsiteX13" fmla="*/ 265638 w 532268"/>
                  <a:gd name="connsiteY13" fmla="*/ 532152 h 53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32268" h="532152">
                    <a:moveTo>
                      <a:pt x="265638" y="532152"/>
                    </a:moveTo>
                    <a:cubicBezTo>
                      <a:pt x="61994" y="531676"/>
                      <a:pt x="-64784" y="314029"/>
                      <a:pt x="34466" y="135531"/>
                    </a:cubicBezTo>
                    <a:cubicBezTo>
                      <a:pt x="41991" y="122101"/>
                      <a:pt x="50468" y="109337"/>
                      <a:pt x="67518" y="117910"/>
                    </a:cubicBezTo>
                    <a:cubicBezTo>
                      <a:pt x="86282" y="127339"/>
                      <a:pt x="79424" y="142294"/>
                      <a:pt x="72090" y="156581"/>
                    </a:cubicBezTo>
                    <a:cubicBezTo>
                      <a:pt x="9987" y="278501"/>
                      <a:pt x="55421" y="416328"/>
                      <a:pt x="174960" y="469763"/>
                    </a:cubicBezTo>
                    <a:cubicBezTo>
                      <a:pt x="272782" y="513388"/>
                      <a:pt x="385748" y="482527"/>
                      <a:pt x="448137" y="395182"/>
                    </a:cubicBezTo>
                    <a:cubicBezTo>
                      <a:pt x="509859" y="308695"/>
                      <a:pt x="501382" y="190395"/>
                      <a:pt x="427754" y="112671"/>
                    </a:cubicBezTo>
                    <a:cubicBezTo>
                      <a:pt x="354792" y="35614"/>
                      <a:pt x="236587" y="20945"/>
                      <a:pt x="146671" y="77714"/>
                    </a:cubicBezTo>
                    <a:cubicBezTo>
                      <a:pt x="144004" y="79429"/>
                      <a:pt x="141337" y="81143"/>
                      <a:pt x="138765" y="82953"/>
                    </a:cubicBezTo>
                    <a:cubicBezTo>
                      <a:pt x="125335" y="92668"/>
                      <a:pt x="110476" y="103051"/>
                      <a:pt x="97998" y="84001"/>
                    </a:cubicBezTo>
                    <a:cubicBezTo>
                      <a:pt x="85520" y="64855"/>
                      <a:pt x="102475" y="55521"/>
                      <a:pt x="115429" y="46472"/>
                    </a:cubicBezTo>
                    <a:cubicBezTo>
                      <a:pt x="208393" y="-18298"/>
                      <a:pt x="335266" y="-15059"/>
                      <a:pt x="427087" y="54283"/>
                    </a:cubicBezTo>
                    <a:cubicBezTo>
                      <a:pt x="517765" y="122767"/>
                      <a:pt x="554722" y="242401"/>
                      <a:pt x="518527" y="350320"/>
                    </a:cubicBezTo>
                    <a:cubicBezTo>
                      <a:pt x="481856" y="460333"/>
                      <a:pt x="381367" y="532438"/>
                      <a:pt x="265638" y="53215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9" name="香香13-10"/>
              <p:cNvSpPr/>
              <p:nvPr/>
            </p:nvSpPr>
            <p:spPr>
              <a:xfrm>
                <a:off x="2660537" y="3312531"/>
                <a:ext cx="126490" cy="125995"/>
              </a:xfrm>
              <a:custGeom>
                <a:avLst/>
                <a:gdLst>
                  <a:gd name="connsiteX0" fmla="*/ 44016 w 211370"/>
                  <a:gd name="connsiteY0" fmla="*/ 167276 h 210543"/>
                  <a:gd name="connsiteX1" fmla="*/ 164127 w 211370"/>
                  <a:gd name="connsiteY1" fmla="*/ 167276 h 210543"/>
                  <a:gd name="connsiteX2" fmla="*/ 187558 w 211370"/>
                  <a:gd name="connsiteY2" fmla="*/ 168229 h 210543"/>
                  <a:gd name="connsiteX3" fmla="*/ 211371 w 211370"/>
                  <a:gd name="connsiteY3" fmla="*/ 189089 h 210543"/>
                  <a:gd name="connsiteX4" fmla="*/ 186891 w 211370"/>
                  <a:gd name="connsiteY4" fmla="*/ 209186 h 210543"/>
                  <a:gd name="connsiteX5" fmla="*/ 65733 w 211370"/>
                  <a:gd name="connsiteY5" fmla="*/ 210329 h 210543"/>
                  <a:gd name="connsiteX6" fmla="*/ 201 w 211370"/>
                  <a:gd name="connsiteY6" fmla="*/ 143654 h 210543"/>
                  <a:gd name="connsiteX7" fmla="*/ 11 w 211370"/>
                  <a:gd name="connsiteY7" fmla="*/ 34307 h 210543"/>
                  <a:gd name="connsiteX8" fmla="*/ 22776 w 211370"/>
                  <a:gd name="connsiteY8" fmla="*/ 17 h 210543"/>
                  <a:gd name="connsiteX9" fmla="*/ 44016 w 211370"/>
                  <a:gd name="connsiteY9" fmla="*/ 35641 h 210543"/>
                  <a:gd name="connsiteX10" fmla="*/ 44016 w 211370"/>
                  <a:gd name="connsiteY10" fmla="*/ 167276 h 210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1370" h="210543">
                    <a:moveTo>
                      <a:pt x="44016" y="167276"/>
                    </a:moveTo>
                    <a:cubicBezTo>
                      <a:pt x="86784" y="167276"/>
                      <a:pt x="125455" y="167276"/>
                      <a:pt x="164127" y="167276"/>
                    </a:cubicBezTo>
                    <a:cubicBezTo>
                      <a:pt x="172032" y="167276"/>
                      <a:pt x="181367" y="164990"/>
                      <a:pt x="187558" y="168229"/>
                    </a:cubicBezTo>
                    <a:cubicBezTo>
                      <a:pt x="196607" y="172991"/>
                      <a:pt x="203560" y="181945"/>
                      <a:pt x="211371" y="189089"/>
                    </a:cubicBezTo>
                    <a:cubicBezTo>
                      <a:pt x="203179" y="196137"/>
                      <a:pt x="195369" y="208710"/>
                      <a:pt x="186891" y="209186"/>
                    </a:cubicBezTo>
                    <a:cubicBezTo>
                      <a:pt x="146601" y="211377"/>
                      <a:pt x="106119" y="210234"/>
                      <a:pt x="65733" y="210329"/>
                    </a:cubicBezTo>
                    <a:cubicBezTo>
                      <a:pt x="-1227" y="210615"/>
                      <a:pt x="-370" y="214901"/>
                      <a:pt x="201" y="143654"/>
                    </a:cubicBezTo>
                    <a:cubicBezTo>
                      <a:pt x="487" y="107174"/>
                      <a:pt x="-84" y="70693"/>
                      <a:pt x="11" y="34307"/>
                    </a:cubicBezTo>
                    <a:cubicBezTo>
                      <a:pt x="11" y="17924"/>
                      <a:pt x="582" y="-649"/>
                      <a:pt x="22776" y="17"/>
                    </a:cubicBezTo>
                    <a:cubicBezTo>
                      <a:pt x="44874" y="684"/>
                      <a:pt x="43921" y="19448"/>
                      <a:pt x="44016" y="35641"/>
                    </a:cubicBezTo>
                    <a:cubicBezTo>
                      <a:pt x="44016" y="78408"/>
                      <a:pt x="44016" y="121080"/>
                      <a:pt x="44016" y="16727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2" name="香香13-11"/>
            <p:cNvSpPr txBox="1"/>
            <p:nvPr/>
          </p:nvSpPr>
          <p:spPr>
            <a:xfrm>
              <a:off x="1233808" y="4535173"/>
              <a:ext cx="2402007" cy="454277"/>
            </a:xfrm>
            <a:prstGeom prst="rect">
              <a:avLst/>
            </a:prstGeom>
            <a:gradFill>
              <a:gsLst>
                <a:gs pos="0">
                  <a:schemeClr val="accent1">
                    <a:alpha val="2000"/>
                  </a:schemeClr>
                </a:gs>
                <a:gs pos="100000">
                  <a:schemeClr val="accent1">
                    <a:alpha val="2000"/>
                  </a:schemeClr>
                </a:gs>
              </a:gsLst>
              <a:lin ang="2700000" scaled="0"/>
            </a:gradFill>
            <a:effectLst/>
          </p:spPr>
          <p:txBody>
            <a:bodyPr wrap="square" lIns="84125" tIns="42062" rIns="84125" bIns="42062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400" b="1" i="0" u="none" strike="noStrike" cap="none" spc="0" normalizeH="0" baseline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0" dirty="0">
                  <a:solidFill>
                    <a:schemeClr val="tx2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cs typeface="OPPOSans B" panose="00020600040101010101" pitchFamily="18" charset="-122"/>
                  <a:sym typeface="Arial" panose="020B0604020202020204" pitchFamily="34" charset="0"/>
                </a:rPr>
                <a:t>选题主要来源</a:t>
              </a: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290011" y="5203945"/>
              <a:ext cx="2074890" cy="358058"/>
              <a:chOff x="6189146" y="7402923"/>
              <a:chExt cx="2074890" cy="358058"/>
            </a:xfrm>
          </p:grpSpPr>
          <p:sp>
            <p:nvSpPr>
              <p:cNvPr id="56" name="香香13-12"/>
              <p:cNvSpPr/>
              <p:nvPr/>
            </p:nvSpPr>
            <p:spPr>
              <a:xfrm rot="11096796">
                <a:off x="6189146" y="7402923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香香13-13"/>
              <p:cNvSpPr/>
              <p:nvPr/>
            </p:nvSpPr>
            <p:spPr>
              <a:xfrm rot="11096796">
                <a:off x="6218993" y="7485792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723A8C-4BC5-C7DB-8EFF-4F4E8302C2C8}"/>
              </a:ext>
            </a:extLst>
          </p:cNvPr>
          <p:cNvGrpSpPr/>
          <p:nvPr/>
        </p:nvGrpSpPr>
        <p:grpSpPr>
          <a:xfrm>
            <a:off x="408690" y="241821"/>
            <a:ext cx="11326110" cy="1347561"/>
            <a:chOff x="408690" y="241821"/>
            <a:chExt cx="11326110" cy="134756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0C849D0-1E98-F443-88AC-71DACF4B5D6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2058215" y="659745"/>
              <a:ext cx="629520" cy="539587"/>
            </a:xfrm>
            <a:custGeom>
              <a:avLst/>
              <a:gdLst/>
              <a:ahLst/>
              <a:cxnLst/>
              <a:rect l="l" t="t" r="r" b="b"/>
              <a:pathLst>
                <a:path w="629520" h="539587">
                  <a:moveTo>
                    <a:pt x="469259" y="327470"/>
                  </a:moveTo>
                  <a:cubicBezTo>
                    <a:pt x="474517" y="327241"/>
                    <a:pt x="482404" y="329184"/>
                    <a:pt x="492919" y="333299"/>
                  </a:cubicBezTo>
                  <a:cubicBezTo>
                    <a:pt x="499320" y="336042"/>
                    <a:pt x="505949" y="339243"/>
                    <a:pt x="512808" y="342900"/>
                  </a:cubicBezTo>
                  <a:cubicBezTo>
                    <a:pt x="530181" y="352959"/>
                    <a:pt x="541611" y="360617"/>
                    <a:pt x="547098" y="365875"/>
                  </a:cubicBezTo>
                  <a:cubicBezTo>
                    <a:pt x="552584" y="371132"/>
                    <a:pt x="555327" y="377419"/>
                    <a:pt x="555327" y="384734"/>
                  </a:cubicBezTo>
                  <a:cubicBezTo>
                    <a:pt x="555327" y="408966"/>
                    <a:pt x="538639" y="413538"/>
                    <a:pt x="505264" y="398450"/>
                  </a:cubicBezTo>
                  <a:cubicBezTo>
                    <a:pt x="496577" y="394335"/>
                    <a:pt x="490862" y="390906"/>
                    <a:pt x="488119" y="388163"/>
                  </a:cubicBezTo>
                  <a:cubicBezTo>
                    <a:pt x="485376" y="385420"/>
                    <a:pt x="484004" y="381305"/>
                    <a:pt x="484004" y="375819"/>
                  </a:cubicBezTo>
                  <a:cubicBezTo>
                    <a:pt x="484004" y="367132"/>
                    <a:pt x="480232" y="359017"/>
                    <a:pt x="472688" y="351473"/>
                  </a:cubicBezTo>
                  <a:cubicBezTo>
                    <a:pt x="465144" y="343929"/>
                    <a:pt x="461373" y="338328"/>
                    <a:pt x="461373" y="334671"/>
                  </a:cubicBezTo>
                  <a:cubicBezTo>
                    <a:pt x="461373" y="330099"/>
                    <a:pt x="464001" y="327698"/>
                    <a:pt x="469259" y="327470"/>
                  </a:cubicBezTo>
                  <a:close/>
                  <a:moveTo>
                    <a:pt x="229358" y="227279"/>
                  </a:moveTo>
                  <a:cubicBezTo>
                    <a:pt x="230644" y="226922"/>
                    <a:pt x="231630" y="226943"/>
                    <a:pt x="232315" y="227343"/>
                  </a:cubicBezTo>
                  <a:cubicBezTo>
                    <a:pt x="235058" y="228943"/>
                    <a:pt x="244431" y="230886"/>
                    <a:pt x="260433" y="233172"/>
                  </a:cubicBezTo>
                  <a:cubicBezTo>
                    <a:pt x="281922" y="236373"/>
                    <a:pt x="292437" y="242088"/>
                    <a:pt x="291980" y="250317"/>
                  </a:cubicBezTo>
                  <a:cubicBezTo>
                    <a:pt x="291523" y="253975"/>
                    <a:pt x="288551" y="257633"/>
                    <a:pt x="283065" y="261290"/>
                  </a:cubicBezTo>
                  <a:cubicBezTo>
                    <a:pt x="262033" y="276378"/>
                    <a:pt x="243517" y="298781"/>
                    <a:pt x="227515" y="328499"/>
                  </a:cubicBezTo>
                  <a:lnTo>
                    <a:pt x="211741" y="357302"/>
                  </a:lnTo>
                  <a:lnTo>
                    <a:pt x="239173" y="353873"/>
                  </a:lnTo>
                  <a:cubicBezTo>
                    <a:pt x="254261" y="352044"/>
                    <a:pt x="269349" y="352844"/>
                    <a:pt x="284436" y="356273"/>
                  </a:cubicBezTo>
                  <a:cubicBezTo>
                    <a:pt x="299524" y="359702"/>
                    <a:pt x="308896" y="364389"/>
                    <a:pt x="312554" y="370332"/>
                  </a:cubicBezTo>
                  <a:cubicBezTo>
                    <a:pt x="316669" y="377190"/>
                    <a:pt x="310725" y="390106"/>
                    <a:pt x="294723" y="409080"/>
                  </a:cubicBezTo>
                  <a:cubicBezTo>
                    <a:pt x="278721" y="428054"/>
                    <a:pt x="257690" y="447599"/>
                    <a:pt x="231630" y="467716"/>
                  </a:cubicBezTo>
                  <a:cubicBezTo>
                    <a:pt x="229801" y="469088"/>
                    <a:pt x="230944" y="470002"/>
                    <a:pt x="235058" y="470459"/>
                  </a:cubicBezTo>
                  <a:cubicBezTo>
                    <a:pt x="244660" y="472288"/>
                    <a:pt x="276892" y="472745"/>
                    <a:pt x="331756" y="471831"/>
                  </a:cubicBezTo>
                  <a:cubicBezTo>
                    <a:pt x="379762" y="471374"/>
                    <a:pt x="413024" y="471716"/>
                    <a:pt x="431540" y="472859"/>
                  </a:cubicBezTo>
                  <a:cubicBezTo>
                    <a:pt x="450057" y="474002"/>
                    <a:pt x="471660" y="477089"/>
                    <a:pt x="496348" y="482118"/>
                  </a:cubicBezTo>
                  <a:cubicBezTo>
                    <a:pt x="533839" y="489433"/>
                    <a:pt x="564700" y="494233"/>
                    <a:pt x="588931" y="496520"/>
                  </a:cubicBezTo>
                  <a:cubicBezTo>
                    <a:pt x="608591" y="498806"/>
                    <a:pt x="620592" y="500863"/>
                    <a:pt x="624936" y="502692"/>
                  </a:cubicBezTo>
                  <a:cubicBezTo>
                    <a:pt x="629279" y="504521"/>
                    <a:pt x="630537" y="507950"/>
                    <a:pt x="628708" y="512979"/>
                  </a:cubicBezTo>
                  <a:cubicBezTo>
                    <a:pt x="623221" y="526695"/>
                    <a:pt x="602647" y="535153"/>
                    <a:pt x="566986" y="538353"/>
                  </a:cubicBezTo>
                  <a:cubicBezTo>
                    <a:pt x="551441" y="539725"/>
                    <a:pt x="538411" y="539954"/>
                    <a:pt x="527895" y="539039"/>
                  </a:cubicBezTo>
                  <a:cubicBezTo>
                    <a:pt x="517380" y="538125"/>
                    <a:pt x="500235" y="534467"/>
                    <a:pt x="476460" y="528066"/>
                  </a:cubicBezTo>
                  <a:cubicBezTo>
                    <a:pt x="445370" y="520751"/>
                    <a:pt x="412909" y="516293"/>
                    <a:pt x="379077" y="514693"/>
                  </a:cubicBezTo>
                  <a:cubicBezTo>
                    <a:pt x="345244" y="513093"/>
                    <a:pt x="296552" y="514122"/>
                    <a:pt x="233001" y="517779"/>
                  </a:cubicBezTo>
                  <a:cubicBezTo>
                    <a:pt x="201454" y="519608"/>
                    <a:pt x="180880" y="520294"/>
                    <a:pt x="171279" y="519837"/>
                  </a:cubicBezTo>
                  <a:cubicBezTo>
                    <a:pt x="161678" y="519380"/>
                    <a:pt x="154363" y="517322"/>
                    <a:pt x="149334" y="513665"/>
                  </a:cubicBezTo>
                  <a:cubicBezTo>
                    <a:pt x="141104" y="508635"/>
                    <a:pt x="136989" y="501777"/>
                    <a:pt x="136989" y="493091"/>
                  </a:cubicBezTo>
                  <a:cubicBezTo>
                    <a:pt x="136989" y="480289"/>
                    <a:pt x="138475" y="471602"/>
                    <a:pt x="141447" y="467030"/>
                  </a:cubicBezTo>
                  <a:cubicBezTo>
                    <a:pt x="144418" y="462458"/>
                    <a:pt x="150934" y="459486"/>
                    <a:pt x="160992" y="458115"/>
                  </a:cubicBezTo>
                  <a:cubicBezTo>
                    <a:pt x="173794" y="455829"/>
                    <a:pt x="187281" y="447599"/>
                    <a:pt x="201454" y="433426"/>
                  </a:cubicBezTo>
                  <a:cubicBezTo>
                    <a:pt x="215628" y="419253"/>
                    <a:pt x="222028" y="410337"/>
                    <a:pt x="220657" y="406680"/>
                  </a:cubicBezTo>
                  <a:cubicBezTo>
                    <a:pt x="219285" y="403022"/>
                    <a:pt x="208998" y="400736"/>
                    <a:pt x="189796" y="399822"/>
                  </a:cubicBezTo>
                  <a:cubicBezTo>
                    <a:pt x="174708" y="398450"/>
                    <a:pt x="165564" y="396507"/>
                    <a:pt x="162364" y="393992"/>
                  </a:cubicBezTo>
                  <a:cubicBezTo>
                    <a:pt x="159163" y="391478"/>
                    <a:pt x="156420" y="382448"/>
                    <a:pt x="154134" y="366903"/>
                  </a:cubicBezTo>
                  <a:cubicBezTo>
                    <a:pt x="151848" y="356388"/>
                    <a:pt x="147733" y="351130"/>
                    <a:pt x="141790" y="351130"/>
                  </a:cubicBezTo>
                  <a:cubicBezTo>
                    <a:pt x="138132" y="351130"/>
                    <a:pt x="128760" y="356273"/>
                    <a:pt x="113672" y="366560"/>
                  </a:cubicBezTo>
                  <a:cubicBezTo>
                    <a:pt x="98584" y="376847"/>
                    <a:pt x="89212" y="384506"/>
                    <a:pt x="85554" y="389535"/>
                  </a:cubicBezTo>
                  <a:cubicBezTo>
                    <a:pt x="83725" y="391821"/>
                    <a:pt x="74696" y="396850"/>
                    <a:pt x="58465" y="404622"/>
                  </a:cubicBezTo>
                  <a:cubicBezTo>
                    <a:pt x="42234" y="412395"/>
                    <a:pt x="30690" y="417195"/>
                    <a:pt x="23832" y="419024"/>
                  </a:cubicBezTo>
                  <a:cubicBezTo>
                    <a:pt x="18346" y="420396"/>
                    <a:pt x="14574" y="420281"/>
                    <a:pt x="12516" y="418681"/>
                  </a:cubicBezTo>
                  <a:cubicBezTo>
                    <a:pt x="10459" y="417081"/>
                    <a:pt x="7830" y="412623"/>
                    <a:pt x="4630" y="405308"/>
                  </a:cubicBezTo>
                  <a:cubicBezTo>
                    <a:pt x="515" y="394335"/>
                    <a:pt x="-857" y="384963"/>
                    <a:pt x="515" y="377190"/>
                  </a:cubicBezTo>
                  <a:cubicBezTo>
                    <a:pt x="1886" y="369418"/>
                    <a:pt x="5544" y="365532"/>
                    <a:pt x="11488" y="365532"/>
                  </a:cubicBezTo>
                  <a:cubicBezTo>
                    <a:pt x="17431" y="365532"/>
                    <a:pt x="24632" y="363360"/>
                    <a:pt x="33090" y="359017"/>
                  </a:cubicBezTo>
                  <a:cubicBezTo>
                    <a:pt x="41548" y="354673"/>
                    <a:pt x="49664" y="351359"/>
                    <a:pt x="57436" y="349072"/>
                  </a:cubicBezTo>
                  <a:cubicBezTo>
                    <a:pt x="63380" y="348158"/>
                    <a:pt x="85897" y="333756"/>
                    <a:pt x="124988" y="305867"/>
                  </a:cubicBezTo>
                  <a:cubicBezTo>
                    <a:pt x="164078" y="277978"/>
                    <a:pt x="192310" y="256261"/>
                    <a:pt x="209684" y="240716"/>
                  </a:cubicBezTo>
                  <a:cubicBezTo>
                    <a:pt x="218942" y="232829"/>
                    <a:pt x="225500" y="228350"/>
                    <a:pt x="229358" y="227279"/>
                  </a:cubicBezTo>
                  <a:close/>
                  <a:moveTo>
                    <a:pt x="451428" y="190310"/>
                  </a:moveTo>
                  <a:cubicBezTo>
                    <a:pt x="447542" y="188710"/>
                    <a:pt x="439198" y="194082"/>
                    <a:pt x="426397" y="206426"/>
                  </a:cubicBezTo>
                  <a:cubicBezTo>
                    <a:pt x="420453" y="211455"/>
                    <a:pt x="415881" y="215684"/>
                    <a:pt x="412681" y="219113"/>
                  </a:cubicBezTo>
                  <a:cubicBezTo>
                    <a:pt x="409480" y="222542"/>
                    <a:pt x="407309" y="225514"/>
                    <a:pt x="406166" y="228029"/>
                  </a:cubicBezTo>
                  <a:cubicBezTo>
                    <a:pt x="405022" y="230543"/>
                    <a:pt x="405022" y="232372"/>
                    <a:pt x="406166" y="233515"/>
                  </a:cubicBezTo>
                  <a:cubicBezTo>
                    <a:pt x="407309" y="234658"/>
                    <a:pt x="409480" y="235915"/>
                    <a:pt x="412681" y="237287"/>
                  </a:cubicBezTo>
                  <a:cubicBezTo>
                    <a:pt x="418167" y="238659"/>
                    <a:pt x="424797" y="241173"/>
                    <a:pt x="432569" y="244831"/>
                  </a:cubicBezTo>
                  <a:cubicBezTo>
                    <a:pt x="438513" y="248031"/>
                    <a:pt x="442970" y="247803"/>
                    <a:pt x="445942" y="244145"/>
                  </a:cubicBezTo>
                  <a:cubicBezTo>
                    <a:pt x="448914" y="240487"/>
                    <a:pt x="451771" y="231344"/>
                    <a:pt x="454515" y="216713"/>
                  </a:cubicBezTo>
                  <a:cubicBezTo>
                    <a:pt x="456343" y="200711"/>
                    <a:pt x="455314" y="191910"/>
                    <a:pt x="451428" y="190310"/>
                  </a:cubicBezTo>
                  <a:close/>
                  <a:moveTo>
                    <a:pt x="196825" y="126702"/>
                  </a:moveTo>
                  <a:cubicBezTo>
                    <a:pt x="194425" y="127159"/>
                    <a:pt x="191625" y="128359"/>
                    <a:pt x="188424" y="130302"/>
                  </a:cubicBezTo>
                  <a:cubicBezTo>
                    <a:pt x="183852" y="133503"/>
                    <a:pt x="176537" y="135103"/>
                    <a:pt x="166479" y="135103"/>
                  </a:cubicBezTo>
                  <a:cubicBezTo>
                    <a:pt x="156420" y="135103"/>
                    <a:pt x="150934" y="136360"/>
                    <a:pt x="150019" y="138875"/>
                  </a:cubicBezTo>
                  <a:cubicBezTo>
                    <a:pt x="149105" y="141389"/>
                    <a:pt x="150019" y="151791"/>
                    <a:pt x="152763" y="170079"/>
                  </a:cubicBezTo>
                  <a:cubicBezTo>
                    <a:pt x="155048" y="182880"/>
                    <a:pt x="156991" y="190424"/>
                    <a:pt x="158592" y="192710"/>
                  </a:cubicBezTo>
                  <a:cubicBezTo>
                    <a:pt x="160192" y="194996"/>
                    <a:pt x="163964" y="195225"/>
                    <a:pt x="169907" y="193396"/>
                  </a:cubicBezTo>
                  <a:cubicBezTo>
                    <a:pt x="185452" y="189738"/>
                    <a:pt x="193225" y="183795"/>
                    <a:pt x="193225" y="175565"/>
                  </a:cubicBezTo>
                  <a:cubicBezTo>
                    <a:pt x="193225" y="171450"/>
                    <a:pt x="195625" y="167564"/>
                    <a:pt x="200426" y="163906"/>
                  </a:cubicBezTo>
                  <a:cubicBezTo>
                    <a:pt x="205226" y="160249"/>
                    <a:pt x="207626" y="153162"/>
                    <a:pt x="207626" y="142647"/>
                  </a:cubicBezTo>
                  <a:cubicBezTo>
                    <a:pt x="207626" y="130645"/>
                    <a:pt x="204026" y="125330"/>
                    <a:pt x="196825" y="126702"/>
                  </a:cubicBezTo>
                  <a:close/>
                  <a:moveTo>
                    <a:pt x="418167" y="27432"/>
                  </a:moveTo>
                  <a:cubicBezTo>
                    <a:pt x="431426" y="27432"/>
                    <a:pt x="438741" y="29490"/>
                    <a:pt x="440113" y="33605"/>
                  </a:cubicBezTo>
                  <a:cubicBezTo>
                    <a:pt x="441484" y="37719"/>
                    <a:pt x="438055" y="55322"/>
                    <a:pt x="429826" y="86411"/>
                  </a:cubicBezTo>
                  <a:cubicBezTo>
                    <a:pt x="419310" y="127559"/>
                    <a:pt x="414967" y="149505"/>
                    <a:pt x="416796" y="152248"/>
                  </a:cubicBezTo>
                  <a:cubicBezTo>
                    <a:pt x="418167" y="153620"/>
                    <a:pt x="423882" y="153620"/>
                    <a:pt x="433941" y="152248"/>
                  </a:cubicBezTo>
                  <a:cubicBezTo>
                    <a:pt x="446285" y="150419"/>
                    <a:pt x="459201" y="151105"/>
                    <a:pt x="472688" y="154305"/>
                  </a:cubicBezTo>
                  <a:cubicBezTo>
                    <a:pt x="486176" y="157506"/>
                    <a:pt x="494062" y="161621"/>
                    <a:pt x="496348" y="166650"/>
                  </a:cubicBezTo>
                  <a:cubicBezTo>
                    <a:pt x="498177" y="172593"/>
                    <a:pt x="498863" y="185395"/>
                    <a:pt x="498406" y="205054"/>
                  </a:cubicBezTo>
                  <a:cubicBezTo>
                    <a:pt x="497949" y="224714"/>
                    <a:pt x="496348" y="239345"/>
                    <a:pt x="493605" y="248946"/>
                  </a:cubicBezTo>
                  <a:cubicBezTo>
                    <a:pt x="485833" y="276378"/>
                    <a:pt x="457486" y="308610"/>
                    <a:pt x="408566" y="345644"/>
                  </a:cubicBezTo>
                  <a:cubicBezTo>
                    <a:pt x="379762" y="368046"/>
                    <a:pt x="360560" y="383820"/>
                    <a:pt x="350959" y="392964"/>
                  </a:cubicBezTo>
                  <a:cubicBezTo>
                    <a:pt x="338157" y="406223"/>
                    <a:pt x="332442" y="410795"/>
                    <a:pt x="333814" y="406680"/>
                  </a:cubicBezTo>
                  <a:cubicBezTo>
                    <a:pt x="335185" y="401193"/>
                    <a:pt x="344558" y="387249"/>
                    <a:pt x="361932" y="364846"/>
                  </a:cubicBezTo>
                  <a:cubicBezTo>
                    <a:pt x="383877" y="336500"/>
                    <a:pt x="394850" y="320726"/>
                    <a:pt x="394850" y="317526"/>
                  </a:cubicBezTo>
                  <a:cubicBezTo>
                    <a:pt x="394850" y="314325"/>
                    <a:pt x="392792" y="310211"/>
                    <a:pt x="388678" y="305181"/>
                  </a:cubicBezTo>
                  <a:cubicBezTo>
                    <a:pt x="384563" y="300152"/>
                    <a:pt x="381363" y="293980"/>
                    <a:pt x="379077" y="286665"/>
                  </a:cubicBezTo>
                  <a:cubicBezTo>
                    <a:pt x="377705" y="282093"/>
                    <a:pt x="377819" y="279235"/>
                    <a:pt x="379419" y="278092"/>
                  </a:cubicBezTo>
                  <a:cubicBezTo>
                    <a:pt x="381020" y="276949"/>
                    <a:pt x="385935" y="276606"/>
                    <a:pt x="394164" y="277063"/>
                  </a:cubicBezTo>
                  <a:cubicBezTo>
                    <a:pt x="401479" y="277978"/>
                    <a:pt x="406394" y="277864"/>
                    <a:pt x="408909" y="276721"/>
                  </a:cubicBezTo>
                  <a:cubicBezTo>
                    <a:pt x="411423" y="275578"/>
                    <a:pt x="412909" y="272949"/>
                    <a:pt x="413367" y="268834"/>
                  </a:cubicBezTo>
                  <a:cubicBezTo>
                    <a:pt x="414281" y="261976"/>
                    <a:pt x="410623" y="255575"/>
                    <a:pt x="402394" y="249632"/>
                  </a:cubicBezTo>
                  <a:cubicBezTo>
                    <a:pt x="386392" y="239573"/>
                    <a:pt x="375876" y="245060"/>
                    <a:pt x="370847" y="266091"/>
                  </a:cubicBezTo>
                  <a:cubicBezTo>
                    <a:pt x="368561" y="275692"/>
                    <a:pt x="365818" y="281636"/>
                    <a:pt x="362617" y="283922"/>
                  </a:cubicBezTo>
                  <a:cubicBezTo>
                    <a:pt x="358045" y="286208"/>
                    <a:pt x="352216" y="284264"/>
                    <a:pt x="345129" y="278092"/>
                  </a:cubicBezTo>
                  <a:cubicBezTo>
                    <a:pt x="338043" y="271920"/>
                    <a:pt x="333128" y="263805"/>
                    <a:pt x="330385" y="253746"/>
                  </a:cubicBezTo>
                  <a:cubicBezTo>
                    <a:pt x="323527" y="231801"/>
                    <a:pt x="323984" y="216713"/>
                    <a:pt x="331756" y="208484"/>
                  </a:cubicBezTo>
                  <a:cubicBezTo>
                    <a:pt x="341358" y="199339"/>
                    <a:pt x="354273" y="175222"/>
                    <a:pt x="370504" y="136132"/>
                  </a:cubicBezTo>
                  <a:cubicBezTo>
                    <a:pt x="386735" y="97041"/>
                    <a:pt x="393021" y="75667"/>
                    <a:pt x="389364" y="72009"/>
                  </a:cubicBezTo>
                  <a:cubicBezTo>
                    <a:pt x="387992" y="70638"/>
                    <a:pt x="381363" y="72466"/>
                    <a:pt x="369475" y="77496"/>
                  </a:cubicBezTo>
                  <a:cubicBezTo>
                    <a:pt x="356674" y="82982"/>
                    <a:pt x="343872" y="86868"/>
                    <a:pt x="331071" y="89154"/>
                  </a:cubicBezTo>
                  <a:cubicBezTo>
                    <a:pt x="326499" y="90069"/>
                    <a:pt x="321927" y="89954"/>
                    <a:pt x="317355" y="88811"/>
                  </a:cubicBezTo>
                  <a:cubicBezTo>
                    <a:pt x="312782" y="87668"/>
                    <a:pt x="310497" y="86183"/>
                    <a:pt x="310497" y="84354"/>
                  </a:cubicBezTo>
                  <a:cubicBezTo>
                    <a:pt x="310497" y="81611"/>
                    <a:pt x="315297" y="78410"/>
                    <a:pt x="324898" y="74753"/>
                  </a:cubicBezTo>
                  <a:cubicBezTo>
                    <a:pt x="334500" y="71095"/>
                    <a:pt x="348901" y="62408"/>
                    <a:pt x="368104" y="48692"/>
                  </a:cubicBezTo>
                  <a:cubicBezTo>
                    <a:pt x="379991" y="40005"/>
                    <a:pt x="389364" y="34290"/>
                    <a:pt x="396222" y="31547"/>
                  </a:cubicBezTo>
                  <a:cubicBezTo>
                    <a:pt x="403079" y="28804"/>
                    <a:pt x="410395" y="27432"/>
                    <a:pt x="418167" y="27432"/>
                  </a:cubicBezTo>
                  <a:close/>
                  <a:moveTo>
                    <a:pt x="186367" y="0"/>
                  </a:moveTo>
                  <a:lnTo>
                    <a:pt x="209684" y="2058"/>
                  </a:lnTo>
                  <a:cubicBezTo>
                    <a:pt x="225229" y="4344"/>
                    <a:pt x="235516" y="7087"/>
                    <a:pt x="240545" y="10287"/>
                  </a:cubicBezTo>
                  <a:cubicBezTo>
                    <a:pt x="253347" y="18060"/>
                    <a:pt x="260433" y="56236"/>
                    <a:pt x="261805" y="124816"/>
                  </a:cubicBezTo>
                  <a:lnTo>
                    <a:pt x="262490" y="194768"/>
                  </a:lnTo>
                  <a:lnTo>
                    <a:pt x="247403" y="205054"/>
                  </a:lnTo>
                  <a:cubicBezTo>
                    <a:pt x="237802" y="211912"/>
                    <a:pt x="230715" y="215342"/>
                    <a:pt x="226143" y="215342"/>
                  </a:cubicBezTo>
                  <a:cubicBezTo>
                    <a:pt x="217456" y="215342"/>
                    <a:pt x="205455" y="218542"/>
                    <a:pt x="190139" y="224943"/>
                  </a:cubicBezTo>
                  <a:cubicBezTo>
                    <a:pt x="174822" y="231344"/>
                    <a:pt x="166250" y="237059"/>
                    <a:pt x="164421" y="242088"/>
                  </a:cubicBezTo>
                  <a:cubicBezTo>
                    <a:pt x="158935" y="253518"/>
                    <a:pt x="151048" y="257861"/>
                    <a:pt x="140761" y="255118"/>
                  </a:cubicBezTo>
                  <a:cubicBezTo>
                    <a:pt x="130474" y="252375"/>
                    <a:pt x="121902" y="243459"/>
                    <a:pt x="115044" y="228372"/>
                  </a:cubicBezTo>
                  <a:cubicBezTo>
                    <a:pt x="108643" y="214656"/>
                    <a:pt x="104528" y="195225"/>
                    <a:pt x="102699" y="170079"/>
                  </a:cubicBezTo>
                  <a:cubicBezTo>
                    <a:pt x="100870" y="144933"/>
                    <a:pt x="96413" y="125845"/>
                    <a:pt x="89326" y="112814"/>
                  </a:cubicBezTo>
                  <a:cubicBezTo>
                    <a:pt x="82239" y="99784"/>
                    <a:pt x="79839" y="92355"/>
                    <a:pt x="82125" y="90526"/>
                  </a:cubicBezTo>
                  <a:cubicBezTo>
                    <a:pt x="84411" y="88697"/>
                    <a:pt x="94355" y="91783"/>
                    <a:pt x="111957" y="99784"/>
                  </a:cubicBezTo>
                  <a:cubicBezTo>
                    <a:pt x="129559" y="107785"/>
                    <a:pt x="139618" y="111786"/>
                    <a:pt x="142132" y="111786"/>
                  </a:cubicBezTo>
                  <a:cubicBezTo>
                    <a:pt x="144647" y="111786"/>
                    <a:pt x="156420" y="106985"/>
                    <a:pt x="177451" y="97384"/>
                  </a:cubicBezTo>
                  <a:lnTo>
                    <a:pt x="208312" y="82982"/>
                  </a:lnTo>
                  <a:lnTo>
                    <a:pt x="205569" y="64466"/>
                  </a:lnTo>
                  <a:cubicBezTo>
                    <a:pt x="204198" y="51664"/>
                    <a:pt x="202712" y="44463"/>
                    <a:pt x="201111" y="42863"/>
                  </a:cubicBezTo>
                  <a:cubicBezTo>
                    <a:pt x="199511" y="41263"/>
                    <a:pt x="192768" y="45492"/>
                    <a:pt x="180880" y="55550"/>
                  </a:cubicBezTo>
                  <a:cubicBezTo>
                    <a:pt x="168993" y="64694"/>
                    <a:pt x="157563" y="70409"/>
                    <a:pt x="146590" y="72695"/>
                  </a:cubicBezTo>
                  <a:cubicBezTo>
                    <a:pt x="135618" y="74981"/>
                    <a:pt x="127845" y="73152"/>
                    <a:pt x="123273" y="67209"/>
                  </a:cubicBezTo>
                  <a:cubicBezTo>
                    <a:pt x="120073" y="63551"/>
                    <a:pt x="118473" y="61151"/>
                    <a:pt x="118473" y="60008"/>
                  </a:cubicBezTo>
                  <a:cubicBezTo>
                    <a:pt x="118473" y="58865"/>
                    <a:pt x="120073" y="57608"/>
                    <a:pt x="123273" y="56236"/>
                  </a:cubicBezTo>
                  <a:cubicBezTo>
                    <a:pt x="127845" y="54864"/>
                    <a:pt x="139504" y="45035"/>
                    <a:pt x="158249" y="26747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731CBD5-4877-88D5-54D8-FC6A194812E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490059" y="640119"/>
              <a:ext cx="761810" cy="764061"/>
            </a:xfrm>
            <a:custGeom>
              <a:avLst/>
              <a:gdLst/>
              <a:ahLst/>
              <a:cxnLst/>
              <a:rect l="l" t="t" r="r" b="b"/>
              <a:pathLst>
                <a:path w="761810" h="764061">
                  <a:moveTo>
                    <a:pt x="69981" y="337721"/>
                  </a:moveTo>
                  <a:cubicBezTo>
                    <a:pt x="80611" y="337131"/>
                    <a:pt x="97737" y="339788"/>
                    <a:pt x="121359" y="345694"/>
                  </a:cubicBezTo>
                  <a:cubicBezTo>
                    <a:pt x="131989" y="348647"/>
                    <a:pt x="137451" y="354109"/>
                    <a:pt x="137746" y="362082"/>
                  </a:cubicBezTo>
                  <a:cubicBezTo>
                    <a:pt x="138042" y="370054"/>
                    <a:pt x="133760" y="396776"/>
                    <a:pt x="124902" y="442249"/>
                  </a:cubicBezTo>
                  <a:lnTo>
                    <a:pt x="113386" y="506028"/>
                  </a:lnTo>
                  <a:lnTo>
                    <a:pt x="147048" y="541461"/>
                  </a:lnTo>
                  <a:lnTo>
                    <a:pt x="181595" y="576894"/>
                  </a:lnTo>
                  <a:lnTo>
                    <a:pt x="177166" y="612327"/>
                  </a:lnTo>
                  <a:lnTo>
                    <a:pt x="174508" y="648646"/>
                  </a:lnTo>
                  <a:lnTo>
                    <a:pt x="238288" y="649532"/>
                  </a:lnTo>
                  <a:cubicBezTo>
                    <a:pt x="281398" y="650122"/>
                    <a:pt x="326280" y="655290"/>
                    <a:pt x="372933" y="665034"/>
                  </a:cubicBezTo>
                  <a:cubicBezTo>
                    <a:pt x="419586" y="674778"/>
                    <a:pt x="454134" y="681126"/>
                    <a:pt x="476575" y="684079"/>
                  </a:cubicBezTo>
                  <a:cubicBezTo>
                    <a:pt x="494882" y="686441"/>
                    <a:pt x="535482" y="687327"/>
                    <a:pt x="598376" y="686737"/>
                  </a:cubicBezTo>
                  <a:cubicBezTo>
                    <a:pt x="661269" y="686146"/>
                    <a:pt x="704822" y="684670"/>
                    <a:pt x="729035" y="682307"/>
                  </a:cubicBezTo>
                  <a:cubicBezTo>
                    <a:pt x="747342" y="679945"/>
                    <a:pt x="757972" y="680979"/>
                    <a:pt x="760925" y="685408"/>
                  </a:cubicBezTo>
                  <a:cubicBezTo>
                    <a:pt x="763877" y="689837"/>
                    <a:pt x="759448" y="697366"/>
                    <a:pt x="747637" y="707996"/>
                  </a:cubicBezTo>
                  <a:cubicBezTo>
                    <a:pt x="741141" y="714492"/>
                    <a:pt x="729625" y="720546"/>
                    <a:pt x="713090" y="726156"/>
                  </a:cubicBezTo>
                  <a:cubicBezTo>
                    <a:pt x="696555" y="731766"/>
                    <a:pt x="667322" y="740772"/>
                    <a:pt x="625393" y="753173"/>
                  </a:cubicBezTo>
                  <a:cubicBezTo>
                    <a:pt x="568110" y="768528"/>
                    <a:pt x="510531" y="767642"/>
                    <a:pt x="452657" y="750516"/>
                  </a:cubicBezTo>
                  <a:lnTo>
                    <a:pt x="375590" y="727485"/>
                  </a:lnTo>
                  <a:cubicBezTo>
                    <a:pt x="347835" y="719217"/>
                    <a:pt x="305167" y="713016"/>
                    <a:pt x="247589" y="708882"/>
                  </a:cubicBezTo>
                  <a:cubicBezTo>
                    <a:pt x="190010" y="704748"/>
                    <a:pt x="148229" y="705044"/>
                    <a:pt x="122245" y="709768"/>
                  </a:cubicBezTo>
                  <a:cubicBezTo>
                    <a:pt x="85630" y="715674"/>
                    <a:pt x="60827" y="716412"/>
                    <a:pt x="47835" y="711983"/>
                  </a:cubicBezTo>
                  <a:cubicBezTo>
                    <a:pt x="34843" y="707554"/>
                    <a:pt x="25985" y="695595"/>
                    <a:pt x="21261" y="676107"/>
                  </a:cubicBezTo>
                  <a:cubicBezTo>
                    <a:pt x="17717" y="662524"/>
                    <a:pt x="18013" y="651599"/>
                    <a:pt x="22146" y="643331"/>
                  </a:cubicBezTo>
                  <a:cubicBezTo>
                    <a:pt x="26280" y="635063"/>
                    <a:pt x="33072" y="630930"/>
                    <a:pt x="42520" y="630930"/>
                  </a:cubicBezTo>
                  <a:cubicBezTo>
                    <a:pt x="51379" y="630930"/>
                    <a:pt x="62009" y="625910"/>
                    <a:pt x="74410" y="615871"/>
                  </a:cubicBezTo>
                  <a:cubicBezTo>
                    <a:pt x="86812" y="605831"/>
                    <a:pt x="95375" y="594906"/>
                    <a:pt x="100099" y="583095"/>
                  </a:cubicBezTo>
                  <a:cubicBezTo>
                    <a:pt x="103052" y="574827"/>
                    <a:pt x="103642" y="568479"/>
                    <a:pt x="101871" y="564050"/>
                  </a:cubicBezTo>
                  <a:cubicBezTo>
                    <a:pt x="100099" y="559621"/>
                    <a:pt x="91831" y="550320"/>
                    <a:pt x="77067" y="536146"/>
                  </a:cubicBezTo>
                  <a:cubicBezTo>
                    <a:pt x="46950" y="504847"/>
                    <a:pt x="35434" y="472072"/>
                    <a:pt x="42520" y="437820"/>
                  </a:cubicBezTo>
                  <a:cubicBezTo>
                    <a:pt x="44882" y="428962"/>
                    <a:pt x="44882" y="422318"/>
                    <a:pt x="42520" y="417889"/>
                  </a:cubicBezTo>
                  <a:cubicBezTo>
                    <a:pt x="40158" y="413460"/>
                    <a:pt x="33367" y="406521"/>
                    <a:pt x="22146" y="397072"/>
                  </a:cubicBezTo>
                  <a:cubicBezTo>
                    <a:pt x="-1476" y="375812"/>
                    <a:pt x="-6200" y="364887"/>
                    <a:pt x="7973" y="364296"/>
                  </a:cubicBezTo>
                  <a:cubicBezTo>
                    <a:pt x="15650" y="364296"/>
                    <a:pt x="26280" y="359572"/>
                    <a:pt x="39863" y="350123"/>
                  </a:cubicBezTo>
                  <a:cubicBezTo>
                    <a:pt x="49312" y="342446"/>
                    <a:pt x="59351" y="338312"/>
                    <a:pt x="69981" y="337721"/>
                  </a:cubicBezTo>
                  <a:close/>
                  <a:moveTo>
                    <a:pt x="69926" y="92002"/>
                  </a:moveTo>
                  <a:cubicBezTo>
                    <a:pt x="82659" y="92233"/>
                    <a:pt x="106004" y="99730"/>
                    <a:pt x="139961" y="114494"/>
                  </a:cubicBezTo>
                  <a:cubicBezTo>
                    <a:pt x="142323" y="115675"/>
                    <a:pt x="145276" y="117446"/>
                    <a:pt x="148819" y="119809"/>
                  </a:cubicBezTo>
                  <a:cubicBezTo>
                    <a:pt x="164764" y="126895"/>
                    <a:pt x="175837" y="132801"/>
                    <a:pt x="182038" y="137525"/>
                  </a:cubicBezTo>
                  <a:cubicBezTo>
                    <a:pt x="188239" y="142250"/>
                    <a:pt x="191044" y="146679"/>
                    <a:pt x="190453" y="150813"/>
                  </a:cubicBezTo>
                  <a:cubicBezTo>
                    <a:pt x="188681" y="161442"/>
                    <a:pt x="158859" y="163509"/>
                    <a:pt x="100985" y="157013"/>
                  </a:cubicBezTo>
                  <a:cubicBezTo>
                    <a:pt x="87402" y="155832"/>
                    <a:pt x="79430" y="154208"/>
                    <a:pt x="77067" y="152141"/>
                  </a:cubicBezTo>
                  <a:cubicBezTo>
                    <a:pt x="74705" y="150074"/>
                    <a:pt x="73819" y="144316"/>
                    <a:pt x="74410" y="134868"/>
                  </a:cubicBezTo>
                  <a:cubicBezTo>
                    <a:pt x="75591" y="121875"/>
                    <a:pt x="73229" y="114198"/>
                    <a:pt x="67323" y="111836"/>
                  </a:cubicBezTo>
                  <a:cubicBezTo>
                    <a:pt x="61418" y="109474"/>
                    <a:pt x="58465" y="105340"/>
                    <a:pt x="58465" y="99435"/>
                  </a:cubicBezTo>
                  <a:cubicBezTo>
                    <a:pt x="58465" y="94341"/>
                    <a:pt x="62285" y="91864"/>
                    <a:pt x="69926" y="92002"/>
                  </a:cubicBezTo>
                  <a:close/>
                  <a:moveTo>
                    <a:pt x="383785" y="222"/>
                  </a:moveTo>
                  <a:cubicBezTo>
                    <a:pt x="385113" y="-73"/>
                    <a:pt x="386811" y="-73"/>
                    <a:pt x="388878" y="222"/>
                  </a:cubicBezTo>
                  <a:cubicBezTo>
                    <a:pt x="395374" y="1403"/>
                    <a:pt x="403642" y="5537"/>
                    <a:pt x="413681" y="12624"/>
                  </a:cubicBezTo>
                  <a:cubicBezTo>
                    <a:pt x="426673" y="20301"/>
                    <a:pt x="438484" y="34179"/>
                    <a:pt x="449114" y="54257"/>
                  </a:cubicBezTo>
                  <a:cubicBezTo>
                    <a:pt x="455019" y="67250"/>
                    <a:pt x="460482" y="75960"/>
                    <a:pt x="465502" y="80389"/>
                  </a:cubicBezTo>
                  <a:cubicBezTo>
                    <a:pt x="470521" y="84819"/>
                    <a:pt x="478051" y="88510"/>
                    <a:pt x="488090" y="91462"/>
                  </a:cubicBezTo>
                  <a:cubicBezTo>
                    <a:pt x="495177" y="93234"/>
                    <a:pt x="503002" y="96334"/>
                    <a:pt x="511565" y="100763"/>
                  </a:cubicBezTo>
                  <a:cubicBezTo>
                    <a:pt x="520128" y="105192"/>
                    <a:pt x="526919" y="109622"/>
                    <a:pt x="531939" y="114051"/>
                  </a:cubicBezTo>
                  <a:cubicBezTo>
                    <a:pt x="536958" y="118480"/>
                    <a:pt x="538582" y="121580"/>
                    <a:pt x="536811" y="123352"/>
                  </a:cubicBezTo>
                  <a:cubicBezTo>
                    <a:pt x="535039" y="125124"/>
                    <a:pt x="520128" y="131915"/>
                    <a:pt x="492076" y="143726"/>
                  </a:cubicBezTo>
                  <a:cubicBezTo>
                    <a:pt x="464025" y="155537"/>
                    <a:pt x="446457" y="166462"/>
                    <a:pt x="439370" y="176501"/>
                  </a:cubicBezTo>
                  <a:cubicBezTo>
                    <a:pt x="432874" y="184769"/>
                    <a:pt x="426821" y="201747"/>
                    <a:pt x="421210" y="227436"/>
                  </a:cubicBezTo>
                  <a:cubicBezTo>
                    <a:pt x="415600" y="253125"/>
                    <a:pt x="414271" y="267741"/>
                    <a:pt x="417224" y="271285"/>
                  </a:cubicBezTo>
                  <a:cubicBezTo>
                    <a:pt x="420177" y="274237"/>
                    <a:pt x="427559" y="270104"/>
                    <a:pt x="439370" y="258883"/>
                  </a:cubicBezTo>
                  <a:cubicBezTo>
                    <a:pt x="450000" y="248844"/>
                    <a:pt x="463287" y="243529"/>
                    <a:pt x="479232" y="242938"/>
                  </a:cubicBezTo>
                  <a:cubicBezTo>
                    <a:pt x="495177" y="242348"/>
                    <a:pt x="509350" y="246777"/>
                    <a:pt x="521752" y="256226"/>
                  </a:cubicBezTo>
                  <a:cubicBezTo>
                    <a:pt x="530610" y="262722"/>
                    <a:pt x="535482" y="270251"/>
                    <a:pt x="536368" y="278814"/>
                  </a:cubicBezTo>
                  <a:cubicBezTo>
                    <a:pt x="537254" y="287377"/>
                    <a:pt x="533563" y="293135"/>
                    <a:pt x="525295" y="296088"/>
                  </a:cubicBezTo>
                  <a:cubicBezTo>
                    <a:pt x="504626" y="303174"/>
                    <a:pt x="478346" y="327092"/>
                    <a:pt x="446457" y="367840"/>
                  </a:cubicBezTo>
                  <a:cubicBezTo>
                    <a:pt x="418701" y="403863"/>
                    <a:pt x="410433" y="423056"/>
                    <a:pt x="421653" y="425418"/>
                  </a:cubicBezTo>
                  <a:cubicBezTo>
                    <a:pt x="427559" y="425418"/>
                    <a:pt x="435088" y="433686"/>
                    <a:pt x="444242" y="450221"/>
                  </a:cubicBezTo>
                  <a:cubicBezTo>
                    <a:pt x="453395" y="466757"/>
                    <a:pt x="457972" y="480339"/>
                    <a:pt x="457972" y="490969"/>
                  </a:cubicBezTo>
                  <a:cubicBezTo>
                    <a:pt x="457972" y="506324"/>
                    <a:pt x="461073" y="516363"/>
                    <a:pt x="467273" y="521087"/>
                  </a:cubicBezTo>
                  <a:cubicBezTo>
                    <a:pt x="473474" y="525812"/>
                    <a:pt x="485728" y="528174"/>
                    <a:pt x="504035" y="528174"/>
                  </a:cubicBezTo>
                  <a:cubicBezTo>
                    <a:pt x="522933" y="528174"/>
                    <a:pt x="535630" y="530831"/>
                    <a:pt x="542126" y="536146"/>
                  </a:cubicBezTo>
                  <a:cubicBezTo>
                    <a:pt x="548622" y="541461"/>
                    <a:pt x="549212" y="550024"/>
                    <a:pt x="543897" y="561835"/>
                  </a:cubicBezTo>
                  <a:cubicBezTo>
                    <a:pt x="539764" y="570103"/>
                    <a:pt x="531200" y="578666"/>
                    <a:pt x="518208" y="587524"/>
                  </a:cubicBezTo>
                  <a:cubicBezTo>
                    <a:pt x="505216" y="596382"/>
                    <a:pt x="494882" y="600812"/>
                    <a:pt x="487204" y="600812"/>
                  </a:cubicBezTo>
                  <a:cubicBezTo>
                    <a:pt x="474803" y="600812"/>
                    <a:pt x="460630" y="595497"/>
                    <a:pt x="444685" y="584867"/>
                  </a:cubicBezTo>
                  <a:cubicBezTo>
                    <a:pt x="428740" y="574237"/>
                    <a:pt x="416634" y="562131"/>
                    <a:pt x="408366" y="548548"/>
                  </a:cubicBezTo>
                  <a:cubicBezTo>
                    <a:pt x="398917" y="533784"/>
                    <a:pt x="393455" y="519906"/>
                    <a:pt x="391978" y="506914"/>
                  </a:cubicBezTo>
                  <a:cubicBezTo>
                    <a:pt x="390502" y="493922"/>
                    <a:pt x="393307" y="479454"/>
                    <a:pt x="400394" y="463509"/>
                  </a:cubicBezTo>
                  <a:cubicBezTo>
                    <a:pt x="409252" y="442249"/>
                    <a:pt x="411319" y="431619"/>
                    <a:pt x="406595" y="431619"/>
                  </a:cubicBezTo>
                  <a:cubicBezTo>
                    <a:pt x="402461" y="431619"/>
                    <a:pt x="393307" y="439296"/>
                    <a:pt x="379134" y="454650"/>
                  </a:cubicBezTo>
                  <a:cubicBezTo>
                    <a:pt x="318307" y="519611"/>
                    <a:pt x="281103" y="565674"/>
                    <a:pt x="267520" y="592839"/>
                  </a:cubicBezTo>
                  <a:cubicBezTo>
                    <a:pt x="258071" y="610556"/>
                    <a:pt x="249213" y="618676"/>
                    <a:pt x="240945" y="617199"/>
                  </a:cubicBezTo>
                  <a:cubicBezTo>
                    <a:pt x="232677" y="615723"/>
                    <a:pt x="228544" y="604945"/>
                    <a:pt x="228544" y="584867"/>
                  </a:cubicBezTo>
                  <a:cubicBezTo>
                    <a:pt x="228544" y="576599"/>
                    <a:pt x="234892" y="561540"/>
                    <a:pt x="247589" y="539690"/>
                  </a:cubicBezTo>
                  <a:cubicBezTo>
                    <a:pt x="260286" y="517839"/>
                    <a:pt x="274902" y="497761"/>
                    <a:pt x="291437" y="479454"/>
                  </a:cubicBezTo>
                  <a:cubicBezTo>
                    <a:pt x="300295" y="468824"/>
                    <a:pt x="310335" y="455832"/>
                    <a:pt x="321555" y="440477"/>
                  </a:cubicBezTo>
                  <a:cubicBezTo>
                    <a:pt x="332185" y="426895"/>
                    <a:pt x="336319" y="419808"/>
                    <a:pt x="333957" y="419217"/>
                  </a:cubicBezTo>
                  <a:cubicBezTo>
                    <a:pt x="333366" y="419217"/>
                    <a:pt x="330414" y="419808"/>
                    <a:pt x="325098" y="420989"/>
                  </a:cubicBezTo>
                  <a:cubicBezTo>
                    <a:pt x="316240" y="424532"/>
                    <a:pt x="303248" y="431914"/>
                    <a:pt x="286122" y="443135"/>
                  </a:cubicBezTo>
                  <a:cubicBezTo>
                    <a:pt x="268996" y="454355"/>
                    <a:pt x="252756" y="463509"/>
                    <a:pt x="237402" y="470595"/>
                  </a:cubicBezTo>
                  <a:cubicBezTo>
                    <a:pt x="225591" y="476501"/>
                    <a:pt x="218357" y="479454"/>
                    <a:pt x="215699" y="479454"/>
                  </a:cubicBezTo>
                  <a:cubicBezTo>
                    <a:pt x="213042" y="479454"/>
                    <a:pt x="208760" y="475615"/>
                    <a:pt x="202855" y="467938"/>
                  </a:cubicBezTo>
                  <a:cubicBezTo>
                    <a:pt x="195177" y="458489"/>
                    <a:pt x="191339" y="445792"/>
                    <a:pt x="191339" y="429847"/>
                  </a:cubicBezTo>
                  <a:cubicBezTo>
                    <a:pt x="191339" y="419808"/>
                    <a:pt x="192077" y="413460"/>
                    <a:pt x="193553" y="410802"/>
                  </a:cubicBezTo>
                  <a:cubicBezTo>
                    <a:pt x="195030" y="408145"/>
                    <a:pt x="198426" y="406816"/>
                    <a:pt x="203740" y="406816"/>
                  </a:cubicBezTo>
                  <a:cubicBezTo>
                    <a:pt x="227363" y="406816"/>
                    <a:pt x="261319" y="384966"/>
                    <a:pt x="305610" y="341265"/>
                  </a:cubicBezTo>
                  <a:cubicBezTo>
                    <a:pt x="328642" y="318824"/>
                    <a:pt x="342667" y="303617"/>
                    <a:pt x="347687" y="295645"/>
                  </a:cubicBezTo>
                  <a:cubicBezTo>
                    <a:pt x="352707" y="287672"/>
                    <a:pt x="357283" y="274533"/>
                    <a:pt x="361417" y="256226"/>
                  </a:cubicBezTo>
                  <a:cubicBezTo>
                    <a:pt x="364961" y="237919"/>
                    <a:pt x="366585" y="226403"/>
                    <a:pt x="366289" y="221678"/>
                  </a:cubicBezTo>
                  <a:cubicBezTo>
                    <a:pt x="365994" y="216954"/>
                    <a:pt x="363189" y="212525"/>
                    <a:pt x="357874" y="208391"/>
                  </a:cubicBezTo>
                  <a:cubicBezTo>
                    <a:pt x="347244" y="200714"/>
                    <a:pt x="337500" y="198647"/>
                    <a:pt x="328642" y="202190"/>
                  </a:cubicBezTo>
                  <a:cubicBezTo>
                    <a:pt x="319784" y="205734"/>
                    <a:pt x="312992" y="214297"/>
                    <a:pt x="308268" y="227879"/>
                  </a:cubicBezTo>
                  <a:cubicBezTo>
                    <a:pt x="288189" y="286934"/>
                    <a:pt x="263977" y="304060"/>
                    <a:pt x="235630" y="279257"/>
                  </a:cubicBezTo>
                  <a:cubicBezTo>
                    <a:pt x="224410" y="270399"/>
                    <a:pt x="218357" y="257997"/>
                    <a:pt x="217471" y="242052"/>
                  </a:cubicBezTo>
                  <a:cubicBezTo>
                    <a:pt x="216585" y="226108"/>
                    <a:pt x="220866" y="211049"/>
                    <a:pt x="230315" y="196875"/>
                  </a:cubicBezTo>
                  <a:cubicBezTo>
                    <a:pt x="245079" y="173253"/>
                    <a:pt x="257480" y="140773"/>
                    <a:pt x="267520" y="99435"/>
                  </a:cubicBezTo>
                  <a:cubicBezTo>
                    <a:pt x="269882" y="90576"/>
                    <a:pt x="277559" y="91462"/>
                    <a:pt x="290551" y="102092"/>
                  </a:cubicBezTo>
                  <a:cubicBezTo>
                    <a:pt x="299410" y="109769"/>
                    <a:pt x="305906" y="118627"/>
                    <a:pt x="310040" y="128667"/>
                  </a:cubicBezTo>
                  <a:cubicBezTo>
                    <a:pt x="315945" y="144612"/>
                    <a:pt x="320226" y="152584"/>
                    <a:pt x="322884" y="152584"/>
                  </a:cubicBezTo>
                  <a:cubicBezTo>
                    <a:pt x="325541" y="152584"/>
                    <a:pt x="335433" y="146679"/>
                    <a:pt x="352559" y="134868"/>
                  </a:cubicBezTo>
                  <a:cubicBezTo>
                    <a:pt x="365551" y="126600"/>
                    <a:pt x="373376" y="119956"/>
                    <a:pt x="376034" y="114937"/>
                  </a:cubicBezTo>
                  <a:cubicBezTo>
                    <a:pt x="378691" y="109917"/>
                    <a:pt x="381496" y="96777"/>
                    <a:pt x="384449" y="75517"/>
                  </a:cubicBezTo>
                  <a:cubicBezTo>
                    <a:pt x="386220" y="52486"/>
                    <a:pt x="387106" y="37870"/>
                    <a:pt x="387106" y="31669"/>
                  </a:cubicBezTo>
                  <a:cubicBezTo>
                    <a:pt x="387106" y="25468"/>
                    <a:pt x="385335" y="18529"/>
                    <a:pt x="381791" y="10852"/>
                  </a:cubicBezTo>
                  <a:cubicBezTo>
                    <a:pt x="379134" y="4651"/>
                    <a:pt x="379798" y="1108"/>
                    <a:pt x="383785" y="22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26D85D9-AC2D-6151-E9A0-E996A1FA06E8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651933" y="713738"/>
              <a:ext cx="560905" cy="616483"/>
            </a:xfrm>
            <a:custGeom>
              <a:avLst/>
              <a:gdLst/>
              <a:ahLst/>
              <a:cxnLst/>
              <a:rect l="l" t="t" r="r" b="b"/>
              <a:pathLst>
                <a:path w="560905" h="616483">
                  <a:moveTo>
                    <a:pt x="230935" y="506819"/>
                  </a:moveTo>
                  <a:cubicBezTo>
                    <a:pt x="228278" y="507114"/>
                    <a:pt x="225177" y="507704"/>
                    <a:pt x="221634" y="508590"/>
                  </a:cubicBezTo>
                  <a:cubicBezTo>
                    <a:pt x="180296" y="521582"/>
                    <a:pt x="159036" y="531326"/>
                    <a:pt x="157855" y="537822"/>
                  </a:cubicBezTo>
                  <a:cubicBezTo>
                    <a:pt x="156673" y="538413"/>
                    <a:pt x="157264" y="538708"/>
                    <a:pt x="159626" y="538708"/>
                  </a:cubicBezTo>
                  <a:cubicBezTo>
                    <a:pt x="170256" y="538708"/>
                    <a:pt x="185020" y="536346"/>
                    <a:pt x="203918" y="531622"/>
                  </a:cubicBezTo>
                  <a:cubicBezTo>
                    <a:pt x="222815" y="526897"/>
                    <a:pt x="234626" y="522468"/>
                    <a:pt x="239350" y="518334"/>
                  </a:cubicBezTo>
                  <a:cubicBezTo>
                    <a:pt x="245847" y="511248"/>
                    <a:pt x="245256" y="507409"/>
                    <a:pt x="237579" y="506819"/>
                  </a:cubicBezTo>
                  <a:cubicBezTo>
                    <a:pt x="235807" y="506523"/>
                    <a:pt x="233593" y="506523"/>
                    <a:pt x="230935" y="506819"/>
                  </a:cubicBezTo>
                  <a:close/>
                  <a:moveTo>
                    <a:pt x="346535" y="153707"/>
                  </a:moveTo>
                  <a:cubicBezTo>
                    <a:pt x="352146" y="152895"/>
                    <a:pt x="358051" y="153079"/>
                    <a:pt x="364252" y="154260"/>
                  </a:cubicBezTo>
                  <a:cubicBezTo>
                    <a:pt x="376654" y="156622"/>
                    <a:pt x="392451" y="159428"/>
                    <a:pt x="411644" y="162676"/>
                  </a:cubicBezTo>
                  <a:cubicBezTo>
                    <a:pt x="430837" y="165924"/>
                    <a:pt x="444567" y="171386"/>
                    <a:pt x="452834" y="179063"/>
                  </a:cubicBezTo>
                  <a:cubicBezTo>
                    <a:pt x="457559" y="184378"/>
                    <a:pt x="460216" y="188807"/>
                    <a:pt x="460807" y="192351"/>
                  </a:cubicBezTo>
                  <a:cubicBezTo>
                    <a:pt x="461397" y="195894"/>
                    <a:pt x="460216" y="201799"/>
                    <a:pt x="457264" y="210067"/>
                  </a:cubicBezTo>
                  <a:cubicBezTo>
                    <a:pt x="453720" y="220697"/>
                    <a:pt x="450620" y="226603"/>
                    <a:pt x="447962" y="227784"/>
                  </a:cubicBezTo>
                  <a:cubicBezTo>
                    <a:pt x="445305" y="228965"/>
                    <a:pt x="437480" y="228965"/>
                    <a:pt x="424488" y="227784"/>
                  </a:cubicBezTo>
                  <a:cubicBezTo>
                    <a:pt x="406181" y="224831"/>
                    <a:pt x="380935" y="226012"/>
                    <a:pt x="348750" y="231327"/>
                  </a:cubicBezTo>
                  <a:cubicBezTo>
                    <a:pt x="316565" y="236642"/>
                    <a:pt x="300472" y="242252"/>
                    <a:pt x="300472" y="248158"/>
                  </a:cubicBezTo>
                  <a:cubicBezTo>
                    <a:pt x="300472" y="252882"/>
                    <a:pt x="313169" y="267498"/>
                    <a:pt x="338563" y="292006"/>
                  </a:cubicBezTo>
                  <a:cubicBezTo>
                    <a:pt x="363957" y="316514"/>
                    <a:pt x="383149" y="332902"/>
                    <a:pt x="396142" y="341169"/>
                  </a:cubicBezTo>
                  <a:cubicBezTo>
                    <a:pt x="412677" y="351799"/>
                    <a:pt x="420945" y="360362"/>
                    <a:pt x="420945" y="366858"/>
                  </a:cubicBezTo>
                  <a:cubicBezTo>
                    <a:pt x="420945" y="373354"/>
                    <a:pt x="415039" y="381917"/>
                    <a:pt x="403228" y="392547"/>
                  </a:cubicBezTo>
                  <a:cubicBezTo>
                    <a:pt x="375472" y="415579"/>
                    <a:pt x="358494" y="431376"/>
                    <a:pt x="352293" y="439939"/>
                  </a:cubicBezTo>
                  <a:cubicBezTo>
                    <a:pt x="346093" y="448502"/>
                    <a:pt x="342992" y="460756"/>
                    <a:pt x="342992" y="476701"/>
                  </a:cubicBezTo>
                  <a:lnTo>
                    <a:pt x="342992" y="504161"/>
                  </a:lnTo>
                  <a:lnTo>
                    <a:pt x="375768" y="500618"/>
                  </a:lnTo>
                  <a:cubicBezTo>
                    <a:pt x="422421" y="494712"/>
                    <a:pt x="453720" y="491760"/>
                    <a:pt x="469665" y="491760"/>
                  </a:cubicBezTo>
                  <a:cubicBezTo>
                    <a:pt x="485610" y="491760"/>
                    <a:pt x="500078" y="494122"/>
                    <a:pt x="513071" y="498846"/>
                  </a:cubicBezTo>
                  <a:cubicBezTo>
                    <a:pt x="525472" y="503571"/>
                    <a:pt x="536545" y="510214"/>
                    <a:pt x="546289" y="518777"/>
                  </a:cubicBezTo>
                  <a:cubicBezTo>
                    <a:pt x="556033" y="527340"/>
                    <a:pt x="560905" y="533984"/>
                    <a:pt x="560905" y="538708"/>
                  </a:cubicBezTo>
                  <a:cubicBezTo>
                    <a:pt x="560905" y="541070"/>
                    <a:pt x="558248" y="546090"/>
                    <a:pt x="552933" y="553767"/>
                  </a:cubicBezTo>
                  <a:cubicBezTo>
                    <a:pt x="549389" y="559082"/>
                    <a:pt x="545255" y="561887"/>
                    <a:pt x="540531" y="562183"/>
                  </a:cubicBezTo>
                  <a:cubicBezTo>
                    <a:pt x="535807" y="562478"/>
                    <a:pt x="524586" y="560559"/>
                    <a:pt x="506870" y="556425"/>
                  </a:cubicBezTo>
                  <a:cubicBezTo>
                    <a:pt x="483838" y="551700"/>
                    <a:pt x="444567" y="550519"/>
                    <a:pt x="389055" y="552882"/>
                  </a:cubicBezTo>
                  <a:cubicBezTo>
                    <a:pt x="333543" y="555244"/>
                    <a:pt x="293977" y="559968"/>
                    <a:pt x="270355" y="567055"/>
                  </a:cubicBezTo>
                  <a:cubicBezTo>
                    <a:pt x="247914" y="572960"/>
                    <a:pt x="227540" y="577685"/>
                    <a:pt x="209233" y="581228"/>
                  </a:cubicBezTo>
                  <a:cubicBezTo>
                    <a:pt x="190926" y="584771"/>
                    <a:pt x="165679" y="590824"/>
                    <a:pt x="133494" y="599387"/>
                  </a:cubicBezTo>
                  <a:cubicBezTo>
                    <a:pt x="101309" y="607950"/>
                    <a:pt x="74882" y="613118"/>
                    <a:pt x="54213" y="614889"/>
                  </a:cubicBezTo>
                  <a:cubicBezTo>
                    <a:pt x="39449" y="616661"/>
                    <a:pt x="30001" y="616956"/>
                    <a:pt x="25867" y="615775"/>
                  </a:cubicBezTo>
                  <a:cubicBezTo>
                    <a:pt x="21733" y="614594"/>
                    <a:pt x="16418" y="609574"/>
                    <a:pt x="9922" y="600716"/>
                  </a:cubicBezTo>
                  <a:cubicBezTo>
                    <a:pt x="1654" y="588905"/>
                    <a:pt x="-1446" y="580637"/>
                    <a:pt x="621" y="575913"/>
                  </a:cubicBezTo>
                  <a:cubicBezTo>
                    <a:pt x="2688" y="571189"/>
                    <a:pt x="9922" y="568826"/>
                    <a:pt x="22324" y="568826"/>
                  </a:cubicBezTo>
                  <a:cubicBezTo>
                    <a:pt x="34725" y="568826"/>
                    <a:pt x="68977" y="553915"/>
                    <a:pt x="125079" y="524092"/>
                  </a:cubicBezTo>
                  <a:cubicBezTo>
                    <a:pt x="181181" y="494269"/>
                    <a:pt x="209233" y="475519"/>
                    <a:pt x="209233" y="467842"/>
                  </a:cubicBezTo>
                  <a:cubicBezTo>
                    <a:pt x="209233" y="463118"/>
                    <a:pt x="205985" y="457065"/>
                    <a:pt x="199489" y="449683"/>
                  </a:cubicBezTo>
                  <a:cubicBezTo>
                    <a:pt x="192992" y="442301"/>
                    <a:pt x="185906" y="436543"/>
                    <a:pt x="178229" y="432409"/>
                  </a:cubicBezTo>
                  <a:cubicBezTo>
                    <a:pt x="165827" y="426504"/>
                    <a:pt x="157855" y="421041"/>
                    <a:pt x="154311" y="416022"/>
                  </a:cubicBezTo>
                  <a:cubicBezTo>
                    <a:pt x="150768" y="411002"/>
                    <a:pt x="148997" y="402882"/>
                    <a:pt x="148997" y="391661"/>
                  </a:cubicBezTo>
                  <a:cubicBezTo>
                    <a:pt x="148997" y="372764"/>
                    <a:pt x="166122" y="362429"/>
                    <a:pt x="200374" y="360658"/>
                  </a:cubicBezTo>
                  <a:cubicBezTo>
                    <a:pt x="217500" y="359476"/>
                    <a:pt x="231674" y="355933"/>
                    <a:pt x="242894" y="350028"/>
                  </a:cubicBezTo>
                  <a:cubicBezTo>
                    <a:pt x="250571" y="346484"/>
                    <a:pt x="255591" y="342646"/>
                    <a:pt x="257953" y="338512"/>
                  </a:cubicBezTo>
                  <a:cubicBezTo>
                    <a:pt x="260315" y="334378"/>
                    <a:pt x="262087" y="326996"/>
                    <a:pt x="263268" y="316366"/>
                  </a:cubicBezTo>
                  <a:cubicBezTo>
                    <a:pt x="264449" y="294516"/>
                    <a:pt x="261939" y="280933"/>
                    <a:pt x="255738" y="275618"/>
                  </a:cubicBezTo>
                  <a:cubicBezTo>
                    <a:pt x="249538" y="270303"/>
                    <a:pt x="231969" y="266465"/>
                    <a:pt x="203032" y="264102"/>
                  </a:cubicBezTo>
                  <a:cubicBezTo>
                    <a:pt x="182363" y="262921"/>
                    <a:pt x="167894" y="261150"/>
                    <a:pt x="159626" y="258788"/>
                  </a:cubicBezTo>
                  <a:cubicBezTo>
                    <a:pt x="151359" y="256425"/>
                    <a:pt x="142500" y="251406"/>
                    <a:pt x="133052" y="243729"/>
                  </a:cubicBezTo>
                  <a:cubicBezTo>
                    <a:pt x="110020" y="225422"/>
                    <a:pt x="103524" y="215382"/>
                    <a:pt x="113563" y="213611"/>
                  </a:cubicBezTo>
                  <a:cubicBezTo>
                    <a:pt x="117697" y="213020"/>
                    <a:pt x="124488" y="213020"/>
                    <a:pt x="133937" y="213611"/>
                  </a:cubicBezTo>
                  <a:cubicBezTo>
                    <a:pt x="152835" y="215382"/>
                    <a:pt x="176752" y="211396"/>
                    <a:pt x="205689" y="201652"/>
                  </a:cubicBezTo>
                  <a:cubicBezTo>
                    <a:pt x="234626" y="191908"/>
                    <a:pt x="260168" y="183788"/>
                    <a:pt x="282313" y="177292"/>
                  </a:cubicBezTo>
                  <a:cubicBezTo>
                    <a:pt x="304459" y="170796"/>
                    <a:pt x="320551" y="164743"/>
                    <a:pt x="330591" y="159132"/>
                  </a:cubicBezTo>
                  <a:cubicBezTo>
                    <a:pt x="335610" y="156327"/>
                    <a:pt x="340925" y="154519"/>
                    <a:pt x="346535" y="153707"/>
                  </a:cubicBezTo>
                  <a:close/>
                  <a:moveTo>
                    <a:pt x="270355" y="127"/>
                  </a:moveTo>
                  <a:cubicBezTo>
                    <a:pt x="272717" y="717"/>
                    <a:pt x="283937" y="4556"/>
                    <a:pt x="304016" y="11642"/>
                  </a:cubicBezTo>
                  <a:cubicBezTo>
                    <a:pt x="340630" y="25225"/>
                    <a:pt x="361299" y="41170"/>
                    <a:pt x="366024" y="59477"/>
                  </a:cubicBezTo>
                  <a:cubicBezTo>
                    <a:pt x="369567" y="71288"/>
                    <a:pt x="364547" y="79851"/>
                    <a:pt x="350965" y="85166"/>
                  </a:cubicBezTo>
                  <a:cubicBezTo>
                    <a:pt x="344469" y="88709"/>
                    <a:pt x="339006" y="90038"/>
                    <a:pt x="334577" y="89152"/>
                  </a:cubicBezTo>
                  <a:cubicBezTo>
                    <a:pt x="330148" y="88266"/>
                    <a:pt x="322618" y="84871"/>
                    <a:pt x="311988" y="78965"/>
                  </a:cubicBezTo>
                  <a:cubicBezTo>
                    <a:pt x="296634" y="70107"/>
                    <a:pt x="282756" y="65678"/>
                    <a:pt x="270355" y="65678"/>
                  </a:cubicBezTo>
                  <a:cubicBezTo>
                    <a:pt x="251457" y="65678"/>
                    <a:pt x="247323" y="60363"/>
                    <a:pt x="257953" y="49733"/>
                  </a:cubicBezTo>
                  <a:cubicBezTo>
                    <a:pt x="262087" y="45599"/>
                    <a:pt x="261644" y="38070"/>
                    <a:pt x="256624" y="27144"/>
                  </a:cubicBezTo>
                  <a:cubicBezTo>
                    <a:pt x="251604" y="16219"/>
                    <a:pt x="252048" y="8690"/>
                    <a:pt x="257953" y="4556"/>
                  </a:cubicBezTo>
                  <a:cubicBezTo>
                    <a:pt x="263858" y="1013"/>
                    <a:pt x="267992" y="-464"/>
                    <a:pt x="270355" y="127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5D15481-0B44-9FBC-BF01-E83553A1814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227967" y="684800"/>
              <a:ext cx="596013" cy="622990"/>
            </a:xfrm>
            <a:custGeom>
              <a:avLst/>
              <a:gdLst/>
              <a:ahLst/>
              <a:cxnLst/>
              <a:rect l="l" t="t" r="r" b="b"/>
              <a:pathLst>
                <a:path w="596013" h="622990">
                  <a:moveTo>
                    <a:pt x="173948" y="462303"/>
                  </a:moveTo>
                  <a:cubicBezTo>
                    <a:pt x="171154" y="462240"/>
                    <a:pt x="167725" y="462462"/>
                    <a:pt x="163661" y="462970"/>
                  </a:cubicBezTo>
                  <a:cubicBezTo>
                    <a:pt x="155533" y="463986"/>
                    <a:pt x="144992" y="466526"/>
                    <a:pt x="132038" y="470590"/>
                  </a:cubicBezTo>
                  <a:cubicBezTo>
                    <a:pt x="119084" y="474654"/>
                    <a:pt x="101685" y="480496"/>
                    <a:pt x="79841" y="488116"/>
                  </a:cubicBezTo>
                  <a:cubicBezTo>
                    <a:pt x="65617" y="493704"/>
                    <a:pt x="56473" y="498784"/>
                    <a:pt x="52409" y="503356"/>
                  </a:cubicBezTo>
                  <a:cubicBezTo>
                    <a:pt x="48345" y="507928"/>
                    <a:pt x="48599" y="513135"/>
                    <a:pt x="53171" y="518977"/>
                  </a:cubicBezTo>
                  <a:cubicBezTo>
                    <a:pt x="57743" y="524819"/>
                    <a:pt x="67395" y="532820"/>
                    <a:pt x="82127" y="542980"/>
                  </a:cubicBezTo>
                  <a:cubicBezTo>
                    <a:pt x="143595" y="583620"/>
                    <a:pt x="193887" y="595812"/>
                    <a:pt x="233003" y="579556"/>
                  </a:cubicBezTo>
                  <a:cubicBezTo>
                    <a:pt x="244687" y="574984"/>
                    <a:pt x="259927" y="563935"/>
                    <a:pt x="278723" y="546409"/>
                  </a:cubicBezTo>
                  <a:cubicBezTo>
                    <a:pt x="297519" y="528883"/>
                    <a:pt x="305647" y="518342"/>
                    <a:pt x="303107" y="514786"/>
                  </a:cubicBezTo>
                  <a:cubicBezTo>
                    <a:pt x="301075" y="511230"/>
                    <a:pt x="284311" y="507928"/>
                    <a:pt x="252815" y="504880"/>
                  </a:cubicBezTo>
                  <a:cubicBezTo>
                    <a:pt x="227415" y="503356"/>
                    <a:pt x="209762" y="500054"/>
                    <a:pt x="199856" y="494974"/>
                  </a:cubicBezTo>
                  <a:cubicBezTo>
                    <a:pt x="189950" y="489894"/>
                    <a:pt x="184997" y="482274"/>
                    <a:pt x="184997" y="472114"/>
                  </a:cubicBezTo>
                  <a:cubicBezTo>
                    <a:pt x="184997" y="467542"/>
                    <a:pt x="183473" y="464621"/>
                    <a:pt x="180425" y="463351"/>
                  </a:cubicBezTo>
                  <a:cubicBezTo>
                    <a:pt x="178901" y="462716"/>
                    <a:pt x="176742" y="462367"/>
                    <a:pt x="173948" y="462303"/>
                  </a:cubicBezTo>
                  <a:close/>
                  <a:moveTo>
                    <a:pt x="341207" y="430204"/>
                  </a:moveTo>
                  <a:cubicBezTo>
                    <a:pt x="333079" y="431220"/>
                    <a:pt x="318474" y="433887"/>
                    <a:pt x="297392" y="438205"/>
                  </a:cubicBezTo>
                  <a:cubicBezTo>
                    <a:pt x="276310" y="442523"/>
                    <a:pt x="264880" y="444047"/>
                    <a:pt x="263102" y="442777"/>
                  </a:cubicBezTo>
                  <a:cubicBezTo>
                    <a:pt x="261324" y="441507"/>
                    <a:pt x="257895" y="442396"/>
                    <a:pt x="252815" y="445444"/>
                  </a:cubicBezTo>
                  <a:cubicBezTo>
                    <a:pt x="243163" y="452048"/>
                    <a:pt x="248243" y="457636"/>
                    <a:pt x="268055" y="462208"/>
                  </a:cubicBezTo>
                  <a:cubicBezTo>
                    <a:pt x="275675" y="463732"/>
                    <a:pt x="285073" y="465510"/>
                    <a:pt x="296249" y="467542"/>
                  </a:cubicBezTo>
                  <a:cubicBezTo>
                    <a:pt x="318601" y="471098"/>
                    <a:pt x="332571" y="471860"/>
                    <a:pt x="338159" y="469828"/>
                  </a:cubicBezTo>
                  <a:cubicBezTo>
                    <a:pt x="343747" y="467796"/>
                    <a:pt x="347557" y="460176"/>
                    <a:pt x="349589" y="446968"/>
                  </a:cubicBezTo>
                  <a:cubicBezTo>
                    <a:pt x="351621" y="439348"/>
                    <a:pt x="352129" y="434649"/>
                    <a:pt x="351113" y="432871"/>
                  </a:cubicBezTo>
                  <a:cubicBezTo>
                    <a:pt x="350097" y="431093"/>
                    <a:pt x="346795" y="430204"/>
                    <a:pt x="341207" y="430204"/>
                  </a:cubicBezTo>
                  <a:close/>
                  <a:moveTo>
                    <a:pt x="308441" y="142740"/>
                  </a:moveTo>
                  <a:cubicBezTo>
                    <a:pt x="305393" y="141597"/>
                    <a:pt x="297773" y="144454"/>
                    <a:pt x="285581" y="151312"/>
                  </a:cubicBezTo>
                  <a:cubicBezTo>
                    <a:pt x="284057" y="151820"/>
                    <a:pt x="282279" y="152582"/>
                    <a:pt x="280247" y="153598"/>
                  </a:cubicBezTo>
                  <a:cubicBezTo>
                    <a:pt x="272627" y="158170"/>
                    <a:pt x="268309" y="161980"/>
                    <a:pt x="267293" y="165028"/>
                  </a:cubicBezTo>
                  <a:cubicBezTo>
                    <a:pt x="266277" y="168076"/>
                    <a:pt x="266785" y="173918"/>
                    <a:pt x="268817" y="182554"/>
                  </a:cubicBezTo>
                  <a:cubicBezTo>
                    <a:pt x="272373" y="194746"/>
                    <a:pt x="273135" y="206176"/>
                    <a:pt x="271103" y="216844"/>
                  </a:cubicBezTo>
                  <a:cubicBezTo>
                    <a:pt x="268563" y="228020"/>
                    <a:pt x="268817" y="232592"/>
                    <a:pt x="271865" y="230560"/>
                  </a:cubicBezTo>
                  <a:cubicBezTo>
                    <a:pt x="273389" y="229544"/>
                    <a:pt x="277199" y="224464"/>
                    <a:pt x="283295" y="215320"/>
                  </a:cubicBezTo>
                  <a:cubicBezTo>
                    <a:pt x="287359" y="208208"/>
                    <a:pt x="292820" y="195508"/>
                    <a:pt x="299678" y="177220"/>
                  </a:cubicBezTo>
                  <a:cubicBezTo>
                    <a:pt x="306536" y="158932"/>
                    <a:pt x="309965" y="148264"/>
                    <a:pt x="309965" y="145216"/>
                  </a:cubicBezTo>
                  <a:cubicBezTo>
                    <a:pt x="309965" y="143946"/>
                    <a:pt x="309457" y="143121"/>
                    <a:pt x="308441" y="142740"/>
                  </a:cubicBezTo>
                  <a:close/>
                  <a:moveTo>
                    <a:pt x="430361" y="119308"/>
                  </a:moveTo>
                  <a:cubicBezTo>
                    <a:pt x="399373" y="118292"/>
                    <a:pt x="381847" y="125404"/>
                    <a:pt x="377783" y="140644"/>
                  </a:cubicBezTo>
                  <a:cubicBezTo>
                    <a:pt x="374735" y="150296"/>
                    <a:pt x="370163" y="158678"/>
                    <a:pt x="364067" y="165790"/>
                  </a:cubicBezTo>
                  <a:cubicBezTo>
                    <a:pt x="356955" y="173918"/>
                    <a:pt x="348827" y="186237"/>
                    <a:pt x="339683" y="202747"/>
                  </a:cubicBezTo>
                  <a:cubicBezTo>
                    <a:pt x="330539" y="219257"/>
                    <a:pt x="325967" y="229798"/>
                    <a:pt x="325967" y="234370"/>
                  </a:cubicBezTo>
                  <a:cubicBezTo>
                    <a:pt x="325967" y="239450"/>
                    <a:pt x="328253" y="241990"/>
                    <a:pt x="332825" y="241990"/>
                  </a:cubicBezTo>
                  <a:cubicBezTo>
                    <a:pt x="344509" y="241990"/>
                    <a:pt x="366226" y="227004"/>
                    <a:pt x="397976" y="197032"/>
                  </a:cubicBezTo>
                  <a:cubicBezTo>
                    <a:pt x="429726" y="167060"/>
                    <a:pt x="446109" y="145470"/>
                    <a:pt x="447125" y="132262"/>
                  </a:cubicBezTo>
                  <a:cubicBezTo>
                    <a:pt x="447633" y="126674"/>
                    <a:pt x="446998" y="123118"/>
                    <a:pt x="445220" y="121594"/>
                  </a:cubicBezTo>
                  <a:cubicBezTo>
                    <a:pt x="443442" y="120070"/>
                    <a:pt x="438489" y="119308"/>
                    <a:pt x="430361" y="119308"/>
                  </a:cubicBezTo>
                  <a:close/>
                  <a:moveTo>
                    <a:pt x="446340" y="76160"/>
                  </a:moveTo>
                  <a:cubicBezTo>
                    <a:pt x="451753" y="75969"/>
                    <a:pt x="456714" y="76128"/>
                    <a:pt x="461222" y="76636"/>
                  </a:cubicBezTo>
                  <a:cubicBezTo>
                    <a:pt x="479256" y="78668"/>
                    <a:pt x="495131" y="86542"/>
                    <a:pt x="508847" y="100258"/>
                  </a:cubicBezTo>
                  <a:cubicBezTo>
                    <a:pt x="525611" y="116006"/>
                    <a:pt x="528405" y="128452"/>
                    <a:pt x="517229" y="137596"/>
                  </a:cubicBezTo>
                  <a:cubicBezTo>
                    <a:pt x="511641" y="141660"/>
                    <a:pt x="503513" y="153344"/>
                    <a:pt x="492845" y="172648"/>
                  </a:cubicBezTo>
                  <a:cubicBezTo>
                    <a:pt x="483701" y="188396"/>
                    <a:pt x="467699" y="208208"/>
                    <a:pt x="444839" y="232084"/>
                  </a:cubicBezTo>
                  <a:cubicBezTo>
                    <a:pt x="421979" y="255960"/>
                    <a:pt x="404199" y="270946"/>
                    <a:pt x="391499" y="277042"/>
                  </a:cubicBezTo>
                  <a:cubicBezTo>
                    <a:pt x="382355" y="281614"/>
                    <a:pt x="373592" y="287583"/>
                    <a:pt x="365210" y="294949"/>
                  </a:cubicBezTo>
                  <a:cubicBezTo>
                    <a:pt x="356828" y="302315"/>
                    <a:pt x="352637" y="307522"/>
                    <a:pt x="352637" y="310570"/>
                  </a:cubicBezTo>
                  <a:cubicBezTo>
                    <a:pt x="352637" y="313618"/>
                    <a:pt x="347049" y="323016"/>
                    <a:pt x="335873" y="338764"/>
                  </a:cubicBezTo>
                  <a:cubicBezTo>
                    <a:pt x="324189" y="356036"/>
                    <a:pt x="319744" y="366196"/>
                    <a:pt x="322538" y="369244"/>
                  </a:cubicBezTo>
                  <a:cubicBezTo>
                    <a:pt x="325332" y="372292"/>
                    <a:pt x="340699" y="372800"/>
                    <a:pt x="368639" y="370768"/>
                  </a:cubicBezTo>
                  <a:cubicBezTo>
                    <a:pt x="442299" y="366196"/>
                    <a:pt x="491321" y="359846"/>
                    <a:pt x="515705" y="351718"/>
                  </a:cubicBezTo>
                  <a:cubicBezTo>
                    <a:pt x="525357" y="348162"/>
                    <a:pt x="537803" y="349940"/>
                    <a:pt x="553043" y="357052"/>
                  </a:cubicBezTo>
                  <a:cubicBezTo>
                    <a:pt x="568283" y="364164"/>
                    <a:pt x="577427" y="367720"/>
                    <a:pt x="580475" y="367720"/>
                  </a:cubicBezTo>
                  <a:cubicBezTo>
                    <a:pt x="584539" y="367720"/>
                    <a:pt x="588476" y="372038"/>
                    <a:pt x="592286" y="380674"/>
                  </a:cubicBezTo>
                  <a:cubicBezTo>
                    <a:pt x="596096" y="389310"/>
                    <a:pt x="596985" y="395406"/>
                    <a:pt x="594953" y="398962"/>
                  </a:cubicBezTo>
                  <a:cubicBezTo>
                    <a:pt x="591905" y="403026"/>
                    <a:pt x="587587" y="404296"/>
                    <a:pt x="581999" y="402772"/>
                  </a:cubicBezTo>
                  <a:cubicBezTo>
                    <a:pt x="575395" y="400740"/>
                    <a:pt x="554313" y="401502"/>
                    <a:pt x="518753" y="405058"/>
                  </a:cubicBezTo>
                  <a:cubicBezTo>
                    <a:pt x="483193" y="408614"/>
                    <a:pt x="456269" y="412170"/>
                    <a:pt x="437981" y="415726"/>
                  </a:cubicBezTo>
                  <a:cubicBezTo>
                    <a:pt x="422741" y="419282"/>
                    <a:pt x="413089" y="422457"/>
                    <a:pt x="409025" y="425251"/>
                  </a:cubicBezTo>
                  <a:cubicBezTo>
                    <a:pt x="404961" y="428045"/>
                    <a:pt x="400389" y="435284"/>
                    <a:pt x="395309" y="446968"/>
                  </a:cubicBezTo>
                  <a:cubicBezTo>
                    <a:pt x="384641" y="468812"/>
                    <a:pt x="383117" y="479734"/>
                    <a:pt x="390737" y="479734"/>
                  </a:cubicBezTo>
                  <a:cubicBezTo>
                    <a:pt x="393277" y="479734"/>
                    <a:pt x="396833" y="478464"/>
                    <a:pt x="401405" y="475924"/>
                  </a:cubicBezTo>
                  <a:cubicBezTo>
                    <a:pt x="413597" y="470844"/>
                    <a:pt x="431504" y="475035"/>
                    <a:pt x="455126" y="488497"/>
                  </a:cubicBezTo>
                  <a:cubicBezTo>
                    <a:pt x="478748" y="501959"/>
                    <a:pt x="506307" y="523930"/>
                    <a:pt x="537803" y="554410"/>
                  </a:cubicBezTo>
                  <a:cubicBezTo>
                    <a:pt x="547963" y="563554"/>
                    <a:pt x="553297" y="570285"/>
                    <a:pt x="553805" y="574603"/>
                  </a:cubicBezTo>
                  <a:cubicBezTo>
                    <a:pt x="554313" y="578921"/>
                    <a:pt x="550503" y="583874"/>
                    <a:pt x="542375" y="589462"/>
                  </a:cubicBezTo>
                  <a:cubicBezTo>
                    <a:pt x="535263" y="594542"/>
                    <a:pt x="528532" y="595812"/>
                    <a:pt x="522182" y="593272"/>
                  </a:cubicBezTo>
                  <a:cubicBezTo>
                    <a:pt x="515832" y="590732"/>
                    <a:pt x="503259" y="581842"/>
                    <a:pt x="484463" y="566602"/>
                  </a:cubicBezTo>
                  <a:cubicBezTo>
                    <a:pt x="459571" y="545266"/>
                    <a:pt x="427313" y="531804"/>
                    <a:pt x="387689" y="526216"/>
                  </a:cubicBezTo>
                  <a:cubicBezTo>
                    <a:pt x="373973" y="524184"/>
                    <a:pt x="363813" y="525454"/>
                    <a:pt x="357209" y="530026"/>
                  </a:cubicBezTo>
                  <a:cubicBezTo>
                    <a:pt x="350605" y="534598"/>
                    <a:pt x="340445" y="546028"/>
                    <a:pt x="326729" y="564316"/>
                  </a:cubicBezTo>
                  <a:cubicBezTo>
                    <a:pt x="321141" y="572952"/>
                    <a:pt x="303869" y="584890"/>
                    <a:pt x="274913" y="600130"/>
                  </a:cubicBezTo>
                  <a:cubicBezTo>
                    <a:pt x="245957" y="615370"/>
                    <a:pt x="226399" y="622990"/>
                    <a:pt x="216239" y="622990"/>
                  </a:cubicBezTo>
                  <a:cubicBezTo>
                    <a:pt x="202015" y="622990"/>
                    <a:pt x="171027" y="615878"/>
                    <a:pt x="123275" y="601654"/>
                  </a:cubicBezTo>
                  <a:cubicBezTo>
                    <a:pt x="85683" y="589970"/>
                    <a:pt x="50631" y="556950"/>
                    <a:pt x="18119" y="502594"/>
                  </a:cubicBezTo>
                  <a:cubicBezTo>
                    <a:pt x="8975" y="486846"/>
                    <a:pt x="3387" y="475924"/>
                    <a:pt x="1355" y="469828"/>
                  </a:cubicBezTo>
                  <a:cubicBezTo>
                    <a:pt x="-677" y="463732"/>
                    <a:pt x="-423" y="457890"/>
                    <a:pt x="2117" y="452302"/>
                  </a:cubicBezTo>
                  <a:cubicBezTo>
                    <a:pt x="5673" y="445190"/>
                    <a:pt x="11007" y="441253"/>
                    <a:pt x="18119" y="440491"/>
                  </a:cubicBezTo>
                  <a:cubicBezTo>
                    <a:pt x="25231" y="439729"/>
                    <a:pt x="31073" y="442650"/>
                    <a:pt x="35645" y="449254"/>
                  </a:cubicBezTo>
                  <a:cubicBezTo>
                    <a:pt x="38185" y="451794"/>
                    <a:pt x="42884" y="452810"/>
                    <a:pt x="49742" y="452302"/>
                  </a:cubicBezTo>
                  <a:cubicBezTo>
                    <a:pt x="56600" y="451794"/>
                    <a:pt x="71205" y="448746"/>
                    <a:pt x="93557" y="443158"/>
                  </a:cubicBezTo>
                  <a:cubicBezTo>
                    <a:pt x="128101" y="434014"/>
                    <a:pt x="150707" y="428680"/>
                    <a:pt x="161375" y="427156"/>
                  </a:cubicBezTo>
                  <a:cubicBezTo>
                    <a:pt x="180679" y="424108"/>
                    <a:pt x="194649" y="419663"/>
                    <a:pt x="203285" y="413821"/>
                  </a:cubicBezTo>
                  <a:cubicBezTo>
                    <a:pt x="211921" y="407979"/>
                    <a:pt x="223097" y="395914"/>
                    <a:pt x="236813" y="377626"/>
                  </a:cubicBezTo>
                  <a:cubicBezTo>
                    <a:pt x="254085" y="353750"/>
                    <a:pt x="263991" y="339272"/>
                    <a:pt x="266531" y="334192"/>
                  </a:cubicBezTo>
                  <a:cubicBezTo>
                    <a:pt x="269579" y="326572"/>
                    <a:pt x="263483" y="324286"/>
                    <a:pt x="248243" y="327334"/>
                  </a:cubicBezTo>
                  <a:cubicBezTo>
                    <a:pt x="244179" y="327842"/>
                    <a:pt x="239099" y="328858"/>
                    <a:pt x="233003" y="330382"/>
                  </a:cubicBezTo>
                  <a:cubicBezTo>
                    <a:pt x="219795" y="334446"/>
                    <a:pt x="210270" y="334954"/>
                    <a:pt x="204428" y="331906"/>
                  </a:cubicBezTo>
                  <a:cubicBezTo>
                    <a:pt x="198586" y="328858"/>
                    <a:pt x="195665" y="321492"/>
                    <a:pt x="195665" y="309808"/>
                  </a:cubicBezTo>
                  <a:cubicBezTo>
                    <a:pt x="195665" y="299648"/>
                    <a:pt x="194776" y="293679"/>
                    <a:pt x="192998" y="291901"/>
                  </a:cubicBezTo>
                  <a:cubicBezTo>
                    <a:pt x="191220" y="290123"/>
                    <a:pt x="185251" y="289234"/>
                    <a:pt x="175091" y="289234"/>
                  </a:cubicBezTo>
                  <a:cubicBezTo>
                    <a:pt x="158327" y="289234"/>
                    <a:pt x="146008" y="286440"/>
                    <a:pt x="138134" y="280852"/>
                  </a:cubicBezTo>
                  <a:cubicBezTo>
                    <a:pt x="130260" y="275264"/>
                    <a:pt x="122513" y="263834"/>
                    <a:pt x="114893" y="246562"/>
                  </a:cubicBezTo>
                  <a:cubicBezTo>
                    <a:pt x="110321" y="236402"/>
                    <a:pt x="106511" y="226115"/>
                    <a:pt x="103463" y="215701"/>
                  </a:cubicBezTo>
                  <a:cubicBezTo>
                    <a:pt x="100415" y="205287"/>
                    <a:pt x="98764" y="196905"/>
                    <a:pt x="98510" y="190555"/>
                  </a:cubicBezTo>
                  <a:cubicBezTo>
                    <a:pt x="98256" y="184205"/>
                    <a:pt x="99399" y="180776"/>
                    <a:pt x="101939" y="180268"/>
                  </a:cubicBezTo>
                  <a:cubicBezTo>
                    <a:pt x="104479" y="180268"/>
                    <a:pt x="115401" y="188142"/>
                    <a:pt x="134705" y="203890"/>
                  </a:cubicBezTo>
                  <a:cubicBezTo>
                    <a:pt x="154009" y="219638"/>
                    <a:pt x="163661" y="228782"/>
                    <a:pt x="163661" y="231322"/>
                  </a:cubicBezTo>
                  <a:cubicBezTo>
                    <a:pt x="163661" y="234370"/>
                    <a:pt x="171535" y="238053"/>
                    <a:pt x="187283" y="242371"/>
                  </a:cubicBezTo>
                  <a:cubicBezTo>
                    <a:pt x="203031" y="246689"/>
                    <a:pt x="211794" y="250372"/>
                    <a:pt x="213572" y="253420"/>
                  </a:cubicBezTo>
                  <a:cubicBezTo>
                    <a:pt x="215350" y="256468"/>
                    <a:pt x="219033" y="257992"/>
                    <a:pt x="224621" y="257992"/>
                  </a:cubicBezTo>
                  <a:cubicBezTo>
                    <a:pt x="226145" y="257992"/>
                    <a:pt x="227415" y="257865"/>
                    <a:pt x="228431" y="257611"/>
                  </a:cubicBezTo>
                  <a:cubicBezTo>
                    <a:pt x="229447" y="257357"/>
                    <a:pt x="229955" y="256595"/>
                    <a:pt x="229955" y="255325"/>
                  </a:cubicBezTo>
                  <a:cubicBezTo>
                    <a:pt x="229955" y="254055"/>
                    <a:pt x="229447" y="252531"/>
                    <a:pt x="228431" y="250753"/>
                  </a:cubicBezTo>
                  <a:cubicBezTo>
                    <a:pt x="227415" y="248975"/>
                    <a:pt x="226145" y="246308"/>
                    <a:pt x="224621" y="242752"/>
                  </a:cubicBezTo>
                  <a:cubicBezTo>
                    <a:pt x="219033" y="232592"/>
                    <a:pt x="216239" y="221416"/>
                    <a:pt x="216239" y="209224"/>
                  </a:cubicBezTo>
                  <a:lnTo>
                    <a:pt x="216239" y="190174"/>
                  </a:lnTo>
                  <a:lnTo>
                    <a:pt x="188807" y="190174"/>
                  </a:lnTo>
                  <a:cubicBezTo>
                    <a:pt x="170519" y="190174"/>
                    <a:pt x="157946" y="187761"/>
                    <a:pt x="151088" y="182935"/>
                  </a:cubicBezTo>
                  <a:cubicBezTo>
                    <a:pt x="144230" y="178109"/>
                    <a:pt x="141563" y="175442"/>
                    <a:pt x="143087" y="174934"/>
                  </a:cubicBezTo>
                  <a:cubicBezTo>
                    <a:pt x="144611" y="174426"/>
                    <a:pt x="148040" y="173537"/>
                    <a:pt x="153374" y="172267"/>
                  </a:cubicBezTo>
                  <a:cubicBezTo>
                    <a:pt x="158708" y="170997"/>
                    <a:pt x="167979" y="167822"/>
                    <a:pt x="181187" y="162742"/>
                  </a:cubicBezTo>
                  <a:cubicBezTo>
                    <a:pt x="189315" y="159186"/>
                    <a:pt x="194649" y="155884"/>
                    <a:pt x="197189" y="152836"/>
                  </a:cubicBezTo>
                  <a:cubicBezTo>
                    <a:pt x="199729" y="149788"/>
                    <a:pt x="200999" y="144708"/>
                    <a:pt x="200999" y="137596"/>
                  </a:cubicBezTo>
                  <a:cubicBezTo>
                    <a:pt x="200999" y="128960"/>
                    <a:pt x="202015" y="124261"/>
                    <a:pt x="204047" y="123499"/>
                  </a:cubicBezTo>
                  <a:cubicBezTo>
                    <a:pt x="206079" y="122737"/>
                    <a:pt x="211921" y="125150"/>
                    <a:pt x="221573" y="130738"/>
                  </a:cubicBezTo>
                  <a:cubicBezTo>
                    <a:pt x="229193" y="134294"/>
                    <a:pt x="235543" y="135691"/>
                    <a:pt x="240623" y="134929"/>
                  </a:cubicBezTo>
                  <a:cubicBezTo>
                    <a:pt x="245703" y="134167"/>
                    <a:pt x="256879" y="129976"/>
                    <a:pt x="274151" y="122356"/>
                  </a:cubicBezTo>
                  <a:cubicBezTo>
                    <a:pt x="290407" y="114736"/>
                    <a:pt x="300313" y="109275"/>
                    <a:pt x="303869" y="105973"/>
                  </a:cubicBezTo>
                  <a:cubicBezTo>
                    <a:pt x="307425" y="102671"/>
                    <a:pt x="308441" y="98226"/>
                    <a:pt x="306917" y="92638"/>
                  </a:cubicBezTo>
                  <a:cubicBezTo>
                    <a:pt x="305901" y="86542"/>
                    <a:pt x="305647" y="83113"/>
                    <a:pt x="306155" y="82351"/>
                  </a:cubicBezTo>
                  <a:cubicBezTo>
                    <a:pt x="306663" y="81589"/>
                    <a:pt x="309203" y="81970"/>
                    <a:pt x="313775" y="83494"/>
                  </a:cubicBezTo>
                  <a:cubicBezTo>
                    <a:pt x="329015" y="89590"/>
                    <a:pt x="340445" y="92892"/>
                    <a:pt x="348065" y="93400"/>
                  </a:cubicBezTo>
                  <a:cubicBezTo>
                    <a:pt x="355685" y="93908"/>
                    <a:pt x="368131" y="91876"/>
                    <a:pt x="385403" y="87304"/>
                  </a:cubicBezTo>
                  <a:cubicBezTo>
                    <a:pt x="409787" y="80446"/>
                    <a:pt x="430099" y="76731"/>
                    <a:pt x="446340" y="76160"/>
                  </a:cubicBezTo>
                  <a:close/>
                  <a:moveTo>
                    <a:pt x="300131" y="246"/>
                  </a:moveTo>
                  <a:cubicBezTo>
                    <a:pt x="302051" y="-135"/>
                    <a:pt x="303679" y="-72"/>
                    <a:pt x="305012" y="436"/>
                  </a:cubicBezTo>
                  <a:cubicBezTo>
                    <a:pt x="310346" y="2468"/>
                    <a:pt x="316823" y="4373"/>
                    <a:pt x="324443" y="6151"/>
                  </a:cubicBezTo>
                  <a:cubicBezTo>
                    <a:pt x="332063" y="7929"/>
                    <a:pt x="337905" y="11612"/>
                    <a:pt x="341969" y="17200"/>
                  </a:cubicBezTo>
                  <a:cubicBezTo>
                    <a:pt x="343493" y="19740"/>
                    <a:pt x="344255" y="22026"/>
                    <a:pt x="344255" y="24058"/>
                  </a:cubicBezTo>
                  <a:cubicBezTo>
                    <a:pt x="344255" y="26090"/>
                    <a:pt x="341715" y="28884"/>
                    <a:pt x="336635" y="32440"/>
                  </a:cubicBezTo>
                  <a:cubicBezTo>
                    <a:pt x="331555" y="35996"/>
                    <a:pt x="324697" y="40060"/>
                    <a:pt x="316061" y="44632"/>
                  </a:cubicBezTo>
                  <a:cubicBezTo>
                    <a:pt x="307425" y="49204"/>
                    <a:pt x="294979" y="54792"/>
                    <a:pt x="278723" y="61396"/>
                  </a:cubicBezTo>
                  <a:cubicBezTo>
                    <a:pt x="249767" y="74604"/>
                    <a:pt x="231733" y="82986"/>
                    <a:pt x="224621" y="86542"/>
                  </a:cubicBezTo>
                  <a:cubicBezTo>
                    <a:pt x="221065" y="88574"/>
                    <a:pt x="217890" y="89590"/>
                    <a:pt x="215096" y="89590"/>
                  </a:cubicBezTo>
                  <a:cubicBezTo>
                    <a:pt x="212302" y="89590"/>
                    <a:pt x="210905" y="88701"/>
                    <a:pt x="210905" y="86923"/>
                  </a:cubicBezTo>
                  <a:cubicBezTo>
                    <a:pt x="210905" y="85145"/>
                    <a:pt x="212429" y="82478"/>
                    <a:pt x="215477" y="78922"/>
                  </a:cubicBezTo>
                  <a:cubicBezTo>
                    <a:pt x="219541" y="74350"/>
                    <a:pt x="219033" y="69778"/>
                    <a:pt x="213953" y="65206"/>
                  </a:cubicBezTo>
                  <a:cubicBezTo>
                    <a:pt x="207857" y="60126"/>
                    <a:pt x="205698" y="56189"/>
                    <a:pt x="207476" y="53395"/>
                  </a:cubicBezTo>
                  <a:cubicBezTo>
                    <a:pt x="209254" y="50601"/>
                    <a:pt x="216747" y="46918"/>
                    <a:pt x="229955" y="42346"/>
                  </a:cubicBezTo>
                  <a:cubicBezTo>
                    <a:pt x="245195" y="36758"/>
                    <a:pt x="260181" y="27868"/>
                    <a:pt x="274913" y="15676"/>
                  </a:cubicBezTo>
                  <a:cubicBezTo>
                    <a:pt x="285962" y="6532"/>
                    <a:pt x="294368" y="1389"/>
                    <a:pt x="300131" y="246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99EB6F8-A755-A79E-C1AD-B83BE4579538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895593" y="667346"/>
              <a:ext cx="634447" cy="707331"/>
            </a:xfrm>
            <a:custGeom>
              <a:avLst/>
              <a:gdLst/>
              <a:ahLst/>
              <a:cxnLst/>
              <a:rect l="l" t="t" r="r" b="b"/>
              <a:pathLst>
                <a:path w="634447" h="707331">
                  <a:moveTo>
                    <a:pt x="256255" y="533544"/>
                  </a:moveTo>
                  <a:cubicBezTo>
                    <a:pt x="250663" y="534097"/>
                    <a:pt x="241003" y="538803"/>
                    <a:pt x="227272" y="547661"/>
                  </a:cubicBezTo>
                  <a:cubicBezTo>
                    <a:pt x="206013" y="562425"/>
                    <a:pt x="192430" y="573498"/>
                    <a:pt x="186524" y="580880"/>
                  </a:cubicBezTo>
                  <a:cubicBezTo>
                    <a:pt x="180619" y="588262"/>
                    <a:pt x="179881" y="595053"/>
                    <a:pt x="184310" y="601254"/>
                  </a:cubicBezTo>
                  <a:cubicBezTo>
                    <a:pt x="188739" y="607455"/>
                    <a:pt x="200107" y="614984"/>
                    <a:pt x="218414" y="623842"/>
                  </a:cubicBezTo>
                  <a:cubicBezTo>
                    <a:pt x="237902" y="632701"/>
                    <a:pt x="250156" y="634620"/>
                    <a:pt x="255176" y="629600"/>
                  </a:cubicBezTo>
                  <a:cubicBezTo>
                    <a:pt x="260195" y="624581"/>
                    <a:pt x="263000" y="607307"/>
                    <a:pt x="263591" y="577780"/>
                  </a:cubicBezTo>
                  <a:cubicBezTo>
                    <a:pt x="265363" y="551795"/>
                    <a:pt x="264329" y="537327"/>
                    <a:pt x="260490" y="534374"/>
                  </a:cubicBezTo>
                  <a:cubicBezTo>
                    <a:pt x="259531" y="533636"/>
                    <a:pt x="258119" y="533359"/>
                    <a:pt x="256255" y="533544"/>
                  </a:cubicBezTo>
                  <a:close/>
                  <a:moveTo>
                    <a:pt x="392257" y="514886"/>
                  </a:moveTo>
                  <a:cubicBezTo>
                    <a:pt x="395063" y="514591"/>
                    <a:pt x="399417" y="515181"/>
                    <a:pt x="405324" y="516658"/>
                  </a:cubicBezTo>
                  <a:cubicBezTo>
                    <a:pt x="411819" y="518429"/>
                    <a:pt x="423039" y="521382"/>
                    <a:pt x="438984" y="525516"/>
                  </a:cubicBezTo>
                  <a:cubicBezTo>
                    <a:pt x="512213" y="546185"/>
                    <a:pt x="561819" y="565673"/>
                    <a:pt x="587803" y="583980"/>
                  </a:cubicBezTo>
                  <a:cubicBezTo>
                    <a:pt x="612606" y="602287"/>
                    <a:pt x="627517" y="618528"/>
                    <a:pt x="632537" y="632701"/>
                  </a:cubicBezTo>
                  <a:cubicBezTo>
                    <a:pt x="637557" y="646874"/>
                    <a:pt x="632685" y="658094"/>
                    <a:pt x="617921" y="666362"/>
                  </a:cubicBezTo>
                  <a:cubicBezTo>
                    <a:pt x="601386" y="675220"/>
                    <a:pt x="574220" y="664886"/>
                    <a:pt x="536425" y="635358"/>
                  </a:cubicBezTo>
                  <a:cubicBezTo>
                    <a:pt x="511622" y="616460"/>
                    <a:pt x="487705" y="599335"/>
                    <a:pt x="464673" y="583980"/>
                  </a:cubicBezTo>
                  <a:lnTo>
                    <a:pt x="414181" y="550319"/>
                  </a:lnTo>
                  <a:cubicBezTo>
                    <a:pt x="397055" y="538508"/>
                    <a:pt x="388492" y="527878"/>
                    <a:pt x="388492" y="518429"/>
                  </a:cubicBezTo>
                  <a:cubicBezTo>
                    <a:pt x="388197" y="516362"/>
                    <a:pt x="389452" y="515181"/>
                    <a:pt x="392257" y="514886"/>
                  </a:cubicBezTo>
                  <a:close/>
                  <a:moveTo>
                    <a:pt x="310540" y="218135"/>
                  </a:moveTo>
                  <a:cubicBezTo>
                    <a:pt x="303453" y="218135"/>
                    <a:pt x="302567" y="219168"/>
                    <a:pt x="307883" y="221235"/>
                  </a:cubicBezTo>
                  <a:cubicBezTo>
                    <a:pt x="313197" y="223302"/>
                    <a:pt x="317036" y="223154"/>
                    <a:pt x="319399" y="220792"/>
                  </a:cubicBezTo>
                  <a:cubicBezTo>
                    <a:pt x="320579" y="219611"/>
                    <a:pt x="319693" y="218725"/>
                    <a:pt x="316740" y="218135"/>
                  </a:cubicBezTo>
                  <a:cubicBezTo>
                    <a:pt x="315559" y="217544"/>
                    <a:pt x="313492" y="217544"/>
                    <a:pt x="310540" y="218135"/>
                  </a:cubicBezTo>
                  <a:close/>
                  <a:moveTo>
                    <a:pt x="233030" y="181816"/>
                  </a:moveTo>
                  <a:cubicBezTo>
                    <a:pt x="231554" y="182997"/>
                    <a:pt x="226682" y="187721"/>
                    <a:pt x="218414" y="195989"/>
                  </a:cubicBezTo>
                  <a:cubicBezTo>
                    <a:pt x="210146" y="206028"/>
                    <a:pt x="208670" y="211048"/>
                    <a:pt x="213985" y="211048"/>
                  </a:cubicBezTo>
                  <a:cubicBezTo>
                    <a:pt x="219300" y="211048"/>
                    <a:pt x="225353" y="207948"/>
                    <a:pt x="232144" y="201747"/>
                  </a:cubicBezTo>
                  <a:cubicBezTo>
                    <a:pt x="238936" y="195546"/>
                    <a:pt x="241445" y="190379"/>
                    <a:pt x="239674" y="186245"/>
                  </a:cubicBezTo>
                  <a:cubicBezTo>
                    <a:pt x="236721" y="182111"/>
                    <a:pt x="234507" y="180635"/>
                    <a:pt x="233030" y="181816"/>
                  </a:cubicBezTo>
                  <a:close/>
                  <a:moveTo>
                    <a:pt x="242331" y="222"/>
                  </a:moveTo>
                  <a:cubicBezTo>
                    <a:pt x="244693" y="812"/>
                    <a:pt x="253552" y="4356"/>
                    <a:pt x="268906" y="10852"/>
                  </a:cubicBezTo>
                  <a:cubicBezTo>
                    <a:pt x="288985" y="19710"/>
                    <a:pt x="303601" y="21924"/>
                    <a:pt x="312754" y="17495"/>
                  </a:cubicBezTo>
                  <a:cubicBezTo>
                    <a:pt x="321908" y="13066"/>
                    <a:pt x="333276" y="13214"/>
                    <a:pt x="346859" y="17938"/>
                  </a:cubicBezTo>
                  <a:cubicBezTo>
                    <a:pt x="368118" y="25025"/>
                    <a:pt x="379191" y="33292"/>
                    <a:pt x="380077" y="42741"/>
                  </a:cubicBezTo>
                  <a:cubicBezTo>
                    <a:pt x="380963" y="52190"/>
                    <a:pt x="371071" y="60162"/>
                    <a:pt x="350402" y="66658"/>
                  </a:cubicBezTo>
                  <a:cubicBezTo>
                    <a:pt x="312607" y="77879"/>
                    <a:pt x="294004" y="99434"/>
                    <a:pt x="294595" y="131324"/>
                  </a:cubicBezTo>
                  <a:cubicBezTo>
                    <a:pt x="294595" y="148450"/>
                    <a:pt x="295776" y="158046"/>
                    <a:pt x="298138" y="160113"/>
                  </a:cubicBezTo>
                  <a:cubicBezTo>
                    <a:pt x="300501" y="162180"/>
                    <a:pt x="313788" y="160851"/>
                    <a:pt x="338000" y="156127"/>
                  </a:cubicBezTo>
                  <a:cubicBezTo>
                    <a:pt x="354536" y="152584"/>
                    <a:pt x="366494" y="150812"/>
                    <a:pt x="373876" y="150812"/>
                  </a:cubicBezTo>
                  <a:cubicBezTo>
                    <a:pt x="381258" y="150812"/>
                    <a:pt x="390560" y="152879"/>
                    <a:pt x="401780" y="157013"/>
                  </a:cubicBezTo>
                  <a:cubicBezTo>
                    <a:pt x="418315" y="162328"/>
                    <a:pt x="427469" y="168824"/>
                    <a:pt x="429240" y="176501"/>
                  </a:cubicBezTo>
                  <a:cubicBezTo>
                    <a:pt x="429831" y="181225"/>
                    <a:pt x="421268" y="196284"/>
                    <a:pt x="403551" y="221678"/>
                  </a:cubicBezTo>
                  <a:cubicBezTo>
                    <a:pt x="385835" y="247072"/>
                    <a:pt x="372843" y="262130"/>
                    <a:pt x="364575" y="266855"/>
                  </a:cubicBezTo>
                  <a:cubicBezTo>
                    <a:pt x="359260" y="270398"/>
                    <a:pt x="348630" y="282357"/>
                    <a:pt x="332685" y="302731"/>
                  </a:cubicBezTo>
                  <a:cubicBezTo>
                    <a:pt x="316740" y="323105"/>
                    <a:pt x="308768" y="335063"/>
                    <a:pt x="308768" y="338607"/>
                  </a:cubicBezTo>
                  <a:cubicBezTo>
                    <a:pt x="308768" y="340969"/>
                    <a:pt x="311130" y="342445"/>
                    <a:pt x="315855" y="343036"/>
                  </a:cubicBezTo>
                  <a:cubicBezTo>
                    <a:pt x="320579" y="343626"/>
                    <a:pt x="326485" y="343479"/>
                    <a:pt x="333571" y="342593"/>
                  </a:cubicBezTo>
                  <a:cubicBezTo>
                    <a:pt x="340658" y="341707"/>
                    <a:pt x="348040" y="339788"/>
                    <a:pt x="355717" y="336835"/>
                  </a:cubicBezTo>
                  <a:cubicBezTo>
                    <a:pt x="366347" y="333882"/>
                    <a:pt x="372400" y="330782"/>
                    <a:pt x="373876" y="327534"/>
                  </a:cubicBezTo>
                  <a:cubicBezTo>
                    <a:pt x="375353" y="324286"/>
                    <a:pt x="373433" y="320004"/>
                    <a:pt x="368118" y="314690"/>
                  </a:cubicBezTo>
                  <a:cubicBezTo>
                    <a:pt x="365166" y="312327"/>
                    <a:pt x="370776" y="311146"/>
                    <a:pt x="384949" y="311146"/>
                  </a:cubicBezTo>
                  <a:cubicBezTo>
                    <a:pt x="421563" y="311146"/>
                    <a:pt x="456406" y="315280"/>
                    <a:pt x="489476" y="323548"/>
                  </a:cubicBezTo>
                  <a:cubicBezTo>
                    <a:pt x="510146" y="330044"/>
                    <a:pt x="520480" y="336835"/>
                    <a:pt x="520480" y="343922"/>
                  </a:cubicBezTo>
                  <a:cubicBezTo>
                    <a:pt x="520480" y="352780"/>
                    <a:pt x="515461" y="358981"/>
                    <a:pt x="505422" y="362524"/>
                  </a:cubicBezTo>
                  <a:cubicBezTo>
                    <a:pt x="495382" y="366067"/>
                    <a:pt x="475008" y="368430"/>
                    <a:pt x="444300" y="369611"/>
                  </a:cubicBezTo>
                  <a:cubicBezTo>
                    <a:pt x="409457" y="371973"/>
                    <a:pt x="385835" y="375959"/>
                    <a:pt x="373433" y="381569"/>
                  </a:cubicBezTo>
                  <a:cubicBezTo>
                    <a:pt x="361032" y="387180"/>
                    <a:pt x="353355" y="397071"/>
                    <a:pt x="350402" y="411244"/>
                  </a:cubicBezTo>
                  <a:cubicBezTo>
                    <a:pt x="348040" y="426599"/>
                    <a:pt x="340362" y="441953"/>
                    <a:pt x="327370" y="457307"/>
                  </a:cubicBezTo>
                  <a:cubicBezTo>
                    <a:pt x="317922" y="468528"/>
                    <a:pt x="312459" y="476795"/>
                    <a:pt x="310983" y="482110"/>
                  </a:cubicBezTo>
                  <a:cubicBezTo>
                    <a:pt x="309506" y="487425"/>
                    <a:pt x="310244" y="499236"/>
                    <a:pt x="313197" y="517543"/>
                  </a:cubicBezTo>
                  <a:cubicBezTo>
                    <a:pt x="316150" y="541165"/>
                    <a:pt x="317183" y="572169"/>
                    <a:pt x="316298" y="610555"/>
                  </a:cubicBezTo>
                  <a:cubicBezTo>
                    <a:pt x="315412" y="648941"/>
                    <a:pt x="312902" y="674630"/>
                    <a:pt x="308768" y="687622"/>
                  </a:cubicBezTo>
                  <a:cubicBezTo>
                    <a:pt x="305225" y="697661"/>
                    <a:pt x="301977" y="703567"/>
                    <a:pt x="299024" y="705338"/>
                  </a:cubicBezTo>
                  <a:cubicBezTo>
                    <a:pt x="296071" y="707110"/>
                    <a:pt x="289575" y="707701"/>
                    <a:pt x="279536" y="707110"/>
                  </a:cubicBezTo>
                  <a:cubicBezTo>
                    <a:pt x="264182" y="705929"/>
                    <a:pt x="254733" y="700909"/>
                    <a:pt x="251190" y="692051"/>
                  </a:cubicBezTo>
                  <a:cubicBezTo>
                    <a:pt x="244693" y="679649"/>
                    <a:pt x="229930" y="662081"/>
                    <a:pt x="206898" y="639344"/>
                  </a:cubicBezTo>
                  <a:cubicBezTo>
                    <a:pt x="183867" y="616608"/>
                    <a:pt x="169398" y="605240"/>
                    <a:pt x="163493" y="605240"/>
                  </a:cubicBezTo>
                  <a:cubicBezTo>
                    <a:pt x="150501" y="605240"/>
                    <a:pt x="123631" y="621480"/>
                    <a:pt x="82883" y="653960"/>
                  </a:cubicBezTo>
                  <a:cubicBezTo>
                    <a:pt x="36820" y="691756"/>
                    <a:pt x="9655" y="707110"/>
                    <a:pt x="1387" y="700023"/>
                  </a:cubicBezTo>
                  <a:cubicBezTo>
                    <a:pt x="-2156" y="696480"/>
                    <a:pt x="1092" y="691460"/>
                    <a:pt x="11131" y="684964"/>
                  </a:cubicBezTo>
                  <a:cubicBezTo>
                    <a:pt x="33572" y="669610"/>
                    <a:pt x="78454" y="631815"/>
                    <a:pt x="145776" y="571579"/>
                  </a:cubicBezTo>
                  <a:cubicBezTo>
                    <a:pt x="213099" y="511343"/>
                    <a:pt x="249418" y="475614"/>
                    <a:pt x="254733" y="464394"/>
                  </a:cubicBezTo>
                  <a:cubicBezTo>
                    <a:pt x="258866" y="457898"/>
                    <a:pt x="259605" y="449335"/>
                    <a:pt x="256947" y="438705"/>
                  </a:cubicBezTo>
                  <a:cubicBezTo>
                    <a:pt x="254290" y="428075"/>
                    <a:pt x="249713" y="422760"/>
                    <a:pt x="243217" y="422760"/>
                  </a:cubicBezTo>
                  <a:cubicBezTo>
                    <a:pt x="237311" y="422760"/>
                    <a:pt x="216052" y="431323"/>
                    <a:pt x="179438" y="448449"/>
                  </a:cubicBezTo>
                  <a:cubicBezTo>
                    <a:pt x="83769" y="491559"/>
                    <a:pt x="35934" y="494217"/>
                    <a:pt x="35934" y="456421"/>
                  </a:cubicBezTo>
                  <a:cubicBezTo>
                    <a:pt x="35934" y="448154"/>
                    <a:pt x="38444" y="441805"/>
                    <a:pt x="43464" y="437376"/>
                  </a:cubicBezTo>
                  <a:cubicBezTo>
                    <a:pt x="48483" y="432947"/>
                    <a:pt x="57489" y="429551"/>
                    <a:pt x="70481" y="427189"/>
                  </a:cubicBezTo>
                  <a:cubicBezTo>
                    <a:pt x="92332" y="422465"/>
                    <a:pt x="127322" y="400024"/>
                    <a:pt x="175452" y="359867"/>
                  </a:cubicBezTo>
                  <a:cubicBezTo>
                    <a:pt x="223581" y="319709"/>
                    <a:pt x="247646" y="292839"/>
                    <a:pt x="247646" y="279256"/>
                  </a:cubicBezTo>
                  <a:cubicBezTo>
                    <a:pt x="247646" y="270989"/>
                    <a:pt x="246465" y="266707"/>
                    <a:pt x="244103" y="266412"/>
                  </a:cubicBezTo>
                  <a:cubicBezTo>
                    <a:pt x="241741" y="266117"/>
                    <a:pt x="235540" y="269808"/>
                    <a:pt x="225501" y="277485"/>
                  </a:cubicBezTo>
                  <a:cubicBezTo>
                    <a:pt x="193611" y="299926"/>
                    <a:pt x="172056" y="309079"/>
                    <a:pt x="160835" y="304945"/>
                  </a:cubicBezTo>
                  <a:cubicBezTo>
                    <a:pt x="156702" y="302583"/>
                    <a:pt x="150944" y="294020"/>
                    <a:pt x="143562" y="279256"/>
                  </a:cubicBezTo>
                  <a:cubicBezTo>
                    <a:pt x="136180" y="264493"/>
                    <a:pt x="132489" y="252977"/>
                    <a:pt x="132489" y="244709"/>
                  </a:cubicBezTo>
                  <a:cubicBezTo>
                    <a:pt x="132489" y="239394"/>
                    <a:pt x="140166" y="228912"/>
                    <a:pt x="155520" y="213263"/>
                  </a:cubicBezTo>
                  <a:cubicBezTo>
                    <a:pt x="170875" y="197613"/>
                    <a:pt x="188148" y="177239"/>
                    <a:pt x="207341" y="152141"/>
                  </a:cubicBezTo>
                  <a:cubicBezTo>
                    <a:pt x="226534" y="127042"/>
                    <a:pt x="236131" y="112426"/>
                    <a:pt x="236131" y="108292"/>
                  </a:cubicBezTo>
                  <a:cubicBezTo>
                    <a:pt x="236131" y="104158"/>
                    <a:pt x="230520" y="103273"/>
                    <a:pt x="219300" y="105635"/>
                  </a:cubicBezTo>
                  <a:cubicBezTo>
                    <a:pt x="200993" y="111540"/>
                    <a:pt x="181947" y="112574"/>
                    <a:pt x="162164" y="108735"/>
                  </a:cubicBezTo>
                  <a:cubicBezTo>
                    <a:pt x="142381" y="104897"/>
                    <a:pt x="132489" y="98548"/>
                    <a:pt x="132489" y="89690"/>
                  </a:cubicBezTo>
                  <a:cubicBezTo>
                    <a:pt x="132489" y="86147"/>
                    <a:pt x="141052" y="83194"/>
                    <a:pt x="158178" y="80832"/>
                  </a:cubicBezTo>
                  <a:cubicBezTo>
                    <a:pt x="171170" y="78470"/>
                    <a:pt x="187115" y="73450"/>
                    <a:pt x="206013" y="65773"/>
                  </a:cubicBezTo>
                  <a:cubicBezTo>
                    <a:pt x="224910" y="58096"/>
                    <a:pt x="235835" y="52190"/>
                    <a:pt x="238788" y="48056"/>
                  </a:cubicBezTo>
                  <a:cubicBezTo>
                    <a:pt x="240560" y="44513"/>
                    <a:pt x="239821" y="36688"/>
                    <a:pt x="236573" y="24582"/>
                  </a:cubicBezTo>
                  <a:cubicBezTo>
                    <a:pt x="233325" y="12476"/>
                    <a:pt x="232587" y="4946"/>
                    <a:pt x="234359" y="1993"/>
                  </a:cubicBezTo>
                  <a:cubicBezTo>
                    <a:pt x="237311" y="222"/>
                    <a:pt x="239969" y="-369"/>
                    <a:pt x="242331" y="22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18DF570-0CC7-0655-FAE7-48F895B207E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615474" y="727823"/>
              <a:ext cx="568788" cy="605019"/>
            </a:xfrm>
            <a:custGeom>
              <a:avLst/>
              <a:gdLst/>
              <a:ahLst/>
              <a:cxnLst/>
              <a:rect l="l" t="t" r="r" b="b"/>
              <a:pathLst>
                <a:path w="568788" h="605019">
                  <a:moveTo>
                    <a:pt x="309685" y="442027"/>
                  </a:moveTo>
                  <a:cubicBezTo>
                    <a:pt x="305551" y="442027"/>
                    <a:pt x="300236" y="447342"/>
                    <a:pt x="293740" y="457972"/>
                  </a:cubicBezTo>
                  <a:cubicBezTo>
                    <a:pt x="287244" y="468602"/>
                    <a:pt x="285472" y="475098"/>
                    <a:pt x="288425" y="477460"/>
                  </a:cubicBezTo>
                  <a:cubicBezTo>
                    <a:pt x="289606" y="478641"/>
                    <a:pt x="292411" y="477313"/>
                    <a:pt x="296841" y="473474"/>
                  </a:cubicBezTo>
                  <a:cubicBezTo>
                    <a:pt x="301269" y="469635"/>
                    <a:pt x="305403" y="465059"/>
                    <a:pt x="309242" y="459744"/>
                  </a:cubicBezTo>
                  <a:cubicBezTo>
                    <a:pt x="313080" y="454429"/>
                    <a:pt x="315000" y="450295"/>
                    <a:pt x="315000" y="447342"/>
                  </a:cubicBezTo>
                  <a:cubicBezTo>
                    <a:pt x="315000" y="443799"/>
                    <a:pt x="313228" y="442027"/>
                    <a:pt x="309685" y="442027"/>
                  </a:cubicBezTo>
                  <a:close/>
                  <a:moveTo>
                    <a:pt x="471791" y="383563"/>
                  </a:moveTo>
                  <a:cubicBezTo>
                    <a:pt x="477105" y="384153"/>
                    <a:pt x="493346" y="393602"/>
                    <a:pt x="520511" y="411909"/>
                  </a:cubicBezTo>
                  <a:cubicBezTo>
                    <a:pt x="542952" y="428445"/>
                    <a:pt x="557420" y="441732"/>
                    <a:pt x="563917" y="451771"/>
                  </a:cubicBezTo>
                  <a:cubicBezTo>
                    <a:pt x="570412" y="461811"/>
                    <a:pt x="570412" y="472736"/>
                    <a:pt x="563917" y="484547"/>
                  </a:cubicBezTo>
                  <a:cubicBezTo>
                    <a:pt x="559192" y="493405"/>
                    <a:pt x="551810" y="499311"/>
                    <a:pt x="541771" y="502263"/>
                  </a:cubicBezTo>
                  <a:cubicBezTo>
                    <a:pt x="536456" y="504625"/>
                    <a:pt x="525678" y="506397"/>
                    <a:pt x="509438" y="507578"/>
                  </a:cubicBezTo>
                  <a:cubicBezTo>
                    <a:pt x="493198" y="508759"/>
                    <a:pt x="477844" y="509055"/>
                    <a:pt x="463375" y="508464"/>
                  </a:cubicBezTo>
                  <a:cubicBezTo>
                    <a:pt x="448907" y="507873"/>
                    <a:pt x="441673" y="506692"/>
                    <a:pt x="441673" y="504921"/>
                  </a:cubicBezTo>
                  <a:cubicBezTo>
                    <a:pt x="441673" y="502559"/>
                    <a:pt x="448169" y="493700"/>
                    <a:pt x="461161" y="478346"/>
                  </a:cubicBezTo>
                  <a:cubicBezTo>
                    <a:pt x="470610" y="465944"/>
                    <a:pt x="476072" y="453986"/>
                    <a:pt x="477548" y="442470"/>
                  </a:cubicBezTo>
                  <a:cubicBezTo>
                    <a:pt x="479025" y="430954"/>
                    <a:pt x="476220" y="415452"/>
                    <a:pt x="469133" y="395964"/>
                  </a:cubicBezTo>
                  <a:cubicBezTo>
                    <a:pt x="466771" y="387106"/>
                    <a:pt x="467657" y="382972"/>
                    <a:pt x="471791" y="383563"/>
                  </a:cubicBezTo>
                  <a:close/>
                  <a:moveTo>
                    <a:pt x="161530" y="250025"/>
                  </a:moveTo>
                  <a:cubicBezTo>
                    <a:pt x="157839" y="251353"/>
                    <a:pt x="154666" y="255709"/>
                    <a:pt x="152008" y="263090"/>
                  </a:cubicBezTo>
                  <a:cubicBezTo>
                    <a:pt x="149055" y="270177"/>
                    <a:pt x="145807" y="281102"/>
                    <a:pt x="142264" y="295866"/>
                  </a:cubicBezTo>
                  <a:cubicBezTo>
                    <a:pt x="135768" y="326575"/>
                    <a:pt x="130453" y="348425"/>
                    <a:pt x="126319" y="361417"/>
                  </a:cubicBezTo>
                  <a:cubicBezTo>
                    <a:pt x="122185" y="374409"/>
                    <a:pt x="122185" y="384449"/>
                    <a:pt x="126319" y="391535"/>
                  </a:cubicBezTo>
                  <a:cubicBezTo>
                    <a:pt x="129863" y="396850"/>
                    <a:pt x="134587" y="393307"/>
                    <a:pt x="140492" y="380905"/>
                  </a:cubicBezTo>
                  <a:cubicBezTo>
                    <a:pt x="141673" y="378543"/>
                    <a:pt x="143445" y="375590"/>
                    <a:pt x="145807" y="372047"/>
                  </a:cubicBezTo>
                  <a:cubicBezTo>
                    <a:pt x="164705" y="331299"/>
                    <a:pt x="176073" y="303543"/>
                    <a:pt x="179911" y="288779"/>
                  </a:cubicBezTo>
                  <a:cubicBezTo>
                    <a:pt x="183750" y="274016"/>
                    <a:pt x="181831" y="262795"/>
                    <a:pt x="174153" y="255118"/>
                  </a:cubicBezTo>
                  <a:cubicBezTo>
                    <a:pt x="169429" y="250394"/>
                    <a:pt x="165221" y="248696"/>
                    <a:pt x="161530" y="250025"/>
                  </a:cubicBezTo>
                  <a:close/>
                  <a:moveTo>
                    <a:pt x="301712" y="224557"/>
                  </a:moveTo>
                  <a:cubicBezTo>
                    <a:pt x="297578" y="225443"/>
                    <a:pt x="289606" y="230905"/>
                    <a:pt x="277795" y="240945"/>
                  </a:cubicBezTo>
                  <a:cubicBezTo>
                    <a:pt x="264212" y="252165"/>
                    <a:pt x="254173" y="259252"/>
                    <a:pt x="247677" y="262205"/>
                  </a:cubicBezTo>
                  <a:cubicBezTo>
                    <a:pt x="240000" y="263976"/>
                    <a:pt x="232175" y="271949"/>
                    <a:pt x="224202" y="286122"/>
                  </a:cubicBezTo>
                  <a:cubicBezTo>
                    <a:pt x="216230" y="300295"/>
                    <a:pt x="208996" y="316830"/>
                    <a:pt x="202500" y="335728"/>
                  </a:cubicBezTo>
                  <a:cubicBezTo>
                    <a:pt x="196594" y="355807"/>
                    <a:pt x="190394" y="371456"/>
                    <a:pt x="183897" y="382677"/>
                  </a:cubicBezTo>
                  <a:cubicBezTo>
                    <a:pt x="181535" y="387992"/>
                    <a:pt x="179616" y="392273"/>
                    <a:pt x="178140" y="395521"/>
                  </a:cubicBezTo>
                  <a:cubicBezTo>
                    <a:pt x="176663" y="398769"/>
                    <a:pt x="175925" y="401575"/>
                    <a:pt x="175925" y="403937"/>
                  </a:cubicBezTo>
                  <a:cubicBezTo>
                    <a:pt x="175925" y="406299"/>
                    <a:pt x="176663" y="408218"/>
                    <a:pt x="178140" y="409695"/>
                  </a:cubicBezTo>
                  <a:cubicBezTo>
                    <a:pt x="179616" y="411171"/>
                    <a:pt x="181535" y="411909"/>
                    <a:pt x="183897" y="411909"/>
                  </a:cubicBezTo>
                  <a:cubicBezTo>
                    <a:pt x="190394" y="411909"/>
                    <a:pt x="200728" y="415157"/>
                    <a:pt x="214901" y="421653"/>
                  </a:cubicBezTo>
                  <a:cubicBezTo>
                    <a:pt x="225531" y="426968"/>
                    <a:pt x="233208" y="429330"/>
                    <a:pt x="237933" y="428740"/>
                  </a:cubicBezTo>
                  <a:cubicBezTo>
                    <a:pt x="242657" y="428149"/>
                    <a:pt x="252992" y="424015"/>
                    <a:pt x="268937" y="416338"/>
                  </a:cubicBezTo>
                  <a:cubicBezTo>
                    <a:pt x="293740" y="403937"/>
                    <a:pt x="308799" y="391978"/>
                    <a:pt x="314114" y="380462"/>
                  </a:cubicBezTo>
                  <a:cubicBezTo>
                    <a:pt x="319429" y="368947"/>
                    <a:pt x="321200" y="344586"/>
                    <a:pt x="319429" y="307382"/>
                  </a:cubicBezTo>
                  <a:cubicBezTo>
                    <a:pt x="317657" y="265453"/>
                    <a:pt x="315295" y="240945"/>
                    <a:pt x="312342" y="233858"/>
                  </a:cubicBezTo>
                  <a:cubicBezTo>
                    <a:pt x="309389" y="226772"/>
                    <a:pt x="305846" y="223671"/>
                    <a:pt x="301712" y="224557"/>
                  </a:cubicBezTo>
                  <a:close/>
                  <a:moveTo>
                    <a:pt x="402697" y="162992"/>
                  </a:moveTo>
                  <a:cubicBezTo>
                    <a:pt x="391476" y="162992"/>
                    <a:pt x="377007" y="168159"/>
                    <a:pt x="359291" y="178494"/>
                  </a:cubicBezTo>
                  <a:cubicBezTo>
                    <a:pt x="341575" y="188829"/>
                    <a:pt x="333307" y="196949"/>
                    <a:pt x="334488" y="202854"/>
                  </a:cubicBezTo>
                  <a:cubicBezTo>
                    <a:pt x="334488" y="206398"/>
                    <a:pt x="342165" y="213484"/>
                    <a:pt x="357519" y="224114"/>
                  </a:cubicBezTo>
                  <a:lnTo>
                    <a:pt x="380551" y="241831"/>
                  </a:lnTo>
                  <a:lnTo>
                    <a:pt x="393838" y="221457"/>
                  </a:lnTo>
                  <a:cubicBezTo>
                    <a:pt x="402106" y="207874"/>
                    <a:pt x="407716" y="194882"/>
                    <a:pt x="410669" y="182480"/>
                  </a:cubicBezTo>
                  <a:cubicBezTo>
                    <a:pt x="411850" y="174213"/>
                    <a:pt x="411997" y="168898"/>
                    <a:pt x="411112" y="166536"/>
                  </a:cubicBezTo>
                  <a:cubicBezTo>
                    <a:pt x="410226" y="164173"/>
                    <a:pt x="407421" y="162992"/>
                    <a:pt x="402697" y="162992"/>
                  </a:cubicBezTo>
                  <a:close/>
                  <a:moveTo>
                    <a:pt x="48034" y="222"/>
                  </a:moveTo>
                  <a:cubicBezTo>
                    <a:pt x="50765" y="-221"/>
                    <a:pt x="54568" y="1"/>
                    <a:pt x="59439" y="886"/>
                  </a:cubicBezTo>
                  <a:cubicBezTo>
                    <a:pt x="69183" y="2658"/>
                    <a:pt x="80404" y="6792"/>
                    <a:pt x="93100" y="13288"/>
                  </a:cubicBezTo>
                  <a:cubicBezTo>
                    <a:pt x="105797" y="19784"/>
                    <a:pt x="114213" y="25985"/>
                    <a:pt x="118346" y="31890"/>
                  </a:cubicBezTo>
                  <a:cubicBezTo>
                    <a:pt x="122481" y="38977"/>
                    <a:pt x="122185" y="46063"/>
                    <a:pt x="117461" y="53150"/>
                  </a:cubicBezTo>
                  <a:cubicBezTo>
                    <a:pt x="112736" y="60237"/>
                    <a:pt x="101811" y="69685"/>
                    <a:pt x="84685" y="81496"/>
                  </a:cubicBezTo>
                  <a:cubicBezTo>
                    <a:pt x="55748" y="102166"/>
                    <a:pt x="42165" y="107481"/>
                    <a:pt x="43938" y="97441"/>
                  </a:cubicBezTo>
                  <a:cubicBezTo>
                    <a:pt x="44528" y="95670"/>
                    <a:pt x="45118" y="93898"/>
                    <a:pt x="45709" y="92126"/>
                  </a:cubicBezTo>
                  <a:cubicBezTo>
                    <a:pt x="49843" y="82677"/>
                    <a:pt x="52205" y="68357"/>
                    <a:pt x="52795" y="49164"/>
                  </a:cubicBezTo>
                  <a:cubicBezTo>
                    <a:pt x="53386" y="29971"/>
                    <a:pt x="52205" y="18898"/>
                    <a:pt x="49252" y="15945"/>
                  </a:cubicBezTo>
                  <a:cubicBezTo>
                    <a:pt x="45118" y="11811"/>
                    <a:pt x="43051" y="7678"/>
                    <a:pt x="43051" y="3544"/>
                  </a:cubicBezTo>
                  <a:cubicBezTo>
                    <a:pt x="43642" y="1772"/>
                    <a:pt x="45303" y="665"/>
                    <a:pt x="48034" y="222"/>
                  </a:cubicBezTo>
                  <a:close/>
                  <a:moveTo>
                    <a:pt x="308356" y="1"/>
                  </a:moveTo>
                  <a:cubicBezTo>
                    <a:pt x="312194" y="1"/>
                    <a:pt x="315885" y="2067"/>
                    <a:pt x="319429" y="6201"/>
                  </a:cubicBezTo>
                  <a:cubicBezTo>
                    <a:pt x="329468" y="15650"/>
                    <a:pt x="328877" y="30709"/>
                    <a:pt x="317657" y="51378"/>
                  </a:cubicBezTo>
                  <a:cubicBezTo>
                    <a:pt x="311752" y="63780"/>
                    <a:pt x="302599" y="85778"/>
                    <a:pt x="290196" y="117372"/>
                  </a:cubicBezTo>
                  <a:cubicBezTo>
                    <a:pt x="277795" y="148967"/>
                    <a:pt x="272332" y="165355"/>
                    <a:pt x="273809" y="166536"/>
                  </a:cubicBezTo>
                  <a:cubicBezTo>
                    <a:pt x="275285" y="167717"/>
                    <a:pt x="296988" y="158268"/>
                    <a:pt x="338917" y="138189"/>
                  </a:cubicBezTo>
                  <a:cubicBezTo>
                    <a:pt x="366082" y="125197"/>
                    <a:pt x="384980" y="116929"/>
                    <a:pt x="395610" y="113386"/>
                  </a:cubicBezTo>
                  <a:cubicBezTo>
                    <a:pt x="406239" y="109843"/>
                    <a:pt x="417165" y="108957"/>
                    <a:pt x="428385" y="110729"/>
                  </a:cubicBezTo>
                  <a:cubicBezTo>
                    <a:pt x="447283" y="112500"/>
                    <a:pt x="459684" y="116339"/>
                    <a:pt x="465590" y="122244"/>
                  </a:cubicBezTo>
                  <a:cubicBezTo>
                    <a:pt x="473267" y="129922"/>
                    <a:pt x="475629" y="142914"/>
                    <a:pt x="472676" y="161221"/>
                  </a:cubicBezTo>
                  <a:cubicBezTo>
                    <a:pt x="469724" y="179528"/>
                    <a:pt x="462637" y="200197"/>
                    <a:pt x="451417" y="223228"/>
                  </a:cubicBezTo>
                  <a:cubicBezTo>
                    <a:pt x="437834" y="250394"/>
                    <a:pt x="431043" y="266191"/>
                    <a:pt x="431043" y="270620"/>
                  </a:cubicBezTo>
                  <a:cubicBezTo>
                    <a:pt x="431043" y="275049"/>
                    <a:pt x="421594" y="288189"/>
                    <a:pt x="402697" y="310039"/>
                  </a:cubicBezTo>
                  <a:cubicBezTo>
                    <a:pt x="386161" y="336023"/>
                    <a:pt x="379960" y="349606"/>
                    <a:pt x="384094" y="350787"/>
                  </a:cubicBezTo>
                  <a:cubicBezTo>
                    <a:pt x="391771" y="350787"/>
                    <a:pt x="396052" y="353445"/>
                    <a:pt x="396939" y="358760"/>
                  </a:cubicBezTo>
                  <a:cubicBezTo>
                    <a:pt x="397824" y="364075"/>
                    <a:pt x="394724" y="370275"/>
                    <a:pt x="387637" y="377362"/>
                  </a:cubicBezTo>
                  <a:cubicBezTo>
                    <a:pt x="382322" y="383267"/>
                    <a:pt x="379222" y="390059"/>
                    <a:pt x="378336" y="397736"/>
                  </a:cubicBezTo>
                  <a:cubicBezTo>
                    <a:pt x="377450" y="405413"/>
                    <a:pt x="377894" y="422244"/>
                    <a:pt x="379665" y="448228"/>
                  </a:cubicBezTo>
                  <a:cubicBezTo>
                    <a:pt x="382027" y="483070"/>
                    <a:pt x="381289" y="505659"/>
                    <a:pt x="377450" y="515994"/>
                  </a:cubicBezTo>
                  <a:cubicBezTo>
                    <a:pt x="373612" y="526328"/>
                    <a:pt x="363425" y="532677"/>
                    <a:pt x="346889" y="535039"/>
                  </a:cubicBezTo>
                  <a:cubicBezTo>
                    <a:pt x="331535" y="537992"/>
                    <a:pt x="314409" y="541830"/>
                    <a:pt x="295511" y="546555"/>
                  </a:cubicBezTo>
                  <a:cubicBezTo>
                    <a:pt x="282519" y="550098"/>
                    <a:pt x="273513" y="551279"/>
                    <a:pt x="268494" y="550098"/>
                  </a:cubicBezTo>
                  <a:cubicBezTo>
                    <a:pt x="263474" y="548917"/>
                    <a:pt x="255059" y="544192"/>
                    <a:pt x="243248" y="535925"/>
                  </a:cubicBezTo>
                  <a:cubicBezTo>
                    <a:pt x="227893" y="525295"/>
                    <a:pt x="216673" y="521161"/>
                    <a:pt x="209586" y="523523"/>
                  </a:cubicBezTo>
                  <a:cubicBezTo>
                    <a:pt x="201319" y="527066"/>
                    <a:pt x="192608" y="525885"/>
                    <a:pt x="183455" y="519980"/>
                  </a:cubicBezTo>
                  <a:cubicBezTo>
                    <a:pt x="174301" y="514074"/>
                    <a:pt x="168543" y="506102"/>
                    <a:pt x="166182" y="496062"/>
                  </a:cubicBezTo>
                  <a:cubicBezTo>
                    <a:pt x="162047" y="476574"/>
                    <a:pt x="157027" y="472736"/>
                    <a:pt x="151122" y="484547"/>
                  </a:cubicBezTo>
                  <a:cubicBezTo>
                    <a:pt x="147579" y="489862"/>
                    <a:pt x="143740" y="498720"/>
                    <a:pt x="139606" y="511122"/>
                  </a:cubicBezTo>
                  <a:cubicBezTo>
                    <a:pt x="130748" y="535334"/>
                    <a:pt x="121447" y="557037"/>
                    <a:pt x="111703" y="576230"/>
                  </a:cubicBezTo>
                  <a:cubicBezTo>
                    <a:pt x="101959" y="595422"/>
                    <a:pt x="95020" y="605019"/>
                    <a:pt x="90886" y="605019"/>
                  </a:cubicBezTo>
                  <a:cubicBezTo>
                    <a:pt x="87343" y="605019"/>
                    <a:pt x="83356" y="601033"/>
                    <a:pt x="78927" y="593060"/>
                  </a:cubicBezTo>
                  <a:cubicBezTo>
                    <a:pt x="74499" y="585088"/>
                    <a:pt x="72283" y="577263"/>
                    <a:pt x="72283" y="569586"/>
                  </a:cubicBezTo>
                  <a:cubicBezTo>
                    <a:pt x="72283" y="561318"/>
                    <a:pt x="66378" y="556003"/>
                    <a:pt x="54568" y="553641"/>
                  </a:cubicBezTo>
                  <a:cubicBezTo>
                    <a:pt x="48071" y="552460"/>
                    <a:pt x="42756" y="549360"/>
                    <a:pt x="38622" y="544340"/>
                  </a:cubicBezTo>
                  <a:cubicBezTo>
                    <a:pt x="34488" y="539320"/>
                    <a:pt x="29764" y="531200"/>
                    <a:pt x="24449" y="519980"/>
                  </a:cubicBezTo>
                  <a:cubicBezTo>
                    <a:pt x="17362" y="505807"/>
                    <a:pt x="13671" y="494734"/>
                    <a:pt x="13376" y="486761"/>
                  </a:cubicBezTo>
                  <a:cubicBezTo>
                    <a:pt x="13081" y="478789"/>
                    <a:pt x="14705" y="462401"/>
                    <a:pt x="18248" y="437598"/>
                  </a:cubicBezTo>
                  <a:cubicBezTo>
                    <a:pt x="22383" y="407480"/>
                    <a:pt x="23563" y="377805"/>
                    <a:pt x="21791" y="348573"/>
                  </a:cubicBezTo>
                  <a:cubicBezTo>
                    <a:pt x="20020" y="319340"/>
                    <a:pt x="15591" y="297047"/>
                    <a:pt x="8504" y="281693"/>
                  </a:cubicBezTo>
                  <a:cubicBezTo>
                    <a:pt x="1418" y="267520"/>
                    <a:pt x="-1240" y="258957"/>
                    <a:pt x="532" y="256004"/>
                  </a:cubicBezTo>
                  <a:cubicBezTo>
                    <a:pt x="3485" y="253051"/>
                    <a:pt x="14262" y="258071"/>
                    <a:pt x="32864" y="271063"/>
                  </a:cubicBezTo>
                  <a:cubicBezTo>
                    <a:pt x="51467" y="284055"/>
                    <a:pt x="62539" y="294094"/>
                    <a:pt x="66083" y="301181"/>
                  </a:cubicBezTo>
                  <a:cubicBezTo>
                    <a:pt x="70217" y="310039"/>
                    <a:pt x="73760" y="324803"/>
                    <a:pt x="76713" y="345472"/>
                  </a:cubicBezTo>
                  <a:cubicBezTo>
                    <a:pt x="78484" y="362598"/>
                    <a:pt x="80846" y="371161"/>
                    <a:pt x="83799" y="371161"/>
                  </a:cubicBezTo>
                  <a:cubicBezTo>
                    <a:pt x="84980" y="371161"/>
                    <a:pt x="86457" y="370275"/>
                    <a:pt x="88228" y="368504"/>
                  </a:cubicBezTo>
                  <a:cubicBezTo>
                    <a:pt x="92362" y="364960"/>
                    <a:pt x="102402" y="345768"/>
                    <a:pt x="118346" y="310925"/>
                  </a:cubicBezTo>
                  <a:cubicBezTo>
                    <a:pt x="134291" y="276083"/>
                    <a:pt x="147874" y="244783"/>
                    <a:pt x="159094" y="217028"/>
                  </a:cubicBezTo>
                  <a:lnTo>
                    <a:pt x="165295" y="201969"/>
                  </a:lnTo>
                  <a:lnTo>
                    <a:pt x="175925" y="216142"/>
                  </a:lnTo>
                  <a:cubicBezTo>
                    <a:pt x="181240" y="223228"/>
                    <a:pt x="185374" y="227067"/>
                    <a:pt x="188327" y="227658"/>
                  </a:cubicBezTo>
                  <a:cubicBezTo>
                    <a:pt x="191279" y="228248"/>
                    <a:pt x="195413" y="226476"/>
                    <a:pt x="200728" y="222343"/>
                  </a:cubicBezTo>
                  <a:cubicBezTo>
                    <a:pt x="207224" y="218209"/>
                    <a:pt x="220069" y="193553"/>
                    <a:pt x="239262" y="148376"/>
                  </a:cubicBezTo>
                  <a:cubicBezTo>
                    <a:pt x="258454" y="103199"/>
                    <a:pt x="268346" y="73819"/>
                    <a:pt x="268937" y="60237"/>
                  </a:cubicBezTo>
                  <a:cubicBezTo>
                    <a:pt x="269527" y="51969"/>
                    <a:pt x="267756" y="47540"/>
                    <a:pt x="263622" y="46949"/>
                  </a:cubicBezTo>
                  <a:cubicBezTo>
                    <a:pt x="259488" y="46359"/>
                    <a:pt x="246200" y="47835"/>
                    <a:pt x="223760" y="51378"/>
                  </a:cubicBezTo>
                  <a:cubicBezTo>
                    <a:pt x="209586" y="53741"/>
                    <a:pt x="197480" y="51083"/>
                    <a:pt x="187441" y="43406"/>
                  </a:cubicBezTo>
                  <a:lnTo>
                    <a:pt x="173268" y="30119"/>
                  </a:lnTo>
                  <a:lnTo>
                    <a:pt x="192756" y="30119"/>
                  </a:lnTo>
                  <a:cubicBezTo>
                    <a:pt x="206338" y="30119"/>
                    <a:pt x="220512" y="26723"/>
                    <a:pt x="235275" y="19932"/>
                  </a:cubicBezTo>
                  <a:cubicBezTo>
                    <a:pt x="250039" y="13140"/>
                    <a:pt x="264507" y="8268"/>
                    <a:pt x="278681" y="5315"/>
                  </a:cubicBezTo>
                  <a:cubicBezTo>
                    <a:pt x="294626" y="1772"/>
                    <a:pt x="304517" y="1"/>
                    <a:pt x="308356" y="1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EC9CDD0-71A7-9D71-4BCD-0957B103B909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5" name="香香18-8">
              <a:extLst>
                <a:ext uri="{FF2B5EF4-FFF2-40B4-BE49-F238E27FC236}">
                  <a16:creationId xmlns:a16="http://schemas.microsoft.com/office/drawing/2014/main" id="{21A2ADEB-3CDF-3ECF-A1F7-60EBC272D2FA}"/>
                </a:ext>
              </a:extLst>
            </p:cNvPr>
            <p:cNvPicPr/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F9ABF77-1D91-0D10-A654-D5A11C6222F1}"/>
                </a:ext>
              </a:extLst>
            </p:cNvPr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17" name="香香18-9">
                <a:extLst>
                  <a:ext uri="{FF2B5EF4-FFF2-40B4-BE49-F238E27FC236}">
                    <a16:creationId xmlns:a16="http://schemas.microsoft.com/office/drawing/2014/main" id="{388DEC01-34C9-AA9B-0EEC-F84CDC246F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20" name="香香18-10">
                <a:extLst>
                  <a:ext uri="{FF2B5EF4-FFF2-40B4-BE49-F238E27FC236}">
                    <a16:creationId xmlns:a16="http://schemas.microsoft.com/office/drawing/2014/main" id="{E3AC0579-476E-333F-86A2-AD4C444C88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684774D6-26E8-72B7-BF21-215FF4C59692}"/>
              </a:ext>
            </a:extLst>
          </p:cNvPr>
          <p:cNvGrpSpPr/>
          <p:nvPr/>
        </p:nvGrpSpPr>
        <p:grpSpPr>
          <a:xfrm>
            <a:off x="6472610" y="1943219"/>
            <a:ext cx="4978400" cy="4475391"/>
            <a:chOff x="6472610" y="1943219"/>
            <a:chExt cx="4978400" cy="4475391"/>
          </a:xfrm>
        </p:grpSpPr>
        <p:sp>
          <p:nvSpPr>
            <p:cNvPr id="16" name="香香2"/>
            <p:cNvSpPr/>
            <p:nvPr/>
          </p:nvSpPr>
          <p:spPr>
            <a:xfrm>
              <a:off x="6472610" y="1943219"/>
              <a:ext cx="4978400" cy="4319443"/>
            </a:xfrm>
            <a:custGeom>
              <a:avLst/>
              <a:gdLst>
                <a:gd name="connsiteX0" fmla="*/ 127000 w 4978400"/>
                <a:gd name="connsiteY0" fmla="*/ 0 h 4319443"/>
                <a:gd name="connsiteX1" fmla="*/ 4131478 w 4978400"/>
                <a:gd name="connsiteY1" fmla="*/ 0 h 4319443"/>
                <a:gd name="connsiteX2" fmla="*/ 4348280 w 4978400"/>
                <a:gd name="connsiteY2" fmla="*/ 89802 h 4319443"/>
                <a:gd name="connsiteX3" fmla="*/ 4888598 w 4978400"/>
                <a:gd name="connsiteY3" fmla="*/ 630120 h 4319443"/>
                <a:gd name="connsiteX4" fmla="*/ 4978400 w 4978400"/>
                <a:gd name="connsiteY4" fmla="*/ 846922 h 4319443"/>
                <a:gd name="connsiteX5" fmla="*/ 4978400 w 4978400"/>
                <a:gd name="connsiteY5" fmla="*/ 4192443 h 4319443"/>
                <a:gd name="connsiteX6" fmla="*/ 4851400 w 4978400"/>
                <a:gd name="connsiteY6" fmla="*/ 4319443 h 4319443"/>
                <a:gd name="connsiteX7" fmla="*/ 127000 w 4978400"/>
                <a:gd name="connsiteY7" fmla="*/ 4319443 h 4319443"/>
                <a:gd name="connsiteX8" fmla="*/ 0 w 4978400"/>
                <a:gd name="connsiteY8" fmla="*/ 4192443 h 4319443"/>
                <a:gd name="connsiteX9" fmla="*/ 0 w 4978400"/>
                <a:gd name="connsiteY9" fmla="*/ 127000 h 4319443"/>
                <a:gd name="connsiteX10" fmla="*/ 127000 w 4978400"/>
                <a:gd name="connsiteY10" fmla="*/ 0 h 431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78400" h="4319443">
                  <a:moveTo>
                    <a:pt x="127000" y="0"/>
                  </a:moveTo>
                  <a:lnTo>
                    <a:pt x="4131478" y="0"/>
                  </a:lnTo>
                  <a:cubicBezTo>
                    <a:pt x="4131478" y="0"/>
                    <a:pt x="4254758" y="8980"/>
                    <a:pt x="4348280" y="89802"/>
                  </a:cubicBezTo>
                  <a:lnTo>
                    <a:pt x="4888598" y="630120"/>
                  </a:lnTo>
                  <a:cubicBezTo>
                    <a:pt x="4888598" y="630120"/>
                    <a:pt x="4969420" y="723642"/>
                    <a:pt x="4978400" y="846922"/>
                  </a:cubicBezTo>
                  <a:lnTo>
                    <a:pt x="4978400" y="4192443"/>
                  </a:lnTo>
                  <a:cubicBezTo>
                    <a:pt x="4978400" y="4192443"/>
                    <a:pt x="4965700" y="4306743"/>
                    <a:pt x="4851400" y="4319443"/>
                  </a:cubicBezTo>
                  <a:lnTo>
                    <a:pt x="127000" y="4319443"/>
                  </a:lnTo>
                  <a:cubicBezTo>
                    <a:pt x="127000" y="4319443"/>
                    <a:pt x="12700" y="4306743"/>
                    <a:pt x="0" y="4192443"/>
                  </a:cubicBezTo>
                  <a:lnTo>
                    <a:pt x="0" y="127000"/>
                  </a:lnTo>
                  <a:cubicBezTo>
                    <a:pt x="0" y="127000"/>
                    <a:pt x="12700" y="12700"/>
                    <a:pt x="127000" y="0"/>
                  </a:cubicBezTo>
                </a:path>
              </a:pathLst>
            </a:cu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rgbClr val="C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7" name="香香3"/>
            <p:cNvSpPr/>
            <p:nvPr/>
          </p:nvSpPr>
          <p:spPr>
            <a:xfrm>
              <a:off x="6619605" y="2066724"/>
              <a:ext cx="4684409" cy="4351886"/>
            </a:xfrm>
            <a:custGeom>
              <a:avLst/>
              <a:gdLst>
                <a:gd name="connsiteX0" fmla="*/ 127000 w 4684409"/>
                <a:gd name="connsiteY0" fmla="*/ 0 h 4351886"/>
                <a:gd name="connsiteX1" fmla="*/ 3832080 w 4684409"/>
                <a:gd name="connsiteY1" fmla="*/ 0 h 4351886"/>
                <a:gd name="connsiteX2" fmla="*/ 4048882 w 4684409"/>
                <a:gd name="connsiteY2" fmla="*/ 89803 h 4351886"/>
                <a:gd name="connsiteX3" fmla="*/ 4594606 w 4684409"/>
                <a:gd name="connsiteY3" fmla="*/ 635526 h 4351886"/>
                <a:gd name="connsiteX4" fmla="*/ 4684409 w 4684409"/>
                <a:gd name="connsiteY4" fmla="*/ 852329 h 4351886"/>
                <a:gd name="connsiteX5" fmla="*/ 4684409 w 4684409"/>
                <a:gd name="connsiteY5" fmla="*/ 4224886 h 4351886"/>
                <a:gd name="connsiteX6" fmla="*/ 4557409 w 4684409"/>
                <a:gd name="connsiteY6" fmla="*/ 4351886 h 4351886"/>
                <a:gd name="connsiteX7" fmla="*/ 127000 w 4684409"/>
                <a:gd name="connsiteY7" fmla="*/ 4351886 h 4351886"/>
                <a:gd name="connsiteX8" fmla="*/ 0 w 4684409"/>
                <a:gd name="connsiteY8" fmla="*/ 4224886 h 4351886"/>
                <a:gd name="connsiteX9" fmla="*/ 0 w 4684409"/>
                <a:gd name="connsiteY9" fmla="*/ 127000 h 4351886"/>
                <a:gd name="connsiteX10" fmla="*/ 127000 w 4684409"/>
                <a:gd name="connsiteY10" fmla="*/ 0 h 435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4409" h="4351886">
                  <a:moveTo>
                    <a:pt x="127000" y="0"/>
                  </a:moveTo>
                  <a:lnTo>
                    <a:pt x="3832080" y="0"/>
                  </a:lnTo>
                  <a:cubicBezTo>
                    <a:pt x="3832080" y="0"/>
                    <a:pt x="3955360" y="8980"/>
                    <a:pt x="4048882" y="89803"/>
                  </a:cubicBezTo>
                  <a:lnTo>
                    <a:pt x="4594606" y="635526"/>
                  </a:lnTo>
                  <a:cubicBezTo>
                    <a:pt x="4594606" y="635526"/>
                    <a:pt x="4675429" y="729049"/>
                    <a:pt x="4684409" y="852329"/>
                  </a:cubicBezTo>
                  <a:lnTo>
                    <a:pt x="4684409" y="4224886"/>
                  </a:lnTo>
                  <a:cubicBezTo>
                    <a:pt x="4684409" y="4224886"/>
                    <a:pt x="4671709" y="4339186"/>
                    <a:pt x="4557409" y="4351886"/>
                  </a:cubicBezTo>
                  <a:lnTo>
                    <a:pt x="127000" y="4351886"/>
                  </a:lnTo>
                  <a:cubicBezTo>
                    <a:pt x="127000" y="4351886"/>
                    <a:pt x="12700" y="4339186"/>
                    <a:pt x="0" y="4224886"/>
                  </a:cubicBezTo>
                  <a:lnTo>
                    <a:pt x="0" y="127000"/>
                  </a:lnTo>
                  <a:cubicBezTo>
                    <a:pt x="0" y="127000"/>
                    <a:pt x="12700" y="12700"/>
                    <a:pt x="127000" y="0"/>
                  </a:cubicBezTo>
                </a:path>
              </a:pathLst>
            </a:custGeom>
            <a:solidFill>
              <a:schemeClr val="bg1">
                <a:alpha val="58000"/>
              </a:schemeClr>
            </a:solidFill>
            <a:ln w="11684"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46736" dist="35052" dir="8100001" algn="tr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0" name="香香18"/>
            <p:cNvSpPr txBox="1"/>
            <p:nvPr/>
          </p:nvSpPr>
          <p:spPr>
            <a:xfrm>
              <a:off x="6900730" y="3172230"/>
              <a:ext cx="4248315" cy="81657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单击此处输入你的正文，文字是您思想的提炼，为了最终演示发布的良好效果，请尽量言简意赅的阐述观点；单击此处输入你的正文，文字是您思想的提炼</a:t>
              </a:r>
            </a:p>
          </p:txBody>
        </p:sp>
        <p:sp>
          <p:nvSpPr>
            <p:cNvPr id="187" name="香香19"/>
            <p:cNvSpPr/>
            <p:nvPr>
              <p:custDataLst>
                <p:tags r:id="rId9"/>
              </p:custDataLst>
            </p:nvPr>
          </p:nvSpPr>
          <p:spPr>
            <a:xfrm rot="5400000">
              <a:off x="8870460" y="877061"/>
              <a:ext cx="381538" cy="347881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8" name="香香20"/>
            <p:cNvSpPr/>
            <p:nvPr/>
          </p:nvSpPr>
          <p:spPr>
            <a:xfrm>
              <a:off x="6831992" y="2335627"/>
              <a:ext cx="4390418" cy="541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输入关键词标题</a:t>
              </a:r>
            </a:p>
          </p:txBody>
        </p:sp>
        <p:grpSp>
          <p:nvGrpSpPr>
            <p:cNvPr id="189" name="香香21"/>
            <p:cNvGrpSpPr/>
            <p:nvPr/>
          </p:nvGrpSpPr>
          <p:grpSpPr>
            <a:xfrm rot="21197423">
              <a:off x="6540322" y="2916145"/>
              <a:ext cx="4390417" cy="224385"/>
              <a:chOff x="6189146" y="7402923"/>
              <a:chExt cx="2074890" cy="358058"/>
            </a:xfrm>
          </p:grpSpPr>
          <p:sp>
            <p:nvSpPr>
              <p:cNvPr id="190" name="香香21-1"/>
              <p:cNvSpPr/>
              <p:nvPr/>
            </p:nvSpPr>
            <p:spPr>
              <a:xfrm rot="11096796">
                <a:off x="6189146" y="7402923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香香21-2"/>
              <p:cNvSpPr/>
              <p:nvPr/>
            </p:nvSpPr>
            <p:spPr>
              <a:xfrm rot="11096796">
                <a:off x="6218993" y="7485792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70" name="香香4"/>
          <p:cNvSpPr/>
          <p:nvPr/>
        </p:nvSpPr>
        <p:spPr>
          <a:xfrm>
            <a:off x="-350470" y="4651388"/>
            <a:ext cx="12361620" cy="1972138"/>
          </a:xfrm>
          <a:custGeom>
            <a:avLst/>
            <a:gdLst>
              <a:gd name="connsiteX0" fmla="*/ 3416684 w 6833368"/>
              <a:gd name="connsiteY0" fmla="*/ 0 h 1972138"/>
              <a:gd name="connsiteX1" fmla="*/ 6833368 w 6833368"/>
              <a:gd name="connsiteY1" fmla="*/ 1741450 h 1972138"/>
              <a:gd name="connsiteX2" fmla="*/ 6815728 w 6833368"/>
              <a:gd name="connsiteY2" fmla="*/ 1919503 h 1972138"/>
              <a:gd name="connsiteX3" fmla="*/ 6802606 w 6833368"/>
              <a:gd name="connsiteY3" fmla="*/ 1972138 h 1972138"/>
              <a:gd name="connsiteX4" fmla="*/ 6794000 w 6833368"/>
              <a:gd name="connsiteY4" fmla="*/ 1937620 h 1972138"/>
              <a:gd name="connsiteX5" fmla="*/ 3416684 w 6833368"/>
              <a:gd name="connsiteY5" fmla="*/ 461376 h 1972138"/>
              <a:gd name="connsiteX6" fmla="*/ 39368 w 6833368"/>
              <a:gd name="connsiteY6" fmla="*/ 1937620 h 1972138"/>
              <a:gd name="connsiteX7" fmla="*/ 30762 w 6833368"/>
              <a:gd name="connsiteY7" fmla="*/ 1972138 h 1972138"/>
              <a:gd name="connsiteX8" fmla="*/ 17640 w 6833368"/>
              <a:gd name="connsiteY8" fmla="*/ 1919503 h 1972138"/>
              <a:gd name="connsiteX9" fmla="*/ 0 w 6833368"/>
              <a:gd name="connsiteY9" fmla="*/ 1741450 h 1972138"/>
              <a:gd name="connsiteX10" fmla="*/ 3416684 w 6833368"/>
              <a:gd name="connsiteY10" fmla="*/ 0 h 197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33368" h="1972138">
                <a:moveTo>
                  <a:pt x="3416684" y="0"/>
                </a:moveTo>
                <a:cubicBezTo>
                  <a:pt x="5303666" y="0"/>
                  <a:pt x="6833368" y="779674"/>
                  <a:pt x="6833368" y="1741450"/>
                </a:cubicBezTo>
                <a:cubicBezTo>
                  <a:pt x="6833368" y="1801561"/>
                  <a:pt x="6827393" y="1860961"/>
                  <a:pt x="6815728" y="1919503"/>
                </a:cubicBezTo>
                <a:lnTo>
                  <a:pt x="6802606" y="1972138"/>
                </a:lnTo>
                <a:lnTo>
                  <a:pt x="6794000" y="1937620"/>
                </a:lnTo>
                <a:cubicBezTo>
                  <a:pt x="6543409" y="1101714"/>
                  <a:pt x="5126762" y="461376"/>
                  <a:pt x="3416684" y="461376"/>
                </a:cubicBezTo>
                <a:cubicBezTo>
                  <a:pt x="1706607" y="461376"/>
                  <a:pt x="289959" y="1101714"/>
                  <a:pt x="39368" y="1937620"/>
                </a:cubicBezTo>
                <a:lnTo>
                  <a:pt x="30762" y="1972138"/>
                </a:lnTo>
                <a:lnTo>
                  <a:pt x="17640" y="1919503"/>
                </a:lnTo>
                <a:cubicBezTo>
                  <a:pt x="5976" y="1860961"/>
                  <a:pt x="0" y="1801561"/>
                  <a:pt x="0" y="1741450"/>
                </a:cubicBezTo>
                <a:cubicBezTo>
                  <a:pt x="0" y="779674"/>
                  <a:pt x="1529702" y="0"/>
                  <a:pt x="3416684" y="0"/>
                </a:cubicBez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rgbClr val="C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655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0" name="香香7" descr="图片包含 户外, 山, 天空, 树&#10;&#10;自动生成的说明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6" name="图片 5" descr="卡通人物&#10;&#10;描述已自动生成">
            <a:extLst>
              <a:ext uri="{FF2B5EF4-FFF2-40B4-BE49-F238E27FC236}">
                <a16:creationId xmlns:a16="http://schemas.microsoft.com/office/drawing/2014/main" id="{10AFE5A2-EEBC-75D1-2D53-45210F8044B3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323314" flipH="1">
            <a:off x="10450781" y="1467865"/>
            <a:ext cx="3250615" cy="2309095"/>
          </a:xfrm>
          <a:custGeom>
            <a:avLst/>
            <a:gdLst>
              <a:gd name="connsiteX0" fmla="*/ 3250615 w 3250615"/>
              <a:gd name="connsiteY0" fmla="*/ 2309095 h 2309095"/>
              <a:gd name="connsiteX1" fmla="*/ 3250615 w 3250615"/>
              <a:gd name="connsiteY1" fmla="*/ 2035569 h 2309095"/>
              <a:gd name="connsiteX2" fmla="*/ 0 w 3250615"/>
              <a:gd name="connsiteY2" fmla="*/ 0 h 2309095"/>
              <a:gd name="connsiteX3" fmla="*/ 0 w 3250615"/>
              <a:gd name="connsiteY3" fmla="*/ 2309095 h 2309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0615" h="2309095">
                <a:moveTo>
                  <a:pt x="3250615" y="2309095"/>
                </a:moveTo>
                <a:lnTo>
                  <a:pt x="3250615" y="2035569"/>
                </a:lnTo>
                <a:lnTo>
                  <a:pt x="0" y="0"/>
                </a:lnTo>
                <a:lnTo>
                  <a:pt x="0" y="2309095"/>
                </a:lnTo>
                <a:close/>
              </a:path>
            </a:pathLst>
          </a:cu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FF98B20C-67A9-9D0A-25AF-58011FE0F14D}"/>
              </a:ext>
            </a:extLst>
          </p:cNvPr>
          <p:cNvGrpSpPr/>
          <p:nvPr/>
        </p:nvGrpSpPr>
        <p:grpSpPr>
          <a:xfrm>
            <a:off x="660400" y="1981200"/>
            <a:ext cx="4978400" cy="4867922"/>
            <a:chOff x="660400" y="1981200"/>
            <a:chExt cx="4978400" cy="4867922"/>
          </a:xfrm>
        </p:grpSpPr>
        <p:sp>
          <p:nvSpPr>
            <p:cNvPr id="14" name="香香5"/>
            <p:cNvSpPr/>
            <p:nvPr/>
          </p:nvSpPr>
          <p:spPr>
            <a:xfrm>
              <a:off x="660400" y="1981200"/>
              <a:ext cx="4978400" cy="4867922"/>
            </a:xfrm>
            <a:custGeom>
              <a:avLst/>
              <a:gdLst>
                <a:gd name="connsiteX0" fmla="*/ 127000 w 4978400"/>
                <a:gd name="connsiteY0" fmla="*/ 0 h 4867922"/>
                <a:gd name="connsiteX1" fmla="*/ 4040063 w 4978400"/>
                <a:gd name="connsiteY1" fmla="*/ 0 h 4867922"/>
                <a:gd name="connsiteX2" fmla="*/ 4256866 w 4978400"/>
                <a:gd name="connsiteY2" fmla="*/ 89803 h 4867922"/>
                <a:gd name="connsiteX3" fmla="*/ 4888597 w 4978400"/>
                <a:gd name="connsiteY3" fmla="*/ 721534 h 4867922"/>
                <a:gd name="connsiteX4" fmla="*/ 4978400 w 4978400"/>
                <a:gd name="connsiteY4" fmla="*/ 938337 h 4867922"/>
                <a:gd name="connsiteX5" fmla="*/ 4978400 w 4978400"/>
                <a:gd name="connsiteY5" fmla="*/ 4740922 h 4867922"/>
                <a:gd name="connsiteX6" fmla="*/ 4851400 w 4978400"/>
                <a:gd name="connsiteY6" fmla="*/ 4867922 h 4867922"/>
                <a:gd name="connsiteX7" fmla="*/ 127000 w 4978400"/>
                <a:gd name="connsiteY7" fmla="*/ 4867922 h 4867922"/>
                <a:gd name="connsiteX8" fmla="*/ 0 w 4978400"/>
                <a:gd name="connsiteY8" fmla="*/ 4740922 h 4867922"/>
                <a:gd name="connsiteX9" fmla="*/ 0 w 4978400"/>
                <a:gd name="connsiteY9" fmla="*/ 127000 h 4867922"/>
                <a:gd name="connsiteX10" fmla="*/ 127000 w 4978400"/>
                <a:gd name="connsiteY10" fmla="*/ 0 h 486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78400" h="4867922">
                  <a:moveTo>
                    <a:pt x="127000" y="0"/>
                  </a:moveTo>
                  <a:lnTo>
                    <a:pt x="4040063" y="0"/>
                  </a:lnTo>
                  <a:cubicBezTo>
                    <a:pt x="4040063" y="0"/>
                    <a:pt x="4163344" y="8980"/>
                    <a:pt x="4256866" y="89803"/>
                  </a:cubicBezTo>
                  <a:lnTo>
                    <a:pt x="4888597" y="721534"/>
                  </a:lnTo>
                  <a:cubicBezTo>
                    <a:pt x="4888597" y="721534"/>
                    <a:pt x="4969420" y="815057"/>
                    <a:pt x="4978400" y="938337"/>
                  </a:cubicBezTo>
                  <a:lnTo>
                    <a:pt x="4978400" y="4740922"/>
                  </a:lnTo>
                  <a:cubicBezTo>
                    <a:pt x="4978400" y="4740922"/>
                    <a:pt x="4965700" y="4855222"/>
                    <a:pt x="4851400" y="4867922"/>
                  </a:cubicBezTo>
                  <a:lnTo>
                    <a:pt x="127000" y="4867922"/>
                  </a:lnTo>
                  <a:cubicBezTo>
                    <a:pt x="127000" y="4867922"/>
                    <a:pt x="12700" y="4855222"/>
                    <a:pt x="0" y="4740922"/>
                  </a:cubicBezTo>
                  <a:lnTo>
                    <a:pt x="0" y="127000"/>
                  </a:lnTo>
                  <a:cubicBezTo>
                    <a:pt x="0" y="127000"/>
                    <a:pt x="12700" y="12700"/>
                    <a:pt x="127000" y="0"/>
                  </a:cubicBezTo>
                </a:path>
              </a:pathLst>
            </a:cu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rgbClr val="C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香香6"/>
            <p:cNvSpPr/>
            <p:nvPr/>
          </p:nvSpPr>
          <p:spPr>
            <a:xfrm>
              <a:off x="807395" y="2104704"/>
              <a:ext cx="4684409" cy="4351886"/>
            </a:xfrm>
            <a:custGeom>
              <a:avLst/>
              <a:gdLst>
                <a:gd name="connsiteX0" fmla="*/ 127000 w 4684409"/>
                <a:gd name="connsiteY0" fmla="*/ 0 h 4351886"/>
                <a:gd name="connsiteX1" fmla="*/ 3832080 w 4684409"/>
                <a:gd name="connsiteY1" fmla="*/ 0 h 4351886"/>
                <a:gd name="connsiteX2" fmla="*/ 4048883 w 4684409"/>
                <a:gd name="connsiteY2" fmla="*/ 89803 h 4351886"/>
                <a:gd name="connsiteX3" fmla="*/ 4594606 w 4684409"/>
                <a:gd name="connsiteY3" fmla="*/ 635526 h 4351886"/>
                <a:gd name="connsiteX4" fmla="*/ 4684409 w 4684409"/>
                <a:gd name="connsiteY4" fmla="*/ 852329 h 4351886"/>
                <a:gd name="connsiteX5" fmla="*/ 4684409 w 4684409"/>
                <a:gd name="connsiteY5" fmla="*/ 4224886 h 4351886"/>
                <a:gd name="connsiteX6" fmla="*/ 4557409 w 4684409"/>
                <a:gd name="connsiteY6" fmla="*/ 4351886 h 4351886"/>
                <a:gd name="connsiteX7" fmla="*/ 127000 w 4684409"/>
                <a:gd name="connsiteY7" fmla="*/ 4351886 h 4351886"/>
                <a:gd name="connsiteX8" fmla="*/ 0 w 4684409"/>
                <a:gd name="connsiteY8" fmla="*/ 4224886 h 4351886"/>
                <a:gd name="connsiteX9" fmla="*/ 0 w 4684409"/>
                <a:gd name="connsiteY9" fmla="*/ 127000 h 4351886"/>
                <a:gd name="connsiteX10" fmla="*/ 127000 w 4684409"/>
                <a:gd name="connsiteY10" fmla="*/ 0 h 435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84409" h="4351886">
                  <a:moveTo>
                    <a:pt x="127000" y="0"/>
                  </a:moveTo>
                  <a:lnTo>
                    <a:pt x="3832080" y="0"/>
                  </a:lnTo>
                  <a:cubicBezTo>
                    <a:pt x="3832080" y="0"/>
                    <a:pt x="3955361" y="8980"/>
                    <a:pt x="4048883" y="89803"/>
                  </a:cubicBezTo>
                  <a:lnTo>
                    <a:pt x="4594606" y="635526"/>
                  </a:lnTo>
                  <a:cubicBezTo>
                    <a:pt x="4594606" y="635526"/>
                    <a:pt x="4675429" y="729049"/>
                    <a:pt x="4684409" y="852329"/>
                  </a:cubicBezTo>
                  <a:lnTo>
                    <a:pt x="4684409" y="4224886"/>
                  </a:lnTo>
                  <a:cubicBezTo>
                    <a:pt x="4684409" y="4224886"/>
                    <a:pt x="4671709" y="4339186"/>
                    <a:pt x="4557409" y="4351886"/>
                  </a:cubicBezTo>
                  <a:lnTo>
                    <a:pt x="127000" y="4351886"/>
                  </a:lnTo>
                  <a:cubicBezTo>
                    <a:pt x="127000" y="4351886"/>
                    <a:pt x="12700" y="4339186"/>
                    <a:pt x="0" y="4224886"/>
                  </a:cubicBezTo>
                  <a:lnTo>
                    <a:pt x="0" y="127000"/>
                  </a:lnTo>
                  <a:cubicBezTo>
                    <a:pt x="0" y="127000"/>
                    <a:pt x="12700" y="12700"/>
                    <a:pt x="127000" y="0"/>
                  </a:cubicBezTo>
                </a:path>
              </a:pathLst>
            </a:custGeom>
            <a:solidFill>
              <a:schemeClr val="bg1">
                <a:alpha val="58000"/>
              </a:schemeClr>
            </a:solidFill>
            <a:ln w="11684">
              <a:gradFill flip="none" rotWithShape="1"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46736" dist="35052" dir="8100001" algn="tr" rotWithShape="0">
                <a:schemeClr val="bg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香香13"/>
            <p:cNvSpPr txBox="1"/>
            <p:nvPr/>
          </p:nvSpPr>
          <p:spPr>
            <a:xfrm>
              <a:off x="1088520" y="3210210"/>
              <a:ext cx="4248315" cy="81657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单击此处输入你的正文，文字是您思想的提炼，为了最终演示发布的良好效果，请尽量言简意赅的阐述观点；单击此处输入你的正文，文字是您思想的提炼</a:t>
              </a:r>
            </a:p>
          </p:txBody>
        </p:sp>
        <p:grpSp>
          <p:nvGrpSpPr>
            <p:cNvPr id="157" name="香香14"/>
            <p:cNvGrpSpPr/>
            <p:nvPr/>
          </p:nvGrpSpPr>
          <p:grpSpPr>
            <a:xfrm>
              <a:off x="1146824" y="4394942"/>
              <a:ext cx="4005553" cy="830674"/>
              <a:chOff x="1176047" y="4415352"/>
              <a:chExt cx="4005553" cy="830674"/>
            </a:xfrm>
          </p:grpSpPr>
          <p:grpSp>
            <p:nvGrpSpPr>
              <p:cNvPr id="153" name="组合 152"/>
              <p:cNvGrpSpPr/>
              <p:nvPr/>
            </p:nvGrpSpPr>
            <p:grpSpPr>
              <a:xfrm>
                <a:off x="1176047" y="4415352"/>
                <a:ext cx="1087364" cy="830674"/>
                <a:chOff x="1091982" y="4420731"/>
                <a:chExt cx="1087364" cy="830674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1364484" y="4420731"/>
                  <a:ext cx="542360" cy="542358"/>
                  <a:chOff x="1444977" y="3948777"/>
                  <a:chExt cx="542360" cy="542358"/>
                </a:xfrm>
              </p:grpSpPr>
              <p:sp>
                <p:nvSpPr>
                  <p:cNvPr id="52" name="香香14-1"/>
                  <p:cNvSpPr/>
                  <p:nvPr/>
                </p:nvSpPr>
                <p:spPr>
                  <a:xfrm>
                    <a:off x="1444977" y="3948777"/>
                    <a:ext cx="542360" cy="542358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  <a:effectLst>
                    <a:outerShdw blurRad="254000" dist="127000" dir="5400000" algn="t" rotWithShape="0">
                      <a:schemeClr val="accent4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904" tIns="43453" rIns="86904" bIns="43453" rtlCol="0" anchor="ctr"/>
                  <a:lstStyle/>
                  <a:p>
                    <a:pPr algn="ctr"/>
                    <a:endParaRPr lang="zh-CN" altLang="en-US" sz="1710">
                      <a:solidFill>
                        <a:prstClr val="white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POSans M" panose="00020600040101010101" pitchFamily="18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3" name="香香14-2"/>
                  <p:cNvSpPr txBox="1"/>
                  <p:nvPr/>
                </p:nvSpPr>
                <p:spPr>
                  <a:xfrm>
                    <a:off x="1488530" y="4096846"/>
                    <a:ext cx="417550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altLang="zh-CN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OPPOSans B" panose="00020600040101010101" pitchFamily="18" charset="-122"/>
                        <a:sym typeface="Arial" panose="020B0604020202020204" pitchFamily="34" charset="0"/>
                      </a:rPr>
                      <a:t>11</a:t>
                    </a:r>
                    <a:r>
                      <a:rPr lang="zh-CN" altLang="en-US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OPPOSans B" panose="00020600040101010101" pitchFamily="18" charset="-122"/>
                        <a:sym typeface="Arial" panose="020B0604020202020204" pitchFamily="34" charset="0"/>
                      </a:rPr>
                      <a:t>个</a:t>
                    </a:r>
                  </a:p>
                </p:txBody>
              </p:sp>
            </p:grpSp>
            <p:grpSp>
              <p:nvGrpSpPr>
                <p:cNvPr id="38" name="组合 37"/>
                <p:cNvGrpSpPr/>
                <p:nvPr/>
              </p:nvGrpSpPr>
              <p:grpSpPr>
                <a:xfrm>
                  <a:off x="1091982" y="4989282"/>
                  <a:ext cx="1087364" cy="262123"/>
                  <a:chOff x="1158631" y="4517328"/>
                  <a:chExt cx="1087364" cy="262123"/>
                </a:xfrm>
              </p:grpSpPr>
              <p:sp>
                <p:nvSpPr>
                  <p:cNvPr id="43" name="香香14-3"/>
                  <p:cNvSpPr/>
                  <p:nvPr/>
                </p:nvSpPr>
                <p:spPr>
                  <a:xfrm>
                    <a:off x="1158631" y="4526711"/>
                    <a:ext cx="1087364" cy="234188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</a:gsLst>
                    <a:path path="circle">
                      <a:fillToRect l="100000" t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POSans B" panose="00020600040101010101" pitchFamily="18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1" name="香香14-4"/>
                  <p:cNvSpPr txBox="1"/>
                  <p:nvPr/>
                </p:nvSpPr>
                <p:spPr>
                  <a:xfrm>
                    <a:off x="1253472" y="4517328"/>
                    <a:ext cx="897682" cy="26212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r">
                      <a:lnSpc>
                        <a:spcPct val="130000"/>
                      </a:lnSpc>
                      <a:spcBef>
                        <a:spcPts val="1000"/>
                      </a:spcBef>
                      <a:defRPr/>
                    </a:pPr>
                    <a:r>
                      <a:rPr lang="zh-CN" altLang="en-US" sz="14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OPPOSans B" panose="00020600040101010101" pitchFamily="18" charset="-122"/>
                        <a:sym typeface="Arial" panose="020B0604020202020204" pitchFamily="34" charset="0"/>
                      </a:rPr>
                      <a:t>关键词标题</a:t>
                    </a:r>
                  </a:p>
                </p:txBody>
              </p:sp>
            </p:grpSp>
          </p:grpSp>
          <p:grpSp>
            <p:nvGrpSpPr>
              <p:cNvPr id="156" name="组合 155"/>
              <p:cNvGrpSpPr/>
              <p:nvPr/>
            </p:nvGrpSpPr>
            <p:grpSpPr>
              <a:xfrm>
                <a:off x="2635141" y="4415352"/>
                <a:ext cx="1087364" cy="830674"/>
                <a:chOff x="2635141" y="4415352"/>
                <a:chExt cx="1087364" cy="830674"/>
              </a:xfrm>
            </p:grpSpPr>
            <p:sp>
              <p:nvSpPr>
                <p:cNvPr id="58" name="香香14-5"/>
                <p:cNvSpPr/>
                <p:nvPr/>
              </p:nvSpPr>
              <p:spPr>
                <a:xfrm>
                  <a:off x="2635141" y="4998665"/>
                  <a:ext cx="1087364" cy="234188"/>
                </a:xfrm>
                <a:prstGeom prst="rect">
                  <a:avLst/>
                </a:prstGeom>
                <a:gradFill>
                  <a:gsLst>
                    <a:gs pos="50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path path="circle">
                    <a:fillToRect l="100000" t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POSans B" panose="00020600040101010101" pitchFamily="18" charset="-122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52" name="组合 151"/>
                <p:cNvGrpSpPr/>
                <p:nvPr/>
              </p:nvGrpSpPr>
              <p:grpSpPr>
                <a:xfrm>
                  <a:off x="2761680" y="4415352"/>
                  <a:ext cx="897682" cy="830674"/>
                  <a:chOff x="2824516" y="4420731"/>
                  <a:chExt cx="897682" cy="830674"/>
                </a:xfrm>
              </p:grpSpPr>
              <p:grpSp>
                <p:nvGrpSpPr>
                  <p:cNvPr id="151" name="组合 150"/>
                  <p:cNvGrpSpPr/>
                  <p:nvPr/>
                </p:nvGrpSpPr>
                <p:grpSpPr>
                  <a:xfrm>
                    <a:off x="3002177" y="4420731"/>
                    <a:ext cx="542360" cy="542358"/>
                    <a:chOff x="2823578" y="4420731"/>
                    <a:chExt cx="542360" cy="542358"/>
                  </a:xfrm>
                </p:grpSpPr>
                <p:sp>
                  <p:nvSpPr>
                    <p:cNvPr id="55" name="香香14-6"/>
                    <p:cNvSpPr/>
                    <p:nvPr/>
                  </p:nvSpPr>
                  <p:spPr>
                    <a:xfrm>
                      <a:off x="2823578" y="4420731"/>
                      <a:ext cx="542360" cy="542358"/>
                    </a:xfrm>
                    <a:prstGeom prst="ellipse">
                      <a:avLst/>
                    </a:prstGeom>
                    <a:gradFill flip="none" rotWithShape="1"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16200000" scaled="1"/>
                      <a:tileRect/>
                    </a:gradFill>
                    <a:ln>
                      <a:noFill/>
                    </a:ln>
                    <a:effectLst>
                      <a:outerShdw blurRad="254000" dist="127000" dir="5400000" algn="t" rotWithShape="0">
                        <a:schemeClr val="accent4">
                          <a:alpha val="20000"/>
                        </a:scheme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86904" tIns="43453" rIns="86904" bIns="43453" rtlCol="0" anchor="ctr"/>
                    <a:lstStyle/>
                    <a:p>
                      <a:pPr algn="ctr"/>
                      <a:endParaRPr lang="zh-CN" altLang="en-US" sz="1710">
                        <a:solidFill>
                          <a:prstClr val="white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OPPOSans M" panose="00020600040101010101" pitchFamily="18" charset="-122"/>
                        <a:sym typeface="Arial" panose="020B0604020202020204" pitchFamily="34" charset="0"/>
                      </a:endParaRPr>
                    </a:p>
                  </p:txBody>
                </p:sp>
                <p:sp>
                  <p:nvSpPr>
                    <p:cNvPr id="56" name="香香14-7"/>
                    <p:cNvSpPr txBox="1"/>
                    <p:nvPr/>
                  </p:nvSpPr>
                  <p:spPr>
                    <a:xfrm>
                      <a:off x="2887971" y="4568800"/>
                      <a:ext cx="445635" cy="246221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r>
                        <a:rPr lang="en-US" altLang="zh-CN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OPPOSans B" panose="00020600040101010101" pitchFamily="18" charset="-122"/>
                          <a:sym typeface="Arial" panose="020B0604020202020204" pitchFamily="34" charset="0"/>
                        </a:rPr>
                        <a:t>58</a:t>
                      </a:r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OPPOSans B" panose="00020600040101010101" pitchFamily="18" charset="-122"/>
                          <a:sym typeface="Arial" panose="020B0604020202020204" pitchFamily="34" charset="0"/>
                        </a:rPr>
                        <a:t>部</a:t>
                      </a:r>
                    </a:p>
                  </p:txBody>
                </p:sp>
              </p:grpSp>
              <p:sp>
                <p:nvSpPr>
                  <p:cNvPr id="59" name="香香14-8"/>
                  <p:cNvSpPr txBox="1"/>
                  <p:nvPr/>
                </p:nvSpPr>
                <p:spPr>
                  <a:xfrm>
                    <a:off x="2824516" y="4989282"/>
                    <a:ext cx="897682" cy="26212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r">
                      <a:lnSpc>
                        <a:spcPct val="130000"/>
                      </a:lnSpc>
                      <a:spcBef>
                        <a:spcPts val="1000"/>
                      </a:spcBef>
                      <a:defRPr/>
                    </a:pPr>
                    <a:r>
                      <a:rPr lang="zh-CN" altLang="en-US" sz="14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OPPOSans B" panose="00020600040101010101" pitchFamily="18" charset="-122"/>
                        <a:sym typeface="Arial" panose="020B0604020202020204" pitchFamily="34" charset="0"/>
                      </a:rPr>
                      <a:t>关键词标题</a:t>
                    </a:r>
                  </a:p>
                </p:txBody>
              </p:sp>
            </p:grpSp>
          </p:grpSp>
          <p:grpSp>
            <p:nvGrpSpPr>
              <p:cNvPr id="154" name="组合 153"/>
              <p:cNvGrpSpPr/>
              <p:nvPr/>
            </p:nvGrpSpPr>
            <p:grpSpPr>
              <a:xfrm>
                <a:off x="4094236" y="4415352"/>
                <a:ext cx="1087364" cy="830674"/>
                <a:chOff x="4010171" y="4420731"/>
                <a:chExt cx="1087364" cy="830674"/>
              </a:xfrm>
            </p:grpSpPr>
            <p:grpSp>
              <p:nvGrpSpPr>
                <p:cNvPr id="61" name="组合 60"/>
                <p:cNvGrpSpPr/>
                <p:nvPr/>
              </p:nvGrpSpPr>
              <p:grpSpPr>
                <a:xfrm>
                  <a:off x="4282673" y="4420731"/>
                  <a:ext cx="542360" cy="542358"/>
                  <a:chOff x="1444977" y="3948777"/>
                  <a:chExt cx="542360" cy="542358"/>
                </a:xfrm>
              </p:grpSpPr>
              <p:sp>
                <p:nvSpPr>
                  <p:cNvPr id="137" name="香香14-9"/>
                  <p:cNvSpPr/>
                  <p:nvPr/>
                </p:nvSpPr>
                <p:spPr>
                  <a:xfrm>
                    <a:off x="1444977" y="3948777"/>
                    <a:ext cx="542360" cy="542358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  <a:effectLst>
                    <a:outerShdw blurRad="254000" dist="127000" dir="5400000" algn="t" rotWithShape="0">
                      <a:schemeClr val="accent4">
                        <a:alpha val="2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86904" tIns="43453" rIns="86904" bIns="43453" rtlCol="0" anchor="ctr"/>
                  <a:lstStyle/>
                  <a:p>
                    <a:pPr algn="ctr"/>
                    <a:endParaRPr lang="zh-CN" altLang="en-US" sz="1710">
                      <a:solidFill>
                        <a:prstClr val="white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POSans M" panose="00020600040101010101" pitchFamily="18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8" name="香香14-10"/>
                  <p:cNvSpPr txBox="1"/>
                  <p:nvPr/>
                </p:nvSpPr>
                <p:spPr>
                  <a:xfrm>
                    <a:off x="1488530" y="4096846"/>
                    <a:ext cx="445635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altLang="zh-CN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OPPOSans B" panose="00020600040101010101" pitchFamily="18" charset="-122"/>
                        <a:sym typeface="Arial" panose="020B0604020202020204" pitchFamily="34" charset="0"/>
                      </a:rPr>
                      <a:t>19</a:t>
                    </a:r>
                    <a:r>
                      <a:rPr lang="zh-CN" altLang="en-US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OPPOSans B" panose="00020600040101010101" pitchFamily="18" charset="-122"/>
                        <a:sym typeface="Arial" panose="020B0604020202020204" pitchFamily="34" charset="0"/>
                      </a:rPr>
                      <a:t>项</a:t>
                    </a:r>
                  </a:p>
                </p:txBody>
              </p:sp>
            </p:grpSp>
            <p:grpSp>
              <p:nvGrpSpPr>
                <p:cNvPr id="134" name="组合 133"/>
                <p:cNvGrpSpPr/>
                <p:nvPr/>
              </p:nvGrpSpPr>
              <p:grpSpPr>
                <a:xfrm>
                  <a:off x="4010171" y="4989282"/>
                  <a:ext cx="1087364" cy="262123"/>
                  <a:chOff x="1158631" y="4517328"/>
                  <a:chExt cx="1087364" cy="262123"/>
                </a:xfrm>
              </p:grpSpPr>
              <p:sp>
                <p:nvSpPr>
                  <p:cNvPr id="135" name="香香14-11"/>
                  <p:cNvSpPr/>
                  <p:nvPr/>
                </p:nvSpPr>
                <p:spPr>
                  <a:xfrm>
                    <a:off x="1158631" y="4526711"/>
                    <a:ext cx="1087364" cy="234188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</a:gsLst>
                    <a:path path="circle">
                      <a:fillToRect l="100000" t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OPPOSans B" panose="00020600040101010101" pitchFamily="18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36" name="香香14-12"/>
                  <p:cNvSpPr txBox="1"/>
                  <p:nvPr/>
                </p:nvSpPr>
                <p:spPr>
                  <a:xfrm>
                    <a:off x="1253472" y="4517328"/>
                    <a:ext cx="897682" cy="262123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r">
                      <a:lnSpc>
                        <a:spcPct val="130000"/>
                      </a:lnSpc>
                      <a:spcBef>
                        <a:spcPts val="1000"/>
                      </a:spcBef>
                      <a:defRPr/>
                    </a:pPr>
                    <a:r>
                      <a:rPr lang="zh-CN" altLang="en-US" sz="14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OPPOSans B" panose="00020600040101010101" pitchFamily="18" charset="-122"/>
                        <a:sym typeface="Arial" panose="020B0604020202020204" pitchFamily="34" charset="0"/>
                      </a:rPr>
                      <a:t>关键词标题</a:t>
                    </a:r>
                  </a:p>
                </p:txBody>
              </p:sp>
            </p:grpSp>
          </p:grpSp>
        </p:grpSp>
        <p:sp>
          <p:nvSpPr>
            <p:cNvPr id="142" name="香香15"/>
            <p:cNvSpPr/>
            <p:nvPr>
              <p:custDataLst>
                <p:tags r:id="rId8"/>
              </p:custDataLst>
            </p:nvPr>
          </p:nvSpPr>
          <p:spPr>
            <a:xfrm rot="5400000">
              <a:off x="3058250" y="915041"/>
              <a:ext cx="381538" cy="3478810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" name="香香16"/>
            <p:cNvSpPr/>
            <p:nvPr/>
          </p:nvSpPr>
          <p:spPr>
            <a:xfrm>
              <a:off x="1019782" y="2373607"/>
              <a:ext cx="4390418" cy="541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输入关键词标题</a:t>
              </a:r>
            </a:p>
          </p:txBody>
        </p:sp>
        <p:grpSp>
          <p:nvGrpSpPr>
            <p:cNvPr id="30" name="香香17"/>
            <p:cNvGrpSpPr/>
            <p:nvPr/>
          </p:nvGrpSpPr>
          <p:grpSpPr>
            <a:xfrm rot="21197423">
              <a:off x="728112" y="2954125"/>
              <a:ext cx="4390417" cy="224385"/>
              <a:chOff x="6189146" y="7402923"/>
              <a:chExt cx="2074890" cy="358058"/>
            </a:xfrm>
          </p:grpSpPr>
          <p:sp>
            <p:nvSpPr>
              <p:cNvPr id="31" name="香香17-1"/>
              <p:cNvSpPr/>
              <p:nvPr/>
            </p:nvSpPr>
            <p:spPr>
              <a:xfrm rot="11096796">
                <a:off x="6189146" y="7402923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香香17-2"/>
              <p:cNvSpPr/>
              <p:nvPr/>
            </p:nvSpPr>
            <p:spPr>
              <a:xfrm rot="11096796">
                <a:off x="6218993" y="7485792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173" name="香香22"/>
          <p:cNvPicPr/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630" y="2476500"/>
            <a:ext cx="12150370" cy="4381500"/>
          </a:xfrm>
          <a:custGeom>
            <a:avLst/>
            <a:gdLst>
              <a:gd name="connsiteX0" fmla="*/ 0 w 12150370"/>
              <a:gd name="connsiteY0" fmla="*/ 0 h 4381500"/>
              <a:gd name="connsiteX1" fmla="*/ 12150370 w 12150370"/>
              <a:gd name="connsiteY1" fmla="*/ 0 h 4381500"/>
              <a:gd name="connsiteX2" fmla="*/ 12150370 w 12150370"/>
              <a:gd name="connsiteY2" fmla="*/ 4381500 h 4381500"/>
              <a:gd name="connsiteX3" fmla="*/ 0 w 12150370"/>
              <a:gd name="connsiteY3" fmla="*/ 4381500 h 438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0370" h="4381500">
                <a:moveTo>
                  <a:pt x="0" y="0"/>
                </a:moveTo>
                <a:lnTo>
                  <a:pt x="12150370" y="0"/>
                </a:lnTo>
                <a:lnTo>
                  <a:pt x="12150370" y="4381500"/>
                </a:lnTo>
                <a:lnTo>
                  <a:pt x="0" y="4381500"/>
                </a:lnTo>
                <a:close/>
              </a:path>
            </a:pathLst>
          </a:custGeom>
        </p:spPr>
      </p:pic>
      <p:pic>
        <p:nvPicPr>
          <p:cNvPr id="177" name="香香23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41630" y="5436920"/>
            <a:ext cx="9481756" cy="1452086"/>
          </a:xfrm>
          <a:custGeom>
            <a:avLst/>
            <a:gdLst>
              <a:gd name="connsiteX0" fmla="*/ 0 w 9481756"/>
              <a:gd name="connsiteY0" fmla="*/ 0 h 1120874"/>
              <a:gd name="connsiteX1" fmla="*/ 9481756 w 9481756"/>
              <a:gd name="connsiteY1" fmla="*/ 0 h 1120874"/>
              <a:gd name="connsiteX2" fmla="*/ 9481756 w 9481756"/>
              <a:gd name="connsiteY2" fmla="*/ 1120874 h 1120874"/>
              <a:gd name="connsiteX3" fmla="*/ 0 w 9481756"/>
              <a:gd name="connsiteY3" fmla="*/ 1120874 h 1120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81756" h="1120874">
                <a:moveTo>
                  <a:pt x="0" y="0"/>
                </a:moveTo>
                <a:lnTo>
                  <a:pt x="9481756" y="0"/>
                </a:lnTo>
                <a:lnTo>
                  <a:pt x="9481756" y="1120874"/>
                </a:lnTo>
                <a:lnTo>
                  <a:pt x="0" y="1120874"/>
                </a:lnTo>
                <a:close/>
              </a:path>
            </a:pathLst>
          </a:cu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id="{4BC082A3-DAAD-40D3-D359-FAF061E633FC}"/>
              </a:ext>
            </a:extLst>
          </p:cNvPr>
          <p:cNvGrpSpPr/>
          <p:nvPr/>
        </p:nvGrpSpPr>
        <p:grpSpPr>
          <a:xfrm>
            <a:off x="408690" y="241821"/>
            <a:ext cx="11326110" cy="1347561"/>
            <a:chOff x="408690" y="241821"/>
            <a:chExt cx="11326110" cy="134756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0115625-CB82-7E84-41DF-C15DAE68F9DA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2058215" y="659745"/>
              <a:ext cx="629520" cy="539587"/>
            </a:xfrm>
            <a:custGeom>
              <a:avLst/>
              <a:gdLst/>
              <a:ahLst/>
              <a:cxnLst/>
              <a:rect l="l" t="t" r="r" b="b"/>
              <a:pathLst>
                <a:path w="629520" h="539587">
                  <a:moveTo>
                    <a:pt x="469259" y="327470"/>
                  </a:moveTo>
                  <a:cubicBezTo>
                    <a:pt x="474517" y="327241"/>
                    <a:pt x="482404" y="329184"/>
                    <a:pt x="492919" y="333299"/>
                  </a:cubicBezTo>
                  <a:cubicBezTo>
                    <a:pt x="499320" y="336042"/>
                    <a:pt x="505949" y="339243"/>
                    <a:pt x="512808" y="342900"/>
                  </a:cubicBezTo>
                  <a:cubicBezTo>
                    <a:pt x="530181" y="352959"/>
                    <a:pt x="541611" y="360617"/>
                    <a:pt x="547098" y="365875"/>
                  </a:cubicBezTo>
                  <a:cubicBezTo>
                    <a:pt x="552584" y="371132"/>
                    <a:pt x="555327" y="377419"/>
                    <a:pt x="555327" y="384734"/>
                  </a:cubicBezTo>
                  <a:cubicBezTo>
                    <a:pt x="555327" y="408966"/>
                    <a:pt x="538639" y="413538"/>
                    <a:pt x="505264" y="398450"/>
                  </a:cubicBezTo>
                  <a:cubicBezTo>
                    <a:pt x="496577" y="394335"/>
                    <a:pt x="490862" y="390906"/>
                    <a:pt x="488119" y="388163"/>
                  </a:cubicBezTo>
                  <a:cubicBezTo>
                    <a:pt x="485376" y="385420"/>
                    <a:pt x="484004" y="381305"/>
                    <a:pt x="484004" y="375819"/>
                  </a:cubicBezTo>
                  <a:cubicBezTo>
                    <a:pt x="484004" y="367132"/>
                    <a:pt x="480232" y="359017"/>
                    <a:pt x="472688" y="351473"/>
                  </a:cubicBezTo>
                  <a:cubicBezTo>
                    <a:pt x="465144" y="343929"/>
                    <a:pt x="461373" y="338328"/>
                    <a:pt x="461373" y="334671"/>
                  </a:cubicBezTo>
                  <a:cubicBezTo>
                    <a:pt x="461373" y="330099"/>
                    <a:pt x="464001" y="327698"/>
                    <a:pt x="469259" y="327470"/>
                  </a:cubicBezTo>
                  <a:close/>
                  <a:moveTo>
                    <a:pt x="229358" y="227279"/>
                  </a:moveTo>
                  <a:cubicBezTo>
                    <a:pt x="230644" y="226922"/>
                    <a:pt x="231630" y="226943"/>
                    <a:pt x="232315" y="227343"/>
                  </a:cubicBezTo>
                  <a:cubicBezTo>
                    <a:pt x="235058" y="228943"/>
                    <a:pt x="244431" y="230886"/>
                    <a:pt x="260433" y="233172"/>
                  </a:cubicBezTo>
                  <a:cubicBezTo>
                    <a:pt x="281922" y="236373"/>
                    <a:pt x="292437" y="242088"/>
                    <a:pt x="291980" y="250317"/>
                  </a:cubicBezTo>
                  <a:cubicBezTo>
                    <a:pt x="291523" y="253975"/>
                    <a:pt x="288551" y="257633"/>
                    <a:pt x="283065" y="261290"/>
                  </a:cubicBezTo>
                  <a:cubicBezTo>
                    <a:pt x="262033" y="276378"/>
                    <a:pt x="243517" y="298781"/>
                    <a:pt x="227515" y="328499"/>
                  </a:cubicBezTo>
                  <a:lnTo>
                    <a:pt x="211741" y="357302"/>
                  </a:lnTo>
                  <a:lnTo>
                    <a:pt x="239173" y="353873"/>
                  </a:lnTo>
                  <a:cubicBezTo>
                    <a:pt x="254261" y="352044"/>
                    <a:pt x="269349" y="352844"/>
                    <a:pt x="284436" y="356273"/>
                  </a:cubicBezTo>
                  <a:cubicBezTo>
                    <a:pt x="299524" y="359702"/>
                    <a:pt x="308896" y="364389"/>
                    <a:pt x="312554" y="370332"/>
                  </a:cubicBezTo>
                  <a:cubicBezTo>
                    <a:pt x="316669" y="377190"/>
                    <a:pt x="310725" y="390106"/>
                    <a:pt x="294723" y="409080"/>
                  </a:cubicBezTo>
                  <a:cubicBezTo>
                    <a:pt x="278721" y="428054"/>
                    <a:pt x="257690" y="447599"/>
                    <a:pt x="231630" y="467716"/>
                  </a:cubicBezTo>
                  <a:cubicBezTo>
                    <a:pt x="229801" y="469088"/>
                    <a:pt x="230944" y="470002"/>
                    <a:pt x="235058" y="470459"/>
                  </a:cubicBezTo>
                  <a:cubicBezTo>
                    <a:pt x="244660" y="472288"/>
                    <a:pt x="276892" y="472745"/>
                    <a:pt x="331756" y="471831"/>
                  </a:cubicBezTo>
                  <a:cubicBezTo>
                    <a:pt x="379762" y="471374"/>
                    <a:pt x="413024" y="471716"/>
                    <a:pt x="431540" y="472859"/>
                  </a:cubicBezTo>
                  <a:cubicBezTo>
                    <a:pt x="450057" y="474002"/>
                    <a:pt x="471660" y="477089"/>
                    <a:pt x="496348" y="482118"/>
                  </a:cubicBezTo>
                  <a:cubicBezTo>
                    <a:pt x="533839" y="489433"/>
                    <a:pt x="564700" y="494233"/>
                    <a:pt x="588931" y="496520"/>
                  </a:cubicBezTo>
                  <a:cubicBezTo>
                    <a:pt x="608591" y="498806"/>
                    <a:pt x="620592" y="500863"/>
                    <a:pt x="624936" y="502692"/>
                  </a:cubicBezTo>
                  <a:cubicBezTo>
                    <a:pt x="629279" y="504521"/>
                    <a:pt x="630537" y="507950"/>
                    <a:pt x="628708" y="512979"/>
                  </a:cubicBezTo>
                  <a:cubicBezTo>
                    <a:pt x="623221" y="526695"/>
                    <a:pt x="602647" y="535153"/>
                    <a:pt x="566986" y="538353"/>
                  </a:cubicBezTo>
                  <a:cubicBezTo>
                    <a:pt x="551441" y="539725"/>
                    <a:pt x="538411" y="539954"/>
                    <a:pt x="527895" y="539039"/>
                  </a:cubicBezTo>
                  <a:cubicBezTo>
                    <a:pt x="517380" y="538125"/>
                    <a:pt x="500235" y="534467"/>
                    <a:pt x="476460" y="528066"/>
                  </a:cubicBezTo>
                  <a:cubicBezTo>
                    <a:pt x="445370" y="520751"/>
                    <a:pt x="412909" y="516293"/>
                    <a:pt x="379077" y="514693"/>
                  </a:cubicBezTo>
                  <a:cubicBezTo>
                    <a:pt x="345244" y="513093"/>
                    <a:pt x="296552" y="514122"/>
                    <a:pt x="233001" y="517779"/>
                  </a:cubicBezTo>
                  <a:cubicBezTo>
                    <a:pt x="201454" y="519608"/>
                    <a:pt x="180880" y="520294"/>
                    <a:pt x="171279" y="519837"/>
                  </a:cubicBezTo>
                  <a:cubicBezTo>
                    <a:pt x="161678" y="519380"/>
                    <a:pt x="154363" y="517322"/>
                    <a:pt x="149334" y="513665"/>
                  </a:cubicBezTo>
                  <a:cubicBezTo>
                    <a:pt x="141104" y="508635"/>
                    <a:pt x="136989" y="501777"/>
                    <a:pt x="136989" y="493091"/>
                  </a:cubicBezTo>
                  <a:cubicBezTo>
                    <a:pt x="136989" y="480289"/>
                    <a:pt x="138475" y="471602"/>
                    <a:pt x="141447" y="467030"/>
                  </a:cubicBezTo>
                  <a:cubicBezTo>
                    <a:pt x="144418" y="462458"/>
                    <a:pt x="150934" y="459486"/>
                    <a:pt x="160992" y="458115"/>
                  </a:cubicBezTo>
                  <a:cubicBezTo>
                    <a:pt x="173794" y="455829"/>
                    <a:pt x="187281" y="447599"/>
                    <a:pt x="201454" y="433426"/>
                  </a:cubicBezTo>
                  <a:cubicBezTo>
                    <a:pt x="215628" y="419253"/>
                    <a:pt x="222028" y="410337"/>
                    <a:pt x="220657" y="406680"/>
                  </a:cubicBezTo>
                  <a:cubicBezTo>
                    <a:pt x="219285" y="403022"/>
                    <a:pt x="208998" y="400736"/>
                    <a:pt x="189796" y="399822"/>
                  </a:cubicBezTo>
                  <a:cubicBezTo>
                    <a:pt x="174708" y="398450"/>
                    <a:pt x="165564" y="396507"/>
                    <a:pt x="162364" y="393992"/>
                  </a:cubicBezTo>
                  <a:cubicBezTo>
                    <a:pt x="159163" y="391478"/>
                    <a:pt x="156420" y="382448"/>
                    <a:pt x="154134" y="366903"/>
                  </a:cubicBezTo>
                  <a:cubicBezTo>
                    <a:pt x="151848" y="356388"/>
                    <a:pt x="147733" y="351130"/>
                    <a:pt x="141790" y="351130"/>
                  </a:cubicBezTo>
                  <a:cubicBezTo>
                    <a:pt x="138132" y="351130"/>
                    <a:pt x="128760" y="356273"/>
                    <a:pt x="113672" y="366560"/>
                  </a:cubicBezTo>
                  <a:cubicBezTo>
                    <a:pt x="98584" y="376847"/>
                    <a:pt x="89212" y="384506"/>
                    <a:pt x="85554" y="389535"/>
                  </a:cubicBezTo>
                  <a:cubicBezTo>
                    <a:pt x="83725" y="391821"/>
                    <a:pt x="74696" y="396850"/>
                    <a:pt x="58465" y="404622"/>
                  </a:cubicBezTo>
                  <a:cubicBezTo>
                    <a:pt x="42234" y="412395"/>
                    <a:pt x="30690" y="417195"/>
                    <a:pt x="23832" y="419024"/>
                  </a:cubicBezTo>
                  <a:cubicBezTo>
                    <a:pt x="18346" y="420396"/>
                    <a:pt x="14574" y="420281"/>
                    <a:pt x="12516" y="418681"/>
                  </a:cubicBezTo>
                  <a:cubicBezTo>
                    <a:pt x="10459" y="417081"/>
                    <a:pt x="7830" y="412623"/>
                    <a:pt x="4630" y="405308"/>
                  </a:cubicBezTo>
                  <a:cubicBezTo>
                    <a:pt x="515" y="394335"/>
                    <a:pt x="-857" y="384963"/>
                    <a:pt x="515" y="377190"/>
                  </a:cubicBezTo>
                  <a:cubicBezTo>
                    <a:pt x="1886" y="369418"/>
                    <a:pt x="5544" y="365532"/>
                    <a:pt x="11488" y="365532"/>
                  </a:cubicBezTo>
                  <a:cubicBezTo>
                    <a:pt x="17431" y="365532"/>
                    <a:pt x="24632" y="363360"/>
                    <a:pt x="33090" y="359017"/>
                  </a:cubicBezTo>
                  <a:cubicBezTo>
                    <a:pt x="41548" y="354673"/>
                    <a:pt x="49664" y="351359"/>
                    <a:pt x="57436" y="349072"/>
                  </a:cubicBezTo>
                  <a:cubicBezTo>
                    <a:pt x="63380" y="348158"/>
                    <a:pt x="85897" y="333756"/>
                    <a:pt x="124988" y="305867"/>
                  </a:cubicBezTo>
                  <a:cubicBezTo>
                    <a:pt x="164078" y="277978"/>
                    <a:pt x="192310" y="256261"/>
                    <a:pt x="209684" y="240716"/>
                  </a:cubicBezTo>
                  <a:cubicBezTo>
                    <a:pt x="218942" y="232829"/>
                    <a:pt x="225500" y="228350"/>
                    <a:pt x="229358" y="227279"/>
                  </a:cubicBezTo>
                  <a:close/>
                  <a:moveTo>
                    <a:pt x="451428" y="190310"/>
                  </a:moveTo>
                  <a:cubicBezTo>
                    <a:pt x="447542" y="188710"/>
                    <a:pt x="439198" y="194082"/>
                    <a:pt x="426397" y="206426"/>
                  </a:cubicBezTo>
                  <a:cubicBezTo>
                    <a:pt x="420453" y="211455"/>
                    <a:pt x="415881" y="215684"/>
                    <a:pt x="412681" y="219113"/>
                  </a:cubicBezTo>
                  <a:cubicBezTo>
                    <a:pt x="409480" y="222542"/>
                    <a:pt x="407309" y="225514"/>
                    <a:pt x="406166" y="228029"/>
                  </a:cubicBezTo>
                  <a:cubicBezTo>
                    <a:pt x="405022" y="230543"/>
                    <a:pt x="405022" y="232372"/>
                    <a:pt x="406166" y="233515"/>
                  </a:cubicBezTo>
                  <a:cubicBezTo>
                    <a:pt x="407309" y="234658"/>
                    <a:pt x="409480" y="235915"/>
                    <a:pt x="412681" y="237287"/>
                  </a:cubicBezTo>
                  <a:cubicBezTo>
                    <a:pt x="418167" y="238659"/>
                    <a:pt x="424797" y="241173"/>
                    <a:pt x="432569" y="244831"/>
                  </a:cubicBezTo>
                  <a:cubicBezTo>
                    <a:pt x="438513" y="248031"/>
                    <a:pt x="442970" y="247803"/>
                    <a:pt x="445942" y="244145"/>
                  </a:cubicBezTo>
                  <a:cubicBezTo>
                    <a:pt x="448914" y="240487"/>
                    <a:pt x="451771" y="231344"/>
                    <a:pt x="454515" y="216713"/>
                  </a:cubicBezTo>
                  <a:cubicBezTo>
                    <a:pt x="456343" y="200711"/>
                    <a:pt x="455314" y="191910"/>
                    <a:pt x="451428" y="190310"/>
                  </a:cubicBezTo>
                  <a:close/>
                  <a:moveTo>
                    <a:pt x="196825" y="126702"/>
                  </a:moveTo>
                  <a:cubicBezTo>
                    <a:pt x="194425" y="127159"/>
                    <a:pt x="191625" y="128359"/>
                    <a:pt x="188424" y="130302"/>
                  </a:cubicBezTo>
                  <a:cubicBezTo>
                    <a:pt x="183852" y="133503"/>
                    <a:pt x="176537" y="135103"/>
                    <a:pt x="166479" y="135103"/>
                  </a:cubicBezTo>
                  <a:cubicBezTo>
                    <a:pt x="156420" y="135103"/>
                    <a:pt x="150934" y="136360"/>
                    <a:pt x="150019" y="138875"/>
                  </a:cubicBezTo>
                  <a:cubicBezTo>
                    <a:pt x="149105" y="141389"/>
                    <a:pt x="150019" y="151791"/>
                    <a:pt x="152763" y="170079"/>
                  </a:cubicBezTo>
                  <a:cubicBezTo>
                    <a:pt x="155048" y="182880"/>
                    <a:pt x="156991" y="190424"/>
                    <a:pt x="158592" y="192710"/>
                  </a:cubicBezTo>
                  <a:cubicBezTo>
                    <a:pt x="160192" y="194996"/>
                    <a:pt x="163964" y="195225"/>
                    <a:pt x="169907" y="193396"/>
                  </a:cubicBezTo>
                  <a:cubicBezTo>
                    <a:pt x="185452" y="189738"/>
                    <a:pt x="193225" y="183795"/>
                    <a:pt x="193225" y="175565"/>
                  </a:cubicBezTo>
                  <a:cubicBezTo>
                    <a:pt x="193225" y="171450"/>
                    <a:pt x="195625" y="167564"/>
                    <a:pt x="200426" y="163906"/>
                  </a:cubicBezTo>
                  <a:cubicBezTo>
                    <a:pt x="205226" y="160249"/>
                    <a:pt x="207626" y="153162"/>
                    <a:pt x="207626" y="142647"/>
                  </a:cubicBezTo>
                  <a:cubicBezTo>
                    <a:pt x="207626" y="130645"/>
                    <a:pt x="204026" y="125330"/>
                    <a:pt x="196825" y="126702"/>
                  </a:cubicBezTo>
                  <a:close/>
                  <a:moveTo>
                    <a:pt x="418167" y="27432"/>
                  </a:moveTo>
                  <a:cubicBezTo>
                    <a:pt x="431426" y="27432"/>
                    <a:pt x="438741" y="29490"/>
                    <a:pt x="440113" y="33605"/>
                  </a:cubicBezTo>
                  <a:cubicBezTo>
                    <a:pt x="441484" y="37719"/>
                    <a:pt x="438055" y="55322"/>
                    <a:pt x="429826" y="86411"/>
                  </a:cubicBezTo>
                  <a:cubicBezTo>
                    <a:pt x="419310" y="127559"/>
                    <a:pt x="414967" y="149505"/>
                    <a:pt x="416796" y="152248"/>
                  </a:cubicBezTo>
                  <a:cubicBezTo>
                    <a:pt x="418167" y="153620"/>
                    <a:pt x="423882" y="153620"/>
                    <a:pt x="433941" y="152248"/>
                  </a:cubicBezTo>
                  <a:cubicBezTo>
                    <a:pt x="446285" y="150419"/>
                    <a:pt x="459201" y="151105"/>
                    <a:pt x="472688" y="154305"/>
                  </a:cubicBezTo>
                  <a:cubicBezTo>
                    <a:pt x="486176" y="157506"/>
                    <a:pt x="494062" y="161621"/>
                    <a:pt x="496348" y="166650"/>
                  </a:cubicBezTo>
                  <a:cubicBezTo>
                    <a:pt x="498177" y="172593"/>
                    <a:pt x="498863" y="185395"/>
                    <a:pt x="498406" y="205054"/>
                  </a:cubicBezTo>
                  <a:cubicBezTo>
                    <a:pt x="497949" y="224714"/>
                    <a:pt x="496348" y="239345"/>
                    <a:pt x="493605" y="248946"/>
                  </a:cubicBezTo>
                  <a:cubicBezTo>
                    <a:pt x="485833" y="276378"/>
                    <a:pt x="457486" y="308610"/>
                    <a:pt x="408566" y="345644"/>
                  </a:cubicBezTo>
                  <a:cubicBezTo>
                    <a:pt x="379762" y="368046"/>
                    <a:pt x="360560" y="383820"/>
                    <a:pt x="350959" y="392964"/>
                  </a:cubicBezTo>
                  <a:cubicBezTo>
                    <a:pt x="338157" y="406223"/>
                    <a:pt x="332442" y="410795"/>
                    <a:pt x="333814" y="406680"/>
                  </a:cubicBezTo>
                  <a:cubicBezTo>
                    <a:pt x="335185" y="401193"/>
                    <a:pt x="344558" y="387249"/>
                    <a:pt x="361932" y="364846"/>
                  </a:cubicBezTo>
                  <a:cubicBezTo>
                    <a:pt x="383877" y="336500"/>
                    <a:pt x="394850" y="320726"/>
                    <a:pt x="394850" y="317526"/>
                  </a:cubicBezTo>
                  <a:cubicBezTo>
                    <a:pt x="394850" y="314325"/>
                    <a:pt x="392792" y="310211"/>
                    <a:pt x="388678" y="305181"/>
                  </a:cubicBezTo>
                  <a:cubicBezTo>
                    <a:pt x="384563" y="300152"/>
                    <a:pt x="381363" y="293980"/>
                    <a:pt x="379077" y="286665"/>
                  </a:cubicBezTo>
                  <a:cubicBezTo>
                    <a:pt x="377705" y="282093"/>
                    <a:pt x="377819" y="279235"/>
                    <a:pt x="379419" y="278092"/>
                  </a:cubicBezTo>
                  <a:cubicBezTo>
                    <a:pt x="381020" y="276949"/>
                    <a:pt x="385935" y="276606"/>
                    <a:pt x="394164" y="277063"/>
                  </a:cubicBezTo>
                  <a:cubicBezTo>
                    <a:pt x="401479" y="277978"/>
                    <a:pt x="406394" y="277864"/>
                    <a:pt x="408909" y="276721"/>
                  </a:cubicBezTo>
                  <a:cubicBezTo>
                    <a:pt x="411423" y="275578"/>
                    <a:pt x="412909" y="272949"/>
                    <a:pt x="413367" y="268834"/>
                  </a:cubicBezTo>
                  <a:cubicBezTo>
                    <a:pt x="414281" y="261976"/>
                    <a:pt x="410623" y="255575"/>
                    <a:pt x="402394" y="249632"/>
                  </a:cubicBezTo>
                  <a:cubicBezTo>
                    <a:pt x="386392" y="239573"/>
                    <a:pt x="375876" y="245060"/>
                    <a:pt x="370847" y="266091"/>
                  </a:cubicBezTo>
                  <a:cubicBezTo>
                    <a:pt x="368561" y="275692"/>
                    <a:pt x="365818" y="281636"/>
                    <a:pt x="362617" y="283922"/>
                  </a:cubicBezTo>
                  <a:cubicBezTo>
                    <a:pt x="358045" y="286208"/>
                    <a:pt x="352216" y="284264"/>
                    <a:pt x="345129" y="278092"/>
                  </a:cubicBezTo>
                  <a:cubicBezTo>
                    <a:pt x="338043" y="271920"/>
                    <a:pt x="333128" y="263805"/>
                    <a:pt x="330385" y="253746"/>
                  </a:cubicBezTo>
                  <a:cubicBezTo>
                    <a:pt x="323527" y="231801"/>
                    <a:pt x="323984" y="216713"/>
                    <a:pt x="331756" y="208484"/>
                  </a:cubicBezTo>
                  <a:cubicBezTo>
                    <a:pt x="341358" y="199339"/>
                    <a:pt x="354273" y="175222"/>
                    <a:pt x="370504" y="136132"/>
                  </a:cubicBezTo>
                  <a:cubicBezTo>
                    <a:pt x="386735" y="97041"/>
                    <a:pt x="393021" y="75667"/>
                    <a:pt x="389364" y="72009"/>
                  </a:cubicBezTo>
                  <a:cubicBezTo>
                    <a:pt x="387992" y="70638"/>
                    <a:pt x="381363" y="72466"/>
                    <a:pt x="369475" y="77496"/>
                  </a:cubicBezTo>
                  <a:cubicBezTo>
                    <a:pt x="356674" y="82982"/>
                    <a:pt x="343872" y="86868"/>
                    <a:pt x="331071" y="89154"/>
                  </a:cubicBezTo>
                  <a:cubicBezTo>
                    <a:pt x="326499" y="90069"/>
                    <a:pt x="321927" y="89954"/>
                    <a:pt x="317355" y="88811"/>
                  </a:cubicBezTo>
                  <a:cubicBezTo>
                    <a:pt x="312782" y="87668"/>
                    <a:pt x="310497" y="86183"/>
                    <a:pt x="310497" y="84354"/>
                  </a:cubicBezTo>
                  <a:cubicBezTo>
                    <a:pt x="310497" y="81611"/>
                    <a:pt x="315297" y="78410"/>
                    <a:pt x="324898" y="74753"/>
                  </a:cubicBezTo>
                  <a:cubicBezTo>
                    <a:pt x="334500" y="71095"/>
                    <a:pt x="348901" y="62408"/>
                    <a:pt x="368104" y="48692"/>
                  </a:cubicBezTo>
                  <a:cubicBezTo>
                    <a:pt x="379991" y="40005"/>
                    <a:pt x="389364" y="34290"/>
                    <a:pt x="396222" y="31547"/>
                  </a:cubicBezTo>
                  <a:cubicBezTo>
                    <a:pt x="403079" y="28804"/>
                    <a:pt x="410395" y="27432"/>
                    <a:pt x="418167" y="27432"/>
                  </a:cubicBezTo>
                  <a:close/>
                  <a:moveTo>
                    <a:pt x="186367" y="0"/>
                  </a:moveTo>
                  <a:lnTo>
                    <a:pt x="209684" y="2058"/>
                  </a:lnTo>
                  <a:cubicBezTo>
                    <a:pt x="225229" y="4344"/>
                    <a:pt x="235516" y="7087"/>
                    <a:pt x="240545" y="10287"/>
                  </a:cubicBezTo>
                  <a:cubicBezTo>
                    <a:pt x="253347" y="18060"/>
                    <a:pt x="260433" y="56236"/>
                    <a:pt x="261805" y="124816"/>
                  </a:cubicBezTo>
                  <a:lnTo>
                    <a:pt x="262490" y="194768"/>
                  </a:lnTo>
                  <a:lnTo>
                    <a:pt x="247403" y="205054"/>
                  </a:lnTo>
                  <a:cubicBezTo>
                    <a:pt x="237802" y="211912"/>
                    <a:pt x="230715" y="215342"/>
                    <a:pt x="226143" y="215342"/>
                  </a:cubicBezTo>
                  <a:cubicBezTo>
                    <a:pt x="217456" y="215342"/>
                    <a:pt x="205455" y="218542"/>
                    <a:pt x="190139" y="224943"/>
                  </a:cubicBezTo>
                  <a:cubicBezTo>
                    <a:pt x="174822" y="231344"/>
                    <a:pt x="166250" y="237059"/>
                    <a:pt x="164421" y="242088"/>
                  </a:cubicBezTo>
                  <a:cubicBezTo>
                    <a:pt x="158935" y="253518"/>
                    <a:pt x="151048" y="257861"/>
                    <a:pt x="140761" y="255118"/>
                  </a:cubicBezTo>
                  <a:cubicBezTo>
                    <a:pt x="130474" y="252375"/>
                    <a:pt x="121902" y="243459"/>
                    <a:pt x="115044" y="228372"/>
                  </a:cubicBezTo>
                  <a:cubicBezTo>
                    <a:pt x="108643" y="214656"/>
                    <a:pt x="104528" y="195225"/>
                    <a:pt x="102699" y="170079"/>
                  </a:cubicBezTo>
                  <a:cubicBezTo>
                    <a:pt x="100870" y="144933"/>
                    <a:pt x="96413" y="125845"/>
                    <a:pt x="89326" y="112814"/>
                  </a:cubicBezTo>
                  <a:cubicBezTo>
                    <a:pt x="82239" y="99784"/>
                    <a:pt x="79839" y="92355"/>
                    <a:pt x="82125" y="90526"/>
                  </a:cubicBezTo>
                  <a:cubicBezTo>
                    <a:pt x="84411" y="88697"/>
                    <a:pt x="94355" y="91783"/>
                    <a:pt x="111957" y="99784"/>
                  </a:cubicBezTo>
                  <a:cubicBezTo>
                    <a:pt x="129559" y="107785"/>
                    <a:pt x="139618" y="111786"/>
                    <a:pt x="142132" y="111786"/>
                  </a:cubicBezTo>
                  <a:cubicBezTo>
                    <a:pt x="144647" y="111786"/>
                    <a:pt x="156420" y="106985"/>
                    <a:pt x="177451" y="97384"/>
                  </a:cubicBezTo>
                  <a:lnTo>
                    <a:pt x="208312" y="82982"/>
                  </a:lnTo>
                  <a:lnTo>
                    <a:pt x="205569" y="64466"/>
                  </a:lnTo>
                  <a:cubicBezTo>
                    <a:pt x="204198" y="51664"/>
                    <a:pt x="202712" y="44463"/>
                    <a:pt x="201111" y="42863"/>
                  </a:cubicBezTo>
                  <a:cubicBezTo>
                    <a:pt x="199511" y="41263"/>
                    <a:pt x="192768" y="45492"/>
                    <a:pt x="180880" y="55550"/>
                  </a:cubicBezTo>
                  <a:cubicBezTo>
                    <a:pt x="168993" y="64694"/>
                    <a:pt x="157563" y="70409"/>
                    <a:pt x="146590" y="72695"/>
                  </a:cubicBezTo>
                  <a:cubicBezTo>
                    <a:pt x="135618" y="74981"/>
                    <a:pt x="127845" y="73152"/>
                    <a:pt x="123273" y="67209"/>
                  </a:cubicBezTo>
                  <a:cubicBezTo>
                    <a:pt x="120073" y="63551"/>
                    <a:pt x="118473" y="61151"/>
                    <a:pt x="118473" y="60008"/>
                  </a:cubicBezTo>
                  <a:cubicBezTo>
                    <a:pt x="118473" y="58865"/>
                    <a:pt x="120073" y="57608"/>
                    <a:pt x="123273" y="56236"/>
                  </a:cubicBezTo>
                  <a:cubicBezTo>
                    <a:pt x="127845" y="54864"/>
                    <a:pt x="139504" y="45035"/>
                    <a:pt x="158249" y="26747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2C94E9B-FE74-A9EC-7BF8-6565CFCD3257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490059" y="640119"/>
              <a:ext cx="761810" cy="764061"/>
            </a:xfrm>
            <a:custGeom>
              <a:avLst/>
              <a:gdLst/>
              <a:ahLst/>
              <a:cxnLst/>
              <a:rect l="l" t="t" r="r" b="b"/>
              <a:pathLst>
                <a:path w="761810" h="764061">
                  <a:moveTo>
                    <a:pt x="69981" y="337721"/>
                  </a:moveTo>
                  <a:cubicBezTo>
                    <a:pt x="80611" y="337131"/>
                    <a:pt x="97737" y="339788"/>
                    <a:pt x="121359" y="345694"/>
                  </a:cubicBezTo>
                  <a:cubicBezTo>
                    <a:pt x="131989" y="348647"/>
                    <a:pt x="137451" y="354109"/>
                    <a:pt x="137746" y="362082"/>
                  </a:cubicBezTo>
                  <a:cubicBezTo>
                    <a:pt x="138042" y="370054"/>
                    <a:pt x="133760" y="396776"/>
                    <a:pt x="124902" y="442249"/>
                  </a:cubicBezTo>
                  <a:lnTo>
                    <a:pt x="113386" y="506028"/>
                  </a:lnTo>
                  <a:lnTo>
                    <a:pt x="147048" y="541461"/>
                  </a:lnTo>
                  <a:lnTo>
                    <a:pt x="181595" y="576894"/>
                  </a:lnTo>
                  <a:lnTo>
                    <a:pt x="177166" y="612327"/>
                  </a:lnTo>
                  <a:lnTo>
                    <a:pt x="174508" y="648646"/>
                  </a:lnTo>
                  <a:lnTo>
                    <a:pt x="238288" y="649532"/>
                  </a:lnTo>
                  <a:cubicBezTo>
                    <a:pt x="281398" y="650122"/>
                    <a:pt x="326280" y="655290"/>
                    <a:pt x="372933" y="665034"/>
                  </a:cubicBezTo>
                  <a:cubicBezTo>
                    <a:pt x="419586" y="674778"/>
                    <a:pt x="454134" y="681126"/>
                    <a:pt x="476575" y="684079"/>
                  </a:cubicBezTo>
                  <a:cubicBezTo>
                    <a:pt x="494882" y="686441"/>
                    <a:pt x="535482" y="687327"/>
                    <a:pt x="598376" y="686737"/>
                  </a:cubicBezTo>
                  <a:cubicBezTo>
                    <a:pt x="661269" y="686146"/>
                    <a:pt x="704822" y="684670"/>
                    <a:pt x="729035" y="682307"/>
                  </a:cubicBezTo>
                  <a:cubicBezTo>
                    <a:pt x="747342" y="679945"/>
                    <a:pt x="757972" y="680979"/>
                    <a:pt x="760925" y="685408"/>
                  </a:cubicBezTo>
                  <a:cubicBezTo>
                    <a:pt x="763877" y="689837"/>
                    <a:pt x="759448" y="697366"/>
                    <a:pt x="747637" y="707996"/>
                  </a:cubicBezTo>
                  <a:cubicBezTo>
                    <a:pt x="741141" y="714492"/>
                    <a:pt x="729625" y="720546"/>
                    <a:pt x="713090" y="726156"/>
                  </a:cubicBezTo>
                  <a:cubicBezTo>
                    <a:pt x="696555" y="731766"/>
                    <a:pt x="667322" y="740772"/>
                    <a:pt x="625393" y="753173"/>
                  </a:cubicBezTo>
                  <a:cubicBezTo>
                    <a:pt x="568110" y="768528"/>
                    <a:pt x="510531" y="767642"/>
                    <a:pt x="452657" y="750516"/>
                  </a:cubicBezTo>
                  <a:lnTo>
                    <a:pt x="375590" y="727485"/>
                  </a:lnTo>
                  <a:cubicBezTo>
                    <a:pt x="347835" y="719217"/>
                    <a:pt x="305167" y="713016"/>
                    <a:pt x="247589" y="708882"/>
                  </a:cubicBezTo>
                  <a:cubicBezTo>
                    <a:pt x="190010" y="704748"/>
                    <a:pt x="148229" y="705044"/>
                    <a:pt x="122245" y="709768"/>
                  </a:cubicBezTo>
                  <a:cubicBezTo>
                    <a:pt x="85630" y="715674"/>
                    <a:pt x="60827" y="716412"/>
                    <a:pt x="47835" y="711983"/>
                  </a:cubicBezTo>
                  <a:cubicBezTo>
                    <a:pt x="34843" y="707554"/>
                    <a:pt x="25985" y="695595"/>
                    <a:pt x="21261" y="676107"/>
                  </a:cubicBezTo>
                  <a:cubicBezTo>
                    <a:pt x="17717" y="662524"/>
                    <a:pt x="18013" y="651599"/>
                    <a:pt x="22146" y="643331"/>
                  </a:cubicBezTo>
                  <a:cubicBezTo>
                    <a:pt x="26280" y="635063"/>
                    <a:pt x="33072" y="630930"/>
                    <a:pt x="42520" y="630930"/>
                  </a:cubicBezTo>
                  <a:cubicBezTo>
                    <a:pt x="51379" y="630930"/>
                    <a:pt x="62009" y="625910"/>
                    <a:pt x="74410" y="615871"/>
                  </a:cubicBezTo>
                  <a:cubicBezTo>
                    <a:pt x="86812" y="605831"/>
                    <a:pt x="95375" y="594906"/>
                    <a:pt x="100099" y="583095"/>
                  </a:cubicBezTo>
                  <a:cubicBezTo>
                    <a:pt x="103052" y="574827"/>
                    <a:pt x="103642" y="568479"/>
                    <a:pt x="101871" y="564050"/>
                  </a:cubicBezTo>
                  <a:cubicBezTo>
                    <a:pt x="100099" y="559621"/>
                    <a:pt x="91831" y="550320"/>
                    <a:pt x="77067" y="536146"/>
                  </a:cubicBezTo>
                  <a:cubicBezTo>
                    <a:pt x="46950" y="504847"/>
                    <a:pt x="35434" y="472072"/>
                    <a:pt x="42520" y="437820"/>
                  </a:cubicBezTo>
                  <a:cubicBezTo>
                    <a:pt x="44882" y="428962"/>
                    <a:pt x="44882" y="422318"/>
                    <a:pt x="42520" y="417889"/>
                  </a:cubicBezTo>
                  <a:cubicBezTo>
                    <a:pt x="40158" y="413460"/>
                    <a:pt x="33367" y="406521"/>
                    <a:pt x="22146" y="397072"/>
                  </a:cubicBezTo>
                  <a:cubicBezTo>
                    <a:pt x="-1476" y="375812"/>
                    <a:pt x="-6200" y="364887"/>
                    <a:pt x="7973" y="364296"/>
                  </a:cubicBezTo>
                  <a:cubicBezTo>
                    <a:pt x="15650" y="364296"/>
                    <a:pt x="26280" y="359572"/>
                    <a:pt x="39863" y="350123"/>
                  </a:cubicBezTo>
                  <a:cubicBezTo>
                    <a:pt x="49312" y="342446"/>
                    <a:pt x="59351" y="338312"/>
                    <a:pt x="69981" y="337721"/>
                  </a:cubicBezTo>
                  <a:close/>
                  <a:moveTo>
                    <a:pt x="69926" y="92002"/>
                  </a:moveTo>
                  <a:cubicBezTo>
                    <a:pt x="82659" y="92233"/>
                    <a:pt x="106004" y="99730"/>
                    <a:pt x="139961" y="114494"/>
                  </a:cubicBezTo>
                  <a:cubicBezTo>
                    <a:pt x="142323" y="115675"/>
                    <a:pt x="145276" y="117446"/>
                    <a:pt x="148819" y="119809"/>
                  </a:cubicBezTo>
                  <a:cubicBezTo>
                    <a:pt x="164764" y="126895"/>
                    <a:pt x="175837" y="132801"/>
                    <a:pt x="182038" y="137525"/>
                  </a:cubicBezTo>
                  <a:cubicBezTo>
                    <a:pt x="188239" y="142250"/>
                    <a:pt x="191044" y="146679"/>
                    <a:pt x="190453" y="150813"/>
                  </a:cubicBezTo>
                  <a:cubicBezTo>
                    <a:pt x="188681" y="161442"/>
                    <a:pt x="158859" y="163509"/>
                    <a:pt x="100985" y="157013"/>
                  </a:cubicBezTo>
                  <a:cubicBezTo>
                    <a:pt x="87402" y="155832"/>
                    <a:pt x="79430" y="154208"/>
                    <a:pt x="77067" y="152141"/>
                  </a:cubicBezTo>
                  <a:cubicBezTo>
                    <a:pt x="74705" y="150074"/>
                    <a:pt x="73819" y="144316"/>
                    <a:pt x="74410" y="134868"/>
                  </a:cubicBezTo>
                  <a:cubicBezTo>
                    <a:pt x="75591" y="121875"/>
                    <a:pt x="73229" y="114198"/>
                    <a:pt x="67323" y="111836"/>
                  </a:cubicBezTo>
                  <a:cubicBezTo>
                    <a:pt x="61418" y="109474"/>
                    <a:pt x="58465" y="105340"/>
                    <a:pt x="58465" y="99435"/>
                  </a:cubicBezTo>
                  <a:cubicBezTo>
                    <a:pt x="58465" y="94341"/>
                    <a:pt x="62285" y="91864"/>
                    <a:pt x="69926" y="92002"/>
                  </a:cubicBezTo>
                  <a:close/>
                  <a:moveTo>
                    <a:pt x="383785" y="222"/>
                  </a:moveTo>
                  <a:cubicBezTo>
                    <a:pt x="385113" y="-73"/>
                    <a:pt x="386811" y="-73"/>
                    <a:pt x="388878" y="222"/>
                  </a:cubicBezTo>
                  <a:cubicBezTo>
                    <a:pt x="395374" y="1403"/>
                    <a:pt x="403642" y="5537"/>
                    <a:pt x="413681" y="12624"/>
                  </a:cubicBezTo>
                  <a:cubicBezTo>
                    <a:pt x="426673" y="20301"/>
                    <a:pt x="438484" y="34179"/>
                    <a:pt x="449114" y="54257"/>
                  </a:cubicBezTo>
                  <a:cubicBezTo>
                    <a:pt x="455019" y="67250"/>
                    <a:pt x="460482" y="75960"/>
                    <a:pt x="465502" y="80389"/>
                  </a:cubicBezTo>
                  <a:cubicBezTo>
                    <a:pt x="470521" y="84819"/>
                    <a:pt x="478051" y="88510"/>
                    <a:pt x="488090" y="91462"/>
                  </a:cubicBezTo>
                  <a:cubicBezTo>
                    <a:pt x="495177" y="93234"/>
                    <a:pt x="503002" y="96334"/>
                    <a:pt x="511565" y="100763"/>
                  </a:cubicBezTo>
                  <a:cubicBezTo>
                    <a:pt x="520128" y="105192"/>
                    <a:pt x="526919" y="109622"/>
                    <a:pt x="531939" y="114051"/>
                  </a:cubicBezTo>
                  <a:cubicBezTo>
                    <a:pt x="536958" y="118480"/>
                    <a:pt x="538582" y="121580"/>
                    <a:pt x="536811" y="123352"/>
                  </a:cubicBezTo>
                  <a:cubicBezTo>
                    <a:pt x="535039" y="125124"/>
                    <a:pt x="520128" y="131915"/>
                    <a:pt x="492076" y="143726"/>
                  </a:cubicBezTo>
                  <a:cubicBezTo>
                    <a:pt x="464025" y="155537"/>
                    <a:pt x="446457" y="166462"/>
                    <a:pt x="439370" y="176501"/>
                  </a:cubicBezTo>
                  <a:cubicBezTo>
                    <a:pt x="432874" y="184769"/>
                    <a:pt x="426821" y="201747"/>
                    <a:pt x="421210" y="227436"/>
                  </a:cubicBezTo>
                  <a:cubicBezTo>
                    <a:pt x="415600" y="253125"/>
                    <a:pt x="414271" y="267741"/>
                    <a:pt x="417224" y="271285"/>
                  </a:cubicBezTo>
                  <a:cubicBezTo>
                    <a:pt x="420177" y="274237"/>
                    <a:pt x="427559" y="270104"/>
                    <a:pt x="439370" y="258883"/>
                  </a:cubicBezTo>
                  <a:cubicBezTo>
                    <a:pt x="450000" y="248844"/>
                    <a:pt x="463287" y="243529"/>
                    <a:pt x="479232" y="242938"/>
                  </a:cubicBezTo>
                  <a:cubicBezTo>
                    <a:pt x="495177" y="242348"/>
                    <a:pt x="509350" y="246777"/>
                    <a:pt x="521752" y="256226"/>
                  </a:cubicBezTo>
                  <a:cubicBezTo>
                    <a:pt x="530610" y="262722"/>
                    <a:pt x="535482" y="270251"/>
                    <a:pt x="536368" y="278814"/>
                  </a:cubicBezTo>
                  <a:cubicBezTo>
                    <a:pt x="537254" y="287377"/>
                    <a:pt x="533563" y="293135"/>
                    <a:pt x="525295" y="296088"/>
                  </a:cubicBezTo>
                  <a:cubicBezTo>
                    <a:pt x="504626" y="303174"/>
                    <a:pt x="478346" y="327092"/>
                    <a:pt x="446457" y="367840"/>
                  </a:cubicBezTo>
                  <a:cubicBezTo>
                    <a:pt x="418701" y="403863"/>
                    <a:pt x="410433" y="423056"/>
                    <a:pt x="421653" y="425418"/>
                  </a:cubicBezTo>
                  <a:cubicBezTo>
                    <a:pt x="427559" y="425418"/>
                    <a:pt x="435088" y="433686"/>
                    <a:pt x="444242" y="450221"/>
                  </a:cubicBezTo>
                  <a:cubicBezTo>
                    <a:pt x="453395" y="466757"/>
                    <a:pt x="457972" y="480339"/>
                    <a:pt x="457972" y="490969"/>
                  </a:cubicBezTo>
                  <a:cubicBezTo>
                    <a:pt x="457972" y="506324"/>
                    <a:pt x="461073" y="516363"/>
                    <a:pt x="467273" y="521087"/>
                  </a:cubicBezTo>
                  <a:cubicBezTo>
                    <a:pt x="473474" y="525812"/>
                    <a:pt x="485728" y="528174"/>
                    <a:pt x="504035" y="528174"/>
                  </a:cubicBezTo>
                  <a:cubicBezTo>
                    <a:pt x="522933" y="528174"/>
                    <a:pt x="535630" y="530831"/>
                    <a:pt x="542126" y="536146"/>
                  </a:cubicBezTo>
                  <a:cubicBezTo>
                    <a:pt x="548622" y="541461"/>
                    <a:pt x="549212" y="550024"/>
                    <a:pt x="543897" y="561835"/>
                  </a:cubicBezTo>
                  <a:cubicBezTo>
                    <a:pt x="539764" y="570103"/>
                    <a:pt x="531200" y="578666"/>
                    <a:pt x="518208" y="587524"/>
                  </a:cubicBezTo>
                  <a:cubicBezTo>
                    <a:pt x="505216" y="596382"/>
                    <a:pt x="494882" y="600812"/>
                    <a:pt x="487204" y="600812"/>
                  </a:cubicBezTo>
                  <a:cubicBezTo>
                    <a:pt x="474803" y="600812"/>
                    <a:pt x="460630" y="595497"/>
                    <a:pt x="444685" y="584867"/>
                  </a:cubicBezTo>
                  <a:cubicBezTo>
                    <a:pt x="428740" y="574237"/>
                    <a:pt x="416634" y="562131"/>
                    <a:pt x="408366" y="548548"/>
                  </a:cubicBezTo>
                  <a:cubicBezTo>
                    <a:pt x="398917" y="533784"/>
                    <a:pt x="393455" y="519906"/>
                    <a:pt x="391978" y="506914"/>
                  </a:cubicBezTo>
                  <a:cubicBezTo>
                    <a:pt x="390502" y="493922"/>
                    <a:pt x="393307" y="479454"/>
                    <a:pt x="400394" y="463509"/>
                  </a:cubicBezTo>
                  <a:cubicBezTo>
                    <a:pt x="409252" y="442249"/>
                    <a:pt x="411319" y="431619"/>
                    <a:pt x="406595" y="431619"/>
                  </a:cubicBezTo>
                  <a:cubicBezTo>
                    <a:pt x="402461" y="431619"/>
                    <a:pt x="393307" y="439296"/>
                    <a:pt x="379134" y="454650"/>
                  </a:cubicBezTo>
                  <a:cubicBezTo>
                    <a:pt x="318307" y="519611"/>
                    <a:pt x="281103" y="565674"/>
                    <a:pt x="267520" y="592839"/>
                  </a:cubicBezTo>
                  <a:cubicBezTo>
                    <a:pt x="258071" y="610556"/>
                    <a:pt x="249213" y="618676"/>
                    <a:pt x="240945" y="617199"/>
                  </a:cubicBezTo>
                  <a:cubicBezTo>
                    <a:pt x="232677" y="615723"/>
                    <a:pt x="228544" y="604945"/>
                    <a:pt x="228544" y="584867"/>
                  </a:cubicBezTo>
                  <a:cubicBezTo>
                    <a:pt x="228544" y="576599"/>
                    <a:pt x="234892" y="561540"/>
                    <a:pt x="247589" y="539690"/>
                  </a:cubicBezTo>
                  <a:cubicBezTo>
                    <a:pt x="260286" y="517839"/>
                    <a:pt x="274902" y="497761"/>
                    <a:pt x="291437" y="479454"/>
                  </a:cubicBezTo>
                  <a:cubicBezTo>
                    <a:pt x="300295" y="468824"/>
                    <a:pt x="310335" y="455832"/>
                    <a:pt x="321555" y="440477"/>
                  </a:cubicBezTo>
                  <a:cubicBezTo>
                    <a:pt x="332185" y="426895"/>
                    <a:pt x="336319" y="419808"/>
                    <a:pt x="333957" y="419217"/>
                  </a:cubicBezTo>
                  <a:cubicBezTo>
                    <a:pt x="333366" y="419217"/>
                    <a:pt x="330414" y="419808"/>
                    <a:pt x="325098" y="420989"/>
                  </a:cubicBezTo>
                  <a:cubicBezTo>
                    <a:pt x="316240" y="424532"/>
                    <a:pt x="303248" y="431914"/>
                    <a:pt x="286122" y="443135"/>
                  </a:cubicBezTo>
                  <a:cubicBezTo>
                    <a:pt x="268996" y="454355"/>
                    <a:pt x="252756" y="463509"/>
                    <a:pt x="237402" y="470595"/>
                  </a:cubicBezTo>
                  <a:cubicBezTo>
                    <a:pt x="225591" y="476501"/>
                    <a:pt x="218357" y="479454"/>
                    <a:pt x="215699" y="479454"/>
                  </a:cubicBezTo>
                  <a:cubicBezTo>
                    <a:pt x="213042" y="479454"/>
                    <a:pt x="208760" y="475615"/>
                    <a:pt x="202855" y="467938"/>
                  </a:cubicBezTo>
                  <a:cubicBezTo>
                    <a:pt x="195177" y="458489"/>
                    <a:pt x="191339" y="445792"/>
                    <a:pt x="191339" y="429847"/>
                  </a:cubicBezTo>
                  <a:cubicBezTo>
                    <a:pt x="191339" y="419808"/>
                    <a:pt x="192077" y="413460"/>
                    <a:pt x="193553" y="410802"/>
                  </a:cubicBezTo>
                  <a:cubicBezTo>
                    <a:pt x="195030" y="408145"/>
                    <a:pt x="198426" y="406816"/>
                    <a:pt x="203740" y="406816"/>
                  </a:cubicBezTo>
                  <a:cubicBezTo>
                    <a:pt x="227363" y="406816"/>
                    <a:pt x="261319" y="384966"/>
                    <a:pt x="305610" y="341265"/>
                  </a:cubicBezTo>
                  <a:cubicBezTo>
                    <a:pt x="328642" y="318824"/>
                    <a:pt x="342667" y="303617"/>
                    <a:pt x="347687" y="295645"/>
                  </a:cubicBezTo>
                  <a:cubicBezTo>
                    <a:pt x="352707" y="287672"/>
                    <a:pt x="357283" y="274533"/>
                    <a:pt x="361417" y="256226"/>
                  </a:cubicBezTo>
                  <a:cubicBezTo>
                    <a:pt x="364961" y="237919"/>
                    <a:pt x="366585" y="226403"/>
                    <a:pt x="366289" y="221678"/>
                  </a:cubicBezTo>
                  <a:cubicBezTo>
                    <a:pt x="365994" y="216954"/>
                    <a:pt x="363189" y="212525"/>
                    <a:pt x="357874" y="208391"/>
                  </a:cubicBezTo>
                  <a:cubicBezTo>
                    <a:pt x="347244" y="200714"/>
                    <a:pt x="337500" y="198647"/>
                    <a:pt x="328642" y="202190"/>
                  </a:cubicBezTo>
                  <a:cubicBezTo>
                    <a:pt x="319784" y="205734"/>
                    <a:pt x="312992" y="214297"/>
                    <a:pt x="308268" y="227879"/>
                  </a:cubicBezTo>
                  <a:cubicBezTo>
                    <a:pt x="288189" y="286934"/>
                    <a:pt x="263977" y="304060"/>
                    <a:pt x="235630" y="279257"/>
                  </a:cubicBezTo>
                  <a:cubicBezTo>
                    <a:pt x="224410" y="270399"/>
                    <a:pt x="218357" y="257997"/>
                    <a:pt x="217471" y="242052"/>
                  </a:cubicBezTo>
                  <a:cubicBezTo>
                    <a:pt x="216585" y="226108"/>
                    <a:pt x="220866" y="211049"/>
                    <a:pt x="230315" y="196875"/>
                  </a:cubicBezTo>
                  <a:cubicBezTo>
                    <a:pt x="245079" y="173253"/>
                    <a:pt x="257480" y="140773"/>
                    <a:pt x="267520" y="99435"/>
                  </a:cubicBezTo>
                  <a:cubicBezTo>
                    <a:pt x="269882" y="90576"/>
                    <a:pt x="277559" y="91462"/>
                    <a:pt x="290551" y="102092"/>
                  </a:cubicBezTo>
                  <a:cubicBezTo>
                    <a:pt x="299410" y="109769"/>
                    <a:pt x="305906" y="118627"/>
                    <a:pt x="310040" y="128667"/>
                  </a:cubicBezTo>
                  <a:cubicBezTo>
                    <a:pt x="315945" y="144612"/>
                    <a:pt x="320226" y="152584"/>
                    <a:pt x="322884" y="152584"/>
                  </a:cubicBezTo>
                  <a:cubicBezTo>
                    <a:pt x="325541" y="152584"/>
                    <a:pt x="335433" y="146679"/>
                    <a:pt x="352559" y="134868"/>
                  </a:cubicBezTo>
                  <a:cubicBezTo>
                    <a:pt x="365551" y="126600"/>
                    <a:pt x="373376" y="119956"/>
                    <a:pt x="376034" y="114937"/>
                  </a:cubicBezTo>
                  <a:cubicBezTo>
                    <a:pt x="378691" y="109917"/>
                    <a:pt x="381496" y="96777"/>
                    <a:pt x="384449" y="75517"/>
                  </a:cubicBezTo>
                  <a:cubicBezTo>
                    <a:pt x="386220" y="52486"/>
                    <a:pt x="387106" y="37870"/>
                    <a:pt x="387106" y="31669"/>
                  </a:cubicBezTo>
                  <a:cubicBezTo>
                    <a:pt x="387106" y="25468"/>
                    <a:pt x="385335" y="18529"/>
                    <a:pt x="381791" y="10852"/>
                  </a:cubicBezTo>
                  <a:cubicBezTo>
                    <a:pt x="379134" y="4651"/>
                    <a:pt x="379798" y="1108"/>
                    <a:pt x="383785" y="22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0A08287-45DF-BAB6-4FA9-F3E4008E684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651933" y="713738"/>
              <a:ext cx="560905" cy="616483"/>
            </a:xfrm>
            <a:custGeom>
              <a:avLst/>
              <a:gdLst/>
              <a:ahLst/>
              <a:cxnLst/>
              <a:rect l="l" t="t" r="r" b="b"/>
              <a:pathLst>
                <a:path w="560905" h="616483">
                  <a:moveTo>
                    <a:pt x="230935" y="506819"/>
                  </a:moveTo>
                  <a:cubicBezTo>
                    <a:pt x="228278" y="507114"/>
                    <a:pt x="225177" y="507704"/>
                    <a:pt x="221634" y="508590"/>
                  </a:cubicBezTo>
                  <a:cubicBezTo>
                    <a:pt x="180296" y="521582"/>
                    <a:pt x="159036" y="531326"/>
                    <a:pt x="157855" y="537822"/>
                  </a:cubicBezTo>
                  <a:cubicBezTo>
                    <a:pt x="156673" y="538413"/>
                    <a:pt x="157264" y="538708"/>
                    <a:pt x="159626" y="538708"/>
                  </a:cubicBezTo>
                  <a:cubicBezTo>
                    <a:pt x="170256" y="538708"/>
                    <a:pt x="185020" y="536346"/>
                    <a:pt x="203918" y="531622"/>
                  </a:cubicBezTo>
                  <a:cubicBezTo>
                    <a:pt x="222815" y="526897"/>
                    <a:pt x="234626" y="522468"/>
                    <a:pt x="239350" y="518334"/>
                  </a:cubicBezTo>
                  <a:cubicBezTo>
                    <a:pt x="245847" y="511248"/>
                    <a:pt x="245256" y="507409"/>
                    <a:pt x="237579" y="506819"/>
                  </a:cubicBezTo>
                  <a:cubicBezTo>
                    <a:pt x="235807" y="506523"/>
                    <a:pt x="233593" y="506523"/>
                    <a:pt x="230935" y="506819"/>
                  </a:cubicBezTo>
                  <a:close/>
                  <a:moveTo>
                    <a:pt x="346535" y="153707"/>
                  </a:moveTo>
                  <a:cubicBezTo>
                    <a:pt x="352146" y="152895"/>
                    <a:pt x="358051" y="153079"/>
                    <a:pt x="364252" y="154260"/>
                  </a:cubicBezTo>
                  <a:cubicBezTo>
                    <a:pt x="376654" y="156622"/>
                    <a:pt x="392451" y="159428"/>
                    <a:pt x="411644" y="162676"/>
                  </a:cubicBezTo>
                  <a:cubicBezTo>
                    <a:pt x="430837" y="165924"/>
                    <a:pt x="444567" y="171386"/>
                    <a:pt x="452834" y="179063"/>
                  </a:cubicBezTo>
                  <a:cubicBezTo>
                    <a:pt x="457559" y="184378"/>
                    <a:pt x="460216" y="188807"/>
                    <a:pt x="460807" y="192351"/>
                  </a:cubicBezTo>
                  <a:cubicBezTo>
                    <a:pt x="461397" y="195894"/>
                    <a:pt x="460216" y="201799"/>
                    <a:pt x="457264" y="210067"/>
                  </a:cubicBezTo>
                  <a:cubicBezTo>
                    <a:pt x="453720" y="220697"/>
                    <a:pt x="450620" y="226603"/>
                    <a:pt x="447962" y="227784"/>
                  </a:cubicBezTo>
                  <a:cubicBezTo>
                    <a:pt x="445305" y="228965"/>
                    <a:pt x="437480" y="228965"/>
                    <a:pt x="424488" y="227784"/>
                  </a:cubicBezTo>
                  <a:cubicBezTo>
                    <a:pt x="406181" y="224831"/>
                    <a:pt x="380935" y="226012"/>
                    <a:pt x="348750" y="231327"/>
                  </a:cubicBezTo>
                  <a:cubicBezTo>
                    <a:pt x="316565" y="236642"/>
                    <a:pt x="300472" y="242252"/>
                    <a:pt x="300472" y="248158"/>
                  </a:cubicBezTo>
                  <a:cubicBezTo>
                    <a:pt x="300472" y="252882"/>
                    <a:pt x="313169" y="267498"/>
                    <a:pt x="338563" y="292006"/>
                  </a:cubicBezTo>
                  <a:cubicBezTo>
                    <a:pt x="363957" y="316514"/>
                    <a:pt x="383149" y="332902"/>
                    <a:pt x="396142" y="341169"/>
                  </a:cubicBezTo>
                  <a:cubicBezTo>
                    <a:pt x="412677" y="351799"/>
                    <a:pt x="420945" y="360362"/>
                    <a:pt x="420945" y="366858"/>
                  </a:cubicBezTo>
                  <a:cubicBezTo>
                    <a:pt x="420945" y="373354"/>
                    <a:pt x="415039" y="381917"/>
                    <a:pt x="403228" y="392547"/>
                  </a:cubicBezTo>
                  <a:cubicBezTo>
                    <a:pt x="375472" y="415579"/>
                    <a:pt x="358494" y="431376"/>
                    <a:pt x="352293" y="439939"/>
                  </a:cubicBezTo>
                  <a:cubicBezTo>
                    <a:pt x="346093" y="448502"/>
                    <a:pt x="342992" y="460756"/>
                    <a:pt x="342992" y="476701"/>
                  </a:cubicBezTo>
                  <a:lnTo>
                    <a:pt x="342992" y="504161"/>
                  </a:lnTo>
                  <a:lnTo>
                    <a:pt x="375768" y="500618"/>
                  </a:lnTo>
                  <a:cubicBezTo>
                    <a:pt x="422421" y="494712"/>
                    <a:pt x="453720" y="491760"/>
                    <a:pt x="469665" y="491760"/>
                  </a:cubicBezTo>
                  <a:cubicBezTo>
                    <a:pt x="485610" y="491760"/>
                    <a:pt x="500078" y="494122"/>
                    <a:pt x="513071" y="498846"/>
                  </a:cubicBezTo>
                  <a:cubicBezTo>
                    <a:pt x="525472" y="503571"/>
                    <a:pt x="536545" y="510214"/>
                    <a:pt x="546289" y="518777"/>
                  </a:cubicBezTo>
                  <a:cubicBezTo>
                    <a:pt x="556033" y="527340"/>
                    <a:pt x="560905" y="533984"/>
                    <a:pt x="560905" y="538708"/>
                  </a:cubicBezTo>
                  <a:cubicBezTo>
                    <a:pt x="560905" y="541070"/>
                    <a:pt x="558248" y="546090"/>
                    <a:pt x="552933" y="553767"/>
                  </a:cubicBezTo>
                  <a:cubicBezTo>
                    <a:pt x="549389" y="559082"/>
                    <a:pt x="545255" y="561887"/>
                    <a:pt x="540531" y="562183"/>
                  </a:cubicBezTo>
                  <a:cubicBezTo>
                    <a:pt x="535807" y="562478"/>
                    <a:pt x="524586" y="560559"/>
                    <a:pt x="506870" y="556425"/>
                  </a:cubicBezTo>
                  <a:cubicBezTo>
                    <a:pt x="483838" y="551700"/>
                    <a:pt x="444567" y="550519"/>
                    <a:pt x="389055" y="552882"/>
                  </a:cubicBezTo>
                  <a:cubicBezTo>
                    <a:pt x="333543" y="555244"/>
                    <a:pt x="293977" y="559968"/>
                    <a:pt x="270355" y="567055"/>
                  </a:cubicBezTo>
                  <a:cubicBezTo>
                    <a:pt x="247914" y="572960"/>
                    <a:pt x="227540" y="577685"/>
                    <a:pt x="209233" y="581228"/>
                  </a:cubicBezTo>
                  <a:cubicBezTo>
                    <a:pt x="190926" y="584771"/>
                    <a:pt x="165679" y="590824"/>
                    <a:pt x="133494" y="599387"/>
                  </a:cubicBezTo>
                  <a:cubicBezTo>
                    <a:pt x="101309" y="607950"/>
                    <a:pt x="74882" y="613118"/>
                    <a:pt x="54213" y="614889"/>
                  </a:cubicBezTo>
                  <a:cubicBezTo>
                    <a:pt x="39449" y="616661"/>
                    <a:pt x="30001" y="616956"/>
                    <a:pt x="25867" y="615775"/>
                  </a:cubicBezTo>
                  <a:cubicBezTo>
                    <a:pt x="21733" y="614594"/>
                    <a:pt x="16418" y="609574"/>
                    <a:pt x="9922" y="600716"/>
                  </a:cubicBezTo>
                  <a:cubicBezTo>
                    <a:pt x="1654" y="588905"/>
                    <a:pt x="-1446" y="580637"/>
                    <a:pt x="621" y="575913"/>
                  </a:cubicBezTo>
                  <a:cubicBezTo>
                    <a:pt x="2688" y="571189"/>
                    <a:pt x="9922" y="568826"/>
                    <a:pt x="22324" y="568826"/>
                  </a:cubicBezTo>
                  <a:cubicBezTo>
                    <a:pt x="34725" y="568826"/>
                    <a:pt x="68977" y="553915"/>
                    <a:pt x="125079" y="524092"/>
                  </a:cubicBezTo>
                  <a:cubicBezTo>
                    <a:pt x="181181" y="494269"/>
                    <a:pt x="209233" y="475519"/>
                    <a:pt x="209233" y="467842"/>
                  </a:cubicBezTo>
                  <a:cubicBezTo>
                    <a:pt x="209233" y="463118"/>
                    <a:pt x="205985" y="457065"/>
                    <a:pt x="199489" y="449683"/>
                  </a:cubicBezTo>
                  <a:cubicBezTo>
                    <a:pt x="192992" y="442301"/>
                    <a:pt x="185906" y="436543"/>
                    <a:pt x="178229" y="432409"/>
                  </a:cubicBezTo>
                  <a:cubicBezTo>
                    <a:pt x="165827" y="426504"/>
                    <a:pt x="157855" y="421041"/>
                    <a:pt x="154311" y="416022"/>
                  </a:cubicBezTo>
                  <a:cubicBezTo>
                    <a:pt x="150768" y="411002"/>
                    <a:pt x="148997" y="402882"/>
                    <a:pt x="148997" y="391661"/>
                  </a:cubicBezTo>
                  <a:cubicBezTo>
                    <a:pt x="148997" y="372764"/>
                    <a:pt x="166122" y="362429"/>
                    <a:pt x="200374" y="360658"/>
                  </a:cubicBezTo>
                  <a:cubicBezTo>
                    <a:pt x="217500" y="359476"/>
                    <a:pt x="231674" y="355933"/>
                    <a:pt x="242894" y="350028"/>
                  </a:cubicBezTo>
                  <a:cubicBezTo>
                    <a:pt x="250571" y="346484"/>
                    <a:pt x="255591" y="342646"/>
                    <a:pt x="257953" y="338512"/>
                  </a:cubicBezTo>
                  <a:cubicBezTo>
                    <a:pt x="260315" y="334378"/>
                    <a:pt x="262087" y="326996"/>
                    <a:pt x="263268" y="316366"/>
                  </a:cubicBezTo>
                  <a:cubicBezTo>
                    <a:pt x="264449" y="294516"/>
                    <a:pt x="261939" y="280933"/>
                    <a:pt x="255738" y="275618"/>
                  </a:cubicBezTo>
                  <a:cubicBezTo>
                    <a:pt x="249538" y="270303"/>
                    <a:pt x="231969" y="266465"/>
                    <a:pt x="203032" y="264102"/>
                  </a:cubicBezTo>
                  <a:cubicBezTo>
                    <a:pt x="182363" y="262921"/>
                    <a:pt x="167894" y="261150"/>
                    <a:pt x="159626" y="258788"/>
                  </a:cubicBezTo>
                  <a:cubicBezTo>
                    <a:pt x="151359" y="256425"/>
                    <a:pt x="142500" y="251406"/>
                    <a:pt x="133052" y="243729"/>
                  </a:cubicBezTo>
                  <a:cubicBezTo>
                    <a:pt x="110020" y="225422"/>
                    <a:pt x="103524" y="215382"/>
                    <a:pt x="113563" y="213611"/>
                  </a:cubicBezTo>
                  <a:cubicBezTo>
                    <a:pt x="117697" y="213020"/>
                    <a:pt x="124488" y="213020"/>
                    <a:pt x="133937" y="213611"/>
                  </a:cubicBezTo>
                  <a:cubicBezTo>
                    <a:pt x="152835" y="215382"/>
                    <a:pt x="176752" y="211396"/>
                    <a:pt x="205689" y="201652"/>
                  </a:cubicBezTo>
                  <a:cubicBezTo>
                    <a:pt x="234626" y="191908"/>
                    <a:pt x="260168" y="183788"/>
                    <a:pt x="282313" y="177292"/>
                  </a:cubicBezTo>
                  <a:cubicBezTo>
                    <a:pt x="304459" y="170796"/>
                    <a:pt x="320551" y="164743"/>
                    <a:pt x="330591" y="159132"/>
                  </a:cubicBezTo>
                  <a:cubicBezTo>
                    <a:pt x="335610" y="156327"/>
                    <a:pt x="340925" y="154519"/>
                    <a:pt x="346535" y="153707"/>
                  </a:cubicBezTo>
                  <a:close/>
                  <a:moveTo>
                    <a:pt x="270355" y="127"/>
                  </a:moveTo>
                  <a:cubicBezTo>
                    <a:pt x="272717" y="717"/>
                    <a:pt x="283937" y="4556"/>
                    <a:pt x="304016" y="11642"/>
                  </a:cubicBezTo>
                  <a:cubicBezTo>
                    <a:pt x="340630" y="25225"/>
                    <a:pt x="361299" y="41170"/>
                    <a:pt x="366024" y="59477"/>
                  </a:cubicBezTo>
                  <a:cubicBezTo>
                    <a:pt x="369567" y="71288"/>
                    <a:pt x="364547" y="79851"/>
                    <a:pt x="350965" y="85166"/>
                  </a:cubicBezTo>
                  <a:cubicBezTo>
                    <a:pt x="344469" y="88709"/>
                    <a:pt x="339006" y="90038"/>
                    <a:pt x="334577" y="89152"/>
                  </a:cubicBezTo>
                  <a:cubicBezTo>
                    <a:pt x="330148" y="88266"/>
                    <a:pt x="322618" y="84871"/>
                    <a:pt x="311988" y="78965"/>
                  </a:cubicBezTo>
                  <a:cubicBezTo>
                    <a:pt x="296634" y="70107"/>
                    <a:pt x="282756" y="65678"/>
                    <a:pt x="270355" y="65678"/>
                  </a:cubicBezTo>
                  <a:cubicBezTo>
                    <a:pt x="251457" y="65678"/>
                    <a:pt x="247323" y="60363"/>
                    <a:pt x="257953" y="49733"/>
                  </a:cubicBezTo>
                  <a:cubicBezTo>
                    <a:pt x="262087" y="45599"/>
                    <a:pt x="261644" y="38070"/>
                    <a:pt x="256624" y="27144"/>
                  </a:cubicBezTo>
                  <a:cubicBezTo>
                    <a:pt x="251604" y="16219"/>
                    <a:pt x="252048" y="8690"/>
                    <a:pt x="257953" y="4556"/>
                  </a:cubicBezTo>
                  <a:cubicBezTo>
                    <a:pt x="263858" y="1013"/>
                    <a:pt x="267992" y="-464"/>
                    <a:pt x="270355" y="127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5724596-9E69-0914-7D89-770DDD02B3B2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227967" y="684800"/>
              <a:ext cx="596013" cy="622990"/>
            </a:xfrm>
            <a:custGeom>
              <a:avLst/>
              <a:gdLst/>
              <a:ahLst/>
              <a:cxnLst/>
              <a:rect l="l" t="t" r="r" b="b"/>
              <a:pathLst>
                <a:path w="596013" h="622990">
                  <a:moveTo>
                    <a:pt x="173948" y="462303"/>
                  </a:moveTo>
                  <a:cubicBezTo>
                    <a:pt x="171154" y="462240"/>
                    <a:pt x="167725" y="462462"/>
                    <a:pt x="163661" y="462970"/>
                  </a:cubicBezTo>
                  <a:cubicBezTo>
                    <a:pt x="155533" y="463986"/>
                    <a:pt x="144992" y="466526"/>
                    <a:pt x="132038" y="470590"/>
                  </a:cubicBezTo>
                  <a:cubicBezTo>
                    <a:pt x="119084" y="474654"/>
                    <a:pt x="101685" y="480496"/>
                    <a:pt x="79841" y="488116"/>
                  </a:cubicBezTo>
                  <a:cubicBezTo>
                    <a:pt x="65617" y="493704"/>
                    <a:pt x="56473" y="498784"/>
                    <a:pt x="52409" y="503356"/>
                  </a:cubicBezTo>
                  <a:cubicBezTo>
                    <a:pt x="48345" y="507928"/>
                    <a:pt x="48599" y="513135"/>
                    <a:pt x="53171" y="518977"/>
                  </a:cubicBezTo>
                  <a:cubicBezTo>
                    <a:pt x="57743" y="524819"/>
                    <a:pt x="67395" y="532820"/>
                    <a:pt x="82127" y="542980"/>
                  </a:cubicBezTo>
                  <a:cubicBezTo>
                    <a:pt x="143595" y="583620"/>
                    <a:pt x="193887" y="595812"/>
                    <a:pt x="233003" y="579556"/>
                  </a:cubicBezTo>
                  <a:cubicBezTo>
                    <a:pt x="244687" y="574984"/>
                    <a:pt x="259927" y="563935"/>
                    <a:pt x="278723" y="546409"/>
                  </a:cubicBezTo>
                  <a:cubicBezTo>
                    <a:pt x="297519" y="528883"/>
                    <a:pt x="305647" y="518342"/>
                    <a:pt x="303107" y="514786"/>
                  </a:cubicBezTo>
                  <a:cubicBezTo>
                    <a:pt x="301075" y="511230"/>
                    <a:pt x="284311" y="507928"/>
                    <a:pt x="252815" y="504880"/>
                  </a:cubicBezTo>
                  <a:cubicBezTo>
                    <a:pt x="227415" y="503356"/>
                    <a:pt x="209762" y="500054"/>
                    <a:pt x="199856" y="494974"/>
                  </a:cubicBezTo>
                  <a:cubicBezTo>
                    <a:pt x="189950" y="489894"/>
                    <a:pt x="184997" y="482274"/>
                    <a:pt x="184997" y="472114"/>
                  </a:cubicBezTo>
                  <a:cubicBezTo>
                    <a:pt x="184997" y="467542"/>
                    <a:pt x="183473" y="464621"/>
                    <a:pt x="180425" y="463351"/>
                  </a:cubicBezTo>
                  <a:cubicBezTo>
                    <a:pt x="178901" y="462716"/>
                    <a:pt x="176742" y="462367"/>
                    <a:pt x="173948" y="462303"/>
                  </a:cubicBezTo>
                  <a:close/>
                  <a:moveTo>
                    <a:pt x="341207" y="430204"/>
                  </a:moveTo>
                  <a:cubicBezTo>
                    <a:pt x="333079" y="431220"/>
                    <a:pt x="318474" y="433887"/>
                    <a:pt x="297392" y="438205"/>
                  </a:cubicBezTo>
                  <a:cubicBezTo>
                    <a:pt x="276310" y="442523"/>
                    <a:pt x="264880" y="444047"/>
                    <a:pt x="263102" y="442777"/>
                  </a:cubicBezTo>
                  <a:cubicBezTo>
                    <a:pt x="261324" y="441507"/>
                    <a:pt x="257895" y="442396"/>
                    <a:pt x="252815" y="445444"/>
                  </a:cubicBezTo>
                  <a:cubicBezTo>
                    <a:pt x="243163" y="452048"/>
                    <a:pt x="248243" y="457636"/>
                    <a:pt x="268055" y="462208"/>
                  </a:cubicBezTo>
                  <a:cubicBezTo>
                    <a:pt x="275675" y="463732"/>
                    <a:pt x="285073" y="465510"/>
                    <a:pt x="296249" y="467542"/>
                  </a:cubicBezTo>
                  <a:cubicBezTo>
                    <a:pt x="318601" y="471098"/>
                    <a:pt x="332571" y="471860"/>
                    <a:pt x="338159" y="469828"/>
                  </a:cubicBezTo>
                  <a:cubicBezTo>
                    <a:pt x="343747" y="467796"/>
                    <a:pt x="347557" y="460176"/>
                    <a:pt x="349589" y="446968"/>
                  </a:cubicBezTo>
                  <a:cubicBezTo>
                    <a:pt x="351621" y="439348"/>
                    <a:pt x="352129" y="434649"/>
                    <a:pt x="351113" y="432871"/>
                  </a:cubicBezTo>
                  <a:cubicBezTo>
                    <a:pt x="350097" y="431093"/>
                    <a:pt x="346795" y="430204"/>
                    <a:pt x="341207" y="430204"/>
                  </a:cubicBezTo>
                  <a:close/>
                  <a:moveTo>
                    <a:pt x="308441" y="142740"/>
                  </a:moveTo>
                  <a:cubicBezTo>
                    <a:pt x="305393" y="141597"/>
                    <a:pt x="297773" y="144454"/>
                    <a:pt x="285581" y="151312"/>
                  </a:cubicBezTo>
                  <a:cubicBezTo>
                    <a:pt x="284057" y="151820"/>
                    <a:pt x="282279" y="152582"/>
                    <a:pt x="280247" y="153598"/>
                  </a:cubicBezTo>
                  <a:cubicBezTo>
                    <a:pt x="272627" y="158170"/>
                    <a:pt x="268309" y="161980"/>
                    <a:pt x="267293" y="165028"/>
                  </a:cubicBezTo>
                  <a:cubicBezTo>
                    <a:pt x="266277" y="168076"/>
                    <a:pt x="266785" y="173918"/>
                    <a:pt x="268817" y="182554"/>
                  </a:cubicBezTo>
                  <a:cubicBezTo>
                    <a:pt x="272373" y="194746"/>
                    <a:pt x="273135" y="206176"/>
                    <a:pt x="271103" y="216844"/>
                  </a:cubicBezTo>
                  <a:cubicBezTo>
                    <a:pt x="268563" y="228020"/>
                    <a:pt x="268817" y="232592"/>
                    <a:pt x="271865" y="230560"/>
                  </a:cubicBezTo>
                  <a:cubicBezTo>
                    <a:pt x="273389" y="229544"/>
                    <a:pt x="277199" y="224464"/>
                    <a:pt x="283295" y="215320"/>
                  </a:cubicBezTo>
                  <a:cubicBezTo>
                    <a:pt x="287359" y="208208"/>
                    <a:pt x="292820" y="195508"/>
                    <a:pt x="299678" y="177220"/>
                  </a:cubicBezTo>
                  <a:cubicBezTo>
                    <a:pt x="306536" y="158932"/>
                    <a:pt x="309965" y="148264"/>
                    <a:pt x="309965" y="145216"/>
                  </a:cubicBezTo>
                  <a:cubicBezTo>
                    <a:pt x="309965" y="143946"/>
                    <a:pt x="309457" y="143121"/>
                    <a:pt x="308441" y="142740"/>
                  </a:cubicBezTo>
                  <a:close/>
                  <a:moveTo>
                    <a:pt x="430361" y="119308"/>
                  </a:moveTo>
                  <a:cubicBezTo>
                    <a:pt x="399373" y="118292"/>
                    <a:pt x="381847" y="125404"/>
                    <a:pt x="377783" y="140644"/>
                  </a:cubicBezTo>
                  <a:cubicBezTo>
                    <a:pt x="374735" y="150296"/>
                    <a:pt x="370163" y="158678"/>
                    <a:pt x="364067" y="165790"/>
                  </a:cubicBezTo>
                  <a:cubicBezTo>
                    <a:pt x="356955" y="173918"/>
                    <a:pt x="348827" y="186237"/>
                    <a:pt x="339683" y="202747"/>
                  </a:cubicBezTo>
                  <a:cubicBezTo>
                    <a:pt x="330539" y="219257"/>
                    <a:pt x="325967" y="229798"/>
                    <a:pt x="325967" y="234370"/>
                  </a:cubicBezTo>
                  <a:cubicBezTo>
                    <a:pt x="325967" y="239450"/>
                    <a:pt x="328253" y="241990"/>
                    <a:pt x="332825" y="241990"/>
                  </a:cubicBezTo>
                  <a:cubicBezTo>
                    <a:pt x="344509" y="241990"/>
                    <a:pt x="366226" y="227004"/>
                    <a:pt x="397976" y="197032"/>
                  </a:cubicBezTo>
                  <a:cubicBezTo>
                    <a:pt x="429726" y="167060"/>
                    <a:pt x="446109" y="145470"/>
                    <a:pt x="447125" y="132262"/>
                  </a:cubicBezTo>
                  <a:cubicBezTo>
                    <a:pt x="447633" y="126674"/>
                    <a:pt x="446998" y="123118"/>
                    <a:pt x="445220" y="121594"/>
                  </a:cubicBezTo>
                  <a:cubicBezTo>
                    <a:pt x="443442" y="120070"/>
                    <a:pt x="438489" y="119308"/>
                    <a:pt x="430361" y="119308"/>
                  </a:cubicBezTo>
                  <a:close/>
                  <a:moveTo>
                    <a:pt x="446340" y="76160"/>
                  </a:moveTo>
                  <a:cubicBezTo>
                    <a:pt x="451753" y="75969"/>
                    <a:pt x="456714" y="76128"/>
                    <a:pt x="461222" y="76636"/>
                  </a:cubicBezTo>
                  <a:cubicBezTo>
                    <a:pt x="479256" y="78668"/>
                    <a:pt x="495131" y="86542"/>
                    <a:pt x="508847" y="100258"/>
                  </a:cubicBezTo>
                  <a:cubicBezTo>
                    <a:pt x="525611" y="116006"/>
                    <a:pt x="528405" y="128452"/>
                    <a:pt x="517229" y="137596"/>
                  </a:cubicBezTo>
                  <a:cubicBezTo>
                    <a:pt x="511641" y="141660"/>
                    <a:pt x="503513" y="153344"/>
                    <a:pt x="492845" y="172648"/>
                  </a:cubicBezTo>
                  <a:cubicBezTo>
                    <a:pt x="483701" y="188396"/>
                    <a:pt x="467699" y="208208"/>
                    <a:pt x="444839" y="232084"/>
                  </a:cubicBezTo>
                  <a:cubicBezTo>
                    <a:pt x="421979" y="255960"/>
                    <a:pt x="404199" y="270946"/>
                    <a:pt x="391499" y="277042"/>
                  </a:cubicBezTo>
                  <a:cubicBezTo>
                    <a:pt x="382355" y="281614"/>
                    <a:pt x="373592" y="287583"/>
                    <a:pt x="365210" y="294949"/>
                  </a:cubicBezTo>
                  <a:cubicBezTo>
                    <a:pt x="356828" y="302315"/>
                    <a:pt x="352637" y="307522"/>
                    <a:pt x="352637" y="310570"/>
                  </a:cubicBezTo>
                  <a:cubicBezTo>
                    <a:pt x="352637" y="313618"/>
                    <a:pt x="347049" y="323016"/>
                    <a:pt x="335873" y="338764"/>
                  </a:cubicBezTo>
                  <a:cubicBezTo>
                    <a:pt x="324189" y="356036"/>
                    <a:pt x="319744" y="366196"/>
                    <a:pt x="322538" y="369244"/>
                  </a:cubicBezTo>
                  <a:cubicBezTo>
                    <a:pt x="325332" y="372292"/>
                    <a:pt x="340699" y="372800"/>
                    <a:pt x="368639" y="370768"/>
                  </a:cubicBezTo>
                  <a:cubicBezTo>
                    <a:pt x="442299" y="366196"/>
                    <a:pt x="491321" y="359846"/>
                    <a:pt x="515705" y="351718"/>
                  </a:cubicBezTo>
                  <a:cubicBezTo>
                    <a:pt x="525357" y="348162"/>
                    <a:pt x="537803" y="349940"/>
                    <a:pt x="553043" y="357052"/>
                  </a:cubicBezTo>
                  <a:cubicBezTo>
                    <a:pt x="568283" y="364164"/>
                    <a:pt x="577427" y="367720"/>
                    <a:pt x="580475" y="367720"/>
                  </a:cubicBezTo>
                  <a:cubicBezTo>
                    <a:pt x="584539" y="367720"/>
                    <a:pt x="588476" y="372038"/>
                    <a:pt x="592286" y="380674"/>
                  </a:cubicBezTo>
                  <a:cubicBezTo>
                    <a:pt x="596096" y="389310"/>
                    <a:pt x="596985" y="395406"/>
                    <a:pt x="594953" y="398962"/>
                  </a:cubicBezTo>
                  <a:cubicBezTo>
                    <a:pt x="591905" y="403026"/>
                    <a:pt x="587587" y="404296"/>
                    <a:pt x="581999" y="402772"/>
                  </a:cubicBezTo>
                  <a:cubicBezTo>
                    <a:pt x="575395" y="400740"/>
                    <a:pt x="554313" y="401502"/>
                    <a:pt x="518753" y="405058"/>
                  </a:cubicBezTo>
                  <a:cubicBezTo>
                    <a:pt x="483193" y="408614"/>
                    <a:pt x="456269" y="412170"/>
                    <a:pt x="437981" y="415726"/>
                  </a:cubicBezTo>
                  <a:cubicBezTo>
                    <a:pt x="422741" y="419282"/>
                    <a:pt x="413089" y="422457"/>
                    <a:pt x="409025" y="425251"/>
                  </a:cubicBezTo>
                  <a:cubicBezTo>
                    <a:pt x="404961" y="428045"/>
                    <a:pt x="400389" y="435284"/>
                    <a:pt x="395309" y="446968"/>
                  </a:cubicBezTo>
                  <a:cubicBezTo>
                    <a:pt x="384641" y="468812"/>
                    <a:pt x="383117" y="479734"/>
                    <a:pt x="390737" y="479734"/>
                  </a:cubicBezTo>
                  <a:cubicBezTo>
                    <a:pt x="393277" y="479734"/>
                    <a:pt x="396833" y="478464"/>
                    <a:pt x="401405" y="475924"/>
                  </a:cubicBezTo>
                  <a:cubicBezTo>
                    <a:pt x="413597" y="470844"/>
                    <a:pt x="431504" y="475035"/>
                    <a:pt x="455126" y="488497"/>
                  </a:cubicBezTo>
                  <a:cubicBezTo>
                    <a:pt x="478748" y="501959"/>
                    <a:pt x="506307" y="523930"/>
                    <a:pt x="537803" y="554410"/>
                  </a:cubicBezTo>
                  <a:cubicBezTo>
                    <a:pt x="547963" y="563554"/>
                    <a:pt x="553297" y="570285"/>
                    <a:pt x="553805" y="574603"/>
                  </a:cubicBezTo>
                  <a:cubicBezTo>
                    <a:pt x="554313" y="578921"/>
                    <a:pt x="550503" y="583874"/>
                    <a:pt x="542375" y="589462"/>
                  </a:cubicBezTo>
                  <a:cubicBezTo>
                    <a:pt x="535263" y="594542"/>
                    <a:pt x="528532" y="595812"/>
                    <a:pt x="522182" y="593272"/>
                  </a:cubicBezTo>
                  <a:cubicBezTo>
                    <a:pt x="515832" y="590732"/>
                    <a:pt x="503259" y="581842"/>
                    <a:pt x="484463" y="566602"/>
                  </a:cubicBezTo>
                  <a:cubicBezTo>
                    <a:pt x="459571" y="545266"/>
                    <a:pt x="427313" y="531804"/>
                    <a:pt x="387689" y="526216"/>
                  </a:cubicBezTo>
                  <a:cubicBezTo>
                    <a:pt x="373973" y="524184"/>
                    <a:pt x="363813" y="525454"/>
                    <a:pt x="357209" y="530026"/>
                  </a:cubicBezTo>
                  <a:cubicBezTo>
                    <a:pt x="350605" y="534598"/>
                    <a:pt x="340445" y="546028"/>
                    <a:pt x="326729" y="564316"/>
                  </a:cubicBezTo>
                  <a:cubicBezTo>
                    <a:pt x="321141" y="572952"/>
                    <a:pt x="303869" y="584890"/>
                    <a:pt x="274913" y="600130"/>
                  </a:cubicBezTo>
                  <a:cubicBezTo>
                    <a:pt x="245957" y="615370"/>
                    <a:pt x="226399" y="622990"/>
                    <a:pt x="216239" y="622990"/>
                  </a:cubicBezTo>
                  <a:cubicBezTo>
                    <a:pt x="202015" y="622990"/>
                    <a:pt x="171027" y="615878"/>
                    <a:pt x="123275" y="601654"/>
                  </a:cubicBezTo>
                  <a:cubicBezTo>
                    <a:pt x="85683" y="589970"/>
                    <a:pt x="50631" y="556950"/>
                    <a:pt x="18119" y="502594"/>
                  </a:cubicBezTo>
                  <a:cubicBezTo>
                    <a:pt x="8975" y="486846"/>
                    <a:pt x="3387" y="475924"/>
                    <a:pt x="1355" y="469828"/>
                  </a:cubicBezTo>
                  <a:cubicBezTo>
                    <a:pt x="-677" y="463732"/>
                    <a:pt x="-423" y="457890"/>
                    <a:pt x="2117" y="452302"/>
                  </a:cubicBezTo>
                  <a:cubicBezTo>
                    <a:pt x="5673" y="445190"/>
                    <a:pt x="11007" y="441253"/>
                    <a:pt x="18119" y="440491"/>
                  </a:cubicBezTo>
                  <a:cubicBezTo>
                    <a:pt x="25231" y="439729"/>
                    <a:pt x="31073" y="442650"/>
                    <a:pt x="35645" y="449254"/>
                  </a:cubicBezTo>
                  <a:cubicBezTo>
                    <a:pt x="38185" y="451794"/>
                    <a:pt x="42884" y="452810"/>
                    <a:pt x="49742" y="452302"/>
                  </a:cubicBezTo>
                  <a:cubicBezTo>
                    <a:pt x="56600" y="451794"/>
                    <a:pt x="71205" y="448746"/>
                    <a:pt x="93557" y="443158"/>
                  </a:cubicBezTo>
                  <a:cubicBezTo>
                    <a:pt x="128101" y="434014"/>
                    <a:pt x="150707" y="428680"/>
                    <a:pt x="161375" y="427156"/>
                  </a:cubicBezTo>
                  <a:cubicBezTo>
                    <a:pt x="180679" y="424108"/>
                    <a:pt x="194649" y="419663"/>
                    <a:pt x="203285" y="413821"/>
                  </a:cubicBezTo>
                  <a:cubicBezTo>
                    <a:pt x="211921" y="407979"/>
                    <a:pt x="223097" y="395914"/>
                    <a:pt x="236813" y="377626"/>
                  </a:cubicBezTo>
                  <a:cubicBezTo>
                    <a:pt x="254085" y="353750"/>
                    <a:pt x="263991" y="339272"/>
                    <a:pt x="266531" y="334192"/>
                  </a:cubicBezTo>
                  <a:cubicBezTo>
                    <a:pt x="269579" y="326572"/>
                    <a:pt x="263483" y="324286"/>
                    <a:pt x="248243" y="327334"/>
                  </a:cubicBezTo>
                  <a:cubicBezTo>
                    <a:pt x="244179" y="327842"/>
                    <a:pt x="239099" y="328858"/>
                    <a:pt x="233003" y="330382"/>
                  </a:cubicBezTo>
                  <a:cubicBezTo>
                    <a:pt x="219795" y="334446"/>
                    <a:pt x="210270" y="334954"/>
                    <a:pt x="204428" y="331906"/>
                  </a:cubicBezTo>
                  <a:cubicBezTo>
                    <a:pt x="198586" y="328858"/>
                    <a:pt x="195665" y="321492"/>
                    <a:pt x="195665" y="309808"/>
                  </a:cubicBezTo>
                  <a:cubicBezTo>
                    <a:pt x="195665" y="299648"/>
                    <a:pt x="194776" y="293679"/>
                    <a:pt x="192998" y="291901"/>
                  </a:cubicBezTo>
                  <a:cubicBezTo>
                    <a:pt x="191220" y="290123"/>
                    <a:pt x="185251" y="289234"/>
                    <a:pt x="175091" y="289234"/>
                  </a:cubicBezTo>
                  <a:cubicBezTo>
                    <a:pt x="158327" y="289234"/>
                    <a:pt x="146008" y="286440"/>
                    <a:pt x="138134" y="280852"/>
                  </a:cubicBezTo>
                  <a:cubicBezTo>
                    <a:pt x="130260" y="275264"/>
                    <a:pt x="122513" y="263834"/>
                    <a:pt x="114893" y="246562"/>
                  </a:cubicBezTo>
                  <a:cubicBezTo>
                    <a:pt x="110321" y="236402"/>
                    <a:pt x="106511" y="226115"/>
                    <a:pt x="103463" y="215701"/>
                  </a:cubicBezTo>
                  <a:cubicBezTo>
                    <a:pt x="100415" y="205287"/>
                    <a:pt x="98764" y="196905"/>
                    <a:pt x="98510" y="190555"/>
                  </a:cubicBezTo>
                  <a:cubicBezTo>
                    <a:pt x="98256" y="184205"/>
                    <a:pt x="99399" y="180776"/>
                    <a:pt x="101939" y="180268"/>
                  </a:cubicBezTo>
                  <a:cubicBezTo>
                    <a:pt x="104479" y="180268"/>
                    <a:pt x="115401" y="188142"/>
                    <a:pt x="134705" y="203890"/>
                  </a:cubicBezTo>
                  <a:cubicBezTo>
                    <a:pt x="154009" y="219638"/>
                    <a:pt x="163661" y="228782"/>
                    <a:pt x="163661" y="231322"/>
                  </a:cubicBezTo>
                  <a:cubicBezTo>
                    <a:pt x="163661" y="234370"/>
                    <a:pt x="171535" y="238053"/>
                    <a:pt x="187283" y="242371"/>
                  </a:cubicBezTo>
                  <a:cubicBezTo>
                    <a:pt x="203031" y="246689"/>
                    <a:pt x="211794" y="250372"/>
                    <a:pt x="213572" y="253420"/>
                  </a:cubicBezTo>
                  <a:cubicBezTo>
                    <a:pt x="215350" y="256468"/>
                    <a:pt x="219033" y="257992"/>
                    <a:pt x="224621" y="257992"/>
                  </a:cubicBezTo>
                  <a:cubicBezTo>
                    <a:pt x="226145" y="257992"/>
                    <a:pt x="227415" y="257865"/>
                    <a:pt x="228431" y="257611"/>
                  </a:cubicBezTo>
                  <a:cubicBezTo>
                    <a:pt x="229447" y="257357"/>
                    <a:pt x="229955" y="256595"/>
                    <a:pt x="229955" y="255325"/>
                  </a:cubicBezTo>
                  <a:cubicBezTo>
                    <a:pt x="229955" y="254055"/>
                    <a:pt x="229447" y="252531"/>
                    <a:pt x="228431" y="250753"/>
                  </a:cubicBezTo>
                  <a:cubicBezTo>
                    <a:pt x="227415" y="248975"/>
                    <a:pt x="226145" y="246308"/>
                    <a:pt x="224621" y="242752"/>
                  </a:cubicBezTo>
                  <a:cubicBezTo>
                    <a:pt x="219033" y="232592"/>
                    <a:pt x="216239" y="221416"/>
                    <a:pt x="216239" y="209224"/>
                  </a:cubicBezTo>
                  <a:lnTo>
                    <a:pt x="216239" y="190174"/>
                  </a:lnTo>
                  <a:lnTo>
                    <a:pt x="188807" y="190174"/>
                  </a:lnTo>
                  <a:cubicBezTo>
                    <a:pt x="170519" y="190174"/>
                    <a:pt x="157946" y="187761"/>
                    <a:pt x="151088" y="182935"/>
                  </a:cubicBezTo>
                  <a:cubicBezTo>
                    <a:pt x="144230" y="178109"/>
                    <a:pt x="141563" y="175442"/>
                    <a:pt x="143087" y="174934"/>
                  </a:cubicBezTo>
                  <a:cubicBezTo>
                    <a:pt x="144611" y="174426"/>
                    <a:pt x="148040" y="173537"/>
                    <a:pt x="153374" y="172267"/>
                  </a:cubicBezTo>
                  <a:cubicBezTo>
                    <a:pt x="158708" y="170997"/>
                    <a:pt x="167979" y="167822"/>
                    <a:pt x="181187" y="162742"/>
                  </a:cubicBezTo>
                  <a:cubicBezTo>
                    <a:pt x="189315" y="159186"/>
                    <a:pt x="194649" y="155884"/>
                    <a:pt x="197189" y="152836"/>
                  </a:cubicBezTo>
                  <a:cubicBezTo>
                    <a:pt x="199729" y="149788"/>
                    <a:pt x="200999" y="144708"/>
                    <a:pt x="200999" y="137596"/>
                  </a:cubicBezTo>
                  <a:cubicBezTo>
                    <a:pt x="200999" y="128960"/>
                    <a:pt x="202015" y="124261"/>
                    <a:pt x="204047" y="123499"/>
                  </a:cubicBezTo>
                  <a:cubicBezTo>
                    <a:pt x="206079" y="122737"/>
                    <a:pt x="211921" y="125150"/>
                    <a:pt x="221573" y="130738"/>
                  </a:cubicBezTo>
                  <a:cubicBezTo>
                    <a:pt x="229193" y="134294"/>
                    <a:pt x="235543" y="135691"/>
                    <a:pt x="240623" y="134929"/>
                  </a:cubicBezTo>
                  <a:cubicBezTo>
                    <a:pt x="245703" y="134167"/>
                    <a:pt x="256879" y="129976"/>
                    <a:pt x="274151" y="122356"/>
                  </a:cubicBezTo>
                  <a:cubicBezTo>
                    <a:pt x="290407" y="114736"/>
                    <a:pt x="300313" y="109275"/>
                    <a:pt x="303869" y="105973"/>
                  </a:cubicBezTo>
                  <a:cubicBezTo>
                    <a:pt x="307425" y="102671"/>
                    <a:pt x="308441" y="98226"/>
                    <a:pt x="306917" y="92638"/>
                  </a:cubicBezTo>
                  <a:cubicBezTo>
                    <a:pt x="305901" y="86542"/>
                    <a:pt x="305647" y="83113"/>
                    <a:pt x="306155" y="82351"/>
                  </a:cubicBezTo>
                  <a:cubicBezTo>
                    <a:pt x="306663" y="81589"/>
                    <a:pt x="309203" y="81970"/>
                    <a:pt x="313775" y="83494"/>
                  </a:cubicBezTo>
                  <a:cubicBezTo>
                    <a:pt x="329015" y="89590"/>
                    <a:pt x="340445" y="92892"/>
                    <a:pt x="348065" y="93400"/>
                  </a:cubicBezTo>
                  <a:cubicBezTo>
                    <a:pt x="355685" y="93908"/>
                    <a:pt x="368131" y="91876"/>
                    <a:pt x="385403" y="87304"/>
                  </a:cubicBezTo>
                  <a:cubicBezTo>
                    <a:pt x="409787" y="80446"/>
                    <a:pt x="430099" y="76731"/>
                    <a:pt x="446340" y="76160"/>
                  </a:cubicBezTo>
                  <a:close/>
                  <a:moveTo>
                    <a:pt x="300131" y="246"/>
                  </a:moveTo>
                  <a:cubicBezTo>
                    <a:pt x="302051" y="-135"/>
                    <a:pt x="303679" y="-72"/>
                    <a:pt x="305012" y="436"/>
                  </a:cubicBezTo>
                  <a:cubicBezTo>
                    <a:pt x="310346" y="2468"/>
                    <a:pt x="316823" y="4373"/>
                    <a:pt x="324443" y="6151"/>
                  </a:cubicBezTo>
                  <a:cubicBezTo>
                    <a:pt x="332063" y="7929"/>
                    <a:pt x="337905" y="11612"/>
                    <a:pt x="341969" y="17200"/>
                  </a:cubicBezTo>
                  <a:cubicBezTo>
                    <a:pt x="343493" y="19740"/>
                    <a:pt x="344255" y="22026"/>
                    <a:pt x="344255" y="24058"/>
                  </a:cubicBezTo>
                  <a:cubicBezTo>
                    <a:pt x="344255" y="26090"/>
                    <a:pt x="341715" y="28884"/>
                    <a:pt x="336635" y="32440"/>
                  </a:cubicBezTo>
                  <a:cubicBezTo>
                    <a:pt x="331555" y="35996"/>
                    <a:pt x="324697" y="40060"/>
                    <a:pt x="316061" y="44632"/>
                  </a:cubicBezTo>
                  <a:cubicBezTo>
                    <a:pt x="307425" y="49204"/>
                    <a:pt x="294979" y="54792"/>
                    <a:pt x="278723" y="61396"/>
                  </a:cubicBezTo>
                  <a:cubicBezTo>
                    <a:pt x="249767" y="74604"/>
                    <a:pt x="231733" y="82986"/>
                    <a:pt x="224621" y="86542"/>
                  </a:cubicBezTo>
                  <a:cubicBezTo>
                    <a:pt x="221065" y="88574"/>
                    <a:pt x="217890" y="89590"/>
                    <a:pt x="215096" y="89590"/>
                  </a:cubicBezTo>
                  <a:cubicBezTo>
                    <a:pt x="212302" y="89590"/>
                    <a:pt x="210905" y="88701"/>
                    <a:pt x="210905" y="86923"/>
                  </a:cubicBezTo>
                  <a:cubicBezTo>
                    <a:pt x="210905" y="85145"/>
                    <a:pt x="212429" y="82478"/>
                    <a:pt x="215477" y="78922"/>
                  </a:cubicBezTo>
                  <a:cubicBezTo>
                    <a:pt x="219541" y="74350"/>
                    <a:pt x="219033" y="69778"/>
                    <a:pt x="213953" y="65206"/>
                  </a:cubicBezTo>
                  <a:cubicBezTo>
                    <a:pt x="207857" y="60126"/>
                    <a:pt x="205698" y="56189"/>
                    <a:pt x="207476" y="53395"/>
                  </a:cubicBezTo>
                  <a:cubicBezTo>
                    <a:pt x="209254" y="50601"/>
                    <a:pt x="216747" y="46918"/>
                    <a:pt x="229955" y="42346"/>
                  </a:cubicBezTo>
                  <a:cubicBezTo>
                    <a:pt x="245195" y="36758"/>
                    <a:pt x="260181" y="27868"/>
                    <a:pt x="274913" y="15676"/>
                  </a:cubicBezTo>
                  <a:cubicBezTo>
                    <a:pt x="285962" y="6532"/>
                    <a:pt x="294368" y="1389"/>
                    <a:pt x="300131" y="246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6D4ED6C-6DF7-E530-5589-7E9BFFB41F87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895593" y="667346"/>
              <a:ext cx="634447" cy="707331"/>
            </a:xfrm>
            <a:custGeom>
              <a:avLst/>
              <a:gdLst/>
              <a:ahLst/>
              <a:cxnLst/>
              <a:rect l="l" t="t" r="r" b="b"/>
              <a:pathLst>
                <a:path w="634447" h="707331">
                  <a:moveTo>
                    <a:pt x="256255" y="533544"/>
                  </a:moveTo>
                  <a:cubicBezTo>
                    <a:pt x="250663" y="534097"/>
                    <a:pt x="241003" y="538803"/>
                    <a:pt x="227272" y="547661"/>
                  </a:cubicBezTo>
                  <a:cubicBezTo>
                    <a:pt x="206013" y="562425"/>
                    <a:pt x="192430" y="573498"/>
                    <a:pt x="186524" y="580880"/>
                  </a:cubicBezTo>
                  <a:cubicBezTo>
                    <a:pt x="180619" y="588262"/>
                    <a:pt x="179881" y="595053"/>
                    <a:pt x="184310" y="601254"/>
                  </a:cubicBezTo>
                  <a:cubicBezTo>
                    <a:pt x="188739" y="607455"/>
                    <a:pt x="200107" y="614984"/>
                    <a:pt x="218414" y="623842"/>
                  </a:cubicBezTo>
                  <a:cubicBezTo>
                    <a:pt x="237902" y="632701"/>
                    <a:pt x="250156" y="634620"/>
                    <a:pt x="255176" y="629600"/>
                  </a:cubicBezTo>
                  <a:cubicBezTo>
                    <a:pt x="260195" y="624581"/>
                    <a:pt x="263000" y="607307"/>
                    <a:pt x="263591" y="577780"/>
                  </a:cubicBezTo>
                  <a:cubicBezTo>
                    <a:pt x="265363" y="551795"/>
                    <a:pt x="264329" y="537327"/>
                    <a:pt x="260490" y="534374"/>
                  </a:cubicBezTo>
                  <a:cubicBezTo>
                    <a:pt x="259531" y="533636"/>
                    <a:pt x="258119" y="533359"/>
                    <a:pt x="256255" y="533544"/>
                  </a:cubicBezTo>
                  <a:close/>
                  <a:moveTo>
                    <a:pt x="392257" y="514886"/>
                  </a:moveTo>
                  <a:cubicBezTo>
                    <a:pt x="395063" y="514591"/>
                    <a:pt x="399417" y="515181"/>
                    <a:pt x="405324" y="516658"/>
                  </a:cubicBezTo>
                  <a:cubicBezTo>
                    <a:pt x="411819" y="518429"/>
                    <a:pt x="423039" y="521382"/>
                    <a:pt x="438984" y="525516"/>
                  </a:cubicBezTo>
                  <a:cubicBezTo>
                    <a:pt x="512213" y="546185"/>
                    <a:pt x="561819" y="565673"/>
                    <a:pt x="587803" y="583980"/>
                  </a:cubicBezTo>
                  <a:cubicBezTo>
                    <a:pt x="612606" y="602287"/>
                    <a:pt x="627517" y="618528"/>
                    <a:pt x="632537" y="632701"/>
                  </a:cubicBezTo>
                  <a:cubicBezTo>
                    <a:pt x="637557" y="646874"/>
                    <a:pt x="632685" y="658094"/>
                    <a:pt x="617921" y="666362"/>
                  </a:cubicBezTo>
                  <a:cubicBezTo>
                    <a:pt x="601386" y="675220"/>
                    <a:pt x="574220" y="664886"/>
                    <a:pt x="536425" y="635358"/>
                  </a:cubicBezTo>
                  <a:cubicBezTo>
                    <a:pt x="511622" y="616460"/>
                    <a:pt x="487705" y="599335"/>
                    <a:pt x="464673" y="583980"/>
                  </a:cubicBezTo>
                  <a:lnTo>
                    <a:pt x="414181" y="550319"/>
                  </a:lnTo>
                  <a:cubicBezTo>
                    <a:pt x="397055" y="538508"/>
                    <a:pt x="388492" y="527878"/>
                    <a:pt x="388492" y="518429"/>
                  </a:cubicBezTo>
                  <a:cubicBezTo>
                    <a:pt x="388197" y="516362"/>
                    <a:pt x="389452" y="515181"/>
                    <a:pt x="392257" y="514886"/>
                  </a:cubicBezTo>
                  <a:close/>
                  <a:moveTo>
                    <a:pt x="310540" y="218135"/>
                  </a:moveTo>
                  <a:cubicBezTo>
                    <a:pt x="303453" y="218135"/>
                    <a:pt x="302567" y="219168"/>
                    <a:pt x="307883" y="221235"/>
                  </a:cubicBezTo>
                  <a:cubicBezTo>
                    <a:pt x="313197" y="223302"/>
                    <a:pt x="317036" y="223154"/>
                    <a:pt x="319399" y="220792"/>
                  </a:cubicBezTo>
                  <a:cubicBezTo>
                    <a:pt x="320579" y="219611"/>
                    <a:pt x="319693" y="218725"/>
                    <a:pt x="316740" y="218135"/>
                  </a:cubicBezTo>
                  <a:cubicBezTo>
                    <a:pt x="315559" y="217544"/>
                    <a:pt x="313492" y="217544"/>
                    <a:pt x="310540" y="218135"/>
                  </a:cubicBezTo>
                  <a:close/>
                  <a:moveTo>
                    <a:pt x="233030" y="181816"/>
                  </a:moveTo>
                  <a:cubicBezTo>
                    <a:pt x="231554" y="182997"/>
                    <a:pt x="226682" y="187721"/>
                    <a:pt x="218414" y="195989"/>
                  </a:cubicBezTo>
                  <a:cubicBezTo>
                    <a:pt x="210146" y="206028"/>
                    <a:pt x="208670" y="211048"/>
                    <a:pt x="213985" y="211048"/>
                  </a:cubicBezTo>
                  <a:cubicBezTo>
                    <a:pt x="219300" y="211048"/>
                    <a:pt x="225353" y="207948"/>
                    <a:pt x="232144" y="201747"/>
                  </a:cubicBezTo>
                  <a:cubicBezTo>
                    <a:pt x="238936" y="195546"/>
                    <a:pt x="241445" y="190379"/>
                    <a:pt x="239674" y="186245"/>
                  </a:cubicBezTo>
                  <a:cubicBezTo>
                    <a:pt x="236721" y="182111"/>
                    <a:pt x="234507" y="180635"/>
                    <a:pt x="233030" y="181816"/>
                  </a:cubicBezTo>
                  <a:close/>
                  <a:moveTo>
                    <a:pt x="242331" y="222"/>
                  </a:moveTo>
                  <a:cubicBezTo>
                    <a:pt x="244693" y="812"/>
                    <a:pt x="253552" y="4356"/>
                    <a:pt x="268906" y="10852"/>
                  </a:cubicBezTo>
                  <a:cubicBezTo>
                    <a:pt x="288985" y="19710"/>
                    <a:pt x="303601" y="21924"/>
                    <a:pt x="312754" y="17495"/>
                  </a:cubicBezTo>
                  <a:cubicBezTo>
                    <a:pt x="321908" y="13066"/>
                    <a:pt x="333276" y="13214"/>
                    <a:pt x="346859" y="17938"/>
                  </a:cubicBezTo>
                  <a:cubicBezTo>
                    <a:pt x="368118" y="25025"/>
                    <a:pt x="379191" y="33292"/>
                    <a:pt x="380077" y="42741"/>
                  </a:cubicBezTo>
                  <a:cubicBezTo>
                    <a:pt x="380963" y="52190"/>
                    <a:pt x="371071" y="60162"/>
                    <a:pt x="350402" y="66658"/>
                  </a:cubicBezTo>
                  <a:cubicBezTo>
                    <a:pt x="312607" y="77879"/>
                    <a:pt x="294004" y="99434"/>
                    <a:pt x="294595" y="131324"/>
                  </a:cubicBezTo>
                  <a:cubicBezTo>
                    <a:pt x="294595" y="148450"/>
                    <a:pt x="295776" y="158046"/>
                    <a:pt x="298138" y="160113"/>
                  </a:cubicBezTo>
                  <a:cubicBezTo>
                    <a:pt x="300501" y="162180"/>
                    <a:pt x="313788" y="160851"/>
                    <a:pt x="338000" y="156127"/>
                  </a:cubicBezTo>
                  <a:cubicBezTo>
                    <a:pt x="354536" y="152584"/>
                    <a:pt x="366494" y="150812"/>
                    <a:pt x="373876" y="150812"/>
                  </a:cubicBezTo>
                  <a:cubicBezTo>
                    <a:pt x="381258" y="150812"/>
                    <a:pt x="390560" y="152879"/>
                    <a:pt x="401780" y="157013"/>
                  </a:cubicBezTo>
                  <a:cubicBezTo>
                    <a:pt x="418315" y="162328"/>
                    <a:pt x="427469" y="168824"/>
                    <a:pt x="429240" y="176501"/>
                  </a:cubicBezTo>
                  <a:cubicBezTo>
                    <a:pt x="429831" y="181225"/>
                    <a:pt x="421268" y="196284"/>
                    <a:pt x="403551" y="221678"/>
                  </a:cubicBezTo>
                  <a:cubicBezTo>
                    <a:pt x="385835" y="247072"/>
                    <a:pt x="372843" y="262130"/>
                    <a:pt x="364575" y="266855"/>
                  </a:cubicBezTo>
                  <a:cubicBezTo>
                    <a:pt x="359260" y="270398"/>
                    <a:pt x="348630" y="282357"/>
                    <a:pt x="332685" y="302731"/>
                  </a:cubicBezTo>
                  <a:cubicBezTo>
                    <a:pt x="316740" y="323105"/>
                    <a:pt x="308768" y="335063"/>
                    <a:pt x="308768" y="338607"/>
                  </a:cubicBezTo>
                  <a:cubicBezTo>
                    <a:pt x="308768" y="340969"/>
                    <a:pt x="311130" y="342445"/>
                    <a:pt x="315855" y="343036"/>
                  </a:cubicBezTo>
                  <a:cubicBezTo>
                    <a:pt x="320579" y="343626"/>
                    <a:pt x="326485" y="343479"/>
                    <a:pt x="333571" y="342593"/>
                  </a:cubicBezTo>
                  <a:cubicBezTo>
                    <a:pt x="340658" y="341707"/>
                    <a:pt x="348040" y="339788"/>
                    <a:pt x="355717" y="336835"/>
                  </a:cubicBezTo>
                  <a:cubicBezTo>
                    <a:pt x="366347" y="333882"/>
                    <a:pt x="372400" y="330782"/>
                    <a:pt x="373876" y="327534"/>
                  </a:cubicBezTo>
                  <a:cubicBezTo>
                    <a:pt x="375353" y="324286"/>
                    <a:pt x="373433" y="320004"/>
                    <a:pt x="368118" y="314690"/>
                  </a:cubicBezTo>
                  <a:cubicBezTo>
                    <a:pt x="365166" y="312327"/>
                    <a:pt x="370776" y="311146"/>
                    <a:pt x="384949" y="311146"/>
                  </a:cubicBezTo>
                  <a:cubicBezTo>
                    <a:pt x="421563" y="311146"/>
                    <a:pt x="456406" y="315280"/>
                    <a:pt x="489476" y="323548"/>
                  </a:cubicBezTo>
                  <a:cubicBezTo>
                    <a:pt x="510146" y="330044"/>
                    <a:pt x="520480" y="336835"/>
                    <a:pt x="520480" y="343922"/>
                  </a:cubicBezTo>
                  <a:cubicBezTo>
                    <a:pt x="520480" y="352780"/>
                    <a:pt x="515461" y="358981"/>
                    <a:pt x="505422" y="362524"/>
                  </a:cubicBezTo>
                  <a:cubicBezTo>
                    <a:pt x="495382" y="366067"/>
                    <a:pt x="475008" y="368430"/>
                    <a:pt x="444300" y="369611"/>
                  </a:cubicBezTo>
                  <a:cubicBezTo>
                    <a:pt x="409457" y="371973"/>
                    <a:pt x="385835" y="375959"/>
                    <a:pt x="373433" y="381569"/>
                  </a:cubicBezTo>
                  <a:cubicBezTo>
                    <a:pt x="361032" y="387180"/>
                    <a:pt x="353355" y="397071"/>
                    <a:pt x="350402" y="411244"/>
                  </a:cubicBezTo>
                  <a:cubicBezTo>
                    <a:pt x="348040" y="426599"/>
                    <a:pt x="340362" y="441953"/>
                    <a:pt x="327370" y="457307"/>
                  </a:cubicBezTo>
                  <a:cubicBezTo>
                    <a:pt x="317922" y="468528"/>
                    <a:pt x="312459" y="476795"/>
                    <a:pt x="310983" y="482110"/>
                  </a:cubicBezTo>
                  <a:cubicBezTo>
                    <a:pt x="309506" y="487425"/>
                    <a:pt x="310244" y="499236"/>
                    <a:pt x="313197" y="517543"/>
                  </a:cubicBezTo>
                  <a:cubicBezTo>
                    <a:pt x="316150" y="541165"/>
                    <a:pt x="317183" y="572169"/>
                    <a:pt x="316298" y="610555"/>
                  </a:cubicBezTo>
                  <a:cubicBezTo>
                    <a:pt x="315412" y="648941"/>
                    <a:pt x="312902" y="674630"/>
                    <a:pt x="308768" y="687622"/>
                  </a:cubicBezTo>
                  <a:cubicBezTo>
                    <a:pt x="305225" y="697661"/>
                    <a:pt x="301977" y="703567"/>
                    <a:pt x="299024" y="705338"/>
                  </a:cubicBezTo>
                  <a:cubicBezTo>
                    <a:pt x="296071" y="707110"/>
                    <a:pt x="289575" y="707701"/>
                    <a:pt x="279536" y="707110"/>
                  </a:cubicBezTo>
                  <a:cubicBezTo>
                    <a:pt x="264182" y="705929"/>
                    <a:pt x="254733" y="700909"/>
                    <a:pt x="251190" y="692051"/>
                  </a:cubicBezTo>
                  <a:cubicBezTo>
                    <a:pt x="244693" y="679649"/>
                    <a:pt x="229930" y="662081"/>
                    <a:pt x="206898" y="639344"/>
                  </a:cubicBezTo>
                  <a:cubicBezTo>
                    <a:pt x="183867" y="616608"/>
                    <a:pt x="169398" y="605240"/>
                    <a:pt x="163493" y="605240"/>
                  </a:cubicBezTo>
                  <a:cubicBezTo>
                    <a:pt x="150501" y="605240"/>
                    <a:pt x="123631" y="621480"/>
                    <a:pt x="82883" y="653960"/>
                  </a:cubicBezTo>
                  <a:cubicBezTo>
                    <a:pt x="36820" y="691756"/>
                    <a:pt x="9655" y="707110"/>
                    <a:pt x="1387" y="700023"/>
                  </a:cubicBezTo>
                  <a:cubicBezTo>
                    <a:pt x="-2156" y="696480"/>
                    <a:pt x="1092" y="691460"/>
                    <a:pt x="11131" y="684964"/>
                  </a:cubicBezTo>
                  <a:cubicBezTo>
                    <a:pt x="33572" y="669610"/>
                    <a:pt x="78454" y="631815"/>
                    <a:pt x="145776" y="571579"/>
                  </a:cubicBezTo>
                  <a:cubicBezTo>
                    <a:pt x="213099" y="511343"/>
                    <a:pt x="249418" y="475614"/>
                    <a:pt x="254733" y="464394"/>
                  </a:cubicBezTo>
                  <a:cubicBezTo>
                    <a:pt x="258866" y="457898"/>
                    <a:pt x="259605" y="449335"/>
                    <a:pt x="256947" y="438705"/>
                  </a:cubicBezTo>
                  <a:cubicBezTo>
                    <a:pt x="254290" y="428075"/>
                    <a:pt x="249713" y="422760"/>
                    <a:pt x="243217" y="422760"/>
                  </a:cubicBezTo>
                  <a:cubicBezTo>
                    <a:pt x="237311" y="422760"/>
                    <a:pt x="216052" y="431323"/>
                    <a:pt x="179438" y="448449"/>
                  </a:cubicBezTo>
                  <a:cubicBezTo>
                    <a:pt x="83769" y="491559"/>
                    <a:pt x="35934" y="494217"/>
                    <a:pt x="35934" y="456421"/>
                  </a:cubicBezTo>
                  <a:cubicBezTo>
                    <a:pt x="35934" y="448154"/>
                    <a:pt x="38444" y="441805"/>
                    <a:pt x="43464" y="437376"/>
                  </a:cubicBezTo>
                  <a:cubicBezTo>
                    <a:pt x="48483" y="432947"/>
                    <a:pt x="57489" y="429551"/>
                    <a:pt x="70481" y="427189"/>
                  </a:cubicBezTo>
                  <a:cubicBezTo>
                    <a:pt x="92332" y="422465"/>
                    <a:pt x="127322" y="400024"/>
                    <a:pt x="175452" y="359867"/>
                  </a:cubicBezTo>
                  <a:cubicBezTo>
                    <a:pt x="223581" y="319709"/>
                    <a:pt x="247646" y="292839"/>
                    <a:pt x="247646" y="279256"/>
                  </a:cubicBezTo>
                  <a:cubicBezTo>
                    <a:pt x="247646" y="270989"/>
                    <a:pt x="246465" y="266707"/>
                    <a:pt x="244103" y="266412"/>
                  </a:cubicBezTo>
                  <a:cubicBezTo>
                    <a:pt x="241741" y="266117"/>
                    <a:pt x="235540" y="269808"/>
                    <a:pt x="225501" y="277485"/>
                  </a:cubicBezTo>
                  <a:cubicBezTo>
                    <a:pt x="193611" y="299926"/>
                    <a:pt x="172056" y="309079"/>
                    <a:pt x="160835" y="304945"/>
                  </a:cubicBezTo>
                  <a:cubicBezTo>
                    <a:pt x="156702" y="302583"/>
                    <a:pt x="150944" y="294020"/>
                    <a:pt x="143562" y="279256"/>
                  </a:cubicBezTo>
                  <a:cubicBezTo>
                    <a:pt x="136180" y="264493"/>
                    <a:pt x="132489" y="252977"/>
                    <a:pt x="132489" y="244709"/>
                  </a:cubicBezTo>
                  <a:cubicBezTo>
                    <a:pt x="132489" y="239394"/>
                    <a:pt x="140166" y="228912"/>
                    <a:pt x="155520" y="213263"/>
                  </a:cubicBezTo>
                  <a:cubicBezTo>
                    <a:pt x="170875" y="197613"/>
                    <a:pt x="188148" y="177239"/>
                    <a:pt x="207341" y="152141"/>
                  </a:cubicBezTo>
                  <a:cubicBezTo>
                    <a:pt x="226534" y="127042"/>
                    <a:pt x="236131" y="112426"/>
                    <a:pt x="236131" y="108292"/>
                  </a:cubicBezTo>
                  <a:cubicBezTo>
                    <a:pt x="236131" y="104158"/>
                    <a:pt x="230520" y="103273"/>
                    <a:pt x="219300" y="105635"/>
                  </a:cubicBezTo>
                  <a:cubicBezTo>
                    <a:pt x="200993" y="111540"/>
                    <a:pt x="181947" y="112574"/>
                    <a:pt x="162164" y="108735"/>
                  </a:cubicBezTo>
                  <a:cubicBezTo>
                    <a:pt x="142381" y="104897"/>
                    <a:pt x="132489" y="98548"/>
                    <a:pt x="132489" y="89690"/>
                  </a:cubicBezTo>
                  <a:cubicBezTo>
                    <a:pt x="132489" y="86147"/>
                    <a:pt x="141052" y="83194"/>
                    <a:pt x="158178" y="80832"/>
                  </a:cubicBezTo>
                  <a:cubicBezTo>
                    <a:pt x="171170" y="78470"/>
                    <a:pt x="187115" y="73450"/>
                    <a:pt x="206013" y="65773"/>
                  </a:cubicBezTo>
                  <a:cubicBezTo>
                    <a:pt x="224910" y="58096"/>
                    <a:pt x="235835" y="52190"/>
                    <a:pt x="238788" y="48056"/>
                  </a:cubicBezTo>
                  <a:cubicBezTo>
                    <a:pt x="240560" y="44513"/>
                    <a:pt x="239821" y="36688"/>
                    <a:pt x="236573" y="24582"/>
                  </a:cubicBezTo>
                  <a:cubicBezTo>
                    <a:pt x="233325" y="12476"/>
                    <a:pt x="232587" y="4946"/>
                    <a:pt x="234359" y="1993"/>
                  </a:cubicBezTo>
                  <a:cubicBezTo>
                    <a:pt x="237311" y="222"/>
                    <a:pt x="239969" y="-369"/>
                    <a:pt x="242331" y="22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E282048-170B-BF36-E434-0C88631BF6D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615474" y="727823"/>
              <a:ext cx="568788" cy="605019"/>
            </a:xfrm>
            <a:custGeom>
              <a:avLst/>
              <a:gdLst/>
              <a:ahLst/>
              <a:cxnLst/>
              <a:rect l="l" t="t" r="r" b="b"/>
              <a:pathLst>
                <a:path w="568788" h="605019">
                  <a:moveTo>
                    <a:pt x="309685" y="442027"/>
                  </a:moveTo>
                  <a:cubicBezTo>
                    <a:pt x="305551" y="442027"/>
                    <a:pt x="300236" y="447342"/>
                    <a:pt x="293740" y="457972"/>
                  </a:cubicBezTo>
                  <a:cubicBezTo>
                    <a:pt x="287244" y="468602"/>
                    <a:pt x="285472" y="475098"/>
                    <a:pt x="288425" y="477460"/>
                  </a:cubicBezTo>
                  <a:cubicBezTo>
                    <a:pt x="289606" y="478641"/>
                    <a:pt x="292411" y="477313"/>
                    <a:pt x="296841" y="473474"/>
                  </a:cubicBezTo>
                  <a:cubicBezTo>
                    <a:pt x="301269" y="469635"/>
                    <a:pt x="305403" y="465059"/>
                    <a:pt x="309242" y="459744"/>
                  </a:cubicBezTo>
                  <a:cubicBezTo>
                    <a:pt x="313080" y="454429"/>
                    <a:pt x="315000" y="450295"/>
                    <a:pt x="315000" y="447342"/>
                  </a:cubicBezTo>
                  <a:cubicBezTo>
                    <a:pt x="315000" y="443799"/>
                    <a:pt x="313228" y="442027"/>
                    <a:pt x="309685" y="442027"/>
                  </a:cubicBezTo>
                  <a:close/>
                  <a:moveTo>
                    <a:pt x="471791" y="383563"/>
                  </a:moveTo>
                  <a:cubicBezTo>
                    <a:pt x="477105" y="384153"/>
                    <a:pt x="493346" y="393602"/>
                    <a:pt x="520511" y="411909"/>
                  </a:cubicBezTo>
                  <a:cubicBezTo>
                    <a:pt x="542952" y="428445"/>
                    <a:pt x="557420" y="441732"/>
                    <a:pt x="563917" y="451771"/>
                  </a:cubicBezTo>
                  <a:cubicBezTo>
                    <a:pt x="570412" y="461811"/>
                    <a:pt x="570412" y="472736"/>
                    <a:pt x="563917" y="484547"/>
                  </a:cubicBezTo>
                  <a:cubicBezTo>
                    <a:pt x="559192" y="493405"/>
                    <a:pt x="551810" y="499311"/>
                    <a:pt x="541771" y="502263"/>
                  </a:cubicBezTo>
                  <a:cubicBezTo>
                    <a:pt x="536456" y="504625"/>
                    <a:pt x="525678" y="506397"/>
                    <a:pt x="509438" y="507578"/>
                  </a:cubicBezTo>
                  <a:cubicBezTo>
                    <a:pt x="493198" y="508759"/>
                    <a:pt x="477844" y="509055"/>
                    <a:pt x="463375" y="508464"/>
                  </a:cubicBezTo>
                  <a:cubicBezTo>
                    <a:pt x="448907" y="507873"/>
                    <a:pt x="441673" y="506692"/>
                    <a:pt x="441673" y="504921"/>
                  </a:cubicBezTo>
                  <a:cubicBezTo>
                    <a:pt x="441673" y="502559"/>
                    <a:pt x="448169" y="493700"/>
                    <a:pt x="461161" y="478346"/>
                  </a:cubicBezTo>
                  <a:cubicBezTo>
                    <a:pt x="470610" y="465944"/>
                    <a:pt x="476072" y="453986"/>
                    <a:pt x="477548" y="442470"/>
                  </a:cubicBezTo>
                  <a:cubicBezTo>
                    <a:pt x="479025" y="430954"/>
                    <a:pt x="476220" y="415452"/>
                    <a:pt x="469133" y="395964"/>
                  </a:cubicBezTo>
                  <a:cubicBezTo>
                    <a:pt x="466771" y="387106"/>
                    <a:pt x="467657" y="382972"/>
                    <a:pt x="471791" y="383563"/>
                  </a:cubicBezTo>
                  <a:close/>
                  <a:moveTo>
                    <a:pt x="161530" y="250025"/>
                  </a:moveTo>
                  <a:cubicBezTo>
                    <a:pt x="157839" y="251353"/>
                    <a:pt x="154666" y="255709"/>
                    <a:pt x="152008" y="263090"/>
                  </a:cubicBezTo>
                  <a:cubicBezTo>
                    <a:pt x="149055" y="270177"/>
                    <a:pt x="145807" y="281102"/>
                    <a:pt x="142264" y="295866"/>
                  </a:cubicBezTo>
                  <a:cubicBezTo>
                    <a:pt x="135768" y="326575"/>
                    <a:pt x="130453" y="348425"/>
                    <a:pt x="126319" y="361417"/>
                  </a:cubicBezTo>
                  <a:cubicBezTo>
                    <a:pt x="122185" y="374409"/>
                    <a:pt x="122185" y="384449"/>
                    <a:pt x="126319" y="391535"/>
                  </a:cubicBezTo>
                  <a:cubicBezTo>
                    <a:pt x="129863" y="396850"/>
                    <a:pt x="134587" y="393307"/>
                    <a:pt x="140492" y="380905"/>
                  </a:cubicBezTo>
                  <a:cubicBezTo>
                    <a:pt x="141673" y="378543"/>
                    <a:pt x="143445" y="375590"/>
                    <a:pt x="145807" y="372047"/>
                  </a:cubicBezTo>
                  <a:cubicBezTo>
                    <a:pt x="164705" y="331299"/>
                    <a:pt x="176073" y="303543"/>
                    <a:pt x="179911" y="288779"/>
                  </a:cubicBezTo>
                  <a:cubicBezTo>
                    <a:pt x="183750" y="274016"/>
                    <a:pt x="181831" y="262795"/>
                    <a:pt x="174153" y="255118"/>
                  </a:cubicBezTo>
                  <a:cubicBezTo>
                    <a:pt x="169429" y="250394"/>
                    <a:pt x="165221" y="248696"/>
                    <a:pt x="161530" y="250025"/>
                  </a:cubicBezTo>
                  <a:close/>
                  <a:moveTo>
                    <a:pt x="301712" y="224557"/>
                  </a:moveTo>
                  <a:cubicBezTo>
                    <a:pt x="297578" y="225443"/>
                    <a:pt x="289606" y="230905"/>
                    <a:pt x="277795" y="240945"/>
                  </a:cubicBezTo>
                  <a:cubicBezTo>
                    <a:pt x="264212" y="252165"/>
                    <a:pt x="254173" y="259252"/>
                    <a:pt x="247677" y="262205"/>
                  </a:cubicBezTo>
                  <a:cubicBezTo>
                    <a:pt x="240000" y="263976"/>
                    <a:pt x="232175" y="271949"/>
                    <a:pt x="224202" y="286122"/>
                  </a:cubicBezTo>
                  <a:cubicBezTo>
                    <a:pt x="216230" y="300295"/>
                    <a:pt x="208996" y="316830"/>
                    <a:pt x="202500" y="335728"/>
                  </a:cubicBezTo>
                  <a:cubicBezTo>
                    <a:pt x="196594" y="355807"/>
                    <a:pt x="190394" y="371456"/>
                    <a:pt x="183897" y="382677"/>
                  </a:cubicBezTo>
                  <a:cubicBezTo>
                    <a:pt x="181535" y="387992"/>
                    <a:pt x="179616" y="392273"/>
                    <a:pt x="178140" y="395521"/>
                  </a:cubicBezTo>
                  <a:cubicBezTo>
                    <a:pt x="176663" y="398769"/>
                    <a:pt x="175925" y="401575"/>
                    <a:pt x="175925" y="403937"/>
                  </a:cubicBezTo>
                  <a:cubicBezTo>
                    <a:pt x="175925" y="406299"/>
                    <a:pt x="176663" y="408218"/>
                    <a:pt x="178140" y="409695"/>
                  </a:cubicBezTo>
                  <a:cubicBezTo>
                    <a:pt x="179616" y="411171"/>
                    <a:pt x="181535" y="411909"/>
                    <a:pt x="183897" y="411909"/>
                  </a:cubicBezTo>
                  <a:cubicBezTo>
                    <a:pt x="190394" y="411909"/>
                    <a:pt x="200728" y="415157"/>
                    <a:pt x="214901" y="421653"/>
                  </a:cubicBezTo>
                  <a:cubicBezTo>
                    <a:pt x="225531" y="426968"/>
                    <a:pt x="233208" y="429330"/>
                    <a:pt x="237933" y="428740"/>
                  </a:cubicBezTo>
                  <a:cubicBezTo>
                    <a:pt x="242657" y="428149"/>
                    <a:pt x="252992" y="424015"/>
                    <a:pt x="268937" y="416338"/>
                  </a:cubicBezTo>
                  <a:cubicBezTo>
                    <a:pt x="293740" y="403937"/>
                    <a:pt x="308799" y="391978"/>
                    <a:pt x="314114" y="380462"/>
                  </a:cubicBezTo>
                  <a:cubicBezTo>
                    <a:pt x="319429" y="368947"/>
                    <a:pt x="321200" y="344586"/>
                    <a:pt x="319429" y="307382"/>
                  </a:cubicBezTo>
                  <a:cubicBezTo>
                    <a:pt x="317657" y="265453"/>
                    <a:pt x="315295" y="240945"/>
                    <a:pt x="312342" y="233858"/>
                  </a:cubicBezTo>
                  <a:cubicBezTo>
                    <a:pt x="309389" y="226772"/>
                    <a:pt x="305846" y="223671"/>
                    <a:pt x="301712" y="224557"/>
                  </a:cubicBezTo>
                  <a:close/>
                  <a:moveTo>
                    <a:pt x="402697" y="162992"/>
                  </a:moveTo>
                  <a:cubicBezTo>
                    <a:pt x="391476" y="162992"/>
                    <a:pt x="377007" y="168159"/>
                    <a:pt x="359291" y="178494"/>
                  </a:cubicBezTo>
                  <a:cubicBezTo>
                    <a:pt x="341575" y="188829"/>
                    <a:pt x="333307" y="196949"/>
                    <a:pt x="334488" y="202854"/>
                  </a:cubicBezTo>
                  <a:cubicBezTo>
                    <a:pt x="334488" y="206398"/>
                    <a:pt x="342165" y="213484"/>
                    <a:pt x="357519" y="224114"/>
                  </a:cubicBezTo>
                  <a:lnTo>
                    <a:pt x="380551" y="241831"/>
                  </a:lnTo>
                  <a:lnTo>
                    <a:pt x="393838" y="221457"/>
                  </a:lnTo>
                  <a:cubicBezTo>
                    <a:pt x="402106" y="207874"/>
                    <a:pt x="407716" y="194882"/>
                    <a:pt x="410669" y="182480"/>
                  </a:cubicBezTo>
                  <a:cubicBezTo>
                    <a:pt x="411850" y="174213"/>
                    <a:pt x="411997" y="168898"/>
                    <a:pt x="411112" y="166536"/>
                  </a:cubicBezTo>
                  <a:cubicBezTo>
                    <a:pt x="410226" y="164173"/>
                    <a:pt x="407421" y="162992"/>
                    <a:pt x="402697" y="162992"/>
                  </a:cubicBezTo>
                  <a:close/>
                  <a:moveTo>
                    <a:pt x="48034" y="222"/>
                  </a:moveTo>
                  <a:cubicBezTo>
                    <a:pt x="50765" y="-221"/>
                    <a:pt x="54568" y="1"/>
                    <a:pt x="59439" y="886"/>
                  </a:cubicBezTo>
                  <a:cubicBezTo>
                    <a:pt x="69183" y="2658"/>
                    <a:pt x="80404" y="6792"/>
                    <a:pt x="93100" y="13288"/>
                  </a:cubicBezTo>
                  <a:cubicBezTo>
                    <a:pt x="105797" y="19784"/>
                    <a:pt x="114213" y="25985"/>
                    <a:pt x="118346" y="31890"/>
                  </a:cubicBezTo>
                  <a:cubicBezTo>
                    <a:pt x="122481" y="38977"/>
                    <a:pt x="122185" y="46063"/>
                    <a:pt x="117461" y="53150"/>
                  </a:cubicBezTo>
                  <a:cubicBezTo>
                    <a:pt x="112736" y="60237"/>
                    <a:pt x="101811" y="69685"/>
                    <a:pt x="84685" y="81496"/>
                  </a:cubicBezTo>
                  <a:cubicBezTo>
                    <a:pt x="55748" y="102166"/>
                    <a:pt x="42165" y="107481"/>
                    <a:pt x="43938" y="97441"/>
                  </a:cubicBezTo>
                  <a:cubicBezTo>
                    <a:pt x="44528" y="95670"/>
                    <a:pt x="45118" y="93898"/>
                    <a:pt x="45709" y="92126"/>
                  </a:cubicBezTo>
                  <a:cubicBezTo>
                    <a:pt x="49843" y="82677"/>
                    <a:pt x="52205" y="68357"/>
                    <a:pt x="52795" y="49164"/>
                  </a:cubicBezTo>
                  <a:cubicBezTo>
                    <a:pt x="53386" y="29971"/>
                    <a:pt x="52205" y="18898"/>
                    <a:pt x="49252" y="15945"/>
                  </a:cubicBezTo>
                  <a:cubicBezTo>
                    <a:pt x="45118" y="11811"/>
                    <a:pt x="43051" y="7678"/>
                    <a:pt x="43051" y="3544"/>
                  </a:cubicBezTo>
                  <a:cubicBezTo>
                    <a:pt x="43642" y="1772"/>
                    <a:pt x="45303" y="665"/>
                    <a:pt x="48034" y="222"/>
                  </a:cubicBezTo>
                  <a:close/>
                  <a:moveTo>
                    <a:pt x="308356" y="1"/>
                  </a:moveTo>
                  <a:cubicBezTo>
                    <a:pt x="312194" y="1"/>
                    <a:pt x="315885" y="2067"/>
                    <a:pt x="319429" y="6201"/>
                  </a:cubicBezTo>
                  <a:cubicBezTo>
                    <a:pt x="329468" y="15650"/>
                    <a:pt x="328877" y="30709"/>
                    <a:pt x="317657" y="51378"/>
                  </a:cubicBezTo>
                  <a:cubicBezTo>
                    <a:pt x="311752" y="63780"/>
                    <a:pt x="302599" y="85778"/>
                    <a:pt x="290196" y="117372"/>
                  </a:cubicBezTo>
                  <a:cubicBezTo>
                    <a:pt x="277795" y="148967"/>
                    <a:pt x="272332" y="165355"/>
                    <a:pt x="273809" y="166536"/>
                  </a:cubicBezTo>
                  <a:cubicBezTo>
                    <a:pt x="275285" y="167717"/>
                    <a:pt x="296988" y="158268"/>
                    <a:pt x="338917" y="138189"/>
                  </a:cubicBezTo>
                  <a:cubicBezTo>
                    <a:pt x="366082" y="125197"/>
                    <a:pt x="384980" y="116929"/>
                    <a:pt x="395610" y="113386"/>
                  </a:cubicBezTo>
                  <a:cubicBezTo>
                    <a:pt x="406239" y="109843"/>
                    <a:pt x="417165" y="108957"/>
                    <a:pt x="428385" y="110729"/>
                  </a:cubicBezTo>
                  <a:cubicBezTo>
                    <a:pt x="447283" y="112500"/>
                    <a:pt x="459684" y="116339"/>
                    <a:pt x="465590" y="122244"/>
                  </a:cubicBezTo>
                  <a:cubicBezTo>
                    <a:pt x="473267" y="129922"/>
                    <a:pt x="475629" y="142914"/>
                    <a:pt x="472676" y="161221"/>
                  </a:cubicBezTo>
                  <a:cubicBezTo>
                    <a:pt x="469724" y="179528"/>
                    <a:pt x="462637" y="200197"/>
                    <a:pt x="451417" y="223228"/>
                  </a:cubicBezTo>
                  <a:cubicBezTo>
                    <a:pt x="437834" y="250394"/>
                    <a:pt x="431043" y="266191"/>
                    <a:pt x="431043" y="270620"/>
                  </a:cubicBezTo>
                  <a:cubicBezTo>
                    <a:pt x="431043" y="275049"/>
                    <a:pt x="421594" y="288189"/>
                    <a:pt x="402697" y="310039"/>
                  </a:cubicBezTo>
                  <a:cubicBezTo>
                    <a:pt x="386161" y="336023"/>
                    <a:pt x="379960" y="349606"/>
                    <a:pt x="384094" y="350787"/>
                  </a:cubicBezTo>
                  <a:cubicBezTo>
                    <a:pt x="391771" y="350787"/>
                    <a:pt x="396052" y="353445"/>
                    <a:pt x="396939" y="358760"/>
                  </a:cubicBezTo>
                  <a:cubicBezTo>
                    <a:pt x="397824" y="364075"/>
                    <a:pt x="394724" y="370275"/>
                    <a:pt x="387637" y="377362"/>
                  </a:cubicBezTo>
                  <a:cubicBezTo>
                    <a:pt x="382322" y="383267"/>
                    <a:pt x="379222" y="390059"/>
                    <a:pt x="378336" y="397736"/>
                  </a:cubicBezTo>
                  <a:cubicBezTo>
                    <a:pt x="377450" y="405413"/>
                    <a:pt x="377894" y="422244"/>
                    <a:pt x="379665" y="448228"/>
                  </a:cubicBezTo>
                  <a:cubicBezTo>
                    <a:pt x="382027" y="483070"/>
                    <a:pt x="381289" y="505659"/>
                    <a:pt x="377450" y="515994"/>
                  </a:cubicBezTo>
                  <a:cubicBezTo>
                    <a:pt x="373612" y="526328"/>
                    <a:pt x="363425" y="532677"/>
                    <a:pt x="346889" y="535039"/>
                  </a:cubicBezTo>
                  <a:cubicBezTo>
                    <a:pt x="331535" y="537992"/>
                    <a:pt x="314409" y="541830"/>
                    <a:pt x="295511" y="546555"/>
                  </a:cubicBezTo>
                  <a:cubicBezTo>
                    <a:pt x="282519" y="550098"/>
                    <a:pt x="273513" y="551279"/>
                    <a:pt x="268494" y="550098"/>
                  </a:cubicBezTo>
                  <a:cubicBezTo>
                    <a:pt x="263474" y="548917"/>
                    <a:pt x="255059" y="544192"/>
                    <a:pt x="243248" y="535925"/>
                  </a:cubicBezTo>
                  <a:cubicBezTo>
                    <a:pt x="227893" y="525295"/>
                    <a:pt x="216673" y="521161"/>
                    <a:pt x="209586" y="523523"/>
                  </a:cubicBezTo>
                  <a:cubicBezTo>
                    <a:pt x="201319" y="527066"/>
                    <a:pt x="192608" y="525885"/>
                    <a:pt x="183455" y="519980"/>
                  </a:cubicBezTo>
                  <a:cubicBezTo>
                    <a:pt x="174301" y="514074"/>
                    <a:pt x="168543" y="506102"/>
                    <a:pt x="166182" y="496062"/>
                  </a:cubicBezTo>
                  <a:cubicBezTo>
                    <a:pt x="162047" y="476574"/>
                    <a:pt x="157027" y="472736"/>
                    <a:pt x="151122" y="484547"/>
                  </a:cubicBezTo>
                  <a:cubicBezTo>
                    <a:pt x="147579" y="489862"/>
                    <a:pt x="143740" y="498720"/>
                    <a:pt x="139606" y="511122"/>
                  </a:cubicBezTo>
                  <a:cubicBezTo>
                    <a:pt x="130748" y="535334"/>
                    <a:pt x="121447" y="557037"/>
                    <a:pt x="111703" y="576230"/>
                  </a:cubicBezTo>
                  <a:cubicBezTo>
                    <a:pt x="101959" y="595422"/>
                    <a:pt x="95020" y="605019"/>
                    <a:pt x="90886" y="605019"/>
                  </a:cubicBezTo>
                  <a:cubicBezTo>
                    <a:pt x="87343" y="605019"/>
                    <a:pt x="83356" y="601033"/>
                    <a:pt x="78927" y="593060"/>
                  </a:cubicBezTo>
                  <a:cubicBezTo>
                    <a:pt x="74499" y="585088"/>
                    <a:pt x="72283" y="577263"/>
                    <a:pt x="72283" y="569586"/>
                  </a:cubicBezTo>
                  <a:cubicBezTo>
                    <a:pt x="72283" y="561318"/>
                    <a:pt x="66378" y="556003"/>
                    <a:pt x="54568" y="553641"/>
                  </a:cubicBezTo>
                  <a:cubicBezTo>
                    <a:pt x="48071" y="552460"/>
                    <a:pt x="42756" y="549360"/>
                    <a:pt x="38622" y="544340"/>
                  </a:cubicBezTo>
                  <a:cubicBezTo>
                    <a:pt x="34488" y="539320"/>
                    <a:pt x="29764" y="531200"/>
                    <a:pt x="24449" y="519980"/>
                  </a:cubicBezTo>
                  <a:cubicBezTo>
                    <a:pt x="17362" y="505807"/>
                    <a:pt x="13671" y="494734"/>
                    <a:pt x="13376" y="486761"/>
                  </a:cubicBezTo>
                  <a:cubicBezTo>
                    <a:pt x="13081" y="478789"/>
                    <a:pt x="14705" y="462401"/>
                    <a:pt x="18248" y="437598"/>
                  </a:cubicBezTo>
                  <a:cubicBezTo>
                    <a:pt x="22383" y="407480"/>
                    <a:pt x="23563" y="377805"/>
                    <a:pt x="21791" y="348573"/>
                  </a:cubicBezTo>
                  <a:cubicBezTo>
                    <a:pt x="20020" y="319340"/>
                    <a:pt x="15591" y="297047"/>
                    <a:pt x="8504" y="281693"/>
                  </a:cubicBezTo>
                  <a:cubicBezTo>
                    <a:pt x="1418" y="267520"/>
                    <a:pt x="-1240" y="258957"/>
                    <a:pt x="532" y="256004"/>
                  </a:cubicBezTo>
                  <a:cubicBezTo>
                    <a:pt x="3485" y="253051"/>
                    <a:pt x="14262" y="258071"/>
                    <a:pt x="32864" y="271063"/>
                  </a:cubicBezTo>
                  <a:cubicBezTo>
                    <a:pt x="51467" y="284055"/>
                    <a:pt x="62539" y="294094"/>
                    <a:pt x="66083" y="301181"/>
                  </a:cubicBezTo>
                  <a:cubicBezTo>
                    <a:pt x="70217" y="310039"/>
                    <a:pt x="73760" y="324803"/>
                    <a:pt x="76713" y="345472"/>
                  </a:cubicBezTo>
                  <a:cubicBezTo>
                    <a:pt x="78484" y="362598"/>
                    <a:pt x="80846" y="371161"/>
                    <a:pt x="83799" y="371161"/>
                  </a:cubicBezTo>
                  <a:cubicBezTo>
                    <a:pt x="84980" y="371161"/>
                    <a:pt x="86457" y="370275"/>
                    <a:pt x="88228" y="368504"/>
                  </a:cubicBezTo>
                  <a:cubicBezTo>
                    <a:pt x="92362" y="364960"/>
                    <a:pt x="102402" y="345768"/>
                    <a:pt x="118346" y="310925"/>
                  </a:cubicBezTo>
                  <a:cubicBezTo>
                    <a:pt x="134291" y="276083"/>
                    <a:pt x="147874" y="244783"/>
                    <a:pt x="159094" y="217028"/>
                  </a:cubicBezTo>
                  <a:lnTo>
                    <a:pt x="165295" y="201969"/>
                  </a:lnTo>
                  <a:lnTo>
                    <a:pt x="175925" y="216142"/>
                  </a:lnTo>
                  <a:cubicBezTo>
                    <a:pt x="181240" y="223228"/>
                    <a:pt x="185374" y="227067"/>
                    <a:pt x="188327" y="227658"/>
                  </a:cubicBezTo>
                  <a:cubicBezTo>
                    <a:pt x="191279" y="228248"/>
                    <a:pt x="195413" y="226476"/>
                    <a:pt x="200728" y="222343"/>
                  </a:cubicBezTo>
                  <a:cubicBezTo>
                    <a:pt x="207224" y="218209"/>
                    <a:pt x="220069" y="193553"/>
                    <a:pt x="239262" y="148376"/>
                  </a:cubicBezTo>
                  <a:cubicBezTo>
                    <a:pt x="258454" y="103199"/>
                    <a:pt x="268346" y="73819"/>
                    <a:pt x="268937" y="60237"/>
                  </a:cubicBezTo>
                  <a:cubicBezTo>
                    <a:pt x="269527" y="51969"/>
                    <a:pt x="267756" y="47540"/>
                    <a:pt x="263622" y="46949"/>
                  </a:cubicBezTo>
                  <a:cubicBezTo>
                    <a:pt x="259488" y="46359"/>
                    <a:pt x="246200" y="47835"/>
                    <a:pt x="223760" y="51378"/>
                  </a:cubicBezTo>
                  <a:cubicBezTo>
                    <a:pt x="209586" y="53741"/>
                    <a:pt x="197480" y="51083"/>
                    <a:pt x="187441" y="43406"/>
                  </a:cubicBezTo>
                  <a:lnTo>
                    <a:pt x="173268" y="30119"/>
                  </a:lnTo>
                  <a:lnTo>
                    <a:pt x="192756" y="30119"/>
                  </a:lnTo>
                  <a:cubicBezTo>
                    <a:pt x="206338" y="30119"/>
                    <a:pt x="220512" y="26723"/>
                    <a:pt x="235275" y="19932"/>
                  </a:cubicBezTo>
                  <a:cubicBezTo>
                    <a:pt x="250039" y="13140"/>
                    <a:pt x="264507" y="8268"/>
                    <a:pt x="278681" y="5315"/>
                  </a:cubicBezTo>
                  <a:cubicBezTo>
                    <a:pt x="294626" y="1772"/>
                    <a:pt x="304517" y="1"/>
                    <a:pt x="308356" y="1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47C9657-97BA-3659-EB22-ED840F041888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63" name="香香18-8">
              <a:extLst>
                <a:ext uri="{FF2B5EF4-FFF2-40B4-BE49-F238E27FC236}">
                  <a16:creationId xmlns:a16="http://schemas.microsoft.com/office/drawing/2014/main" id="{55D9D5B3-4A9E-B8C6-A4CC-E57DAF01BF86}"/>
                </a:ext>
              </a:extLst>
            </p:cNvPr>
            <p:cNvPicPr/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FB90E374-407A-ADE0-939A-77C6345B2AC0}"/>
                </a:ext>
              </a:extLst>
            </p:cNvPr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129" name="香香18-9">
                <a:extLst>
                  <a:ext uri="{FF2B5EF4-FFF2-40B4-BE49-F238E27FC236}">
                    <a16:creationId xmlns:a16="http://schemas.microsoft.com/office/drawing/2014/main" id="{7C613FFA-2B24-8113-11CA-B8442F3674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130" name="香香18-10">
                <a:extLst>
                  <a:ext uri="{FF2B5EF4-FFF2-40B4-BE49-F238E27FC236}">
                    <a16:creationId xmlns:a16="http://schemas.microsoft.com/office/drawing/2014/main" id="{0A9C696A-29C2-B28D-B203-A6B73B3C1A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香香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293812" y="595102"/>
            <a:ext cx="9604376" cy="5667796"/>
          </a:xfrm>
          <a:custGeom>
            <a:avLst/>
            <a:gdLst>
              <a:gd name="connsiteX0" fmla="*/ 0 w 9604376"/>
              <a:gd name="connsiteY0" fmla="*/ 0 h 5667796"/>
              <a:gd name="connsiteX1" fmla="*/ 9604376 w 9604376"/>
              <a:gd name="connsiteY1" fmla="*/ 0 h 5667796"/>
              <a:gd name="connsiteX2" fmla="*/ 9604376 w 9604376"/>
              <a:gd name="connsiteY2" fmla="*/ 5667796 h 5667796"/>
              <a:gd name="connsiteX3" fmla="*/ 0 w 9604376"/>
              <a:gd name="connsiteY3" fmla="*/ 5667796 h 5667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04376" h="5667796">
                <a:moveTo>
                  <a:pt x="0" y="0"/>
                </a:moveTo>
                <a:lnTo>
                  <a:pt x="9604376" y="0"/>
                </a:lnTo>
                <a:lnTo>
                  <a:pt x="9604376" y="5667796"/>
                </a:lnTo>
                <a:lnTo>
                  <a:pt x="0" y="5667796"/>
                </a:lnTo>
                <a:close/>
              </a:path>
            </a:pathLst>
          </a:custGeom>
        </p:spPr>
      </p:pic>
      <p:pic>
        <p:nvPicPr>
          <p:cNvPr id="28" name="香香3" descr="图片包含 户外, 山, 天空, 树&#10;&#10;自动生成的说明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777073" y="3374281"/>
            <a:ext cx="2819414" cy="1819079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pic>
        <p:nvPicPr>
          <p:cNvPr id="29" name="香香4" descr="图片包含 户外, 山, 天空, 树&#10;&#10;自动生成的说明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806147" y="3473741"/>
            <a:ext cx="2862284" cy="1846736"/>
          </a:xfrm>
          <a:custGeom>
            <a:avLst/>
            <a:gdLst>
              <a:gd name="connsiteX0" fmla="*/ 2862284 w 2862284"/>
              <a:gd name="connsiteY0" fmla="*/ 0 h 1846736"/>
              <a:gd name="connsiteX1" fmla="*/ 0 w 2862284"/>
              <a:gd name="connsiteY1" fmla="*/ 0 h 1846736"/>
              <a:gd name="connsiteX2" fmla="*/ 0 w 2862284"/>
              <a:gd name="connsiteY2" fmla="*/ 1846736 h 1846736"/>
              <a:gd name="connsiteX3" fmla="*/ 2862284 w 2862284"/>
              <a:gd name="connsiteY3" fmla="*/ 1846736 h 184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2284" h="1846736">
                <a:moveTo>
                  <a:pt x="2862284" y="0"/>
                </a:moveTo>
                <a:lnTo>
                  <a:pt x="0" y="0"/>
                </a:lnTo>
                <a:lnTo>
                  <a:pt x="0" y="1846736"/>
                </a:lnTo>
                <a:lnTo>
                  <a:pt x="2862284" y="1846736"/>
                </a:lnTo>
                <a:close/>
              </a:path>
            </a:pathLst>
          </a:custGeom>
          <a:effectLst/>
        </p:spPr>
      </p:pic>
      <p:pic>
        <p:nvPicPr>
          <p:cNvPr id="30" name="香香5" descr="图片包含 户外, 山, 天空, 树&#10;&#10;自动生成的说明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000000" flipH="1">
            <a:off x="-901011" y="-171373"/>
            <a:ext cx="2969818" cy="2765564"/>
          </a:xfrm>
          <a:custGeom>
            <a:avLst/>
            <a:gdLst>
              <a:gd name="connsiteX0" fmla="*/ 1596699 w 2969818"/>
              <a:gd name="connsiteY0" fmla="*/ 2765564 h 2765564"/>
              <a:gd name="connsiteX1" fmla="*/ 2969818 w 2969818"/>
              <a:gd name="connsiteY1" fmla="*/ 1972794 h 2765564"/>
              <a:gd name="connsiteX2" fmla="*/ 2969818 w 2969818"/>
              <a:gd name="connsiteY2" fmla="*/ 0 h 2765564"/>
              <a:gd name="connsiteX3" fmla="*/ 0 w 2969818"/>
              <a:gd name="connsiteY3" fmla="*/ 0 h 276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9818" h="2765564">
                <a:moveTo>
                  <a:pt x="1596699" y="2765564"/>
                </a:moveTo>
                <a:lnTo>
                  <a:pt x="2969818" y="1972794"/>
                </a:lnTo>
                <a:lnTo>
                  <a:pt x="2969818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香香6"/>
          <p:cNvPicPr/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76200"/>
            <a:ext cx="1347561" cy="1347561"/>
          </a:xfrm>
          <a:prstGeom prst="rect">
            <a:avLst/>
          </a:prstGeom>
        </p:spPr>
      </p:pic>
      <p:pic>
        <p:nvPicPr>
          <p:cNvPr id="24" name="香香8" descr="图片包含 户外, 山, 天空, 树&#10;&#10;自动生成的说明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9163112" flipH="1">
            <a:off x="961649" y="639438"/>
            <a:ext cx="2958643" cy="1908911"/>
          </a:xfrm>
          <a:custGeom>
            <a:avLst/>
            <a:gdLst>
              <a:gd name="connsiteX0" fmla="*/ 2958643 w 2958643"/>
              <a:gd name="connsiteY0" fmla="*/ 1908911 h 1908911"/>
              <a:gd name="connsiteX1" fmla="*/ 2958643 w 2958643"/>
              <a:gd name="connsiteY1" fmla="*/ 0 h 1908911"/>
              <a:gd name="connsiteX2" fmla="*/ 0 w 2958643"/>
              <a:gd name="connsiteY2" fmla="*/ 0 h 1908911"/>
              <a:gd name="connsiteX3" fmla="*/ 0 w 2958643"/>
              <a:gd name="connsiteY3" fmla="*/ 1908911 h 190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643" h="1908911">
                <a:moveTo>
                  <a:pt x="2958643" y="1908911"/>
                </a:moveTo>
                <a:lnTo>
                  <a:pt x="2958643" y="0"/>
                </a:lnTo>
                <a:lnTo>
                  <a:pt x="0" y="0"/>
                </a:lnTo>
                <a:lnTo>
                  <a:pt x="0" y="1908911"/>
                </a:lnTo>
                <a:close/>
              </a:path>
            </a:pathLst>
          </a:custGeom>
          <a:effectLst/>
        </p:spPr>
      </p:pic>
      <p:pic>
        <p:nvPicPr>
          <p:cNvPr id="93" name="香香9" descr="图片包含 户外, 山, 天空, 树&#10;&#10;自动生成的说明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105" name="香香11" descr="查看图片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9637" y="0"/>
            <a:ext cx="6858000" cy="475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香香12"/>
          <p:cNvPicPr/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78"/>
          <a:stretch>
            <a:fillRect/>
          </a:stretch>
        </p:blipFill>
        <p:spPr>
          <a:xfrm>
            <a:off x="607210" y="-1089917"/>
            <a:ext cx="11007196" cy="6337671"/>
          </a:xfrm>
          <a:prstGeom prst="rect">
            <a:avLst/>
          </a:prstGeom>
        </p:spPr>
      </p:pic>
      <p:pic>
        <p:nvPicPr>
          <p:cNvPr id="34" name="香香13"/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09202"/>
            <a:ext cx="12192000" cy="4648799"/>
          </a:xfrm>
          <a:custGeom>
            <a:avLst/>
            <a:gdLst>
              <a:gd name="connsiteX0" fmla="*/ 0 w 12183067"/>
              <a:gd name="connsiteY0" fmla="*/ 0 h 4648799"/>
              <a:gd name="connsiteX1" fmla="*/ 12183067 w 12183067"/>
              <a:gd name="connsiteY1" fmla="*/ 0 h 4648799"/>
              <a:gd name="connsiteX2" fmla="*/ 12183067 w 12183067"/>
              <a:gd name="connsiteY2" fmla="*/ 4648799 h 4648799"/>
              <a:gd name="connsiteX3" fmla="*/ 0 w 12183067"/>
              <a:gd name="connsiteY3" fmla="*/ 4648799 h 464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3067" h="4648799">
                <a:moveTo>
                  <a:pt x="0" y="0"/>
                </a:moveTo>
                <a:lnTo>
                  <a:pt x="12183067" y="0"/>
                </a:lnTo>
                <a:lnTo>
                  <a:pt x="12183067" y="4648799"/>
                </a:lnTo>
                <a:lnTo>
                  <a:pt x="0" y="4648799"/>
                </a:lnTo>
                <a:close/>
              </a:path>
            </a:pathLst>
          </a:custGeom>
        </p:spPr>
      </p:pic>
      <p:pic>
        <p:nvPicPr>
          <p:cNvPr id="46" name="香香14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038600"/>
            <a:ext cx="12192000" cy="2819400"/>
          </a:xfrm>
          <a:custGeom>
            <a:avLst/>
            <a:gdLst>
              <a:gd name="connsiteX0" fmla="*/ 0 w 12192000"/>
              <a:gd name="connsiteY0" fmla="*/ 0 h 2819400"/>
              <a:gd name="connsiteX1" fmla="*/ 12192000 w 12192000"/>
              <a:gd name="connsiteY1" fmla="*/ 0 h 2819400"/>
              <a:gd name="connsiteX2" fmla="*/ 12192000 w 12192000"/>
              <a:gd name="connsiteY2" fmla="*/ 2819400 h 2819400"/>
              <a:gd name="connsiteX3" fmla="*/ 0 w 121920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19400">
                <a:moveTo>
                  <a:pt x="0" y="0"/>
                </a:moveTo>
                <a:lnTo>
                  <a:pt x="12192000" y="0"/>
                </a:lnTo>
                <a:lnTo>
                  <a:pt x="12192000" y="2819400"/>
                </a:lnTo>
                <a:lnTo>
                  <a:pt x="0" y="2819400"/>
                </a:lnTo>
                <a:close/>
              </a:path>
            </a:pathLst>
          </a:custGeom>
        </p:spPr>
      </p:pic>
      <p:pic>
        <p:nvPicPr>
          <p:cNvPr id="31" name="香香15" descr="图片包含 户外, 山, 天空, 树&#10;&#10;自动生成的说明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90014" flipH="1">
            <a:off x="10728105" y="1449034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52B5262-8721-9B1F-5F06-855CD8FF3032}"/>
              </a:ext>
            </a:extLst>
          </p:cNvPr>
          <p:cNvSpPr txBox="1"/>
          <p:nvPr/>
        </p:nvSpPr>
        <p:spPr>
          <a:xfrm>
            <a:off x="7823899" y="1791988"/>
            <a:ext cx="1439657" cy="1663917"/>
          </a:xfrm>
          <a:custGeom>
            <a:avLst/>
            <a:gdLst/>
            <a:ahLst/>
            <a:cxnLst/>
            <a:rect l="l" t="t" r="r" b="b"/>
            <a:pathLst>
              <a:path w="1439657" h="1663917">
                <a:moveTo>
                  <a:pt x="806361" y="211016"/>
                </a:moveTo>
                <a:cubicBezTo>
                  <a:pt x="815183" y="211057"/>
                  <a:pt x="825153" y="211641"/>
                  <a:pt x="836271" y="212768"/>
                </a:cubicBezTo>
                <a:cubicBezTo>
                  <a:pt x="880743" y="217280"/>
                  <a:pt x="910069" y="227915"/>
                  <a:pt x="924249" y="244673"/>
                </a:cubicBezTo>
                <a:cubicBezTo>
                  <a:pt x="934561" y="254985"/>
                  <a:pt x="938428" y="263041"/>
                  <a:pt x="935850" y="268842"/>
                </a:cubicBezTo>
                <a:cubicBezTo>
                  <a:pt x="933272" y="274643"/>
                  <a:pt x="922315" y="285922"/>
                  <a:pt x="902979" y="302680"/>
                </a:cubicBezTo>
                <a:cubicBezTo>
                  <a:pt x="874620" y="325883"/>
                  <a:pt x="844972" y="358753"/>
                  <a:pt x="814035" y="401292"/>
                </a:cubicBezTo>
                <a:lnTo>
                  <a:pt x="767629" y="468967"/>
                </a:lnTo>
                <a:lnTo>
                  <a:pt x="804367" y="472834"/>
                </a:lnTo>
                <a:cubicBezTo>
                  <a:pt x="893311" y="483147"/>
                  <a:pt x="937784" y="500549"/>
                  <a:pt x="937784" y="525041"/>
                </a:cubicBezTo>
                <a:cubicBezTo>
                  <a:pt x="937784" y="539220"/>
                  <a:pt x="902657" y="583370"/>
                  <a:pt x="832404" y="657491"/>
                </a:cubicBezTo>
                <a:cubicBezTo>
                  <a:pt x="762151" y="731611"/>
                  <a:pt x="727024" y="769960"/>
                  <a:pt x="727024" y="772539"/>
                </a:cubicBezTo>
                <a:cubicBezTo>
                  <a:pt x="727024" y="776406"/>
                  <a:pt x="745071" y="771250"/>
                  <a:pt x="781164" y="757070"/>
                </a:cubicBezTo>
                <a:cubicBezTo>
                  <a:pt x="817257" y="742890"/>
                  <a:pt x="856251" y="726133"/>
                  <a:pt x="898145" y="706797"/>
                </a:cubicBezTo>
                <a:cubicBezTo>
                  <a:pt x="940040" y="687461"/>
                  <a:pt x="967432" y="673282"/>
                  <a:pt x="980322" y="664258"/>
                </a:cubicBezTo>
                <a:cubicBezTo>
                  <a:pt x="1006103" y="646212"/>
                  <a:pt x="1023505" y="636866"/>
                  <a:pt x="1032529" y="636221"/>
                </a:cubicBezTo>
                <a:cubicBezTo>
                  <a:pt x="1041552" y="635577"/>
                  <a:pt x="1057665" y="640411"/>
                  <a:pt x="1080868" y="650723"/>
                </a:cubicBezTo>
                <a:cubicBezTo>
                  <a:pt x="1114383" y="663614"/>
                  <a:pt x="1142098" y="671670"/>
                  <a:pt x="1164012" y="674893"/>
                </a:cubicBezTo>
                <a:cubicBezTo>
                  <a:pt x="1185926" y="678116"/>
                  <a:pt x="1198172" y="689395"/>
                  <a:pt x="1200750" y="708730"/>
                </a:cubicBezTo>
                <a:cubicBezTo>
                  <a:pt x="1203328" y="725488"/>
                  <a:pt x="1197527" y="738701"/>
                  <a:pt x="1183348" y="748369"/>
                </a:cubicBezTo>
                <a:cubicBezTo>
                  <a:pt x="1169168" y="758037"/>
                  <a:pt x="1143387" y="766093"/>
                  <a:pt x="1106005" y="772539"/>
                </a:cubicBezTo>
                <a:cubicBezTo>
                  <a:pt x="1071200" y="778984"/>
                  <a:pt x="1036396" y="794775"/>
                  <a:pt x="1001592" y="819911"/>
                </a:cubicBezTo>
                <a:cubicBezTo>
                  <a:pt x="966787" y="845048"/>
                  <a:pt x="934883" y="862450"/>
                  <a:pt x="905880" y="872118"/>
                </a:cubicBezTo>
                <a:cubicBezTo>
                  <a:pt x="876876" y="881786"/>
                  <a:pt x="850773" y="901443"/>
                  <a:pt x="827570" y="931092"/>
                </a:cubicBezTo>
                <a:cubicBezTo>
                  <a:pt x="797922" y="971052"/>
                  <a:pt x="789543" y="991033"/>
                  <a:pt x="802433" y="991033"/>
                </a:cubicBezTo>
                <a:cubicBezTo>
                  <a:pt x="803723" y="991033"/>
                  <a:pt x="806301" y="990388"/>
                  <a:pt x="810168" y="989099"/>
                </a:cubicBezTo>
                <a:cubicBezTo>
                  <a:pt x="821769" y="987810"/>
                  <a:pt x="838527" y="990066"/>
                  <a:pt x="860441" y="995866"/>
                </a:cubicBezTo>
                <a:cubicBezTo>
                  <a:pt x="882355" y="1001667"/>
                  <a:pt x="907813" y="1006179"/>
                  <a:pt x="936817" y="1009401"/>
                </a:cubicBezTo>
                <a:cubicBezTo>
                  <a:pt x="965821" y="1012624"/>
                  <a:pt x="988057" y="1021325"/>
                  <a:pt x="1003525" y="1035505"/>
                </a:cubicBezTo>
                <a:cubicBezTo>
                  <a:pt x="1013838" y="1045817"/>
                  <a:pt x="1018994" y="1053874"/>
                  <a:pt x="1018994" y="1059675"/>
                </a:cubicBezTo>
                <a:cubicBezTo>
                  <a:pt x="1018994" y="1065475"/>
                  <a:pt x="1014482" y="1076754"/>
                  <a:pt x="1005459" y="1093512"/>
                </a:cubicBezTo>
                <a:cubicBezTo>
                  <a:pt x="991279" y="1116715"/>
                  <a:pt x="971299" y="1131539"/>
                  <a:pt x="945518" y="1137984"/>
                </a:cubicBezTo>
                <a:cubicBezTo>
                  <a:pt x="917159" y="1144430"/>
                  <a:pt x="885255" y="1155386"/>
                  <a:pt x="849806" y="1170855"/>
                </a:cubicBezTo>
                <a:cubicBezTo>
                  <a:pt x="814357" y="1186324"/>
                  <a:pt x="788898" y="1200503"/>
                  <a:pt x="773430" y="1213394"/>
                </a:cubicBezTo>
                <a:cubicBezTo>
                  <a:pt x="755383" y="1230151"/>
                  <a:pt x="735403" y="1241108"/>
                  <a:pt x="713489" y="1246264"/>
                </a:cubicBezTo>
                <a:cubicBezTo>
                  <a:pt x="695442" y="1251421"/>
                  <a:pt x="674818" y="1262377"/>
                  <a:pt x="651615" y="1279135"/>
                </a:cubicBezTo>
                <a:cubicBezTo>
                  <a:pt x="628412" y="1295893"/>
                  <a:pt x="582651" y="1333275"/>
                  <a:pt x="514331" y="1391282"/>
                </a:cubicBezTo>
                <a:cubicBezTo>
                  <a:pt x="453746" y="1442844"/>
                  <a:pt x="423453" y="1475715"/>
                  <a:pt x="423453" y="1489895"/>
                </a:cubicBezTo>
                <a:cubicBezTo>
                  <a:pt x="423453" y="1501496"/>
                  <a:pt x="426676" y="1506653"/>
                  <a:pt x="433121" y="1505363"/>
                </a:cubicBezTo>
                <a:cubicBezTo>
                  <a:pt x="440855" y="1505363"/>
                  <a:pt x="460835" y="1495696"/>
                  <a:pt x="493062" y="1476360"/>
                </a:cubicBezTo>
                <a:cubicBezTo>
                  <a:pt x="533022" y="1451868"/>
                  <a:pt x="575883" y="1434788"/>
                  <a:pt x="621644" y="1425120"/>
                </a:cubicBezTo>
                <a:cubicBezTo>
                  <a:pt x="667405" y="1415452"/>
                  <a:pt x="703177" y="1415130"/>
                  <a:pt x="728958" y="1424153"/>
                </a:cubicBezTo>
                <a:cubicBezTo>
                  <a:pt x="763762" y="1438333"/>
                  <a:pt x="794377" y="1442200"/>
                  <a:pt x="820803" y="1435755"/>
                </a:cubicBezTo>
                <a:cubicBezTo>
                  <a:pt x="847228" y="1429310"/>
                  <a:pt x="890733" y="1410618"/>
                  <a:pt x="951319" y="1379681"/>
                </a:cubicBezTo>
                <a:cubicBezTo>
                  <a:pt x="1028662" y="1339721"/>
                  <a:pt x="1084735" y="1317162"/>
                  <a:pt x="1119540" y="1312006"/>
                </a:cubicBezTo>
                <a:cubicBezTo>
                  <a:pt x="1154344" y="1306850"/>
                  <a:pt x="1176258" y="1300405"/>
                  <a:pt x="1185281" y="1292670"/>
                </a:cubicBezTo>
                <a:cubicBezTo>
                  <a:pt x="1193016" y="1287514"/>
                  <a:pt x="1217508" y="1291703"/>
                  <a:pt x="1258757" y="1305238"/>
                </a:cubicBezTo>
                <a:cubicBezTo>
                  <a:pt x="1300007" y="1318773"/>
                  <a:pt x="1339967" y="1335853"/>
                  <a:pt x="1378639" y="1356478"/>
                </a:cubicBezTo>
                <a:cubicBezTo>
                  <a:pt x="1439224" y="1387415"/>
                  <a:pt x="1454693" y="1423509"/>
                  <a:pt x="1425045" y="1464759"/>
                </a:cubicBezTo>
                <a:cubicBezTo>
                  <a:pt x="1392818" y="1508586"/>
                  <a:pt x="1329655" y="1534367"/>
                  <a:pt x="1235554" y="1542101"/>
                </a:cubicBezTo>
                <a:cubicBezTo>
                  <a:pt x="1146610" y="1549836"/>
                  <a:pt x="1120184" y="1535012"/>
                  <a:pt x="1156278" y="1497629"/>
                </a:cubicBezTo>
                <a:cubicBezTo>
                  <a:pt x="1188504" y="1466692"/>
                  <a:pt x="1206228" y="1439300"/>
                  <a:pt x="1209451" y="1415452"/>
                </a:cubicBezTo>
                <a:cubicBezTo>
                  <a:pt x="1212674" y="1391605"/>
                  <a:pt x="1200750" y="1375170"/>
                  <a:pt x="1173680" y="1366146"/>
                </a:cubicBezTo>
                <a:cubicBezTo>
                  <a:pt x="1154344" y="1360990"/>
                  <a:pt x="1130174" y="1361957"/>
                  <a:pt x="1101171" y="1369046"/>
                </a:cubicBezTo>
                <a:cubicBezTo>
                  <a:pt x="1072167" y="1376136"/>
                  <a:pt x="1050575" y="1387415"/>
                  <a:pt x="1036396" y="1402884"/>
                </a:cubicBezTo>
                <a:cubicBezTo>
                  <a:pt x="1019638" y="1420931"/>
                  <a:pt x="980322" y="1460247"/>
                  <a:pt x="918448" y="1520832"/>
                </a:cubicBezTo>
                <a:cubicBezTo>
                  <a:pt x="863019" y="1574972"/>
                  <a:pt x="822736" y="1604943"/>
                  <a:pt x="797600" y="1610743"/>
                </a:cubicBezTo>
                <a:cubicBezTo>
                  <a:pt x="772463" y="1616544"/>
                  <a:pt x="745715" y="1602042"/>
                  <a:pt x="717356" y="1567238"/>
                </a:cubicBezTo>
                <a:cubicBezTo>
                  <a:pt x="692864" y="1536301"/>
                  <a:pt x="673529" y="1520832"/>
                  <a:pt x="659349" y="1520832"/>
                </a:cubicBezTo>
                <a:cubicBezTo>
                  <a:pt x="645169" y="1520832"/>
                  <a:pt x="596185" y="1540490"/>
                  <a:pt x="512397" y="1579806"/>
                </a:cubicBezTo>
                <a:cubicBezTo>
                  <a:pt x="428609" y="1619122"/>
                  <a:pt x="384137" y="1643292"/>
                  <a:pt x="378981" y="1652315"/>
                </a:cubicBezTo>
                <a:cubicBezTo>
                  <a:pt x="372536" y="1660049"/>
                  <a:pt x="359000" y="1663917"/>
                  <a:pt x="338376" y="1663917"/>
                </a:cubicBezTo>
                <a:cubicBezTo>
                  <a:pt x="324196" y="1663917"/>
                  <a:pt x="315173" y="1660694"/>
                  <a:pt x="311306" y="1654249"/>
                </a:cubicBezTo>
                <a:cubicBezTo>
                  <a:pt x="307439" y="1647803"/>
                  <a:pt x="303571" y="1631690"/>
                  <a:pt x="299704" y="1605909"/>
                </a:cubicBezTo>
                <a:cubicBezTo>
                  <a:pt x="295837" y="1580128"/>
                  <a:pt x="295193" y="1559503"/>
                  <a:pt x="297771" y="1544035"/>
                </a:cubicBezTo>
                <a:cubicBezTo>
                  <a:pt x="300349" y="1528566"/>
                  <a:pt x="310017" y="1506008"/>
                  <a:pt x="326774" y="1476360"/>
                </a:cubicBezTo>
                <a:cubicBezTo>
                  <a:pt x="353844" y="1429954"/>
                  <a:pt x="391227" y="1388704"/>
                  <a:pt x="438922" y="1352611"/>
                </a:cubicBezTo>
                <a:cubicBezTo>
                  <a:pt x="576850" y="1246909"/>
                  <a:pt x="640013" y="1181168"/>
                  <a:pt x="628412" y="1155386"/>
                </a:cubicBezTo>
                <a:cubicBezTo>
                  <a:pt x="616810" y="1127027"/>
                  <a:pt x="610687" y="1097701"/>
                  <a:pt x="610043" y="1067409"/>
                </a:cubicBezTo>
                <a:cubicBezTo>
                  <a:pt x="609398" y="1037116"/>
                  <a:pt x="614232" y="1018103"/>
                  <a:pt x="624545" y="1010368"/>
                </a:cubicBezTo>
                <a:cubicBezTo>
                  <a:pt x="641302" y="998767"/>
                  <a:pt x="659027" y="984909"/>
                  <a:pt x="677718" y="968796"/>
                </a:cubicBezTo>
                <a:cubicBezTo>
                  <a:pt x="696409" y="952683"/>
                  <a:pt x="711555" y="938181"/>
                  <a:pt x="723157" y="925291"/>
                </a:cubicBezTo>
                <a:cubicBezTo>
                  <a:pt x="734758" y="912401"/>
                  <a:pt x="739270" y="904666"/>
                  <a:pt x="736692" y="902088"/>
                </a:cubicBezTo>
                <a:cubicBezTo>
                  <a:pt x="727669" y="893065"/>
                  <a:pt x="641302" y="942049"/>
                  <a:pt x="477593" y="1049040"/>
                </a:cubicBezTo>
                <a:cubicBezTo>
                  <a:pt x="398961" y="1100602"/>
                  <a:pt x="340632" y="1135406"/>
                  <a:pt x="302605" y="1153453"/>
                </a:cubicBezTo>
                <a:cubicBezTo>
                  <a:pt x="264578" y="1171500"/>
                  <a:pt x="217205" y="1185679"/>
                  <a:pt x="160487" y="1195991"/>
                </a:cubicBezTo>
                <a:cubicBezTo>
                  <a:pt x="101191" y="1207593"/>
                  <a:pt x="59619" y="1208882"/>
                  <a:pt x="35771" y="1199859"/>
                </a:cubicBezTo>
                <a:cubicBezTo>
                  <a:pt x="11924" y="1190835"/>
                  <a:pt x="0" y="1169566"/>
                  <a:pt x="0" y="1136051"/>
                </a:cubicBezTo>
                <a:cubicBezTo>
                  <a:pt x="0" y="1111559"/>
                  <a:pt x="3867" y="1095768"/>
                  <a:pt x="11602" y="1088678"/>
                </a:cubicBezTo>
                <a:cubicBezTo>
                  <a:pt x="19336" y="1081588"/>
                  <a:pt x="45117" y="1069020"/>
                  <a:pt x="88945" y="1050973"/>
                </a:cubicBezTo>
                <a:cubicBezTo>
                  <a:pt x="248787" y="983943"/>
                  <a:pt x="342887" y="940115"/>
                  <a:pt x="371247" y="919490"/>
                </a:cubicBezTo>
                <a:lnTo>
                  <a:pt x="462124" y="853749"/>
                </a:lnTo>
                <a:cubicBezTo>
                  <a:pt x="491773" y="830546"/>
                  <a:pt x="510786" y="810888"/>
                  <a:pt x="519165" y="794775"/>
                </a:cubicBezTo>
                <a:cubicBezTo>
                  <a:pt x="527544" y="778661"/>
                  <a:pt x="527222" y="760937"/>
                  <a:pt x="518198" y="741601"/>
                </a:cubicBezTo>
                <a:cubicBezTo>
                  <a:pt x="491128" y="692617"/>
                  <a:pt x="477915" y="660713"/>
                  <a:pt x="478560" y="645889"/>
                </a:cubicBezTo>
                <a:cubicBezTo>
                  <a:pt x="479204" y="631065"/>
                  <a:pt x="495640" y="602384"/>
                  <a:pt x="527866" y="559845"/>
                </a:cubicBezTo>
                <a:cubicBezTo>
                  <a:pt x="553647" y="523752"/>
                  <a:pt x="564926" y="502805"/>
                  <a:pt x="561704" y="497004"/>
                </a:cubicBezTo>
                <a:cubicBezTo>
                  <a:pt x="558481" y="491204"/>
                  <a:pt x="533022" y="496682"/>
                  <a:pt x="485327" y="513440"/>
                </a:cubicBezTo>
                <a:cubicBezTo>
                  <a:pt x="444078" y="527619"/>
                  <a:pt x="393160" y="538576"/>
                  <a:pt x="332575" y="546310"/>
                </a:cubicBezTo>
                <a:cubicBezTo>
                  <a:pt x="271990" y="554044"/>
                  <a:pt x="235896" y="554044"/>
                  <a:pt x="224295" y="546310"/>
                </a:cubicBezTo>
                <a:cubicBezTo>
                  <a:pt x="220428" y="543732"/>
                  <a:pt x="229451" y="535353"/>
                  <a:pt x="251365" y="521174"/>
                </a:cubicBezTo>
                <a:cubicBezTo>
                  <a:pt x="278435" y="504416"/>
                  <a:pt x="318395" y="482502"/>
                  <a:pt x="371247" y="455432"/>
                </a:cubicBezTo>
                <a:cubicBezTo>
                  <a:pt x="470503" y="406449"/>
                  <a:pt x="557836" y="359720"/>
                  <a:pt x="633246" y="315248"/>
                </a:cubicBezTo>
                <a:cubicBezTo>
                  <a:pt x="708655" y="270776"/>
                  <a:pt x="750227" y="240805"/>
                  <a:pt x="757961" y="225337"/>
                </a:cubicBezTo>
                <a:cubicBezTo>
                  <a:pt x="763762" y="215669"/>
                  <a:pt x="779895" y="210895"/>
                  <a:pt x="806361" y="211016"/>
                </a:cubicBezTo>
                <a:close/>
                <a:moveTo>
                  <a:pt x="631312" y="75"/>
                </a:moveTo>
                <a:cubicBezTo>
                  <a:pt x="640980" y="720"/>
                  <a:pt x="652904" y="6843"/>
                  <a:pt x="667083" y="18444"/>
                </a:cubicBezTo>
                <a:cubicBezTo>
                  <a:pt x="685130" y="31335"/>
                  <a:pt x="701243" y="37780"/>
                  <a:pt x="715423" y="37780"/>
                </a:cubicBezTo>
                <a:cubicBezTo>
                  <a:pt x="732180" y="37780"/>
                  <a:pt x="751516" y="50026"/>
                  <a:pt x="773430" y="74518"/>
                </a:cubicBezTo>
                <a:cubicBezTo>
                  <a:pt x="795344" y="99010"/>
                  <a:pt x="806301" y="119635"/>
                  <a:pt x="806301" y="136392"/>
                </a:cubicBezTo>
                <a:cubicBezTo>
                  <a:pt x="806301" y="155728"/>
                  <a:pt x="798566" y="169908"/>
                  <a:pt x="783098" y="178931"/>
                </a:cubicBezTo>
                <a:cubicBezTo>
                  <a:pt x="767629" y="187954"/>
                  <a:pt x="735403" y="197622"/>
                  <a:pt x="686419" y="207934"/>
                </a:cubicBezTo>
                <a:cubicBezTo>
                  <a:pt x="640013" y="218247"/>
                  <a:pt x="603275" y="227593"/>
                  <a:pt x="576205" y="235971"/>
                </a:cubicBezTo>
                <a:cubicBezTo>
                  <a:pt x="549135" y="244350"/>
                  <a:pt x="534634" y="246928"/>
                  <a:pt x="532700" y="243706"/>
                </a:cubicBezTo>
                <a:cubicBezTo>
                  <a:pt x="530766" y="240483"/>
                  <a:pt x="549458" y="219214"/>
                  <a:pt x="588773" y="179898"/>
                </a:cubicBezTo>
                <a:cubicBezTo>
                  <a:pt x="628089" y="140582"/>
                  <a:pt x="647747" y="115445"/>
                  <a:pt x="647747" y="104488"/>
                </a:cubicBezTo>
                <a:cubicBezTo>
                  <a:pt x="647747" y="93531"/>
                  <a:pt x="635501" y="77741"/>
                  <a:pt x="611010" y="57116"/>
                </a:cubicBezTo>
                <a:cubicBezTo>
                  <a:pt x="598119" y="42936"/>
                  <a:pt x="590385" y="32624"/>
                  <a:pt x="587807" y="26178"/>
                </a:cubicBezTo>
                <a:cubicBezTo>
                  <a:pt x="585229" y="19733"/>
                  <a:pt x="587807" y="14577"/>
                  <a:pt x="595541" y="10710"/>
                </a:cubicBezTo>
                <a:cubicBezTo>
                  <a:pt x="609721" y="2976"/>
                  <a:pt x="621644" y="-569"/>
                  <a:pt x="631312" y="75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09" name="香香17"/>
          <p:cNvGrpSpPr/>
          <p:nvPr/>
        </p:nvGrpSpPr>
        <p:grpSpPr>
          <a:xfrm rot="20172725" flipH="1">
            <a:off x="454222" y="3424293"/>
            <a:ext cx="1103636" cy="685606"/>
            <a:chOff x="10244289" y="3881011"/>
            <a:chExt cx="1103636" cy="685606"/>
          </a:xfrm>
        </p:grpSpPr>
        <p:pic>
          <p:nvPicPr>
            <p:cNvPr id="107" name="香香17-1"/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 rot="20027779" flipH="1">
              <a:off x="10244289" y="3954217"/>
              <a:ext cx="489920" cy="612400"/>
            </a:xfrm>
            <a:prstGeom prst="rect">
              <a:avLst/>
            </a:prstGeom>
          </p:spPr>
        </p:pic>
        <p:pic>
          <p:nvPicPr>
            <p:cNvPr id="108" name="香香17-2"/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826178" y="3881011"/>
              <a:ext cx="521747" cy="521747"/>
            </a:xfrm>
            <a:custGeom>
              <a:avLst/>
              <a:gdLst>
                <a:gd name="connsiteX0" fmla="*/ 0 w 521747"/>
                <a:gd name="connsiteY0" fmla="*/ 0 h 521747"/>
                <a:gd name="connsiteX1" fmla="*/ 521747 w 521747"/>
                <a:gd name="connsiteY1" fmla="*/ 0 h 521747"/>
                <a:gd name="connsiteX2" fmla="*/ 521747 w 521747"/>
                <a:gd name="connsiteY2" fmla="*/ 521747 h 521747"/>
                <a:gd name="connsiteX3" fmla="*/ 0 w 521747"/>
                <a:gd name="connsiteY3" fmla="*/ 521747 h 52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747" h="521747">
                  <a:moveTo>
                    <a:pt x="0" y="0"/>
                  </a:moveTo>
                  <a:lnTo>
                    <a:pt x="521747" y="0"/>
                  </a:lnTo>
                  <a:lnTo>
                    <a:pt x="521747" y="521747"/>
                  </a:lnTo>
                  <a:lnTo>
                    <a:pt x="0" y="521747"/>
                  </a:lnTo>
                  <a:close/>
                </a:path>
              </a:pathLst>
            </a:cu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2580A05B-14BD-4064-51A6-2C5DF343A749}"/>
              </a:ext>
            </a:extLst>
          </p:cNvPr>
          <p:cNvSpPr txBox="1"/>
          <p:nvPr/>
        </p:nvSpPr>
        <p:spPr>
          <a:xfrm>
            <a:off x="5060306" y="1528437"/>
            <a:ext cx="1474138" cy="2119939"/>
          </a:xfrm>
          <a:custGeom>
            <a:avLst/>
            <a:gdLst/>
            <a:ahLst/>
            <a:cxnLst/>
            <a:rect l="l" t="t" r="r" b="b"/>
            <a:pathLst>
              <a:path w="1474138" h="2119939">
                <a:moveTo>
                  <a:pt x="1044719" y="1260908"/>
                </a:moveTo>
                <a:lnTo>
                  <a:pt x="993856" y="1347375"/>
                </a:lnTo>
                <a:cubicBezTo>
                  <a:pt x="931124" y="1444016"/>
                  <a:pt x="924342" y="1494032"/>
                  <a:pt x="973510" y="1497423"/>
                </a:cubicBezTo>
                <a:cubicBezTo>
                  <a:pt x="1017592" y="1502509"/>
                  <a:pt x="1043447" y="1502085"/>
                  <a:pt x="1051077" y="1496151"/>
                </a:cubicBezTo>
                <a:cubicBezTo>
                  <a:pt x="1058707" y="1490217"/>
                  <a:pt x="1064217" y="1468600"/>
                  <a:pt x="1067608" y="1431300"/>
                </a:cubicBezTo>
                <a:cubicBezTo>
                  <a:pt x="1070998" y="1380437"/>
                  <a:pt x="1068455" y="1339746"/>
                  <a:pt x="1059978" y="1309228"/>
                </a:cubicBezTo>
                <a:close/>
                <a:moveTo>
                  <a:pt x="996399" y="1095601"/>
                </a:moveTo>
                <a:cubicBezTo>
                  <a:pt x="984531" y="1095601"/>
                  <a:pt x="978173" y="1097296"/>
                  <a:pt x="977325" y="1100687"/>
                </a:cubicBezTo>
                <a:cubicBezTo>
                  <a:pt x="976477" y="1104078"/>
                  <a:pt x="981140" y="1110860"/>
                  <a:pt x="991313" y="1121033"/>
                </a:cubicBezTo>
                <a:cubicBezTo>
                  <a:pt x="1004876" y="1137987"/>
                  <a:pt x="1016320" y="1146464"/>
                  <a:pt x="1025645" y="1146464"/>
                </a:cubicBezTo>
                <a:cubicBezTo>
                  <a:pt x="1034970" y="1146464"/>
                  <a:pt x="1036242" y="1137987"/>
                  <a:pt x="1029460" y="1121033"/>
                </a:cubicBezTo>
                <a:cubicBezTo>
                  <a:pt x="1022679" y="1104078"/>
                  <a:pt x="1011658" y="1095601"/>
                  <a:pt x="996399" y="1095601"/>
                </a:cubicBezTo>
                <a:close/>
                <a:moveTo>
                  <a:pt x="411469" y="33825"/>
                </a:moveTo>
                <a:cubicBezTo>
                  <a:pt x="414860" y="32978"/>
                  <a:pt x="431390" y="42303"/>
                  <a:pt x="461060" y="61800"/>
                </a:cubicBezTo>
                <a:cubicBezTo>
                  <a:pt x="490731" y="81298"/>
                  <a:pt x="522521" y="100372"/>
                  <a:pt x="556430" y="119022"/>
                </a:cubicBezTo>
                <a:cubicBezTo>
                  <a:pt x="581861" y="129194"/>
                  <a:pt x="599664" y="143606"/>
                  <a:pt x="609836" y="162256"/>
                </a:cubicBezTo>
                <a:cubicBezTo>
                  <a:pt x="620009" y="180906"/>
                  <a:pt x="631878" y="219053"/>
                  <a:pt x="645441" y="276699"/>
                </a:cubicBezTo>
                <a:cubicBezTo>
                  <a:pt x="664091" y="361471"/>
                  <a:pt x="669177" y="410639"/>
                  <a:pt x="660700" y="424203"/>
                </a:cubicBezTo>
                <a:cubicBezTo>
                  <a:pt x="647136" y="437766"/>
                  <a:pt x="636116" y="477186"/>
                  <a:pt x="627638" y="542460"/>
                </a:cubicBezTo>
                <a:cubicBezTo>
                  <a:pt x="619161" y="607735"/>
                  <a:pt x="618313" y="655632"/>
                  <a:pt x="625095" y="686150"/>
                </a:cubicBezTo>
                <a:cubicBezTo>
                  <a:pt x="631878" y="720059"/>
                  <a:pt x="636964" y="756511"/>
                  <a:pt x="640354" y="795506"/>
                </a:cubicBezTo>
                <a:lnTo>
                  <a:pt x="642898" y="851456"/>
                </a:lnTo>
                <a:lnTo>
                  <a:pt x="548800" y="848913"/>
                </a:lnTo>
                <a:lnTo>
                  <a:pt x="457246" y="843827"/>
                </a:lnTo>
                <a:lnTo>
                  <a:pt x="388580" y="965899"/>
                </a:lnTo>
                <a:cubicBezTo>
                  <a:pt x="341107" y="1045585"/>
                  <a:pt x="289396" y="1104078"/>
                  <a:pt x="233446" y="1141378"/>
                </a:cubicBezTo>
                <a:cubicBezTo>
                  <a:pt x="182583" y="1176983"/>
                  <a:pt x="142316" y="1195209"/>
                  <a:pt x="112646" y="1196056"/>
                </a:cubicBezTo>
                <a:cubicBezTo>
                  <a:pt x="82976" y="1196904"/>
                  <a:pt x="57120" y="1182917"/>
                  <a:pt x="35079" y="1154094"/>
                </a:cubicBezTo>
                <a:cubicBezTo>
                  <a:pt x="1170" y="1111708"/>
                  <a:pt x="-8155" y="1081190"/>
                  <a:pt x="7104" y="1062540"/>
                </a:cubicBezTo>
                <a:cubicBezTo>
                  <a:pt x="13886" y="1057453"/>
                  <a:pt x="21515" y="1055758"/>
                  <a:pt x="29992" y="1057453"/>
                </a:cubicBezTo>
                <a:cubicBezTo>
                  <a:pt x="67292" y="1064235"/>
                  <a:pt x="152065" y="986245"/>
                  <a:pt x="284310" y="823481"/>
                </a:cubicBezTo>
                <a:cubicBezTo>
                  <a:pt x="343651" y="752272"/>
                  <a:pt x="378831" y="703528"/>
                  <a:pt x="389852" y="677249"/>
                </a:cubicBezTo>
                <a:cubicBezTo>
                  <a:pt x="400872" y="650969"/>
                  <a:pt x="396210" y="629352"/>
                  <a:pt x="375864" y="612398"/>
                </a:cubicBezTo>
                <a:cubicBezTo>
                  <a:pt x="360605" y="597139"/>
                  <a:pt x="363148" y="581456"/>
                  <a:pt x="383494" y="565349"/>
                </a:cubicBezTo>
                <a:cubicBezTo>
                  <a:pt x="403839" y="549242"/>
                  <a:pt x="414012" y="531864"/>
                  <a:pt x="414012" y="513214"/>
                </a:cubicBezTo>
                <a:cubicBezTo>
                  <a:pt x="414012" y="499650"/>
                  <a:pt x="412316" y="492868"/>
                  <a:pt x="408925" y="492868"/>
                </a:cubicBezTo>
                <a:cubicBezTo>
                  <a:pt x="403839" y="491173"/>
                  <a:pt x="390275" y="497955"/>
                  <a:pt x="368235" y="513214"/>
                </a:cubicBezTo>
                <a:cubicBezTo>
                  <a:pt x="336021" y="533559"/>
                  <a:pt x="305503" y="558143"/>
                  <a:pt x="276680" y="586966"/>
                </a:cubicBezTo>
                <a:cubicBezTo>
                  <a:pt x="246163" y="615789"/>
                  <a:pt x="227937" y="627657"/>
                  <a:pt x="222002" y="622570"/>
                </a:cubicBezTo>
                <a:cubicBezTo>
                  <a:pt x="216068" y="617484"/>
                  <a:pt x="222426" y="593748"/>
                  <a:pt x="241076" y="551361"/>
                </a:cubicBezTo>
                <a:cubicBezTo>
                  <a:pt x="264812" y="500498"/>
                  <a:pt x="274561" y="465317"/>
                  <a:pt x="270322" y="445820"/>
                </a:cubicBezTo>
                <a:cubicBezTo>
                  <a:pt x="266084" y="426322"/>
                  <a:pt x="242771" y="402162"/>
                  <a:pt x="200385" y="373339"/>
                </a:cubicBezTo>
                <a:cubicBezTo>
                  <a:pt x="151217" y="337735"/>
                  <a:pt x="124938" y="308912"/>
                  <a:pt x="121547" y="286871"/>
                </a:cubicBezTo>
                <a:cubicBezTo>
                  <a:pt x="119851" y="273308"/>
                  <a:pt x="122394" y="265678"/>
                  <a:pt x="129176" y="263983"/>
                </a:cubicBezTo>
                <a:cubicBezTo>
                  <a:pt x="135958" y="262287"/>
                  <a:pt x="153760" y="263983"/>
                  <a:pt x="182583" y="269069"/>
                </a:cubicBezTo>
                <a:cubicBezTo>
                  <a:pt x="228360" y="275851"/>
                  <a:pt x="274985" y="287719"/>
                  <a:pt x="322457" y="304673"/>
                </a:cubicBezTo>
                <a:cubicBezTo>
                  <a:pt x="378408" y="321628"/>
                  <a:pt x="410621" y="327562"/>
                  <a:pt x="419098" y="322476"/>
                </a:cubicBezTo>
                <a:cubicBezTo>
                  <a:pt x="427575" y="317389"/>
                  <a:pt x="431815" y="291110"/>
                  <a:pt x="431815" y="243637"/>
                </a:cubicBezTo>
                <a:cubicBezTo>
                  <a:pt x="431815" y="187687"/>
                  <a:pt x="417403" y="146997"/>
                  <a:pt x="388580" y="121565"/>
                </a:cubicBezTo>
                <a:cubicBezTo>
                  <a:pt x="369930" y="102915"/>
                  <a:pt x="357638" y="89351"/>
                  <a:pt x="351704" y="80874"/>
                </a:cubicBezTo>
                <a:cubicBezTo>
                  <a:pt x="345770" y="72397"/>
                  <a:pt x="344498" y="65191"/>
                  <a:pt x="347889" y="59257"/>
                </a:cubicBezTo>
                <a:cubicBezTo>
                  <a:pt x="351280" y="53323"/>
                  <a:pt x="360605" y="48660"/>
                  <a:pt x="375864" y="45270"/>
                </a:cubicBezTo>
                <a:cubicBezTo>
                  <a:pt x="396210" y="38488"/>
                  <a:pt x="408078" y="34673"/>
                  <a:pt x="411469" y="33825"/>
                </a:cubicBezTo>
                <a:close/>
                <a:moveTo>
                  <a:pt x="901348" y="128"/>
                </a:moveTo>
                <a:cubicBezTo>
                  <a:pt x="907917" y="552"/>
                  <a:pt x="916713" y="2036"/>
                  <a:pt x="927733" y="4579"/>
                </a:cubicBezTo>
                <a:cubicBezTo>
                  <a:pt x="959947" y="11361"/>
                  <a:pt x="993008" y="26620"/>
                  <a:pt x="1026917" y="50356"/>
                </a:cubicBezTo>
                <a:cubicBezTo>
                  <a:pt x="1060826" y="74092"/>
                  <a:pt x="1077780" y="92742"/>
                  <a:pt x="1077780" y="106306"/>
                </a:cubicBezTo>
                <a:cubicBezTo>
                  <a:pt x="1077780" y="128347"/>
                  <a:pt x="1083714" y="144453"/>
                  <a:pt x="1095583" y="154626"/>
                </a:cubicBezTo>
                <a:cubicBezTo>
                  <a:pt x="1107451" y="164799"/>
                  <a:pt x="1120167" y="167342"/>
                  <a:pt x="1133730" y="162256"/>
                </a:cubicBezTo>
                <a:cubicBezTo>
                  <a:pt x="1152380" y="155474"/>
                  <a:pt x="1161281" y="147421"/>
                  <a:pt x="1160434" y="138096"/>
                </a:cubicBezTo>
                <a:cubicBezTo>
                  <a:pt x="1159586" y="128771"/>
                  <a:pt x="1148989" y="120717"/>
                  <a:pt x="1128644" y="113935"/>
                </a:cubicBezTo>
                <a:cubicBezTo>
                  <a:pt x="1089649" y="105458"/>
                  <a:pt x="1082867" y="92742"/>
                  <a:pt x="1108298" y="75788"/>
                </a:cubicBezTo>
                <a:cubicBezTo>
                  <a:pt x="1120167" y="70701"/>
                  <a:pt x="1137121" y="66463"/>
                  <a:pt x="1159162" y="63072"/>
                </a:cubicBezTo>
                <a:cubicBezTo>
                  <a:pt x="1198157" y="54595"/>
                  <a:pt x="1257922" y="53747"/>
                  <a:pt x="1338456" y="60529"/>
                </a:cubicBezTo>
                <a:cubicBezTo>
                  <a:pt x="1418990" y="67310"/>
                  <a:pt x="1462647" y="75788"/>
                  <a:pt x="1469429" y="85961"/>
                </a:cubicBezTo>
                <a:cubicBezTo>
                  <a:pt x="1477906" y="99524"/>
                  <a:pt x="1474940" y="115207"/>
                  <a:pt x="1460528" y="133009"/>
                </a:cubicBezTo>
                <a:cubicBezTo>
                  <a:pt x="1446117" y="150811"/>
                  <a:pt x="1422804" y="166494"/>
                  <a:pt x="1390591" y="180058"/>
                </a:cubicBezTo>
                <a:cubicBezTo>
                  <a:pt x="1348205" y="197012"/>
                  <a:pt x="1294798" y="236008"/>
                  <a:pt x="1230371" y="297044"/>
                </a:cubicBezTo>
                <a:cubicBezTo>
                  <a:pt x="1165944" y="358080"/>
                  <a:pt x="1121014" y="397923"/>
                  <a:pt x="1095583" y="416573"/>
                </a:cubicBezTo>
                <a:cubicBezTo>
                  <a:pt x="1071846" y="431832"/>
                  <a:pt x="1050653" y="453449"/>
                  <a:pt x="1032003" y="481424"/>
                </a:cubicBezTo>
                <a:cubicBezTo>
                  <a:pt x="1013353" y="509399"/>
                  <a:pt x="1007419" y="526777"/>
                  <a:pt x="1014201" y="533559"/>
                </a:cubicBezTo>
                <a:cubicBezTo>
                  <a:pt x="1020983" y="540341"/>
                  <a:pt x="1041328" y="527625"/>
                  <a:pt x="1075237" y="495412"/>
                </a:cubicBezTo>
                <a:cubicBezTo>
                  <a:pt x="1100669" y="471675"/>
                  <a:pt x="1119319" y="458960"/>
                  <a:pt x="1131187" y="457264"/>
                </a:cubicBezTo>
                <a:cubicBezTo>
                  <a:pt x="1143055" y="455569"/>
                  <a:pt x="1171878" y="459807"/>
                  <a:pt x="1217655" y="469980"/>
                </a:cubicBezTo>
                <a:cubicBezTo>
                  <a:pt x="1280387" y="485239"/>
                  <a:pt x="1316839" y="497107"/>
                  <a:pt x="1327011" y="505584"/>
                </a:cubicBezTo>
                <a:cubicBezTo>
                  <a:pt x="1337184" y="514062"/>
                  <a:pt x="1338880" y="533135"/>
                  <a:pt x="1332098" y="562806"/>
                </a:cubicBezTo>
                <a:cubicBezTo>
                  <a:pt x="1325316" y="592476"/>
                  <a:pt x="1315143" y="607311"/>
                  <a:pt x="1301580" y="607311"/>
                </a:cubicBezTo>
                <a:cubicBezTo>
                  <a:pt x="1289712" y="607311"/>
                  <a:pt x="1259193" y="624266"/>
                  <a:pt x="1210025" y="658175"/>
                </a:cubicBezTo>
                <a:cubicBezTo>
                  <a:pt x="1160857" y="692084"/>
                  <a:pt x="1115080" y="717516"/>
                  <a:pt x="1072694" y="734470"/>
                </a:cubicBezTo>
                <a:cubicBezTo>
                  <a:pt x="1032003" y="753120"/>
                  <a:pt x="992160" y="777704"/>
                  <a:pt x="953165" y="808222"/>
                </a:cubicBezTo>
                <a:cubicBezTo>
                  <a:pt x="914170" y="838740"/>
                  <a:pt x="886194" y="869258"/>
                  <a:pt x="869240" y="899777"/>
                </a:cubicBezTo>
                <a:cubicBezTo>
                  <a:pt x="855676" y="921817"/>
                  <a:pt x="853133" y="934533"/>
                  <a:pt x="861610" y="937924"/>
                </a:cubicBezTo>
                <a:cubicBezTo>
                  <a:pt x="866697" y="937924"/>
                  <a:pt x="891281" y="929447"/>
                  <a:pt x="935363" y="912492"/>
                </a:cubicBezTo>
                <a:cubicBezTo>
                  <a:pt x="984531" y="895538"/>
                  <a:pt x="1038361" y="891723"/>
                  <a:pt x="1096854" y="901048"/>
                </a:cubicBezTo>
                <a:cubicBezTo>
                  <a:pt x="1155347" y="910373"/>
                  <a:pt x="1194766" y="929447"/>
                  <a:pt x="1215112" y="958270"/>
                </a:cubicBezTo>
                <a:cubicBezTo>
                  <a:pt x="1247325" y="998960"/>
                  <a:pt x="1268095" y="1056606"/>
                  <a:pt x="1277420" y="1131206"/>
                </a:cubicBezTo>
                <a:cubicBezTo>
                  <a:pt x="1286745" y="1205805"/>
                  <a:pt x="1291407" y="1349919"/>
                  <a:pt x="1291407" y="1563545"/>
                </a:cubicBezTo>
                <a:lnTo>
                  <a:pt x="1293950" y="1975539"/>
                </a:lnTo>
                <a:lnTo>
                  <a:pt x="1245630" y="2041662"/>
                </a:lnTo>
                <a:cubicBezTo>
                  <a:pt x="1211721" y="2085744"/>
                  <a:pt x="1187137" y="2110328"/>
                  <a:pt x="1171878" y="2115414"/>
                </a:cubicBezTo>
                <a:cubicBezTo>
                  <a:pt x="1122710" y="2134064"/>
                  <a:pt x="1049805" y="2095069"/>
                  <a:pt x="953165" y="1998428"/>
                </a:cubicBezTo>
                <a:cubicBezTo>
                  <a:pt x="881956" y="1928915"/>
                  <a:pt x="837027" y="1895006"/>
                  <a:pt x="818376" y="1896701"/>
                </a:cubicBezTo>
                <a:cubicBezTo>
                  <a:pt x="791250" y="1900092"/>
                  <a:pt x="775566" y="1899245"/>
                  <a:pt x="771328" y="1894158"/>
                </a:cubicBezTo>
                <a:cubicBezTo>
                  <a:pt x="767089" y="1889071"/>
                  <a:pt x="772599" y="1878475"/>
                  <a:pt x="787858" y="1862368"/>
                </a:cubicBezTo>
                <a:cubicBezTo>
                  <a:pt x="803118" y="1846261"/>
                  <a:pt x="810323" y="1833545"/>
                  <a:pt x="809475" y="1824221"/>
                </a:cubicBezTo>
                <a:cubicBezTo>
                  <a:pt x="808628" y="1814896"/>
                  <a:pt x="798879" y="1794974"/>
                  <a:pt x="780229" y="1764456"/>
                </a:cubicBezTo>
                <a:cubicBezTo>
                  <a:pt x="756493" y="1722070"/>
                  <a:pt x="736995" y="1653404"/>
                  <a:pt x="721736" y="1558459"/>
                </a:cubicBezTo>
                <a:cubicBezTo>
                  <a:pt x="706477" y="1463514"/>
                  <a:pt x="702238" y="1388914"/>
                  <a:pt x="709021" y="1334659"/>
                </a:cubicBezTo>
                <a:cubicBezTo>
                  <a:pt x="715802" y="1297360"/>
                  <a:pt x="717921" y="1274471"/>
                  <a:pt x="715378" y="1265994"/>
                </a:cubicBezTo>
                <a:cubicBezTo>
                  <a:pt x="712835" y="1257517"/>
                  <a:pt x="704781" y="1253278"/>
                  <a:pt x="691218" y="1253278"/>
                </a:cubicBezTo>
                <a:cubicBezTo>
                  <a:pt x="652222" y="1253278"/>
                  <a:pt x="626791" y="1301598"/>
                  <a:pt x="614923" y="1398239"/>
                </a:cubicBezTo>
                <a:cubicBezTo>
                  <a:pt x="609836" y="1452493"/>
                  <a:pt x="604750" y="1484707"/>
                  <a:pt x="599664" y="1494879"/>
                </a:cubicBezTo>
                <a:cubicBezTo>
                  <a:pt x="584404" y="1516920"/>
                  <a:pt x="567874" y="1586010"/>
                  <a:pt x="550072" y="1702148"/>
                </a:cubicBezTo>
                <a:cubicBezTo>
                  <a:pt x="532269" y="1818286"/>
                  <a:pt x="525064" y="1890767"/>
                  <a:pt x="528455" y="1919590"/>
                </a:cubicBezTo>
                <a:cubicBezTo>
                  <a:pt x="542018" y="1995885"/>
                  <a:pt x="518283" y="2034033"/>
                  <a:pt x="457246" y="2034033"/>
                </a:cubicBezTo>
                <a:cubicBezTo>
                  <a:pt x="419946" y="2034033"/>
                  <a:pt x="387308" y="1999276"/>
                  <a:pt x="359334" y="1929762"/>
                </a:cubicBezTo>
                <a:cubicBezTo>
                  <a:pt x="331359" y="1860249"/>
                  <a:pt x="325001" y="1797517"/>
                  <a:pt x="340260" y="1741568"/>
                </a:cubicBezTo>
                <a:cubicBezTo>
                  <a:pt x="352128" y="1697486"/>
                  <a:pt x="368235" y="1624582"/>
                  <a:pt x="388580" y="1522854"/>
                </a:cubicBezTo>
                <a:cubicBezTo>
                  <a:pt x="402144" y="1455036"/>
                  <a:pt x="425456" y="1376622"/>
                  <a:pt x="458517" y="1287611"/>
                </a:cubicBezTo>
                <a:cubicBezTo>
                  <a:pt x="491579" y="1198600"/>
                  <a:pt x="516586" y="1145617"/>
                  <a:pt x="533541" y="1128662"/>
                </a:cubicBezTo>
                <a:cubicBezTo>
                  <a:pt x="543714" y="1121880"/>
                  <a:pt x="575927" y="1084581"/>
                  <a:pt x="630182" y="1016763"/>
                </a:cubicBezTo>
                <a:cubicBezTo>
                  <a:pt x="684436" y="948945"/>
                  <a:pt x="725127" y="897233"/>
                  <a:pt x="752254" y="861629"/>
                </a:cubicBezTo>
                <a:cubicBezTo>
                  <a:pt x="787858" y="814156"/>
                  <a:pt x="811171" y="786605"/>
                  <a:pt x="822191" y="778976"/>
                </a:cubicBezTo>
                <a:cubicBezTo>
                  <a:pt x="833212" y="771346"/>
                  <a:pt x="831941" y="740404"/>
                  <a:pt x="818376" y="686150"/>
                </a:cubicBezTo>
                <a:cubicBezTo>
                  <a:pt x="808204" y="652241"/>
                  <a:pt x="803541" y="627657"/>
                  <a:pt x="804390" y="612398"/>
                </a:cubicBezTo>
                <a:cubicBezTo>
                  <a:pt x="805237" y="597139"/>
                  <a:pt x="810747" y="581032"/>
                  <a:pt x="820920" y="564077"/>
                </a:cubicBezTo>
                <a:cubicBezTo>
                  <a:pt x="863306" y="497955"/>
                  <a:pt x="863306" y="441157"/>
                  <a:pt x="820920" y="393685"/>
                </a:cubicBezTo>
                <a:cubicBezTo>
                  <a:pt x="793793" y="361471"/>
                  <a:pt x="781077" y="340278"/>
                  <a:pt x="782772" y="330105"/>
                </a:cubicBezTo>
                <a:cubicBezTo>
                  <a:pt x="784467" y="319933"/>
                  <a:pt x="802270" y="312303"/>
                  <a:pt x="836179" y="307217"/>
                </a:cubicBezTo>
                <a:cubicBezTo>
                  <a:pt x="861610" y="305521"/>
                  <a:pt x="878141" y="300859"/>
                  <a:pt x="885771" y="293229"/>
                </a:cubicBezTo>
                <a:cubicBezTo>
                  <a:pt x="893400" y="285600"/>
                  <a:pt x="900606" y="268221"/>
                  <a:pt x="907388" y="241094"/>
                </a:cubicBezTo>
                <a:cubicBezTo>
                  <a:pt x="920951" y="188535"/>
                  <a:pt x="915865" y="119869"/>
                  <a:pt x="892129" y="35097"/>
                </a:cubicBezTo>
                <a:cubicBezTo>
                  <a:pt x="885347" y="16447"/>
                  <a:pt x="884075" y="5426"/>
                  <a:pt x="888314" y="2036"/>
                </a:cubicBezTo>
                <a:cubicBezTo>
                  <a:pt x="890433" y="340"/>
                  <a:pt x="894778" y="-296"/>
                  <a:pt x="901348" y="128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200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4" name="香香20" descr="查看图片"/>
          <p:cNvPicPr>
            <a:picLocks noChangeAspect="1"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4519" y="-15699"/>
            <a:ext cx="6858000" cy="173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35C2030-3091-7ED3-CD4A-9CC9AC31FDCE}"/>
              </a:ext>
            </a:extLst>
          </p:cNvPr>
          <p:cNvSpPr txBox="1"/>
          <p:nvPr/>
        </p:nvSpPr>
        <p:spPr>
          <a:xfrm>
            <a:off x="1877821" y="1721562"/>
            <a:ext cx="1933698" cy="1748528"/>
          </a:xfrm>
          <a:custGeom>
            <a:avLst/>
            <a:gdLst/>
            <a:ahLst/>
            <a:cxnLst/>
            <a:rect l="l" t="t" r="r" b="b"/>
            <a:pathLst>
              <a:path w="1933698" h="1748528">
                <a:moveTo>
                  <a:pt x="1336088" y="481298"/>
                </a:moveTo>
                <a:cubicBezTo>
                  <a:pt x="1317957" y="478212"/>
                  <a:pt x="1290761" y="507144"/>
                  <a:pt x="1254499" y="568095"/>
                </a:cubicBezTo>
                <a:cubicBezTo>
                  <a:pt x="1229810" y="606671"/>
                  <a:pt x="1221324" y="642161"/>
                  <a:pt x="1229039" y="674565"/>
                </a:cubicBezTo>
                <a:cubicBezTo>
                  <a:pt x="1233668" y="697711"/>
                  <a:pt x="1239455" y="711598"/>
                  <a:pt x="1246398" y="716227"/>
                </a:cubicBezTo>
                <a:cubicBezTo>
                  <a:pt x="1253342" y="720856"/>
                  <a:pt x="1267615" y="720085"/>
                  <a:pt x="1289218" y="713913"/>
                </a:cubicBezTo>
                <a:cubicBezTo>
                  <a:pt x="1320079" y="709284"/>
                  <a:pt x="1340139" y="698868"/>
                  <a:pt x="1349397" y="682666"/>
                </a:cubicBezTo>
                <a:cubicBezTo>
                  <a:pt x="1358655" y="666464"/>
                  <a:pt x="1363284" y="634446"/>
                  <a:pt x="1363284" y="586611"/>
                </a:cubicBezTo>
                <a:cubicBezTo>
                  <a:pt x="1363284" y="519488"/>
                  <a:pt x="1354219" y="484384"/>
                  <a:pt x="1336088" y="481298"/>
                </a:cubicBezTo>
                <a:close/>
                <a:moveTo>
                  <a:pt x="1427152" y="83"/>
                </a:moveTo>
                <a:cubicBezTo>
                  <a:pt x="1457097" y="1096"/>
                  <a:pt x="1485957" y="11439"/>
                  <a:pt x="1513732" y="31113"/>
                </a:cubicBezTo>
                <a:cubicBezTo>
                  <a:pt x="1541506" y="48086"/>
                  <a:pt x="1553851" y="68532"/>
                  <a:pt x="1550765" y="92449"/>
                </a:cubicBezTo>
                <a:cubicBezTo>
                  <a:pt x="1547679" y="116366"/>
                  <a:pt x="1529162" y="156872"/>
                  <a:pt x="1495215" y="213964"/>
                </a:cubicBezTo>
                <a:lnTo>
                  <a:pt x="1437351" y="308862"/>
                </a:lnTo>
                <a:lnTo>
                  <a:pt x="1469755" y="343581"/>
                </a:lnTo>
                <a:cubicBezTo>
                  <a:pt x="1506788" y="386786"/>
                  <a:pt x="1526848" y="451594"/>
                  <a:pt x="1529934" y="538005"/>
                </a:cubicBezTo>
                <a:cubicBezTo>
                  <a:pt x="1531477" y="571952"/>
                  <a:pt x="1538035" y="591240"/>
                  <a:pt x="1549608" y="595869"/>
                </a:cubicBezTo>
                <a:cubicBezTo>
                  <a:pt x="1561181" y="600498"/>
                  <a:pt x="1604772" y="599727"/>
                  <a:pt x="1680381" y="593555"/>
                </a:cubicBezTo>
                <a:cubicBezTo>
                  <a:pt x="1711242" y="592012"/>
                  <a:pt x="1757148" y="596641"/>
                  <a:pt x="1818098" y="607442"/>
                </a:cubicBezTo>
                <a:cubicBezTo>
                  <a:pt x="1879049" y="618244"/>
                  <a:pt x="1913382" y="629045"/>
                  <a:pt x="1921097" y="639846"/>
                </a:cubicBezTo>
                <a:cubicBezTo>
                  <a:pt x="1931898" y="650648"/>
                  <a:pt x="1935756" y="669936"/>
                  <a:pt x="1932670" y="697711"/>
                </a:cubicBezTo>
                <a:lnTo>
                  <a:pt x="1923411" y="741688"/>
                </a:lnTo>
                <a:lnTo>
                  <a:pt x="1745189" y="744002"/>
                </a:lnTo>
                <a:cubicBezTo>
                  <a:pt x="1661864" y="744002"/>
                  <a:pt x="1609786" y="746317"/>
                  <a:pt x="1588955" y="750946"/>
                </a:cubicBezTo>
                <a:cubicBezTo>
                  <a:pt x="1568124" y="755575"/>
                  <a:pt x="1551536" y="765605"/>
                  <a:pt x="1539192" y="781036"/>
                </a:cubicBezTo>
                <a:cubicBezTo>
                  <a:pt x="1520675" y="802638"/>
                  <a:pt x="1507174" y="850858"/>
                  <a:pt x="1498687" y="925696"/>
                </a:cubicBezTo>
                <a:cubicBezTo>
                  <a:pt x="1490200" y="1000534"/>
                  <a:pt x="1482871" y="1141338"/>
                  <a:pt x="1476698" y="1348106"/>
                </a:cubicBezTo>
                <a:cubicBezTo>
                  <a:pt x="1473612" y="1437603"/>
                  <a:pt x="1470141" y="1507041"/>
                  <a:pt x="1466283" y="1556418"/>
                </a:cubicBezTo>
                <a:cubicBezTo>
                  <a:pt x="1462425" y="1605795"/>
                  <a:pt x="1457410" y="1645915"/>
                  <a:pt x="1451238" y="1676776"/>
                </a:cubicBezTo>
                <a:cubicBezTo>
                  <a:pt x="1445066" y="1707637"/>
                  <a:pt x="1438122" y="1727311"/>
                  <a:pt x="1430407" y="1735797"/>
                </a:cubicBezTo>
                <a:cubicBezTo>
                  <a:pt x="1422692" y="1744284"/>
                  <a:pt x="1411890" y="1748528"/>
                  <a:pt x="1398003" y="1748528"/>
                </a:cubicBezTo>
                <a:cubicBezTo>
                  <a:pt x="1374857" y="1748528"/>
                  <a:pt x="1357498" y="1740427"/>
                  <a:pt x="1345925" y="1724225"/>
                </a:cubicBezTo>
                <a:cubicBezTo>
                  <a:pt x="1334352" y="1708023"/>
                  <a:pt x="1333966" y="1690663"/>
                  <a:pt x="1344768" y="1672147"/>
                </a:cubicBezTo>
                <a:cubicBezTo>
                  <a:pt x="1355569" y="1655173"/>
                  <a:pt x="1356726" y="1521314"/>
                  <a:pt x="1348240" y="1270568"/>
                </a:cubicBezTo>
                <a:cubicBezTo>
                  <a:pt x="1339753" y="1019822"/>
                  <a:pt x="1333581" y="892521"/>
                  <a:pt x="1329723" y="888663"/>
                </a:cubicBezTo>
                <a:cubicBezTo>
                  <a:pt x="1325865" y="884806"/>
                  <a:pt x="1306963" y="892906"/>
                  <a:pt x="1273016" y="912966"/>
                </a:cubicBezTo>
                <a:cubicBezTo>
                  <a:pt x="1239069" y="933026"/>
                  <a:pt x="1195863" y="997062"/>
                  <a:pt x="1143400" y="1105076"/>
                </a:cubicBezTo>
                <a:cubicBezTo>
                  <a:pt x="1090936" y="1213089"/>
                  <a:pt x="1052360" y="1278669"/>
                  <a:pt x="1027671" y="1301815"/>
                </a:cubicBezTo>
                <a:cubicBezTo>
                  <a:pt x="999896" y="1326504"/>
                  <a:pt x="960548" y="1351964"/>
                  <a:pt x="909628" y="1378196"/>
                </a:cubicBezTo>
                <a:cubicBezTo>
                  <a:pt x="858707" y="1404428"/>
                  <a:pt x="827075" y="1415229"/>
                  <a:pt x="814730" y="1410600"/>
                </a:cubicBezTo>
                <a:cubicBezTo>
                  <a:pt x="799300" y="1405971"/>
                  <a:pt x="791970" y="1385525"/>
                  <a:pt x="792742" y="1349264"/>
                </a:cubicBezTo>
                <a:cubicBezTo>
                  <a:pt x="793513" y="1313002"/>
                  <a:pt x="801614" y="1287927"/>
                  <a:pt x="817045" y="1274040"/>
                </a:cubicBezTo>
                <a:cubicBezTo>
                  <a:pt x="837104" y="1258609"/>
                  <a:pt x="870280" y="1214632"/>
                  <a:pt x="916571" y="1142109"/>
                </a:cubicBezTo>
                <a:cubicBezTo>
                  <a:pt x="962863" y="1069586"/>
                  <a:pt x="983308" y="1030624"/>
                  <a:pt x="977908" y="1025223"/>
                </a:cubicBezTo>
                <a:cubicBezTo>
                  <a:pt x="972507" y="1019822"/>
                  <a:pt x="952833" y="1026380"/>
                  <a:pt x="918886" y="1044897"/>
                </a:cubicBezTo>
                <a:cubicBezTo>
                  <a:pt x="900369" y="1052612"/>
                  <a:pt x="879538" y="1058784"/>
                  <a:pt x="856392" y="1063414"/>
                </a:cubicBezTo>
                <a:cubicBezTo>
                  <a:pt x="833247" y="1068043"/>
                  <a:pt x="814344" y="1069586"/>
                  <a:pt x="799685" y="1068043"/>
                </a:cubicBezTo>
                <a:cubicBezTo>
                  <a:pt x="785026" y="1066500"/>
                  <a:pt x="777697" y="1061871"/>
                  <a:pt x="777697" y="1054155"/>
                </a:cubicBezTo>
                <a:cubicBezTo>
                  <a:pt x="777697" y="1031009"/>
                  <a:pt x="770753" y="1028695"/>
                  <a:pt x="756866" y="1047211"/>
                </a:cubicBezTo>
                <a:cubicBezTo>
                  <a:pt x="747607" y="1058013"/>
                  <a:pt x="739121" y="1074986"/>
                  <a:pt x="731405" y="1098132"/>
                </a:cubicBezTo>
                <a:cubicBezTo>
                  <a:pt x="714432" y="1145967"/>
                  <a:pt x="697844" y="1179528"/>
                  <a:pt x="681642" y="1198816"/>
                </a:cubicBezTo>
                <a:cubicBezTo>
                  <a:pt x="665440" y="1218104"/>
                  <a:pt x="646538" y="1227748"/>
                  <a:pt x="624935" y="1227748"/>
                </a:cubicBezTo>
                <a:cubicBezTo>
                  <a:pt x="609504" y="1227748"/>
                  <a:pt x="596774" y="1222348"/>
                  <a:pt x="586745" y="1211546"/>
                </a:cubicBezTo>
                <a:cubicBezTo>
                  <a:pt x="576715" y="1200745"/>
                  <a:pt x="564756" y="1180685"/>
                  <a:pt x="550869" y="1151367"/>
                </a:cubicBezTo>
                <a:lnTo>
                  <a:pt x="516150" y="1070357"/>
                </a:lnTo>
                <a:lnTo>
                  <a:pt x="483746" y="1137480"/>
                </a:lnTo>
                <a:cubicBezTo>
                  <a:pt x="459057" y="1186857"/>
                  <a:pt x="434368" y="1210003"/>
                  <a:pt x="409679" y="1206917"/>
                </a:cubicBezTo>
                <a:cubicBezTo>
                  <a:pt x="384991" y="1203831"/>
                  <a:pt x="354130" y="1173742"/>
                  <a:pt x="317096" y="1116649"/>
                </a:cubicBezTo>
                <a:lnTo>
                  <a:pt x="289322" y="1079616"/>
                </a:lnTo>
                <a:lnTo>
                  <a:pt x="247659" y="1125907"/>
                </a:lnTo>
                <a:cubicBezTo>
                  <a:pt x="216798" y="1156768"/>
                  <a:pt x="178993" y="1202288"/>
                  <a:pt x="134245" y="1262467"/>
                </a:cubicBezTo>
                <a:cubicBezTo>
                  <a:pt x="44748" y="1376653"/>
                  <a:pt x="0" y="1383596"/>
                  <a:pt x="0" y="1283298"/>
                </a:cubicBezTo>
                <a:cubicBezTo>
                  <a:pt x="0" y="1238550"/>
                  <a:pt x="13887" y="1203060"/>
                  <a:pt x="41662" y="1176828"/>
                </a:cubicBezTo>
                <a:cubicBezTo>
                  <a:pt x="100298" y="1124364"/>
                  <a:pt x="166263" y="1038725"/>
                  <a:pt x="239558" y="919910"/>
                </a:cubicBezTo>
                <a:cubicBezTo>
                  <a:pt x="312853" y="801095"/>
                  <a:pt x="349501" y="720856"/>
                  <a:pt x="349501" y="679194"/>
                </a:cubicBezTo>
                <a:cubicBezTo>
                  <a:pt x="349501" y="652962"/>
                  <a:pt x="359530" y="637146"/>
                  <a:pt x="379590" y="631745"/>
                </a:cubicBezTo>
                <a:cubicBezTo>
                  <a:pt x="399650" y="626345"/>
                  <a:pt x="423181" y="588154"/>
                  <a:pt x="450185" y="517174"/>
                </a:cubicBezTo>
                <a:cubicBezTo>
                  <a:pt x="477188" y="446193"/>
                  <a:pt x="503806" y="379842"/>
                  <a:pt x="530037" y="318120"/>
                </a:cubicBezTo>
                <a:cubicBezTo>
                  <a:pt x="576329" y="205478"/>
                  <a:pt x="590988" y="149156"/>
                  <a:pt x="574014" y="149156"/>
                </a:cubicBezTo>
                <a:cubicBezTo>
                  <a:pt x="564756" y="149156"/>
                  <a:pt x="524637" y="181560"/>
                  <a:pt x="453656" y="246368"/>
                </a:cubicBezTo>
                <a:cubicBezTo>
                  <a:pt x="396564" y="297289"/>
                  <a:pt x="347958" y="331236"/>
                  <a:pt x="307838" y="348210"/>
                </a:cubicBezTo>
                <a:cubicBezTo>
                  <a:pt x="267719" y="365183"/>
                  <a:pt x="229143" y="368269"/>
                  <a:pt x="192109" y="357468"/>
                </a:cubicBezTo>
                <a:cubicBezTo>
                  <a:pt x="119586" y="335865"/>
                  <a:pt x="82553" y="312720"/>
                  <a:pt x="81010" y="288031"/>
                </a:cubicBezTo>
                <a:cubicBezTo>
                  <a:pt x="77924" y="274143"/>
                  <a:pt x="95669" y="266428"/>
                  <a:pt x="134245" y="264885"/>
                </a:cubicBezTo>
                <a:cubicBezTo>
                  <a:pt x="172821" y="263342"/>
                  <a:pt x="213326" y="252541"/>
                  <a:pt x="255760" y="232481"/>
                </a:cubicBezTo>
                <a:cubicBezTo>
                  <a:pt x="298194" y="212421"/>
                  <a:pt x="364160" y="172302"/>
                  <a:pt x="453656" y="112123"/>
                </a:cubicBezTo>
                <a:cubicBezTo>
                  <a:pt x="533895" y="58116"/>
                  <a:pt x="594460" y="25327"/>
                  <a:pt x="635350" y="13754"/>
                </a:cubicBezTo>
                <a:cubicBezTo>
                  <a:pt x="676241" y="2181"/>
                  <a:pt x="707488" y="8739"/>
                  <a:pt x="729091" y="33428"/>
                </a:cubicBezTo>
                <a:cubicBezTo>
                  <a:pt x="744521" y="50401"/>
                  <a:pt x="746836" y="81262"/>
                  <a:pt x="736035" y="126011"/>
                </a:cubicBezTo>
                <a:cubicBezTo>
                  <a:pt x="725233" y="170759"/>
                  <a:pt x="699002" y="237882"/>
                  <a:pt x="657339" y="327379"/>
                </a:cubicBezTo>
                <a:cubicBezTo>
                  <a:pt x="614134" y="423048"/>
                  <a:pt x="575557" y="517945"/>
                  <a:pt x="541610" y="612071"/>
                </a:cubicBezTo>
                <a:cubicBezTo>
                  <a:pt x="507663" y="706198"/>
                  <a:pt x="492233" y="759047"/>
                  <a:pt x="495319" y="770620"/>
                </a:cubicBezTo>
                <a:cubicBezTo>
                  <a:pt x="498405" y="782193"/>
                  <a:pt x="520008" y="767919"/>
                  <a:pt x="560127" y="727800"/>
                </a:cubicBezTo>
                <a:cubicBezTo>
                  <a:pt x="587902" y="698482"/>
                  <a:pt x="609119" y="681509"/>
                  <a:pt x="623778" y="676880"/>
                </a:cubicBezTo>
                <a:cubicBezTo>
                  <a:pt x="638437" y="672250"/>
                  <a:pt x="671227" y="669936"/>
                  <a:pt x="722147" y="669936"/>
                </a:cubicBezTo>
                <a:lnTo>
                  <a:pt x="821674" y="669936"/>
                </a:lnTo>
                <a:lnTo>
                  <a:pt x="865651" y="588926"/>
                </a:lnTo>
                <a:cubicBezTo>
                  <a:pt x="899598" y="521031"/>
                  <a:pt x="920429" y="487084"/>
                  <a:pt x="928144" y="487084"/>
                </a:cubicBezTo>
                <a:cubicBezTo>
                  <a:pt x="932773" y="485541"/>
                  <a:pt x="935088" y="490942"/>
                  <a:pt x="935088" y="503286"/>
                </a:cubicBezTo>
                <a:cubicBezTo>
                  <a:pt x="935088" y="517174"/>
                  <a:pt x="925058" y="558065"/>
                  <a:pt x="904999" y="625959"/>
                </a:cubicBezTo>
                <a:cubicBezTo>
                  <a:pt x="884939" y="693853"/>
                  <a:pt x="865651" y="754032"/>
                  <a:pt x="847134" y="806496"/>
                </a:cubicBezTo>
                <a:cubicBezTo>
                  <a:pt x="827075" y="857416"/>
                  <a:pt x="824760" y="881334"/>
                  <a:pt x="840191" y="878247"/>
                </a:cubicBezTo>
                <a:cubicBezTo>
                  <a:pt x="846363" y="878247"/>
                  <a:pt x="854850" y="870532"/>
                  <a:pt x="865651" y="855102"/>
                </a:cubicBezTo>
                <a:cubicBezTo>
                  <a:pt x="881081" y="833499"/>
                  <a:pt x="911942" y="793380"/>
                  <a:pt x="958234" y="734744"/>
                </a:cubicBezTo>
                <a:cubicBezTo>
                  <a:pt x="992181" y="693081"/>
                  <a:pt x="1012241" y="664149"/>
                  <a:pt x="1018413" y="647947"/>
                </a:cubicBezTo>
                <a:cubicBezTo>
                  <a:pt x="1024585" y="631745"/>
                  <a:pt x="1024585" y="604356"/>
                  <a:pt x="1018413" y="565780"/>
                </a:cubicBezTo>
                <a:cubicBezTo>
                  <a:pt x="1013784" y="521031"/>
                  <a:pt x="1014169" y="495571"/>
                  <a:pt x="1019570" y="489399"/>
                </a:cubicBezTo>
                <a:cubicBezTo>
                  <a:pt x="1024971" y="483227"/>
                  <a:pt x="1040787" y="488627"/>
                  <a:pt x="1067019" y="505601"/>
                </a:cubicBezTo>
                <a:cubicBezTo>
                  <a:pt x="1087078" y="517945"/>
                  <a:pt x="1101351" y="522189"/>
                  <a:pt x="1109838" y="518331"/>
                </a:cubicBezTo>
                <a:cubicBezTo>
                  <a:pt x="1118325" y="514473"/>
                  <a:pt x="1137227" y="496343"/>
                  <a:pt x="1166545" y="463938"/>
                </a:cubicBezTo>
                <a:cubicBezTo>
                  <a:pt x="1197406" y="426905"/>
                  <a:pt x="1235211" y="372513"/>
                  <a:pt x="1279960" y="300761"/>
                </a:cubicBezTo>
                <a:cubicBezTo>
                  <a:pt x="1324708" y="229009"/>
                  <a:pt x="1343996" y="190047"/>
                  <a:pt x="1337824" y="183875"/>
                </a:cubicBezTo>
                <a:cubicBezTo>
                  <a:pt x="1334738" y="180789"/>
                  <a:pt x="1310049" y="190819"/>
                  <a:pt x="1263758" y="213964"/>
                </a:cubicBezTo>
                <a:cubicBezTo>
                  <a:pt x="1223638" y="237110"/>
                  <a:pt x="1176189" y="251383"/>
                  <a:pt x="1121411" y="256784"/>
                </a:cubicBezTo>
                <a:cubicBezTo>
                  <a:pt x="1066633" y="262185"/>
                  <a:pt x="1029986" y="257941"/>
                  <a:pt x="1011469" y="244054"/>
                </a:cubicBezTo>
                <a:cubicBezTo>
                  <a:pt x="994495" y="228623"/>
                  <a:pt x="982922" y="206249"/>
                  <a:pt x="976750" y="176931"/>
                </a:cubicBezTo>
                <a:cubicBezTo>
                  <a:pt x="972121" y="155328"/>
                  <a:pt x="970964" y="142598"/>
                  <a:pt x="973278" y="138741"/>
                </a:cubicBezTo>
                <a:cubicBezTo>
                  <a:pt x="975593" y="134883"/>
                  <a:pt x="986009" y="136040"/>
                  <a:pt x="1004525" y="142213"/>
                </a:cubicBezTo>
                <a:cubicBezTo>
                  <a:pt x="1030757" y="146842"/>
                  <a:pt x="1097880" y="123696"/>
                  <a:pt x="1205893" y="72775"/>
                </a:cubicBezTo>
                <a:cubicBezTo>
                  <a:pt x="1292304" y="32656"/>
                  <a:pt x="1355955" y="9124"/>
                  <a:pt x="1396846" y="2181"/>
                </a:cubicBezTo>
                <a:cubicBezTo>
                  <a:pt x="1407068" y="445"/>
                  <a:pt x="1417170" y="-254"/>
                  <a:pt x="1427152" y="83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演示新手书" panose="00000500000000000000" pitchFamily="50" charset="-122"/>
                <a:ea typeface="演示新手书" panose="00000500000000000000" pitchFamily="50" charset="-122"/>
              </a:defRPr>
            </a:lvl1pPr>
          </a:lstStyle>
          <a:p>
            <a:endParaRPr lang="zh-CN" altLang="en-US" sz="18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C0D1FFB-5514-8BDE-078E-67E162FE0EDA}"/>
              </a:ext>
            </a:extLst>
          </p:cNvPr>
          <p:cNvSpPr txBox="1"/>
          <p:nvPr/>
        </p:nvSpPr>
        <p:spPr>
          <a:xfrm>
            <a:off x="6617989" y="2083966"/>
            <a:ext cx="1041693" cy="1320045"/>
          </a:xfrm>
          <a:custGeom>
            <a:avLst/>
            <a:gdLst/>
            <a:ahLst/>
            <a:cxnLst/>
            <a:rect l="l" t="t" r="r" b="b"/>
            <a:pathLst>
              <a:path w="1041693" h="1320045">
                <a:moveTo>
                  <a:pt x="886556" y="969930"/>
                </a:moveTo>
                <a:cubicBezTo>
                  <a:pt x="889373" y="969393"/>
                  <a:pt x="892526" y="969661"/>
                  <a:pt x="896013" y="970734"/>
                </a:cubicBezTo>
                <a:cubicBezTo>
                  <a:pt x="902989" y="972881"/>
                  <a:pt x="924184" y="983612"/>
                  <a:pt x="959598" y="1002929"/>
                </a:cubicBezTo>
                <a:cubicBezTo>
                  <a:pt x="1003597" y="1026538"/>
                  <a:pt x="1028816" y="1044782"/>
                  <a:pt x="1035255" y="1057660"/>
                </a:cubicBezTo>
                <a:cubicBezTo>
                  <a:pt x="1043840" y="1072684"/>
                  <a:pt x="1043840" y="1094683"/>
                  <a:pt x="1035255" y="1123658"/>
                </a:cubicBezTo>
                <a:cubicBezTo>
                  <a:pt x="1026670" y="1152633"/>
                  <a:pt x="1015670" y="1170877"/>
                  <a:pt x="1002255" y="1178389"/>
                </a:cubicBezTo>
                <a:cubicBezTo>
                  <a:pt x="988841" y="1185901"/>
                  <a:pt x="956110" y="1189657"/>
                  <a:pt x="904062" y="1189657"/>
                </a:cubicBezTo>
                <a:cubicBezTo>
                  <a:pt x="852014" y="1189657"/>
                  <a:pt x="825990" y="1185901"/>
                  <a:pt x="825990" y="1178389"/>
                </a:cubicBezTo>
                <a:cubicBezTo>
                  <a:pt x="825990" y="1170877"/>
                  <a:pt x="838868" y="1149951"/>
                  <a:pt x="864624" y="1115610"/>
                </a:cubicBezTo>
                <a:cubicBezTo>
                  <a:pt x="886087" y="1088781"/>
                  <a:pt x="898160" y="1069733"/>
                  <a:pt x="900843" y="1058465"/>
                </a:cubicBezTo>
                <a:cubicBezTo>
                  <a:pt x="903526" y="1047197"/>
                  <a:pt x="898965" y="1030831"/>
                  <a:pt x="887160" y="1009368"/>
                </a:cubicBezTo>
                <a:cubicBezTo>
                  <a:pt x="877502" y="990051"/>
                  <a:pt x="874819" y="978247"/>
                  <a:pt x="879111" y="973954"/>
                </a:cubicBezTo>
                <a:cubicBezTo>
                  <a:pt x="881258" y="971808"/>
                  <a:pt x="883739" y="970466"/>
                  <a:pt x="886556" y="969930"/>
                </a:cubicBezTo>
                <a:close/>
                <a:moveTo>
                  <a:pt x="736248" y="667301"/>
                </a:moveTo>
                <a:cubicBezTo>
                  <a:pt x="720419" y="667838"/>
                  <a:pt x="696676" y="675082"/>
                  <a:pt x="665018" y="689033"/>
                </a:cubicBezTo>
                <a:cubicBezTo>
                  <a:pt x="661799" y="690106"/>
                  <a:pt x="657506" y="691716"/>
                  <a:pt x="652140" y="693862"/>
                </a:cubicBezTo>
                <a:cubicBezTo>
                  <a:pt x="623165" y="706740"/>
                  <a:pt x="606800" y="717203"/>
                  <a:pt x="603044" y="725252"/>
                </a:cubicBezTo>
                <a:cubicBezTo>
                  <a:pt x="599288" y="733300"/>
                  <a:pt x="603848" y="745910"/>
                  <a:pt x="616726" y="763080"/>
                </a:cubicBezTo>
                <a:cubicBezTo>
                  <a:pt x="633897" y="783470"/>
                  <a:pt x="649726" y="792592"/>
                  <a:pt x="664213" y="790445"/>
                </a:cubicBezTo>
                <a:cubicBezTo>
                  <a:pt x="678701" y="788299"/>
                  <a:pt x="694530" y="774885"/>
                  <a:pt x="711700" y="750202"/>
                </a:cubicBezTo>
                <a:cubicBezTo>
                  <a:pt x="732090" y="723374"/>
                  <a:pt x="745236" y="708618"/>
                  <a:pt x="751138" y="705935"/>
                </a:cubicBezTo>
                <a:cubicBezTo>
                  <a:pt x="757041" y="703252"/>
                  <a:pt x="759992" y="696545"/>
                  <a:pt x="759992" y="685813"/>
                </a:cubicBezTo>
                <a:cubicBezTo>
                  <a:pt x="759992" y="672935"/>
                  <a:pt x="752077" y="666765"/>
                  <a:pt x="736248" y="667301"/>
                </a:cubicBezTo>
                <a:close/>
                <a:moveTo>
                  <a:pt x="585337" y="285797"/>
                </a:moveTo>
                <a:cubicBezTo>
                  <a:pt x="579434" y="284187"/>
                  <a:pt x="573800" y="286065"/>
                  <a:pt x="568434" y="291431"/>
                </a:cubicBezTo>
                <a:cubicBezTo>
                  <a:pt x="564142" y="296796"/>
                  <a:pt x="531411" y="303772"/>
                  <a:pt x="470241" y="312357"/>
                </a:cubicBezTo>
                <a:lnTo>
                  <a:pt x="380097" y="325235"/>
                </a:lnTo>
                <a:lnTo>
                  <a:pt x="420340" y="339722"/>
                </a:lnTo>
                <a:cubicBezTo>
                  <a:pt x="439657" y="346161"/>
                  <a:pt x="455485" y="348576"/>
                  <a:pt x="467827" y="346966"/>
                </a:cubicBezTo>
                <a:cubicBezTo>
                  <a:pt x="480168" y="345356"/>
                  <a:pt x="500289" y="339186"/>
                  <a:pt x="528191" y="328454"/>
                </a:cubicBezTo>
                <a:cubicBezTo>
                  <a:pt x="572191" y="312357"/>
                  <a:pt x="594190" y="301089"/>
                  <a:pt x="594190" y="294650"/>
                </a:cubicBezTo>
                <a:cubicBezTo>
                  <a:pt x="594190" y="290357"/>
                  <a:pt x="591239" y="287406"/>
                  <a:pt x="585337" y="285797"/>
                </a:cubicBezTo>
                <a:close/>
                <a:moveTo>
                  <a:pt x="659786" y="20"/>
                </a:moveTo>
                <a:cubicBezTo>
                  <a:pt x="678298" y="322"/>
                  <a:pt x="695603" y="4095"/>
                  <a:pt x="711700" y="11338"/>
                </a:cubicBezTo>
                <a:cubicBezTo>
                  <a:pt x="744968" y="26362"/>
                  <a:pt x="768577" y="40850"/>
                  <a:pt x="782528" y="54801"/>
                </a:cubicBezTo>
                <a:cubicBezTo>
                  <a:pt x="796479" y="68752"/>
                  <a:pt x="803454" y="84313"/>
                  <a:pt x="803454" y="101483"/>
                </a:cubicBezTo>
                <a:cubicBezTo>
                  <a:pt x="803454" y="121873"/>
                  <a:pt x="797820" y="148702"/>
                  <a:pt x="786552" y="181969"/>
                </a:cubicBezTo>
                <a:cubicBezTo>
                  <a:pt x="775284" y="215237"/>
                  <a:pt x="762138" y="242602"/>
                  <a:pt x="747114" y="264065"/>
                </a:cubicBezTo>
                <a:cubicBezTo>
                  <a:pt x="733163" y="283382"/>
                  <a:pt x="726188" y="296528"/>
                  <a:pt x="726188" y="303503"/>
                </a:cubicBezTo>
                <a:cubicBezTo>
                  <a:pt x="726188" y="310479"/>
                  <a:pt x="714919" y="329527"/>
                  <a:pt x="692383" y="360649"/>
                </a:cubicBezTo>
                <a:cubicBezTo>
                  <a:pt x="678432" y="381039"/>
                  <a:pt x="666628" y="393648"/>
                  <a:pt x="656969" y="398477"/>
                </a:cubicBezTo>
                <a:cubicBezTo>
                  <a:pt x="647311" y="403306"/>
                  <a:pt x="632823" y="405721"/>
                  <a:pt x="613507" y="405721"/>
                </a:cubicBezTo>
                <a:cubicBezTo>
                  <a:pt x="589898" y="405721"/>
                  <a:pt x="577556" y="407331"/>
                  <a:pt x="576483" y="410550"/>
                </a:cubicBezTo>
                <a:cubicBezTo>
                  <a:pt x="576483" y="412697"/>
                  <a:pt x="580239" y="418062"/>
                  <a:pt x="587751" y="426647"/>
                </a:cubicBezTo>
                <a:cubicBezTo>
                  <a:pt x="599556" y="440599"/>
                  <a:pt x="604922" y="452940"/>
                  <a:pt x="603848" y="463671"/>
                </a:cubicBezTo>
                <a:cubicBezTo>
                  <a:pt x="601702" y="471183"/>
                  <a:pt x="604922" y="474939"/>
                  <a:pt x="613507" y="474939"/>
                </a:cubicBezTo>
                <a:cubicBezTo>
                  <a:pt x="627458" y="474939"/>
                  <a:pt x="682725" y="460452"/>
                  <a:pt x="779308" y="431477"/>
                </a:cubicBezTo>
                <a:cubicBezTo>
                  <a:pt x="836185" y="414306"/>
                  <a:pt x="875892" y="403843"/>
                  <a:pt x="898428" y="400087"/>
                </a:cubicBezTo>
                <a:cubicBezTo>
                  <a:pt x="920964" y="396331"/>
                  <a:pt x="941891" y="397136"/>
                  <a:pt x="961207" y="402502"/>
                </a:cubicBezTo>
                <a:cubicBezTo>
                  <a:pt x="992329" y="408940"/>
                  <a:pt x="1009231" y="419940"/>
                  <a:pt x="1011914" y="435501"/>
                </a:cubicBezTo>
                <a:cubicBezTo>
                  <a:pt x="1014597" y="451062"/>
                  <a:pt x="1010572" y="463135"/>
                  <a:pt x="999841" y="471720"/>
                </a:cubicBezTo>
                <a:cubicBezTo>
                  <a:pt x="989109" y="480305"/>
                  <a:pt x="935988" y="491036"/>
                  <a:pt x="840478" y="503914"/>
                </a:cubicBezTo>
                <a:cubicBezTo>
                  <a:pt x="733163" y="521085"/>
                  <a:pt x="660189" y="535036"/>
                  <a:pt x="621555" y="545767"/>
                </a:cubicBezTo>
                <a:cubicBezTo>
                  <a:pt x="582922" y="556499"/>
                  <a:pt x="556093" y="570986"/>
                  <a:pt x="541069" y="589230"/>
                </a:cubicBezTo>
                <a:cubicBezTo>
                  <a:pt x="520679" y="613912"/>
                  <a:pt x="498948" y="643692"/>
                  <a:pt x="475875" y="678570"/>
                </a:cubicBezTo>
                <a:cubicBezTo>
                  <a:pt x="452803" y="713447"/>
                  <a:pt x="442339" y="732495"/>
                  <a:pt x="444486" y="735715"/>
                </a:cubicBezTo>
                <a:cubicBezTo>
                  <a:pt x="448778" y="737861"/>
                  <a:pt x="466485" y="728203"/>
                  <a:pt x="497607" y="706740"/>
                </a:cubicBezTo>
                <a:cubicBezTo>
                  <a:pt x="571654" y="656302"/>
                  <a:pt x="646774" y="621961"/>
                  <a:pt x="722968" y="603717"/>
                </a:cubicBezTo>
                <a:cubicBezTo>
                  <a:pt x="799162" y="585474"/>
                  <a:pt x="841551" y="592449"/>
                  <a:pt x="850136" y="624644"/>
                </a:cubicBezTo>
                <a:cubicBezTo>
                  <a:pt x="856575" y="648253"/>
                  <a:pt x="844771" y="684740"/>
                  <a:pt x="814722" y="734105"/>
                </a:cubicBezTo>
                <a:cubicBezTo>
                  <a:pt x="784674" y="783470"/>
                  <a:pt x="743895" y="831762"/>
                  <a:pt x="692383" y="878980"/>
                </a:cubicBezTo>
                <a:cubicBezTo>
                  <a:pt x="692383" y="880054"/>
                  <a:pt x="691847" y="881127"/>
                  <a:pt x="690774" y="882200"/>
                </a:cubicBezTo>
                <a:cubicBezTo>
                  <a:pt x="677896" y="892931"/>
                  <a:pt x="670115" y="907955"/>
                  <a:pt x="667433" y="927272"/>
                </a:cubicBezTo>
                <a:cubicBezTo>
                  <a:pt x="664750" y="946589"/>
                  <a:pt x="662872" y="1005612"/>
                  <a:pt x="661799" y="1104342"/>
                </a:cubicBezTo>
                <a:cubicBezTo>
                  <a:pt x="661799" y="1114000"/>
                  <a:pt x="661799" y="1121512"/>
                  <a:pt x="661799" y="1126878"/>
                </a:cubicBezTo>
                <a:cubicBezTo>
                  <a:pt x="661799" y="1177316"/>
                  <a:pt x="660189" y="1210852"/>
                  <a:pt x="656969" y="1227486"/>
                </a:cubicBezTo>
                <a:cubicBezTo>
                  <a:pt x="653750" y="1244120"/>
                  <a:pt x="647848" y="1256729"/>
                  <a:pt x="639262" y="1265314"/>
                </a:cubicBezTo>
                <a:cubicBezTo>
                  <a:pt x="623165" y="1281412"/>
                  <a:pt x="605458" y="1288119"/>
                  <a:pt x="586141" y="1285436"/>
                </a:cubicBezTo>
                <a:cubicBezTo>
                  <a:pt x="566825" y="1282753"/>
                  <a:pt x="539996" y="1270680"/>
                  <a:pt x="505655" y="1249217"/>
                </a:cubicBezTo>
                <a:cubicBezTo>
                  <a:pt x="465949" y="1224535"/>
                  <a:pt x="439925" y="1212193"/>
                  <a:pt x="427584" y="1212193"/>
                </a:cubicBezTo>
                <a:cubicBezTo>
                  <a:pt x="415242" y="1212193"/>
                  <a:pt x="393779" y="1230169"/>
                  <a:pt x="363195" y="1266119"/>
                </a:cubicBezTo>
                <a:cubicBezTo>
                  <a:pt x="332610" y="1302070"/>
                  <a:pt x="310878" y="1320045"/>
                  <a:pt x="298001" y="1320045"/>
                </a:cubicBezTo>
                <a:cubicBezTo>
                  <a:pt x="261514" y="1320045"/>
                  <a:pt x="240051" y="1282485"/>
                  <a:pt x="233612" y="1207364"/>
                </a:cubicBezTo>
                <a:cubicBezTo>
                  <a:pt x="229319" y="1145121"/>
                  <a:pt x="238709" y="1102464"/>
                  <a:pt x="261782" y="1079391"/>
                </a:cubicBezTo>
                <a:cubicBezTo>
                  <a:pt x="284855" y="1056318"/>
                  <a:pt x="320000" y="1056050"/>
                  <a:pt x="367219" y="1078586"/>
                </a:cubicBezTo>
                <a:cubicBezTo>
                  <a:pt x="397267" y="1091464"/>
                  <a:pt x="417657" y="1097903"/>
                  <a:pt x="428388" y="1097903"/>
                </a:cubicBezTo>
                <a:cubicBezTo>
                  <a:pt x="439120" y="1097903"/>
                  <a:pt x="458437" y="1090391"/>
                  <a:pt x="486339" y="1075367"/>
                </a:cubicBezTo>
                <a:cubicBezTo>
                  <a:pt x="513167" y="1060343"/>
                  <a:pt x="529533" y="1043172"/>
                  <a:pt x="535435" y="1023856"/>
                </a:cubicBezTo>
                <a:cubicBezTo>
                  <a:pt x="541337" y="1004539"/>
                  <a:pt x="537313" y="980930"/>
                  <a:pt x="523362" y="953028"/>
                </a:cubicBezTo>
                <a:cubicBezTo>
                  <a:pt x="511558" y="928345"/>
                  <a:pt x="505655" y="896956"/>
                  <a:pt x="505655" y="858859"/>
                </a:cubicBezTo>
                <a:cubicBezTo>
                  <a:pt x="505655" y="820762"/>
                  <a:pt x="502436" y="801714"/>
                  <a:pt x="495997" y="801714"/>
                </a:cubicBezTo>
                <a:cubicBezTo>
                  <a:pt x="489558" y="801714"/>
                  <a:pt x="465412" y="817811"/>
                  <a:pt x="423559" y="850005"/>
                </a:cubicBezTo>
                <a:cubicBezTo>
                  <a:pt x="369902" y="888639"/>
                  <a:pt x="333146" y="913321"/>
                  <a:pt x="313293" y="924052"/>
                </a:cubicBezTo>
                <a:cubicBezTo>
                  <a:pt x="293440" y="934784"/>
                  <a:pt x="280830" y="934784"/>
                  <a:pt x="275465" y="924052"/>
                </a:cubicBezTo>
                <a:cubicBezTo>
                  <a:pt x="264733" y="907955"/>
                  <a:pt x="260977" y="889175"/>
                  <a:pt x="264196" y="867712"/>
                </a:cubicBezTo>
                <a:cubicBezTo>
                  <a:pt x="267416" y="846249"/>
                  <a:pt x="276001" y="831225"/>
                  <a:pt x="289952" y="822640"/>
                </a:cubicBezTo>
                <a:cubicBezTo>
                  <a:pt x="304976" y="812981"/>
                  <a:pt x="334488" y="776226"/>
                  <a:pt x="378487" y="712374"/>
                </a:cubicBezTo>
                <a:cubicBezTo>
                  <a:pt x="422486" y="648521"/>
                  <a:pt x="442339" y="614449"/>
                  <a:pt x="438047" y="610156"/>
                </a:cubicBezTo>
                <a:cubicBezTo>
                  <a:pt x="432681" y="604790"/>
                  <a:pt x="399950" y="616058"/>
                  <a:pt x="339854" y="643960"/>
                </a:cubicBezTo>
                <a:cubicBezTo>
                  <a:pt x="199271" y="706203"/>
                  <a:pt x="108590" y="737324"/>
                  <a:pt x="67810" y="737324"/>
                </a:cubicBezTo>
                <a:cubicBezTo>
                  <a:pt x="42054" y="737324"/>
                  <a:pt x="21128" y="729276"/>
                  <a:pt x="5031" y="713179"/>
                </a:cubicBezTo>
                <a:cubicBezTo>
                  <a:pt x="-335" y="707813"/>
                  <a:pt x="-1408" y="702984"/>
                  <a:pt x="1811" y="698691"/>
                </a:cubicBezTo>
                <a:cubicBezTo>
                  <a:pt x="5031" y="695472"/>
                  <a:pt x="73712" y="669984"/>
                  <a:pt x="207856" y="622229"/>
                </a:cubicBezTo>
                <a:cubicBezTo>
                  <a:pt x="342000" y="574474"/>
                  <a:pt x="431608" y="543621"/>
                  <a:pt x="476680" y="529670"/>
                </a:cubicBezTo>
                <a:cubicBezTo>
                  <a:pt x="487412" y="527524"/>
                  <a:pt x="498680" y="516524"/>
                  <a:pt x="510484" y="496671"/>
                </a:cubicBezTo>
                <a:cubicBezTo>
                  <a:pt x="522289" y="476817"/>
                  <a:pt x="528191" y="460452"/>
                  <a:pt x="528191" y="447574"/>
                </a:cubicBezTo>
                <a:cubicBezTo>
                  <a:pt x="528191" y="435769"/>
                  <a:pt x="505655" y="432013"/>
                  <a:pt x="460583" y="436306"/>
                </a:cubicBezTo>
                <a:cubicBezTo>
                  <a:pt x="372585" y="443818"/>
                  <a:pt x="315708" y="427184"/>
                  <a:pt x="289952" y="386404"/>
                </a:cubicBezTo>
                <a:cubicBezTo>
                  <a:pt x="276001" y="366014"/>
                  <a:pt x="267416" y="354746"/>
                  <a:pt x="264196" y="352600"/>
                </a:cubicBezTo>
                <a:cubicBezTo>
                  <a:pt x="243807" y="333283"/>
                  <a:pt x="227441" y="293040"/>
                  <a:pt x="215100" y="231871"/>
                </a:cubicBezTo>
                <a:cubicBezTo>
                  <a:pt x="202759" y="170701"/>
                  <a:pt x="204100" y="135824"/>
                  <a:pt x="219124" y="127239"/>
                </a:cubicBezTo>
                <a:cubicBezTo>
                  <a:pt x="227709" y="120800"/>
                  <a:pt x="243538" y="126434"/>
                  <a:pt x="266611" y="144141"/>
                </a:cubicBezTo>
                <a:cubicBezTo>
                  <a:pt x="289684" y="161848"/>
                  <a:pt x="310342" y="184384"/>
                  <a:pt x="328586" y="211749"/>
                </a:cubicBezTo>
                <a:cubicBezTo>
                  <a:pt x="346829" y="239115"/>
                  <a:pt x="364268" y="253334"/>
                  <a:pt x="380902" y="254407"/>
                </a:cubicBezTo>
                <a:cubicBezTo>
                  <a:pt x="397535" y="255480"/>
                  <a:pt x="429998" y="245822"/>
                  <a:pt x="478290" y="225432"/>
                </a:cubicBezTo>
                <a:cubicBezTo>
                  <a:pt x="505119" y="212554"/>
                  <a:pt x="524972" y="205310"/>
                  <a:pt x="537850" y="203701"/>
                </a:cubicBezTo>
                <a:cubicBezTo>
                  <a:pt x="550728" y="202091"/>
                  <a:pt x="568434" y="203432"/>
                  <a:pt x="590971" y="207725"/>
                </a:cubicBezTo>
                <a:cubicBezTo>
                  <a:pt x="624238" y="216310"/>
                  <a:pt x="643555" y="218456"/>
                  <a:pt x="648921" y="214164"/>
                </a:cubicBezTo>
                <a:cubicBezTo>
                  <a:pt x="653213" y="208798"/>
                  <a:pt x="659384" y="190823"/>
                  <a:pt x="667433" y="160238"/>
                </a:cubicBezTo>
                <a:cubicBezTo>
                  <a:pt x="675481" y="129653"/>
                  <a:pt x="678432" y="111678"/>
                  <a:pt x="676286" y="106312"/>
                </a:cubicBezTo>
                <a:cubicBezTo>
                  <a:pt x="669847" y="96654"/>
                  <a:pt x="654286" y="94508"/>
                  <a:pt x="629604" y="99873"/>
                </a:cubicBezTo>
                <a:cubicBezTo>
                  <a:pt x="604922" y="105239"/>
                  <a:pt x="579703" y="116507"/>
                  <a:pt x="553947" y="133678"/>
                </a:cubicBezTo>
                <a:cubicBezTo>
                  <a:pt x="518533" y="157287"/>
                  <a:pt x="480436" y="170165"/>
                  <a:pt x="439657" y="172311"/>
                </a:cubicBezTo>
                <a:cubicBezTo>
                  <a:pt x="412828" y="175530"/>
                  <a:pt x="393511" y="175262"/>
                  <a:pt x="381706" y="171506"/>
                </a:cubicBezTo>
                <a:cubicBezTo>
                  <a:pt x="369902" y="167750"/>
                  <a:pt x="352195" y="156750"/>
                  <a:pt x="328586" y="138507"/>
                </a:cubicBezTo>
                <a:cubicBezTo>
                  <a:pt x="265270" y="90215"/>
                  <a:pt x="265270" y="66069"/>
                  <a:pt x="328586" y="66069"/>
                </a:cubicBezTo>
                <a:cubicBezTo>
                  <a:pt x="355414" y="66069"/>
                  <a:pt x="410681" y="54801"/>
                  <a:pt x="494387" y="32265"/>
                </a:cubicBezTo>
                <a:cubicBezTo>
                  <a:pt x="566288" y="14021"/>
                  <a:pt x="615117" y="3558"/>
                  <a:pt x="640872" y="875"/>
                </a:cubicBezTo>
                <a:cubicBezTo>
                  <a:pt x="647311" y="205"/>
                  <a:pt x="653616" y="-81"/>
                  <a:pt x="659786" y="2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7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5B396A-B68E-2232-6B74-DCE15E7B2FD1}"/>
              </a:ext>
            </a:extLst>
          </p:cNvPr>
          <p:cNvSpPr txBox="1"/>
          <p:nvPr/>
        </p:nvSpPr>
        <p:spPr>
          <a:xfrm>
            <a:off x="3822977" y="2221247"/>
            <a:ext cx="1182538" cy="1390573"/>
          </a:xfrm>
          <a:custGeom>
            <a:avLst/>
            <a:gdLst/>
            <a:ahLst/>
            <a:cxnLst/>
            <a:rect l="l" t="t" r="r" b="b"/>
            <a:pathLst>
              <a:path w="1182538" h="1390573">
                <a:moveTo>
                  <a:pt x="692081" y="122235"/>
                </a:moveTo>
                <a:cubicBezTo>
                  <a:pt x="714047" y="123493"/>
                  <a:pt x="746493" y="134183"/>
                  <a:pt x="789419" y="154304"/>
                </a:cubicBezTo>
                <a:cubicBezTo>
                  <a:pt x="810882" y="163962"/>
                  <a:pt x="824833" y="172279"/>
                  <a:pt x="831272" y="179255"/>
                </a:cubicBezTo>
                <a:cubicBezTo>
                  <a:pt x="837710" y="186230"/>
                  <a:pt x="840393" y="195084"/>
                  <a:pt x="839320" y="205815"/>
                </a:cubicBezTo>
                <a:cubicBezTo>
                  <a:pt x="837174" y="220839"/>
                  <a:pt x="832077" y="232107"/>
                  <a:pt x="824028" y="239619"/>
                </a:cubicBezTo>
                <a:cubicBezTo>
                  <a:pt x="815979" y="247131"/>
                  <a:pt x="803370" y="253034"/>
                  <a:pt x="786199" y="257326"/>
                </a:cubicBezTo>
                <a:cubicBezTo>
                  <a:pt x="674592" y="278789"/>
                  <a:pt x="604300" y="297033"/>
                  <a:pt x="575325" y="312057"/>
                </a:cubicBezTo>
                <a:cubicBezTo>
                  <a:pt x="554935" y="322789"/>
                  <a:pt x="538838" y="328154"/>
                  <a:pt x="527033" y="328154"/>
                </a:cubicBezTo>
                <a:cubicBezTo>
                  <a:pt x="513083" y="328154"/>
                  <a:pt x="491083" y="339154"/>
                  <a:pt x="461035" y="361154"/>
                </a:cubicBezTo>
                <a:cubicBezTo>
                  <a:pt x="430987" y="383153"/>
                  <a:pt x="410060" y="404348"/>
                  <a:pt x="398255" y="424738"/>
                </a:cubicBezTo>
                <a:cubicBezTo>
                  <a:pt x="381085" y="449420"/>
                  <a:pt x="373573" y="463371"/>
                  <a:pt x="375719" y="466591"/>
                </a:cubicBezTo>
                <a:cubicBezTo>
                  <a:pt x="377866" y="469810"/>
                  <a:pt x="398792" y="463908"/>
                  <a:pt x="438499" y="448884"/>
                </a:cubicBezTo>
                <a:cubicBezTo>
                  <a:pt x="496449" y="426347"/>
                  <a:pt x="538838" y="413470"/>
                  <a:pt x="565667" y="410250"/>
                </a:cubicBezTo>
                <a:cubicBezTo>
                  <a:pt x="592496" y="407031"/>
                  <a:pt x="622544" y="410250"/>
                  <a:pt x="655811" y="419909"/>
                </a:cubicBezTo>
                <a:cubicBezTo>
                  <a:pt x="681568" y="428494"/>
                  <a:pt x="697933" y="435469"/>
                  <a:pt x="704908" y="440835"/>
                </a:cubicBezTo>
                <a:cubicBezTo>
                  <a:pt x="711884" y="446201"/>
                  <a:pt x="715371" y="454250"/>
                  <a:pt x="715371" y="464981"/>
                </a:cubicBezTo>
                <a:cubicBezTo>
                  <a:pt x="715371" y="484298"/>
                  <a:pt x="705713" y="497712"/>
                  <a:pt x="686396" y="505224"/>
                </a:cubicBezTo>
                <a:cubicBezTo>
                  <a:pt x="667080" y="512736"/>
                  <a:pt x="654738" y="514346"/>
                  <a:pt x="649373" y="510053"/>
                </a:cubicBezTo>
                <a:cubicBezTo>
                  <a:pt x="634348" y="501468"/>
                  <a:pt x="602959" y="517029"/>
                  <a:pt x="555204" y="556735"/>
                </a:cubicBezTo>
                <a:cubicBezTo>
                  <a:pt x="507448" y="596442"/>
                  <a:pt x="483571" y="626490"/>
                  <a:pt x="483571" y="646880"/>
                </a:cubicBezTo>
                <a:cubicBezTo>
                  <a:pt x="483571" y="659758"/>
                  <a:pt x="499132" y="672635"/>
                  <a:pt x="530253" y="685513"/>
                </a:cubicBezTo>
                <a:cubicBezTo>
                  <a:pt x="558155" y="699464"/>
                  <a:pt x="574252" y="714488"/>
                  <a:pt x="578545" y="730586"/>
                </a:cubicBezTo>
                <a:cubicBezTo>
                  <a:pt x="582837" y="746683"/>
                  <a:pt x="576935" y="770829"/>
                  <a:pt x="560838" y="803023"/>
                </a:cubicBezTo>
                <a:cubicBezTo>
                  <a:pt x="545814" y="834145"/>
                  <a:pt x="539643" y="851047"/>
                  <a:pt x="542326" y="853730"/>
                </a:cubicBezTo>
                <a:cubicBezTo>
                  <a:pt x="545009" y="856412"/>
                  <a:pt x="554935" y="853998"/>
                  <a:pt x="572106" y="846486"/>
                </a:cubicBezTo>
                <a:cubicBezTo>
                  <a:pt x="697664" y="794975"/>
                  <a:pt x="776004" y="771902"/>
                  <a:pt x="807126" y="777268"/>
                </a:cubicBezTo>
                <a:cubicBezTo>
                  <a:pt x="844686" y="782633"/>
                  <a:pt x="853808" y="798731"/>
                  <a:pt x="834492" y="825559"/>
                </a:cubicBezTo>
                <a:cubicBezTo>
                  <a:pt x="825906" y="838437"/>
                  <a:pt x="809272" y="856144"/>
                  <a:pt x="784589" y="878680"/>
                </a:cubicBezTo>
                <a:cubicBezTo>
                  <a:pt x="743810" y="918387"/>
                  <a:pt x="718322" y="953264"/>
                  <a:pt x="708128" y="983312"/>
                </a:cubicBezTo>
                <a:cubicBezTo>
                  <a:pt x="697933" y="1013361"/>
                  <a:pt x="683177" y="1042067"/>
                  <a:pt x="663860" y="1069433"/>
                </a:cubicBezTo>
                <a:cubicBezTo>
                  <a:pt x="644543" y="1096798"/>
                  <a:pt x="633275" y="1128188"/>
                  <a:pt x="630056" y="1163602"/>
                </a:cubicBezTo>
                <a:cubicBezTo>
                  <a:pt x="626836" y="1188284"/>
                  <a:pt x="626836" y="1204650"/>
                  <a:pt x="630056" y="1212698"/>
                </a:cubicBezTo>
                <a:cubicBezTo>
                  <a:pt x="633275" y="1220747"/>
                  <a:pt x="642397" y="1229600"/>
                  <a:pt x="657421" y="1239259"/>
                </a:cubicBezTo>
                <a:cubicBezTo>
                  <a:pt x="700347" y="1271453"/>
                  <a:pt x="766883" y="1287550"/>
                  <a:pt x="857027" y="1287550"/>
                </a:cubicBezTo>
                <a:cubicBezTo>
                  <a:pt x="952537" y="1287550"/>
                  <a:pt x="1014780" y="1270917"/>
                  <a:pt x="1043755" y="1237649"/>
                </a:cubicBezTo>
                <a:cubicBezTo>
                  <a:pt x="1055560" y="1226917"/>
                  <a:pt x="1070047" y="1193113"/>
                  <a:pt x="1087218" y="1136236"/>
                </a:cubicBezTo>
                <a:cubicBezTo>
                  <a:pt x="1104388" y="1079359"/>
                  <a:pt x="1112973" y="1039116"/>
                  <a:pt x="1112973" y="1015507"/>
                </a:cubicBezTo>
                <a:cubicBezTo>
                  <a:pt x="1112973" y="998337"/>
                  <a:pt x="1114583" y="989751"/>
                  <a:pt x="1117803" y="989751"/>
                </a:cubicBezTo>
                <a:cubicBezTo>
                  <a:pt x="1126388" y="989751"/>
                  <a:pt x="1133363" y="1007995"/>
                  <a:pt x="1138729" y="1044482"/>
                </a:cubicBezTo>
                <a:cubicBezTo>
                  <a:pt x="1143021" y="1080969"/>
                  <a:pt x="1152680" y="1121749"/>
                  <a:pt x="1167704" y="1166821"/>
                </a:cubicBezTo>
                <a:cubicBezTo>
                  <a:pt x="1193459" y="1248380"/>
                  <a:pt x="1185679" y="1306062"/>
                  <a:pt x="1144363" y="1339866"/>
                </a:cubicBezTo>
                <a:cubicBezTo>
                  <a:pt x="1103047" y="1373671"/>
                  <a:pt x="1020682" y="1390573"/>
                  <a:pt x="897270" y="1390573"/>
                </a:cubicBezTo>
                <a:cubicBezTo>
                  <a:pt x="828589" y="1390573"/>
                  <a:pt x="766347" y="1383597"/>
                  <a:pt x="710542" y="1369646"/>
                </a:cubicBezTo>
                <a:cubicBezTo>
                  <a:pt x="654738" y="1355695"/>
                  <a:pt x="616641" y="1337989"/>
                  <a:pt x="596252" y="1316525"/>
                </a:cubicBezTo>
                <a:cubicBezTo>
                  <a:pt x="566203" y="1285404"/>
                  <a:pt x="550643" y="1246771"/>
                  <a:pt x="549570" y="1200625"/>
                </a:cubicBezTo>
                <a:cubicBezTo>
                  <a:pt x="548496" y="1154480"/>
                  <a:pt x="561911" y="1106188"/>
                  <a:pt x="589813" y="1055750"/>
                </a:cubicBezTo>
                <a:cubicBezTo>
                  <a:pt x="650982" y="945216"/>
                  <a:pt x="679421" y="885656"/>
                  <a:pt x="675128" y="877071"/>
                </a:cubicBezTo>
                <a:cubicBezTo>
                  <a:pt x="670836" y="870632"/>
                  <a:pt x="651787" y="874924"/>
                  <a:pt x="617983" y="889948"/>
                </a:cubicBezTo>
                <a:cubicBezTo>
                  <a:pt x="584179" y="904973"/>
                  <a:pt x="553326" y="922143"/>
                  <a:pt x="525424" y="941460"/>
                </a:cubicBezTo>
                <a:cubicBezTo>
                  <a:pt x="488937" y="969361"/>
                  <a:pt x="442791" y="1023019"/>
                  <a:pt x="386987" y="1102432"/>
                </a:cubicBezTo>
                <a:cubicBezTo>
                  <a:pt x="347281" y="1160382"/>
                  <a:pt x="302477" y="1217259"/>
                  <a:pt x="252575" y="1273063"/>
                </a:cubicBezTo>
                <a:cubicBezTo>
                  <a:pt x="202674" y="1328867"/>
                  <a:pt x="165919" y="1362671"/>
                  <a:pt x="142309" y="1374476"/>
                </a:cubicBezTo>
                <a:cubicBezTo>
                  <a:pt x="126212" y="1383061"/>
                  <a:pt x="102066" y="1386817"/>
                  <a:pt x="69872" y="1385744"/>
                </a:cubicBezTo>
                <a:cubicBezTo>
                  <a:pt x="37677" y="1384671"/>
                  <a:pt x="17287" y="1379305"/>
                  <a:pt x="8702" y="1369646"/>
                </a:cubicBezTo>
                <a:cubicBezTo>
                  <a:pt x="-2030" y="1355695"/>
                  <a:pt x="-2834" y="1343086"/>
                  <a:pt x="6288" y="1331818"/>
                </a:cubicBezTo>
                <a:cubicBezTo>
                  <a:pt x="15409" y="1320550"/>
                  <a:pt x="32311" y="1314379"/>
                  <a:pt x="56994" y="1313306"/>
                </a:cubicBezTo>
                <a:cubicBezTo>
                  <a:pt x="82749" y="1313306"/>
                  <a:pt x="105286" y="1304453"/>
                  <a:pt x="124602" y="1286746"/>
                </a:cubicBezTo>
                <a:cubicBezTo>
                  <a:pt x="143919" y="1269039"/>
                  <a:pt x="173967" y="1229600"/>
                  <a:pt x="214747" y="1168431"/>
                </a:cubicBezTo>
                <a:cubicBezTo>
                  <a:pt x="271624" y="1084725"/>
                  <a:pt x="290404" y="1042336"/>
                  <a:pt x="271087" y="1041262"/>
                </a:cubicBezTo>
                <a:cubicBezTo>
                  <a:pt x="267868" y="1041262"/>
                  <a:pt x="265185" y="1041799"/>
                  <a:pt x="263039" y="1042872"/>
                </a:cubicBezTo>
                <a:cubicBezTo>
                  <a:pt x="232990" y="1050384"/>
                  <a:pt x="207235" y="1049043"/>
                  <a:pt x="185772" y="1038848"/>
                </a:cubicBezTo>
                <a:cubicBezTo>
                  <a:pt x="164309" y="1028653"/>
                  <a:pt x="153577" y="1012287"/>
                  <a:pt x="153577" y="989751"/>
                </a:cubicBezTo>
                <a:cubicBezTo>
                  <a:pt x="153577" y="982239"/>
                  <a:pt x="157333" y="977678"/>
                  <a:pt x="164845" y="976069"/>
                </a:cubicBezTo>
                <a:cubicBezTo>
                  <a:pt x="172358" y="974459"/>
                  <a:pt x="187918" y="973654"/>
                  <a:pt x="211528" y="973654"/>
                </a:cubicBezTo>
                <a:cubicBezTo>
                  <a:pt x="249088" y="973654"/>
                  <a:pt x="283429" y="968288"/>
                  <a:pt x="314550" y="957557"/>
                </a:cubicBezTo>
                <a:cubicBezTo>
                  <a:pt x="334940" y="952191"/>
                  <a:pt x="349964" y="944142"/>
                  <a:pt x="359622" y="933411"/>
                </a:cubicBezTo>
                <a:cubicBezTo>
                  <a:pt x="369280" y="922679"/>
                  <a:pt x="382695" y="900680"/>
                  <a:pt x="399865" y="867412"/>
                </a:cubicBezTo>
                <a:cubicBezTo>
                  <a:pt x="422401" y="825559"/>
                  <a:pt x="434743" y="797389"/>
                  <a:pt x="436889" y="782902"/>
                </a:cubicBezTo>
                <a:cubicBezTo>
                  <a:pt x="439035" y="768414"/>
                  <a:pt x="434743" y="750439"/>
                  <a:pt x="424011" y="728976"/>
                </a:cubicBezTo>
                <a:cubicBezTo>
                  <a:pt x="411133" y="705367"/>
                  <a:pt x="406036" y="685245"/>
                  <a:pt x="408719" y="668611"/>
                </a:cubicBezTo>
                <a:cubicBezTo>
                  <a:pt x="411402" y="651977"/>
                  <a:pt x="424011" y="627563"/>
                  <a:pt x="446547" y="595369"/>
                </a:cubicBezTo>
                <a:cubicBezTo>
                  <a:pt x="472303" y="556735"/>
                  <a:pt x="480351" y="537419"/>
                  <a:pt x="470693" y="537419"/>
                </a:cubicBezTo>
                <a:cubicBezTo>
                  <a:pt x="453523" y="537419"/>
                  <a:pt x="412206" y="561028"/>
                  <a:pt x="346744" y="608246"/>
                </a:cubicBezTo>
                <a:cubicBezTo>
                  <a:pt x="327428" y="622198"/>
                  <a:pt x="312404" y="625953"/>
                  <a:pt x="301672" y="619514"/>
                </a:cubicBezTo>
                <a:cubicBezTo>
                  <a:pt x="290941" y="613076"/>
                  <a:pt x="281819" y="596442"/>
                  <a:pt x="274307" y="569613"/>
                </a:cubicBezTo>
                <a:cubicBezTo>
                  <a:pt x="265722" y="537419"/>
                  <a:pt x="265185" y="511126"/>
                  <a:pt x="272697" y="490737"/>
                </a:cubicBezTo>
                <a:cubicBezTo>
                  <a:pt x="280209" y="470347"/>
                  <a:pt x="301135" y="442981"/>
                  <a:pt x="335476" y="408641"/>
                </a:cubicBezTo>
                <a:cubicBezTo>
                  <a:pt x="375183" y="366788"/>
                  <a:pt x="393426" y="344252"/>
                  <a:pt x="390207" y="341032"/>
                </a:cubicBezTo>
                <a:cubicBezTo>
                  <a:pt x="378403" y="329228"/>
                  <a:pt x="317233" y="376446"/>
                  <a:pt x="206698" y="482688"/>
                </a:cubicBezTo>
                <a:cubicBezTo>
                  <a:pt x="131578" y="556735"/>
                  <a:pt x="89725" y="592686"/>
                  <a:pt x="81140" y="590540"/>
                </a:cubicBezTo>
                <a:cubicBezTo>
                  <a:pt x="74701" y="587320"/>
                  <a:pt x="66652" y="567467"/>
                  <a:pt x="56994" y="530980"/>
                </a:cubicBezTo>
                <a:cubicBezTo>
                  <a:pt x="47336" y="494492"/>
                  <a:pt x="42506" y="465518"/>
                  <a:pt x="42506" y="444055"/>
                </a:cubicBezTo>
                <a:cubicBezTo>
                  <a:pt x="42506" y="427957"/>
                  <a:pt x="48409" y="415079"/>
                  <a:pt x="60213" y="405421"/>
                </a:cubicBezTo>
                <a:cubicBezTo>
                  <a:pt x="72018" y="395763"/>
                  <a:pt x="87579" y="371080"/>
                  <a:pt x="106895" y="331374"/>
                </a:cubicBezTo>
                <a:cubicBezTo>
                  <a:pt x="126212" y="291667"/>
                  <a:pt x="139895" y="273155"/>
                  <a:pt x="147943" y="275838"/>
                </a:cubicBezTo>
                <a:cubicBezTo>
                  <a:pt x="155992" y="278521"/>
                  <a:pt x="160821" y="295423"/>
                  <a:pt x="162431" y="326545"/>
                </a:cubicBezTo>
                <a:cubicBezTo>
                  <a:pt x="164040" y="357666"/>
                  <a:pt x="168602" y="373227"/>
                  <a:pt x="176114" y="373227"/>
                </a:cubicBezTo>
                <a:cubicBezTo>
                  <a:pt x="183626" y="373227"/>
                  <a:pt x="198918" y="367056"/>
                  <a:pt x="221991" y="354715"/>
                </a:cubicBezTo>
                <a:cubicBezTo>
                  <a:pt x="245063" y="342374"/>
                  <a:pt x="258746" y="333520"/>
                  <a:pt x="263039" y="328154"/>
                </a:cubicBezTo>
                <a:cubicBezTo>
                  <a:pt x="272697" y="316350"/>
                  <a:pt x="313477" y="291667"/>
                  <a:pt x="385378" y="254107"/>
                </a:cubicBezTo>
                <a:cubicBezTo>
                  <a:pt x="457279" y="216547"/>
                  <a:pt x="513083" y="190255"/>
                  <a:pt x="552789" y="175230"/>
                </a:cubicBezTo>
                <a:cubicBezTo>
                  <a:pt x="618251" y="152694"/>
                  <a:pt x="655275" y="137670"/>
                  <a:pt x="663860" y="130158"/>
                </a:cubicBezTo>
                <a:cubicBezTo>
                  <a:pt x="669494" y="124122"/>
                  <a:pt x="678901" y="121481"/>
                  <a:pt x="692081" y="122235"/>
                </a:cubicBezTo>
                <a:close/>
                <a:moveTo>
                  <a:pt x="467474" y="72"/>
                </a:moveTo>
                <a:cubicBezTo>
                  <a:pt x="470693" y="408"/>
                  <a:pt x="474449" y="1917"/>
                  <a:pt x="478742" y="4600"/>
                </a:cubicBezTo>
                <a:cubicBezTo>
                  <a:pt x="488400" y="9965"/>
                  <a:pt x="499668" y="19087"/>
                  <a:pt x="512546" y="31965"/>
                </a:cubicBezTo>
                <a:cubicBezTo>
                  <a:pt x="537228" y="55574"/>
                  <a:pt x="549570" y="78111"/>
                  <a:pt x="549570" y="99573"/>
                </a:cubicBezTo>
                <a:cubicBezTo>
                  <a:pt x="549570" y="119963"/>
                  <a:pt x="541521" y="133646"/>
                  <a:pt x="525424" y="140621"/>
                </a:cubicBezTo>
                <a:cubicBezTo>
                  <a:pt x="509327" y="147597"/>
                  <a:pt x="484107" y="148402"/>
                  <a:pt x="449767" y="143036"/>
                </a:cubicBezTo>
                <a:lnTo>
                  <a:pt x="391817" y="136597"/>
                </a:lnTo>
                <a:lnTo>
                  <a:pt x="424011" y="99573"/>
                </a:lnTo>
                <a:cubicBezTo>
                  <a:pt x="443328" y="74891"/>
                  <a:pt x="452986" y="51282"/>
                  <a:pt x="452986" y="28745"/>
                </a:cubicBezTo>
                <a:cubicBezTo>
                  <a:pt x="452986" y="8624"/>
                  <a:pt x="457815" y="-934"/>
                  <a:pt x="467474" y="72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27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F354201-E029-9E73-F736-9F37C3147814}"/>
              </a:ext>
            </a:extLst>
          </p:cNvPr>
          <p:cNvSpPr txBox="1"/>
          <p:nvPr/>
        </p:nvSpPr>
        <p:spPr>
          <a:xfrm>
            <a:off x="9363700" y="2231469"/>
            <a:ext cx="1481299" cy="1240670"/>
          </a:xfrm>
          <a:custGeom>
            <a:avLst/>
            <a:gdLst/>
            <a:ahLst/>
            <a:cxnLst/>
            <a:rect l="l" t="t" r="r" b="b"/>
            <a:pathLst>
              <a:path w="1481299" h="1240670">
                <a:moveTo>
                  <a:pt x="627384" y="64200"/>
                </a:moveTo>
                <a:cubicBezTo>
                  <a:pt x="630486" y="64280"/>
                  <a:pt x="632440" y="65287"/>
                  <a:pt x="633245" y="67221"/>
                </a:cubicBezTo>
                <a:cubicBezTo>
                  <a:pt x="636468" y="74955"/>
                  <a:pt x="629056" y="95258"/>
                  <a:pt x="611009" y="128128"/>
                </a:cubicBezTo>
                <a:cubicBezTo>
                  <a:pt x="592962" y="160999"/>
                  <a:pt x="578783" y="199993"/>
                  <a:pt x="568471" y="245110"/>
                </a:cubicBezTo>
                <a:cubicBezTo>
                  <a:pt x="558158" y="291516"/>
                  <a:pt x="546234" y="323742"/>
                  <a:pt x="532699" y="341788"/>
                </a:cubicBezTo>
                <a:cubicBezTo>
                  <a:pt x="519164" y="359835"/>
                  <a:pt x="500151" y="368859"/>
                  <a:pt x="475659" y="368859"/>
                </a:cubicBezTo>
                <a:cubicBezTo>
                  <a:pt x="451167" y="368859"/>
                  <a:pt x="432476" y="356613"/>
                  <a:pt x="419585" y="332121"/>
                </a:cubicBezTo>
                <a:cubicBezTo>
                  <a:pt x="406695" y="307629"/>
                  <a:pt x="399927" y="293127"/>
                  <a:pt x="399283" y="288615"/>
                </a:cubicBezTo>
                <a:cubicBezTo>
                  <a:pt x="398638" y="284104"/>
                  <a:pt x="391871" y="263156"/>
                  <a:pt x="378980" y="225774"/>
                </a:cubicBezTo>
                <a:cubicBezTo>
                  <a:pt x="369957" y="199993"/>
                  <a:pt x="365445" y="182269"/>
                  <a:pt x="365445" y="172601"/>
                </a:cubicBezTo>
                <a:cubicBezTo>
                  <a:pt x="365445" y="162933"/>
                  <a:pt x="368668" y="151654"/>
                  <a:pt x="375113" y="138763"/>
                </a:cubicBezTo>
                <a:cubicBezTo>
                  <a:pt x="384136" y="124584"/>
                  <a:pt x="393482" y="116205"/>
                  <a:pt x="403150" y="113627"/>
                </a:cubicBezTo>
                <a:cubicBezTo>
                  <a:pt x="412818" y="111049"/>
                  <a:pt x="429898" y="111049"/>
                  <a:pt x="454390" y="113627"/>
                </a:cubicBezTo>
                <a:cubicBezTo>
                  <a:pt x="490483" y="118783"/>
                  <a:pt x="528510" y="110404"/>
                  <a:pt x="568471" y="88490"/>
                </a:cubicBezTo>
                <a:cubicBezTo>
                  <a:pt x="598441" y="72055"/>
                  <a:pt x="618079" y="63958"/>
                  <a:pt x="627384" y="64200"/>
                </a:cubicBezTo>
                <a:close/>
                <a:moveTo>
                  <a:pt x="773852" y="90"/>
                </a:moveTo>
                <a:cubicBezTo>
                  <a:pt x="775343" y="-112"/>
                  <a:pt x="776813" y="29"/>
                  <a:pt x="778264" y="513"/>
                </a:cubicBezTo>
                <a:cubicBezTo>
                  <a:pt x="784064" y="2446"/>
                  <a:pt x="801144" y="13081"/>
                  <a:pt x="829503" y="32417"/>
                </a:cubicBezTo>
                <a:cubicBezTo>
                  <a:pt x="870753" y="58197"/>
                  <a:pt x="897501" y="78822"/>
                  <a:pt x="909746" y="94291"/>
                </a:cubicBezTo>
                <a:cubicBezTo>
                  <a:pt x="921992" y="109760"/>
                  <a:pt x="928116" y="132318"/>
                  <a:pt x="928116" y="161966"/>
                </a:cubicBezTo>
                <a:cubicBezTo>
                  <a:pt x="928116" y="196771"/>
                  <a:pt x="912002" y="234797"/>
                  <a:pt x="879776" y="276047"/>
                </a:cubicBezTo>
                <a:cubicBezTo>
                  <a:pt x="817902" y="361124"/>
                  <a:pt x="773430" y="448780"/>
                  <a:pt x="746360" y="539013"/>
                </a:cubicBezTo>
                <a:cubicBezTo>
                  <a:pt x="734758" y="581552"/>
                  <a:pt x="713489" y="620223"/>
                  <a:pt x="682552" y="655028"/>
                </a:cubicBezTo>
                <a:cubicBezTo>
                  <a:pt x="651614" y="689832"/>
                  <a:pt x="636146" y="713679"/>
                  <a:pt x="636146" y="726570"/>
                </a:cubicBezTo>
                <a:cubicBezTo>
                  <a:pt x="636146" y="738172"/>
                  <a:pt x="679329" y="774587"/>
                  <a:pt x="765695" y="835817"/>
                </a:cubicBezTo>
                <a:cubicBezTo>
                  <a:pt x="852062" y="897047"/>
                  <a:pt x="922315" y="941197"/>
                  <a:pt x="976455" y="968267"/>
                </a:cubicBezTo>
                <a:cubicBezTo>
                  <a:pt x="1028017" y="994048"/>
                  <a:pt x="1081190" y="1015639"/>
                  <a:pt x="1135975" y="1033042"/>
                </a:cubicBezTo>
                <a:cubicBezTo>
                  <a:pt x="1190759" y="1050444"/>
                  <a:pt x="1234909" y="1059145"/>
                  <a:pt x="1268425" y="1059145"/>
                </a:cubicBezTo>
                <a:cubicBezTo>
                  <a:pt x="1308385" y="1059145"/>
                  <a:pt x="1354469" y="1072358"/>
                  <a:pt x="1406675" y="1098783"/>
                </a:cubicBezTo>
                <a:cubicBezTo>
                  <a:pt x="1458882" y="1125209"/>
                  <a:pt x="1483696" y="1148089"/>
                  <a:pt x="1481118" y="1167425"/>
                </a:cubicBezTo>
                <a:cubicBezTo>
                  <a:pt x="1479829" y="1179026"/>
                  <a:pt x="1473706" y="1187405"/>
                  <a:pt x="1462749" y="1192562"/>
                </a:cubicBezTo>
                <a:cubicBezTo>
                  <a:pt x="1451792" y="1197718"/>
                  <a:pt x="1429556" y="1204163"/>
                  <a:pt x="1396041" y="1211897"/>
                </a:cubicBezTo>
                <a:cubicBezTo>
                  <a:pt x="1238777" y="1244124"/>
                  <a:pt x="1143387" y="1249280"/>
                  <a:pt x="1109872" y="1227366"/>
                </a:cubicBezTo>
                <a:cubicBezTo>
                  <a:pt x="1089247" y="1214475"/>
                  <a:pt x="1060243" y="1204807"/>
                  <a:pt x="1022861" y="1198362"/>
                </a:cubicBezTo>
                <a:cubicBezTo>
                  <a:pt x="950674" y="1188050"/>
                  <a:pt x="870108" y="1148089"/>
                  <a:pt x="781164" y="1078481"/>
                </a:cubicBezTo>
                <a:cubicBezTo>
                  <a:pt x="724446" y="1033364"/>
                  <a:pt x="678362" y="998882"/>
                  <a:pt x="642913" y="975034"/>
                </a:cubicBezTo>
                <a:cubicBezTo>
                  <a:pt x="607464" y="951187"/>
                  <a:pt x="580072" y="932173"/>
                  <a:pt x="560736" y="917994"/>
                </a:cubicBezTo>
                <a:cubicBezTo>
                  <a:pt x="520776" y="888346"/>
                  <a:pt x="482104" y="905748"/>
                  <a:pt x="444722" y="970200"/>
                </a:cubicBezTo>
                <a:cubicBezTo>
                  <a:pt x="411206" y="1026919"/>
                  <a:pt x="356422" y="1077836"/>
                  <a:pt x="280368" y="1122953"/>
                </a:cubicBezTo>
                <a:cubicBezTo>
                  <a:pt x="204314" y="1168070"/>
                  <a:pt x="135350" y="1190628"/>
                  <a:pt x="73475" y="1190628"/>
                </a:cubicBezTo>
                <a:lnTo>
                  <a:pt x="0" y="1190628"/>
                </a:lnTo>
                <a:lnTo>
                  <a:pt x="77343" y="1115219"/>
                </a:lnTo>
                <a:lnTo>
                  <a:pt x="237829" y="958599"/>
                </a:lnTo>
                <a:cubicBezTo>
                  <a:pt x="294547" y="905748"/>
                  <a:pt x="333864" y="861920"/>
                  <a:pt x="355777" y="827116"/>
                </a:cubicBezTo>
                <a:cubicBezTo>
                  <a:pt x="375113" y="796179"/>
                  <a:pt x="380592" y="771042"/>
                  <a:pt x="372213" y="751706"/>
                </a:cubicBezTo>
                <a:cubicBezTo>
                  <a:pt x="363834" y="732371"/>
                  <a:pt x="332574" y="700145"/>
                  <a:pt x="278434" y="655028"/>
                </a:cubicBezTo>
                <a:cubicBezTo>
                  <a:pt x="241052" y="625379"/>
                  <a:pt x="207537" y="591220"/>
                  <a:pt x="177888" y="552548"/>
                </a:cubicBezTo>
                <a:cubicBezTo>
                  <a:pt x="148240" y="513877"/>
                  <a:pt x="127616" y="479072"/>
                  <a:pt x="116014" y="448135"/>
                </a:cubicBezTo>
                <a:cubicBezTo>
                  <a:pt x="109569" y="431378"/>
                  <a:pt x="114080" y="422999"/>
                  <a:pt x="129549" y="422999"/>
                </a:cubicBezTo>
                <a:cubicBezTo>
                  <a:pt x="143729" y="424288"/>
                  <a:pt x="163709" y="434600"/>
                  <a:pt x="189490" y="453936"/>
                </a:cubicBezTo>
                <a:cubicBezTo>
                  <a:pt x="217849" y="475850"/>
                  <a:pt x="254265" y="497764"/>
                  <a:pt x="298737" y="519678"/>
                </a:cubicBezTo>
                <a:cubicBezTo>
                  <a:pt x="343209" y="541591"/>
                  <a:pt x="378336" y="566083"/>
                  <a:pt x="404117" y="593153"/>
                </a:cubicBezTo>
                <a:cubicBezTo>
                  <a:pt x="429898" y="620223"/>
                  <a:pt x="451167" y="633758"/>
                  <a:pt x="467925" y="633758"/>
                </a:cubicBezTo>
                <a:cubicBezTo>
                  <a:pt x="479526" y="633758"/>
                  <a:pt x="501762" y="613134"/>
                  <a:pt x="534633" y="571884"/>
                </a:cubicBezTo>
                <a:cubicBezTo>
                  <a:pt x="567504" y="530634"/>
                  <a:pt x="596830" y="487451"/>
                  <a:pt x="622611" y="442335"/>
                </a:cubicBezTo>
                <a:lnTo>
                  <a:pt x="669016" y="355324"/>
                </a:lnTo>
                <a:cubicBezTo>
                  <a:pt x="683196" y="333410"/>
                  <a:pt x="705754" y="288293"/>
                  <a:pt x="736692" y="219973"/>
                </a:cubicBezTo>
                <a:cubicBezTo>
                  <a:pt x="758606" y="174857"/>
                  <a:pt x="771174" y="143919"/>
                  <a:pt x="774396" y="127162"/>
                </a:cubicBezTo>
                <a:cubicBezTo>
                  <a:pt x="777619" y="110404"/>
                  <a:pt x="776008" y="91713"/>
                  <a:pt x="769562" y="71088"/>
                </a:cubicBezTo>
                <a:cubicBezTo>
                  <a:pt x="759250" y="40151"/>
                  <a:pt x="756027" y="20171"/>
                  <a:pt x="759894" y="11147"/>
                </a:cubicBezTo>
                <a:cubicBezTo>
                  <a:pt x="764728" y="4380"/>
                  <a:pt x="769381" y="694"/>
                  <a:pt x="773852" y="90"/>
                </a:cubicBezTo>
                <a:close/>
              </a:path>
            </a:pathLst>
          </a:custGeom>
          <a:gradFill>
            <a:gsLst>
              <a:gs pos="67000">
                <a:schemeClr val="accent5"/>
              </a:gs>
              <a:gs pos="39000">
                <a:schemeClr val="accent5"/>
              </a:gs>
              <a:gs pos="0">
                <a:schemeClr val="accent6"/>
              </a:gs>
              <a:gs pos="99000">
                <a:schemeClr val="accent6"/>
              </a:gs>
            </a:gsLst>
            <a:path path="rect">
              <a:fillToRect l="100000" t="100000"/>
            </a:path>
          </a:gradFill>
          <a:ln>
            <a:noFill/>
          </a:ln>
          <a:effectLst>
            <a:outerShdw blurRad="88900" dist="50800" dir="5400000" algn="ctr" rotWithShape="0">
              <a:schemeClr val="accent4"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dist">
              <a:defRPr sz="10570" b="1">
                <a:gradFill flip="none" rotWithShape="1">
                  <a:gsLst>
                    <a:gs pos="67000">
                      <a:srgbClr val="EB2711"/>
                    </a:gs>
                    <a:gs pos="39000">
                      <a:srgbClr val="EB2711"/>
                    </a:gs>
                    <a:gs pos="0">
                      <a:srgbClr val="EC6419"/>
                    </a:gs>
                    <a:gs pos="99000">
                      <a:srgbClr val="EC6419"/>
                    </a:gs>
                  </a:gsLst>
                  <a:path path="rect">
                    <a:fillToRect l="100000" t="100000"/>
                  </a:path>
                  <a:tileRect r="-100000" b="-100000"/>
                </a:gradFill>
                <a:effectLst/>
                <a:latin typeface="钟齐志莽行书" panose="00000500000000000000" pitchFamily="2" charset="0"/>
                <a:ea typeface="钟齐志莽行书" panose="00000500000000000000" pitchFamily="2" charset="0"/>
              </a:defRPr>
            </a:lvl1pPr>
          </a:lstStyle>
          <a:p>
            <a:endParaRPr lang="zh-CN" altLang="en-US" sz="15200" b="0" dirty="0">
              <a:gradFill>
                <a:gsLst>
                  <a:gs pos="67000">
                    <a:schemeClr val="accent5"/>
                  </a:gs>
                  <a:gs pos="39000">
                    <a:schemeClr val="accent5"/>
                  </a:gs>
                  <a:gs pos="0">
                    <a:schemeClr val="accent6"/>
                  </a:gs>
                  <a:gs pos="99000">
                    <a:schemeClr val="accent6"/>
                  </a:gs>
                </a:gsLst>
                <a:path path="rect">
                  <a:fillToRect l="100000" t="100000"/>
                </a:path>
              </a:gradFill>
              <a:effectLst>
                <a:outerShdw blurRad="88900" dist="50800" dir="5400000" algn="ctr" rotWithShape="0">
                  <a:schemeClr val="accent4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26" name="香香25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9681" y="2809070"/>
            <a:ext cx="919205" cy="919205"/>
          </a:xfrm>
          <a:prstGeom prst="rect">
            <a:avLst/>
          </a:prstGeom>
        </p:spPr>
      </p:pic>
      <p:pic>
        <p:nvPicPr>
          <p:cNvPr id="27" name="香香26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7691" y="1772698"/>
            <a:ext cx="919205" cy="919205"/>
          </a:xfrm>
          <a:prstGeom prst="rect">
            <a:avLst/>
          </a:prstGeom>
        </p:spPr>
      </p:pic>
      <p:pic>
        <p:nvPicPr>
          <p:cNvPr id="32" name="香香27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1394" y="2192594"/>
            <a:ext cx="615085" cy="615085"/>
          </a:xfrm>
          <a:prstGeom prst="rect">
            <a:avLst/>
          </a:prstGeom>
        </p:spPr>
      </p:pic>
      <p:sp>
        <p:nvSpPr>
          <p:cNvPr id="51" name="香香28"/>
          <p:cNvSpPr/>
          <p:nvPr/>
        </p:nvSpPr>
        <p:spPr>
          <a:xfrm rot="16200000" flipH="1">
            <a:off x="8889029" y="2069792"/>
            <a:ext cx="130944" cy="2392161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3" name="香香29"/>
          <p:cNvSpPr/>
          <p:nvPr/>
        </p:nvSpPr>
        <p:spPr>
          <a:xfrm rot="16200000" flipH="1">
            <a:off x="4699069" y="716479"/>
            <a:ext cx="208396" cy="2816335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4" name="香香30"/>
          <p:cNvSpPr txBox="1"/>
          <p:nvPr/>
        </p:nvSpPr>
        <p:spPr>
          <a:xfrm>
            <a:off x="3349028" y="1804535"/>
            <a:ext cx="1722479" cy="460982"/>
          </a:xfrm>
          <a:prstGeom prst="rect">
            <a:avLst/>
          </a:prstGeom>
          <a:noFill/>
          <a:effectLst/>
        </p:spPr>
        <p:txBody>
          <a:bodyPr wrap="square" lIns="90764" tIns="45382" rIns="90764" bIns="45382" rtlCol="0">
            <a:spAutoFit/>
          </a:bodyPr>
          <a:lstStyle>
            <a:defPPr>
              <a:defRPr lang="zh-CN"/>
            </a:defPPr>
            <a:lvl1pPr>
              <a:defRPr sz="2400" b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algn="ctr" rotWithShape="0">
                    <a:schemeClr val="accent4">
                      <a:alpha val="4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Part-02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55" name="香香31"/>
          <p:cNvSpPr/>
          <p:nvPr/>
        </p:nvSpPr>
        <p:spPr>
          <a:xfrm rot="5400000">
            <a:off x="8589548" y="923062"/>
            <a:ext cx="254633" cy="2870640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2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scene3d>
            <a:camera prst="perspectiveLeft">
              <a:rot lat="0" lon="2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47" name="香香32"/>
          <p:cNvPicPr>
            <a:picLocks noChangeAspect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5958" y="2954175"/>
            <a:ext cx="919205" cy="919205"/>
          </a:xfrm>
          <a:prstGeom prst="rect">
            <a:avLst/>
          </a:prstGeom>
        </p:spPr>
      </p:pic>
      <p:pic>
        <p:nvPicPr>
          <p:cNvPr id="48" name="香香33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4075" y="2341476"/>
            <a:ext cx="1145882" cy="1145882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42A73A89-449B-57C1-8A7C-4987182E6342}"/>
              </a:ext>
            </a:extLst>
          </p:cNvPr>
          <p:cNvGrpSpPr/>
          <p:nvPr/>
        </p:nvGrpSpPr>
        <p:grpSpPr>
          <a:xfrm>
            <a:off x="8958591" y="276752"/>
            <a:ext cx="2945860" cy="602141"/>
            <a:chOff x="8958591" y="276752"/>
            <a:chExt cx="2945860" cy="60214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829B6D4-7F38-A711-80B4-610274BBE0F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8958591" y="423061"/>
              <a:ext cx="378104" cy="393650"/>
            </a:xfrm>
            <a:custGeom>
              <a:avLst/>
              <a:gdLst/>
              <a:ahLst/>
              <a:cxnLst/>
              <a:rect l="l" t="t" r="r" b="b"/>
              <a:pathLst>
                <a:path w="378104" h="393650">
                  <a:moveTo>
                    <a:pt x="86411" y="320040"/>
                  </a:moveTo>
                  <a:cubicBezTo>
                    <a:pt x="69342" y="328270"/>
                    <a:pt x="55778" y="336957"/>
                    <a:pt x="45720" y="346101"/>
                  </a:cubicBezTo>
                  <a:cubicBezTo>
                    <a:pt x="65532" y="342443"/>
                    <a:pt x="79095" y="336347"/>
                    <a:pt x="86411" y="327813"/>
                  </a:cubicBezTo>
                  <a:close/>
                  <a:moveTo>
                    <a:pt x="86868" y="268834"/>
                  </a:moveTo>
                  <a:cubicBezTo>
                    <a:pt x="74371" y="275844"/>
                    <a:pt x="63703" y="282855"/>
                    <a:pt x="54864" y="289865"/>
                  </a:cubicBezTo>
                  <a:cubicBezTo>
                    <a:pt x="63093" y="289560"/>
                    <a:pt x="73914" y="286817"/>
                    <a:pt x="87325" y="281636"/>
                  </a:cubicBezTo>
                  <a:close/>
                  <a:moveTo>
                    <a:pt x="326898" y="174193"/>
                  </a:moveTo>
                  <a:cubicBezTo>
                    <a:pt x="310743" y="178156"/>
                    <a:pt x="294741" y="183338"/>
                    <a:pt x="278892" y="189738"/>
                  </a:cubicBezTo>
                  <a:lnTo>
                    <a:pt x="240030" y="282550"/>
                  </a:lnTo>
                  <a:cubicBezTo>
                    <a:pt x="246735" y="294742"/>
                    <a:pt x="256184" y="307391"/>
                    <a:pt x="268376" y="320497"/>
                  </a:cubicBezTo>
                  <a:cubicBezTo>
                    <a:pt x="296723" y="288189"/>
                    <a:pt x="316230" y="239421"/>
                    <a:pt x="326898" y="174193"/>
                  </a:cubicBezTo>
                  <a:close/>
                  <a:moveTo>
                    <a:pt x="79095" y="154534"/>
                  </a:moveTo>
                  <a:cubicBezTo>
                    <a:pt x="69037" y="157277"/>
                    <a:pt x="59893" y="160478"/>
                    <a:pt x="51663" y="164135"/>
                  </a:cubicBezTo>
                  <a:lnTo>
                    <a:pt x="59893" y="189738"/>
                  </a:lnTo>
                  <a:cubicBezTo>
                    <a:pt x="72695" y="184862"/>
                    <a:pt x="82296" y="181356"/>
                    <a:pt x="88697" y="179223"/>
                  </a:cubicBezTo>
                  <a:cubicBezTo>
                    <a:pt x="84734" y="166421"/>
                    <a:pt x="81534" y="158192"/>
                    <a:pt x="79095" y="154534"/>
                  </a:cubicBezTo>
                  <a:close/>
                  <a:moveTo>
                    <a:pt x="140360" y="144018"/>
                  </a:moveTo>
                  <a:lnTo>
                    <a:pt x="114300" y="148133"/>
                  </a:lnTo>
                  <a:cubicBezTo>
                    <a:pt x="118567" y="152705"/>
                    <a:pt x="121310" y="157734"/>
                    <a:pt x="122529" y="163221"/>
                  </a:cubicBezTo>
                  <a:close/>
                  <a:moveTo>
                    <a:pt x="111099" y="101042"/>
                  </a:moveTo>
                  <a:cubicBezTo>
                    <a:pt x="100736" y="102870"/>
                    <a:pt x="92811" y="104547"/>
                    <a:pt x="87325" y="106071"/>
                  </a:cubicBezTo>
                  <a:cubicBezTo>
                    <a:pt x="86715" y="110948"/>
                    <a:pt x="86411" y="114300"/>
                    <a:pt x="86411" y="116129"/>
                  </a:cubicBezTo>
                  <a:lnTo>
                    <a:pt x="85039" y="128474"/>
                  </a:lnTo>
                  <a:lnTo>
                    <a:pt x="96469" y="125730"/>
                  </a:lnTo>
                  <a:cubicBezTo>
                    <a:pt x="101651" y="118720"/>
                    <a:pt x="106527" y="110490"/>
                    <a:pt x="111099" y="101042"/>
                  </a:cubicBezTo>
                  <a:close/>
                  <a:moveTo>
                    <a:pt x="272948" y="60351"/>
                  </a:moveTo>
                  <a:cubicBezTo>
                    <a:pt x="275691" y="60351"/>
                    <a:pt x="283159" y="65532"/>
                    <a:pt x="295351" y="75896"/>
                  </a:cubicBezTo>
                  <a:cubicBezTo>
                    <a:pt x="305105" y="85649"/>
                    <a:pt x="309981" y="96165"/>
                    <a:pt x="309981" y="107442"/>
                  </a:cubicBezTo>
                  <a:cubicBezTo>
                    <a:pt x="309981" y="115672"/>
                    <a:pt x="307238" y="122378"/>
                    <a:pt x="301752" y="127559"/>
                  </a:cubicBezTo>
                  <a:lnTo>
                    <a:pt x="292608" y="151333"/>
                  </a:lnTo>
                  <a:lnTo>
                    <a:pt x="309524" y="147219"/>
                  </a:lnTo>
                  <a:cubicBezTo>
                    <a:pt x="311658" y="146609"/>
                    <a:pt x="314172" y="145923"/>
                    <a:pt x="317068" y="145161"/>
                  </a:cubicBezTo>
                  <a:cubicBezTo>
                    <a:pt x="319964" y="144399"/>
                    <a:pt x="323240" y="143561"/>
                    <a:pt x="326898" y="142647"/>
                  </a:cubicBezTo>
                  <a:cubicBezTo>
                    <a:pt x="330555" y="138380"/>
                    <a:pt x="336194" y="136246"/>
                    <a:pt x="343814" y="136246"/>
                  </a:cubicBezTo>
                  <a:cubicBezTo>
                    <a:pt x="349910" y="136246"/>
                    <a:pt x="357073" y="141732"/>
                    <a:pt x="365303" y="152705"/>
                  </a:cubicBezTo>
                  <a:cubicBezTo>
                    <a:pt x="373837" y="163373"/>
                    <a:pt x="378104" y="174193"/>
                    <a:pt x="378104" y="185166"/>
                  </a:cubicBezTo>
                  <a:cubicBezTo>
                    <a:pt x="378104" y="193091"/>
                    <a:pt x="374142" y="198730"/>
                    <a:pt x="366217" y="202083"/>
                  </a:cubicBezTo>
                  <a:cubicBezTo>
                    <a:pt x="350063" y="274625"/>
                    <a:pt x="329184" y="328727"/>
                    <a:pt x="303581" y="364389"/>
                  </a:cubicBezTo>
                  <a:cubicBezTo>
                    <a:pt x="283769" y="383286"/>
                    <a:pt x="267309" y="392735"/>
                    <a:pt x="254203" y="392735"/>
                  </a:cubicBezTo>
                  <a:cubicBezTo>
                    <a:pt x="245973" y="392735"/>
                    <a:pt x="241859" y="384658"/>
                    <a:pt x="241859" y="368503"/>
                  </a:cubicBezTo>
                  <a:cubicBezTo>
                    <a:pt x="235763" y="354787"/>
                    <a:pt x="230124" y="335433"/>
                    <a:pt x="224942" y="310439"/>
                  </a:cubicBezTo>
                  <a:cubicBezTo>
                    <a:pt x="206959" y="338481"/>
                    <a:pt x="186233" y="357836"/>
                    <a:pt x="162763" y="368503"/>
                  </a:cubicBezTo>
                  <a:cubicBezTo>
                    <a:pt x="149657" y="373380"/>
                    <a:pt x="140817" y="375819"/>
                    <a:pt x="136245" y="375819"/>
                  </a:cubicBezTo>
                  <a:cubicBezTo>
                    <a:pt x="131673" y="375819"/>
                    <a:pt x="129387" y="374295"/>
                    <a:pt x="129387" y="371247"/>
                  </a:cubicBezTo>
                  <a:cubicBezTo>
                    <a:pt x="129387" y="367284"/>
                    <a:pt x="133502" y="363322"/>
                    <a:pt x="141732" y="359360"/>
                  </a:cubicBezTo>
                  <a:cubicBezTo>
                    <a:pt x="179527" y="327660"/>
                    <a:pt x="210007" y="278587"/>
                    <a:pt x="233172" y="212141"/>
                  </a:cubicBezTo>
                  <a:cubicBezTo>
                    <a:pt x="224942" y="215189"/>
                    <a:pt x="218999" y="216713"/>
                    <a:pt x="215341" y="216713"/>
                  </a:cubicBezTo>
                  <a:cubicBezTo>
                    <a:pt x="208635" y="216713"/>
                    <a:pt x="202235" y="212293"/>
                    <a:pt x="196139" y="203454"/>
                  </a:cubicBezTo>
                  <a:cubicBezTo>
                    <a:pt x="188214" y="190957"/>
                    <a:pt x="184251" y="181966"/>
                    <a:pt x="184251" y="176480"/>
                  </a:cubicBezTo>
                  <a:cubicBezTo>
                    <a:pt x="184251" y="172822"/>
                    <a:pt x="185318" y="169469"/>
                    <a:pt x="187452" y="166421"/>
                  </a:cubicBezTo>
                  <a:cubicBezTo>
                    <a:pt x="189585" y="163373"/>
                    <a:pt x="191719" y="161849"/>
                    <a:pt x="193853" y="161849"/>
                  </a:cubicBezTo>
                  <a:cubicBezTo>
                    <a:pt x="195377" y="161849"/>
                    <a:pt x="199034" y="164592"/>
                    <a:pt x="204825" y="170079"/>
                  </a:cubicBezTo>
                  <a:cubicBezTo>
                    <a:pt x="219456" y="166116"/>
                    <a:pt x="234391" y="162459"/>
                    <a:pt x="249631" y="159106"/>
                  </a:cubicBezTo>
                  <a:cubicBezTo>
                    <a:pt x="255422" y="139599"/>
                    <a:pt x="260147" y="118568"/>
                    <a:pt x="263804" y="96012"/>
                  </a:cubicBezTo>
                  <a:cubicBezTo>
                    <a:pt x="253441" y="89916"/>
                    <a:pt x="248259" y="83515"/>
                    <a:pt x="248259" y="76810"/>
                  </a:cubicBezTo>
                  <a:cubicBezTo>
                    <a:pt x="248259" y="67971"/>
                    <a:pt x="256489" y="62484"/>
                    <a:pt x="272948" y="60351"/>
                  </a:cubicBezTo>
                  <a:close/>
                  <a:moveTo>
                    <a:pt x="135331" y="0"/>
                  </a:moveTo>
                  <a:cubicBezTo>
                    <a:pt x="139293" y="0"/>
                    <a:pt x="147218" y="2896"/>
                    <a:pt x="159105" y="8687"/>
                  </a:cubicBezTo>
                  <a:cubicBezTo>
                    <a:pt x="170078" y="14174"/>
                    <a:pt x="175565" y="21032"/>
                    <a:pt x="175565" y="29261"/>
                  </a:cubicBezTo>
                  <a:cubicBezTo>
                    <a:pt x="175565" y="31395"/>
                    <a:pt x="172212" y="38557"/>
                    <a:pt x="165506" y="50750"/>
                  </a:cubicBezTo>
                  <a:cubicBezTo>
                    <a:pt x="170688" y="49226"/>
                    <a:pt x="174193" y="48463"/>
                    <a:pt x="176022" y="48463"/>
                  </a:cubicBezTo>
                  <a:cubicBezTo>
                    <a:pt x="180594" y="48463"/>
                    <a:pt x="186690" y="50445"/>
                    <a:pt x="194310" y="54407"/>
                  </a:cubicBezTo>
                  <a:cubicBezTo>
                    <a:pt x="202235" y="60503"/>
                    <a:pt x="206197" y="66904"/>
                    <a:pt x="206197" y="73609"/>
                  </a:cubicBezTo>
                  <a:cubicBezTo>
                    <a:pt x="206197" y="84278"/>
                    <a:pt x="200711" y="89916"/>
                    <a:pt x="189738" y="90526"/>
                  </a:cubicBezTo>
                  <a:cubicBezTo>
                    <a:pt x="177241" y="90831"/>
                    <a:pt x="161544" y="92202"/>
                    <a:pt x="142646" y="94641"/>
                  </a:cubicBezTo>
                  <a:cubicBezTo>
                    <a:pt x="137769" y="101651"/>
                    <a:pt x="130454" y="111100"/>
                    <a:pt x="120701" y="122987"/>
                  </a:cubicBezTo>
                  <a:lnTo>
                    <a:pt x="141275" y="119330"/>
                  </a:lnTo>
                  <a:cubicBezTo>
                    <a:pt x="148285" y="114757"/>
                    <a:pt x="154991" y="112472"/>
                    <a:pt x="161391" y="112472"/>
                  </a:cubicBezTo>
                  <a:cubicBezTo>
                    <a:pt x="164135" y="112472"/>
                    <a:pt x="168859" y="115520"/>
                    <a:pt x="175565" y="121615"/>
                  </a:cubicBezTo>
                  <a:cubicBezTo>
                    <a:pt x="183489" y="128016"/>
                    <a:pt x="187452" y="134569"/>
                    <a:pt x="187452" y="141275"/>
                  </a:cubicBezTo>
                  <a:cubicBezTo>
                    <a:pt x="187452" y="147981"/>
                    <a:pt x="185318" y="153467"/>
                    <a:pt x="181051" y="157734"/>
                  </a:cubicBezTo>
                  <a:lnTo>
                    <a:pt x="161849" y="176480"/>
                  </a:lnTo>
                  <a:cubicBezTo>
                    <a:pt x="163677" y="178308"/>
                    <a:pt x="164592" y="181661"/>
                    <a:pt x="164592" y="186538"/>
                  </a:cubicBezTo>
                  <a:cubicBezTo>
                    <a:pt x="164592" y="191110"/>
                    <a:pt x="161087" y="193853"/>
                    <a:pt x="154076" y="194768"/>
                  </a:cubicBezTo>
                  <a:cubicBezTo>
                    <a:pt x="140055" y="196901"/>
                    <a:pt x="128016" y="198273"/>
                    <a:pt x="117957" y="198882"/>
                  </a:cubicBezTo>
                  <a:lnTo>
                    <a:pt x="117500" y="218999"/>
                  </a:lnTo>
                  <a:cubicBezTo>
                    <a:pt x="122377" y="217170"/>
                    <a:pt x="127101" y="216256"/>
                    <a:pt x="131673" y="216256"/>
                  </a:cubicBezTo>
                  <a:cubicBezTo>
                    <a:pt x="134721" y="216256"/>
                    <a:pt x="138989" y="217627"/>
                    <a:pt x="144475" y="220371"/>
                  </a:cubicBezTo>
                  <a:cubicBezTo>
                    <a:pt x="151181" y="224028"/>
                    <a:pt x="154533" y="228296"/>
                    <a:pt x="154533" y="233172"/>
                  </a:cubicBezTo>
                  <a:cubicBezTo>
                    <a:pt x="154533" y="239573"/>
                    <a:pt x="148742" y="244602"/>
                    <a:pt x="137160" y="248260"/>
                  </a:cubicBezTo>
                  <a:cubicBezTo>
                    <a:pt x="132283" y="250089"/>
                    <a:pt x="124815" y="252070"/>
                    <a:pt x="114757" y="254203"/>
                  </a:cubicBezTo>
                  <a:lnTo>
                    <a:pt x="114757" y="271577"/>
                  </a:lnTo>
                  <a:cubicBezTo>
                    <a:pt x="120243" y="268834"/>
                    <a:pt x="124663" y="267462"/>
                    <a:pt x="128016" y="267462"/>
                  </a:cubicBezTo>
                  <a:cubicBezTo>
                    <a:pt x="140208" y="270510"/>
                    <a:pt x="146304" y="275692"/>
                    <a:pt x="146304" y="283007"/>
                  </a:cubicBezTo>
                  <a:cubicBezTo>
                    <a:pt x="146304" y="288798"/>
                    <a:pt x="143408" y="292761"/>
                    <a:pt x="137617" y="294894"/>
                  </a:cubicBezTo>
                  <a:cubicBezTo>
                    <a:pt x="125425" y="299771"/>
                    <a:pt x="117500" y="303124"/>
                    <a:pt x="113843" y="304953"/>
                  </a:cubicBezTo>
                  <a:lnTo>
                    <a:pt x="113385" y="321412"/>
                  </a:lnTo>
                  <a:cubicBezTo>
                    <a:pt x="126187" y="315926"/>
                    <a:pt x="137769" y="308458"/>
                    <a:pt x="148133" y="299009"/>
                  </a:cubicBezTo>
                  <a:cubicBezTo>
                    <a:pt x="157277" y="287732"/>
                    <a:pt x="165659" y="273558"/>
                    <a:pt x="173279" y="256490"/>
                  </a:cubicBezTo>
                  <a:cubicBezTo>
                    <a:pt x="172669" y="280264"/>
                    <a:pt x="166573" y="302057"/>
                    <a:pt x="154991" y="321869"/>
                  </a:cubicBezTo>
                  <a:cubicBezTo>
                    <a:pt x="138836" y="338938"/>
                    <a:pt x="113385" y="355702"/>
                    <a:pt x="78638" y="372161"/>
                  </a:cubicBezTo>
                  <a:cubicBezTo>
                    <a:pt x="51511" y="386487"/>
                    <a:pt x="34899" y="393650"/>
                    <a:pt x="28803" y="393650"/>
                  </a:cubicBezTo>
                  <a:cubicBezTo>
                    <a:pt x="22098" y="393650"/>
                    <a:pt x="17069" y="385420"/>
                    <a:pt x="13716" y="368961"/>
                  </a:cubicBezTo>
                  <a:cubicBezTo>
                    <a:pt x="13716" y="359817"/>
                    <a:pt x="17526" y="353263"/>
                    <a:pt x="25146" y="349301"/>
                  </a:cubicBezTo>
                  <a:cubicBezTo>
                    <a:pt x="42215" y="339243"/>
                    <a:pt x="56083" y="328879"/>
                    <a:pt x="66751" y="318212"/>
                  </a:cubicBezTo>
                  <a:cubicBezTo>
                    <a:pt x="63093" y="319126"/>
                    <a:pt x="59436" y="319583"/>
                    <a:pt x="55778" y="319583"/>
                  </a:cubicBezTo>
                  <a:cubicBezTo>
                    <a:pt x="42367" y="317145"/>
                    <a:pt x="35661" y="313030"/>
                    <a:pt x="35661" y="307239"/>
                  </a:cubicBezTo>
                  <a:cubicBezTo>
                    <a:pt x="35661" y="298095"/>
                    <a:pt x="40995" y="290018"/>
                    <a:pt x="51663" y="283007"/>
                  </a:cubicBezTo>
                  <a:cubicBezTo>
                    <a:pt x="57759" y="278435"/>
                    <a:pt x="65989" y="271882"/>
                    <a:pt x="76352" y="263348"/>
                  </a:cubicBezTo>
                  <a:cubicBezTo>
                    <a:pt x="57759" y="263348"/>
                    <a:pt x="44805" y="260604"/>
                    <a:pt x="37490" y="255118"/>
                  </a:cubicBezTo>
                  <a:cubicBezTo>
                    <a:pt x="33223" y="250851"/>
                    <a:pt x="31089" y="247345"/>
                    <a:pt x="31089" y="244602"/>
                  </a:cubicBezTo>
                  <a:cubicBezTo>
                    <a:pt x="31089" y="240030"/>
                    <a:pt x="32766" y="237744"/>
                    <a:pt x="36119" y="237744"/>
                  </a:cubicBezTo>
                  <a:cubicBezTo>
                    <a:pt x="39471" y="237744"/>
                    <a:pt x="43891" y="238506"/>
                    <a:pt x="49377" y="240030"/>
                  </a:cubicBezTo>
                  <a:lnTo>
                    <a:pt x="87325" y="228600"/>
                  </a:lnTo>
                  <a:lnTo>
                    <a:pt x="87325" y="207112"/>
                  </a:lnTo>
                  <a:lnTo>
                    <a:pt x="66751" y="214427"/>
                  </a:lnTo>
                  <a:cubicBezTo>
                    <a:pt x="64922" y="222352"/>
                    <a:pt x="61722" y="226314"/>
                    <a:pt x="57150" y="226314"/>
                  </a:cubicBezTo>
                  <a:cubicBezTo>
                    <a:pt x="42824" y="226314"/>
                    <a:pt x="32156" y="215799"/>
                    <a:pt x="25146" y="194768"/>
                  </a:cubicBezTo>
                  <a:cubicBezTo>
                    <a:pt x="19659" y="179223"/>
                    <a:pt x="16916" y="167945"/>
                    <a:pt x="16916" y="160935"/>
                  </a:cubicBezTo>
                  <a:cubicBezTo>
                    <a:pt x="16916" y="153620"/>
                    <a:pt x="17678" y="146609"/>
                    <a:pt x="19202" y="139903"/>
                  </a:cubicBezTo>
                  <a:cubicBezTo>
                    <a:pt x="20117" y="135027"/>
                    <a:pt x="22098" y="132588"/>
                    <a:pt x="25146" y="132588"/>
                  </a:cubicBezTo>
                  <a:cubicBezTo>
                    <a:pt x="28803" y="132588"/>
                    <a:pt x="35509" y="138837"/>
                    <a:pt x="45263" y="151333"/>
                  </a:cubicBezTo>
                  <a:cubicBezTo>
                    <a:pt x="51663" y="146457"/>
                    <a:pt x="58521" y="141427"/>
                    <a:pt x="65837" y="136246"/>
                  </a:cubicBezTo>
                  <a:cubicBezTo>
                    <a:pt x="60045" y="130150"/>
                    <a:pt x="56083" y="123902"/>
                    <a:pt x="53949" y="117501"/>
                  </a:cubicBezTo>
                  <a:cubicBezTo>
                    <a:pt x="45110" y="119939"/>
                    <a:pt x="38862" y="121158"/>
                    <a:pt x="35204" y="121158"/>
                  </a:cubicBezTo>
                  <a:cubicBezTo>
                    <a:pt x="28803" y="121158"/>
                    <a:pt x="22555" y="118720"/>
                    <a:pt x="16459" y="113843"/>
                  </a:cubicBezTo>
                  <a:cubicBezTo>
                    <a:pt x="5486" y="105918"/>
                    <a:pt x="0" y="98451"/>
                    <a:pt x="0" y="91440"/>
                  </a:cubicBezTo>
                  <a:cubicBezTo>
                    <a:pt x="0" y="86259"/>
                    <a:pt x="1371" y="83668"/>
                    <a:pt x="4115" y="83668"/>
                  </a:cubicBezTo>
                  <a:cubicBezTo>
                    <a:pt x="7467" y="83668"/>
                    <a:pt x="13259" y="85649"/>
                    <a:pt x="21488" y="89612"/>
                  </a:cubicBezTo>
                  <a:cubicBezTo>
                    <a:pt x="35509" y="86563"/>
                    <a:pt x="46025" y="84125"/>
                    <a:pt x="53035" y="82296"/>
                  </a:cubicBezTo>
                  <a:cubicBezTo>
                    <a:pt x="51816" y="75286"/>
                    <a:pt x="49987" y="67666"/>
                    <a:pt x="47549" y="59436"/>
                  </a:cubicBezTo>
                  <a:cubicBezTo>
                    <a:pt x="40843" y="47244"/>
                    <a:pt x="37490" y="38100"/>
                    <a:pt x="37490" y="32004"/>
                  </a:cubicBezTo>
                  <a:cubicBezTo>
                    <a:pt x="37490" y="24384"/>
                    <a:pt x="40081" y="20574"/>
                    <a:pt x="45263" y="20574"/>
                  </a:cubicBezTo>
                  <a:cubicBezTo>
                    <a:pt x="47396" y="20574"/>
                    <a:pt x="49530" y="22860"/>
                    <a:pt x="51663" y="27432"/>
                  </a:cubicBezTo>
                  <a:cubicBezTo>
                    <a:pt x="53492" y="29871"/>
                    <a:pt x="60198" y="35662"/>
                    <a:pt x="71780" y="44806"/>
                  </a:cubicBezTo>
                  <a:cubicBezTo>
                    <a:pt x="74219" y="46635"/>
                    <a:pt x="78181" y="56388"/>
                    <a:pt x="83667" y="74067"/>
                  </a:cubicBezTo>
                  <a:lnTo>
                    <a:pt x="98298" y="41606"/>
                  </a:lnTo>
                  <a:lnTo>
                    <a:pt x="94183" y="73609"/>
                  </a:lnTo>
                  <a:lnTo>
                    <a:pt x="124358" y="68123"/>
                  </a:lnTo>
                  <a:cubicBezTo>
                    <a:pt x="128930" y="54712"/>
                    <a:pt x="131978" y="41606"/>
                    <a:pt x="133502" y="28804"/>
                  </a:cubicBezTo>
                  <a:cubicBezTo>
                    <a:pt x="121005" y="28804"/>
                    <a:pt x="114757" y="26975"/>
                    <a:pt x="114757" y="23317"/>
                  </a:cubicBezTo>
                  <a:cubicBezTo>
                    <a:pt x="114757" y="21489"/>
                    <a:pt x="117348" y="17374"/>
                    <a:pt x="122529" y="10973"/>
                  </a:cubicBezTo>
                  <a:cubicBezTo>
                    <a:pt x="128625" y="3658"/>
                    <a:pt x="132893" y="0"/>
                    <a:pt x="13533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9D306B4-D1B6-BBBC-8635-C0BDE4B12C59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9345476" y="480771"/>
              <a:ext cx="168249" cy="194082"/>
            </a:xfrm>
            <a:custGeom>
              <a:avLst/>
              <a:gdLst/>
              <a:ahLst/>
              <a:cxnLst/>
              <a:rect l="l" t="t" r="r" b="b"/>
              <a:pathLst>
                <a:path w="168249" h="194082">
                  <a:moveTo>
                    <a:pt x="24003" y="141732"/>
                  </a:moveTo>
                  <a:cubicBezTo>
                    <a:pt x="27813" y="141732"/>
                    <a:pt x="29718" y="143866"/>
                    <a:pt x="29718" y="148133"/>
                  </a:cubicBezTo>
                  <a:cubicBezTo>
                    <a:pt x="28499" y="156515"/>
                    <a:pt x="27508" y="166421"/>
                    <a:pt x="26746" y="177851"/>
                  </a:cubicBezTo>
                  <a:cubicBezTo>
                    <a:pt x="26594" y="182728"/>
                    <a:pt x="25641" y="186424"/>
                    <a:pt x="23889" y="188938"/>
                  </a:cubicBezTo>
                  <a:cubicBezTo>
                    <a:pt x="22136" y="191453"/>
                    <a:pt x="19583" y="192710"/>
                    <a:pt x="16230" y="192710"/>
                  </a:cubicBezTo>
                  <a:cubicBezTo>
                    <a:pt x="12268" y="192710"/>
                    <a:pt x="8458" y="190348"/>
                    <a:pt x="4800" y="185624"/>
                  </a:cubicBezTo>
                  <a:cubicBezTo>
                    <a:pt x="1600" y="181966"/>
                    <a:pt x="0" y="178308"/>
                    <a:pt x="0" y="174651"/>
                  </a:cubicBezTo>
                  <a:cubicBezTo>
                    <a:pt x="0" y="167183"/>
                    <a:pt x="5791" y="157658"/>
                    <a:pt x="17373" y="146076"/>
                  </a:cubicBezTo>
                  <a:cubicBezTo>
                    <a:pt x="20269" y="143180"/>
                    <a:pt x="22479" y="141732"/>
                    <a:pt x="24003" y="141732"/>
                  </a:cubicBezTo>
                  <a:close/>
                  <a:moveTo>
                    <a:pt x="130759" y="121844"/>
                  </a:moveTo>
                  <a:cubicBezTo>
                    <a:pt x="135941" y="121844"/>
                    <a:pt x="144246" y="123901"/>
                    <a:pt x="155676" y="128016"/>
                  </a:cubicBezTo>
                  <a:cubicBezTo>
                    <a:pt x="164058" y="131826"/>
                    <a:pt x="168249" y="137922"/>
                    <a:pt x="168249" y="146304"/>
                  </a:cubicBezTo>
                  <a:cubicBezTo>
                    <a:pt x="168249" y="152248"/>
                    <a:pt x="165735" y="155220"/>
                    <a:pt x="160706" y="155220"/>
                  </a:cubicBezTo>
                  <a:cubicBezTo>
                    <a:pt x="158877" y="155220"/>
                    <a:pt x="155753" y="153924"/>
                    <a:pt x="151333" y="151334"/>
                  </a:cubicBezTo>
                  <a:cubicBezTo>
                    <a:pt x="141275" y="151334"/>
                    <a:pt x="133197" y="150114"/>
                    <a:pt x="127101" y="147676"/>
                  </a:cubicBezTo>
                  <a:cubicBezTo>
                    <a:pt x="131064" y="146914"/>
                    <a:pt x="135255" y="145542"/>
                    <a:pt x="139674" y="143561"/>
                  </a:cubicBezTo>
                  <a:cubicBezTo>
                    <a:pt x="131292" y="136246"/>
                    <a:pt x="124053" y="132588"/>
                    <a:pt x="117957" y="132588"/>
                  </a:cubicBezTo>
                  <a:cubicBezTo>
                    <a:pt x="113843" y="132588"/>
                    <a:pt x="109271" y="135027"/>
                    <a:pt x="104241" y="139903"/>
                  </a:cubicBezTo>
                  <a:cubicBezTo>
                    <a:pt x="118415" y="144780"/>
                    <a:pt x="133578" y="154534"/>
                    <a:pt x="149733" y="169164"/>
                  </a:cubicBezTo>
                  <a:cubicBezTo>
                    <a:pt x="156591" y="172822"/>
                    <a:pt x="160020" y="176403"/>
                    <a:pt x="160020" y="179909"/>
                  </a:cubicBezTo>
                  <a:cubicBezTo>
                    <a:pt x="160020" y="183871"/>
                    <a:pt x="157277" y="187224"/>
                    <a:pt x="151790" y="189967"/>
                  </a:cubicBezTo>
                  <a:cubicBezTo>
                    <a:pt x="144170" y="192558"/>
                    <a:pt x="134721" y="193929"/>
                    <a:pt x="123444" y="194082"/>
                  </a:cubicBezTo>
                  <a:cubicBezTo>
                    <a:pt x="89001" y="194082"/>
                    <a:pt x="62408" y="180366"/>
                    <a:pt x="43662" y="152934"/>
                  </a:cubicBezTo>
                  <a:cubicBezTo>
                    <a:pt x="39090" y="145161"/>
                    <a:pt x="36804" y="139903"/>
                    <a:pt x="36804" y="137160"/>
                  </a:cubicBezTo>
                  <a:cubicBezTo>
                    <a:pt x="36804" y="134570"/>
                    <a:pt x="38709" y="133274"/>
                    <a:pt x="42519" y="133274"/>
                  </a:cubicBezTo>
                  <a:cubicBezTo>
                    <a:pt x="44653" y="133274"/>
                    <a:pt x="46406" y="134874"/>
                    <a:pt x="47777" y="138075"/>
                  </a:cubicBezTo>
                  <a:cubicBezTo>
                    <a:pt x="63932" y="160630"/>
                    <a:pt x="84506" y="171907"/>
                    <a:pt x="109499" y="171907"/>
                  </a:cubicBezTo>
                  <a:cubicBezTo>
                    <a:pt x="112090" y="171907"/>
                    <a:pt x="114757" y="171298"/>
                    <a:pt x="117500" y="170079"/>
                  </a:cubicBezTo>
                  <a:cubicBezTo>
                    <a:pt x="113385" y="160173"/>
                    <a:pt x="106908" y="152172"/>
                    <a:pt x="98069" y="146076"/>
                  </a:cubicBezTo>
                  <a:cubicBezTo>
                    <a:pt x="93954" y="150038"/>
                    <a:pt x="90449" y="152019"/>
                    <a:pt x="87554" y="152019"/>
                  </a:cubicBezTo>
                  <a:cubicBezTo>
                    <a:pt x="82067" y="152019"/>
                    <a:pt x="77267" y="150876"/>
                    <a:pt x="73152" y="148590"/>
                  </a:cubicBezTo>
                  <a:cubicBezTo>
                    <a:pt x="69951" y="146609"/>
                    <a:pt x="67513" y="144628"/>
                    <a:pt x="65837" y="142647"/>
                  </a:cubicBezTo>
                  <a:cubicBezTo>
                    <a:pt x="64160" y="140666"/>
                    <a:pt x="63322" y="138913"/>
                    <a:pt x="63322" y="137389"/>
                  </a:cubicBezTo>
                  <a:cubicBezTo>
                    <a:pt x="63322" y="133274"/>
                    <a:pt x="65608" y="131217"/>
                    <a:pt x="70180" y="131217"/>
                  </a:cubicBezTo>
                  <a:cubicBezTo>
                    <a:pt x="72618" y="131217"/>
                    <a:pt x="74523" y="131522"/>
                    <a:pt x="75895" y="132131"/>
                  </a:cubicBezTo>
                  <a:cubicBezTo>
                    <a:pt x="82296" y="133960"/>
                    <a:pt x="87020" y="135179"/>
                    <a:pt x="90068" y="135789"/>
                  </a:cubicBezTo>
                  <a:cubicBezTo>
                    <a:pt x="95707" y="134112"/>
                    <a:pt x="103251" y="130988"/>
                    <a:pt x="112700" y="126416"/>
                  </a:cubicBezTo>
                  <a:cubicBezTo>
                    <a:pt x="118338" y="123368"/>
                    <a:pt x="124358" y="121844"/>
                    <a:pt x="130759" y="121844"/>
                  </a:cubicBezTo>
                  <a:close/>
                  <a:moveTo>
                    <a:pt x="47091" y="85040"/>
                  </a:moveTo>
                  <a:cubicBezTo>
                    <a:pt x="46482" y="90678"/>
                    <a:pt x="46177" y="96927"/>
                    <a:pt x="46177" y="103785"/>
                  </a:cubicBezTo>
                  <a:cubicBezTo>
                    <a:pt x="50444" y="102718"/>
                    <a:pt x="55550" y="100965"/>
                    <a:pt x="61493" y="98527"/>
                  </a:cubicBezTo>
                  <a:cubicBezTo>
                    <a:pt x="67437" y="96089"/>
                    <a:pt x="72237" y="93726"/>
                    <a:pt x="75895" y="91440"/>
                  </a:cubicBezTo>
                  <a:cubicBezTo>
                    <a:pt x="68275" y="89002"/>
                    <a:pt x="58674" y="86868"/>
                    <a:pt x="47091" y="85040"/>
                  </a:cubicBezTo>
                  <a:close/>
                  <a:moveTo>
                    <a:pt x="80238" y="62865"/>
                  </a:moveTo>
                  <a:lnTo>
                    <a:pt x="49149" y="67666"/>
                  </a:lnTo>
                  <a:lnTo>
                    <a:pt x="47320" y="80239"/>
                  </a:lnTo>
                  <a:lnTo>
                    <a:pt x="51435" y="80467"/>
                  </a:lnTo>
                  <a:cubicBezTo>
                    <a:pt x="61950" y="77877"/>
                    <a:pt x="73838" y="73076"/>
                    <a:pt x="87096" y="66066"/>
                  </a:cubicBezTo>
                  <a:close/>
                  <a:moveTo>
                    <a:pt x="102641" y="54636"/>
                  </a:moveTo>
                  <a:lnTo>
                    <a:pt x="94640" y="63780"/>
                  </a:lnTo>
                  <a:lnTo>
                    <a:pt x="106527" y="58293"/>
                  </a:lnTo>
                  <a:close/>
                  <a:moveTo>
                    <a:pt x="64465" y="39548"/>
                  </a:moveTo>
                  <a:lnTo>
                    <a:pt x="55778" y="41377"/>
                  </a:lnTo>
                  <a:lnTo>
                    <a:pt x="53264" y="49835"/>
                  </a:lnTo>
                  <a:close/>
                  <a:moveTo>
                    <a:pt x="85725" y="36348"/>
                  </a:moveTo>
                  <a:cubicBezTo>
                    <a:pt x="81153" y="36653"/>
                    <a:pt x="69951" y="43206"/>
                    <a:pt x="52121" y="56007"/>
                  </a:cubicBezTo>
                  <a:lnTo>
                    <a:pt x="69494" y="52807"/>
                  </a:lnTo>
                  <a:cubicBezTo>
                    <a:pt x="72085" y="49911"/>
                    <a:pt x="74600" y="48464"/>
                    <a:pt x="77038" y="48464"/>
                  </a:cubicBezTo>
                  <a:cubicBezTo>
                    <a:pt x="78867" y="48464"/>
                    <a:pt x="80543" y="48616"/>
                    <a:pt x="82067" y="48921"/>
                  </a:cubicBezTo>
                  <a:close/>
                  <a:moveTo>
                    <a:pt x="90525" y="13716"/>
                  </a:moveTo>
                  <a:cubicBezTo>
                    <a:pt x="84429" y="14326"/>
                    <a:pt x="75285" y="15774"/>
                    <a:pt x="63093" y="18060"/>
                  </a:cubicBezTo>
                  <a:lnTo>
                    <a:pt x="53264" y="19889"/>
                  </a:lnTo>
                  <a:cubicBezTo>
                    <a:pt x="55550" y="21412"/>
                    <a:pt x="56845" y="25299"/>
                    <a:pt x="57150" y="31547"/>
                  </a:cubicBezTo>
                  <a:cubicBezTo>
                    <a:pt x="60198" y="31242"/>
                    <a:pt x="62789" y="30709"/>
                    <a:pt x="64922" y="29947"/>
                  </a:cubicBezTo>
                  <a:cubicBezTo>
                    <a:pt x="71323" y="27051"/>
                    <a:pt x="79248" y="25604"/>
                    <a:pt x="88697" y="25604"/>
                  </a:cubicBezTo>
                  <a:close/>
                  <a:moveTo>
                    <a:pt x="98526" y="0"/>
                  </a:moveTo>
                  <a:cubicBezTo>
                    <a:pt x="102489" y="0"/>
                    <a:pt x="107518" y="2439"/>
                    <a:pt x="113614" y="7316"/>
                  </a:cubicBezTo>
                  <a:cubicBezTo>
                    <a:pt x="118796" y="11278"/>
                    <a:pt x="121386" y="14478"/>
                    <a:pt x="121386" y="16917"/>
                  </a:cubicBezTo>
                  <a:cubicBezTo>
                    <a:pt x="121386" y="19203"/>
                    <a:pt x="120091" y="21641"/>
                    <a:pt x="117500" y="24232"/>
                  </a:cubicBezTo>
                  <a:cubicBezTo>
                    <a:pt x="114300" y="32004"/>
                    <a:pt x="110261" y="40158"/>
                    <a:pt x="105384" y="48692"/>
                  </a:cubicBezTo>
                  <a:cubicBezTo>
                    <a:pt x="109804" y="48692"/>
                    <a:pt x="113538" y="49454"/>
                    <a:pt x="116586" y="50978"/>
                  </a:cubicBezTo>
                  <a:cubicBezTo>
                    <a:pt x="122529" y="54788"/>
                    <a:pt x="125501" y="58827"/>
                    <a:pt x="125501" y="63094"/>
                  </a:cubicBezTo>
                  <a:cubicBezTo>
                    <a:pt x="125501" y="67056"/>
                    <a:pt x="116967" y="70943"/>
                    <a:pt x="99898" y="74752"/>
                  </a:cubicBezTo>
                  <a:lnTo>
                    <a:pt x="89154" y="78182"/>
                  </a:lnTo>
                  <a:lnTo>
                    <a:pt x="81153" y="80467"/>
                  </a:lnTo>
                  <a:lnTo>
                    <a:pt x="86639" y="80467"/>
                  </a:lnTo>
                  <a:lnTo>
                    <a:pt x="96240" y="81382"/>
                  </a:lnTo>
                  <a:cubicBezTo>
                    <a:pt x="107061" y="82601"/>
                    <a:pt x="114986" y="84354"/>
                    <a:pt x="120015" y="86640"/>
                  </a:cubicBezTo>
                  <a:cubicBezTo>
                    <a:pt x="129921" y="93803"/>
                    <a:pt x="134874" y="100279"/>
                    <a:pt x="134874" y="106071"/>
                  </a:cubicBezTo>
                  <a:cubicBezTo>
                    <a:pt x="134874" y="111252"/>
                    <a:pt x="131216" y="113843"/>
                    <a:pt x="123901" y="113843"/>
                  </a:cubicBezTo>
                  <a:cubicBezTo>
                    <a:pt x="121005" y="113843"/>
                    <a:pt x="116357" y="112852"/>
                    <a:pt x="109956" y="110871"/>
                  </a:cubicBezTo>
                  <a:cubicBezTo>
                    <a:pt x="98679" y="110567"/>
                    <a:pt x="90144" y="110185"/>
                    <a:pt x="84353" y="109728"/>
                  </a:cubicBezTo>
                  <a:cubicBezTo>
                    <a:pt x="89382" y="108052"/>
                    <a:pt x="94031" y="106071"/>
                    <a:pt x="98298" y="103785"/>
                  </a:cubicBezTo>
                  <a:cubicBezTo>
                    <a:pt x="94793" y="101651"/>
                    <a:pt x="90602" y="99518"/>
                    <a:pt x="85725" y="97384"/>
                  </a:cubicBezTo>
                  <a:cubicBezTo>
                    <a:pt x="76886" y="107137"/>
                    <a:pt x="64998" y="115900"/>
                    <a:pt x="50063" y="123673"/>
                  </a:cubicBezTo>
                  <a:cubicBezTo>
                    <a:pt x="48539" y="125197"/>
                    <a:pt x="46825" y="126416"/>
                    <a:pt x="44920" y="127331"/>
                  </a:cubicBezTo>
                  <a:cubicBezTo>
                    <a:pt x="43015" y="128245"/>
                    <a:pt x="41148" y="128702"/>
                    <a:pt x="39319" y="128702"/>
                  </a:cubicBezTo>
                  <a:cubicBezTo>
                    <a:pt x="36271" y="128702"/>
                    <a:pt x="33833" y="127331"/>
                    <a:pt x="32004" y="124587"/>
                  </a:cubicBezTo>
                  <a:cubicBezTo>
                    <a:pt x="27432" y="117882"/>
                    <a:pt x="25146" y="112472"/>
                    <a:pt x="25146" y="108357"/>
                  </a:cubicBezTo>
                  <a:cubicBezTo>
                    <a:pt x="25146" y="106985"/>
                    <a:pt x="25832" y="105537"/>
                    <a:pt x="27203" y="104013"/>
                  </a:cubicBezTo>
                  <a:cubicBezTo>
                    <a:pt x="29032" y="86335"/>
                    <a:pt x="30556" y="60198"/>
                    <a:pt x="31775" y="25604"/>
                  </a:cubicBezTo>
                  <a:lnTo>
                    <a:pt x="27660" y="19889"/>
                  </a:lnTo>
                  <a:cubicBezTo>
                    <a:pt x="26898" y="19279"/>
                    <a:pt x="26022" y="18631"/>
                    <a:pt x="25031" y="17945"/>
                  </a:cubicBezTo>
                  <a:cubicBezTo>
                    <a:pt x="24041" y="17260"/>
                    <a:pt x="23546" y="16612"/>
                    <a:pt x="23546" y="16002"/>
                  </a:cubicBezTo>
                  <a:cubicBezTo>
                    <a:pt x="23546" y="15545"/>
                    <a:pt x="23774" y="15088"/>
                    <a:pt x="24231" y="14631"/>
                  </a:cubicBezTo>
                  <a:cubicBezTo>
                    <a:pt x="24384" y="13564"/>
                    <a:pt x="25108" y="12688"/>
                    <a:pt x="26403" y="12002"/>
                  </a:cubicBezTo>
                  <a:cubicBezTo>
                    <a:pt x="27699" y="11316"/>
                    <a:pt x="29108" y="10973"/>
                    <a:pt x="30632" y="10973"/>
                  </a:cubicBezTo>
                  <a:cubicBezTo>
                    <a:pt x="33375" y="10973"/>
                    <a:pt x="37185" y="11659"/>
                    <a:pt x="42062" y="13031"/>
                  </a:cubicBezTo>
                  <a:cubicBezTo>
                    <a:pt x="51968" y="9830"/>
                    <a:pt x="66218" y="6706"/>
                    <a:pt x="84810" y="3658"/>
                  </a:cubicBezTo>
                  <a:cubicBezTo>
                    <a:pt x="89992" y="1219"/>
                    <a:pt x="94564" y="0"/>
                    <a:pt x="98526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45794BA-F836-6403-8CA3-221D667BFE7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9538529" y="475832"/>
              <a:ext cx="246888" cy="260299"/>
            </a:xfrm>
            <a:custGeom>
              <a:avLst/>
              <a:gdLst/>
              <a:ahLst/>
              <a:cxnLst/>
              <a:rect l="l" t="t" r="r" b="b"/>
              <a:pathLst>
                <a:path w="246888" h="260299">
                  <a:moveTo>
                    <a:pt x="66447" y="170383"/>
                  </a:moveTo>
                  <a:cubicBezTo>
                    <a:pt x="58725" y="177292"/>
                    <a:pt x="50699" y="184302"/>
                    <a:pt x="42367" y="191414"/>
                  </a:cubicBezTo>
                  <a:cubicBezTo>
                    <a:pt x="47041" y="200355"/>
                    <a:pt x="55169" y="207365"/>
                    <a:pt x="66751" y="212445"/>
                  </a:cubicBezTo>
                  <a:cubicBezTo>
                    <a:pt x="66548" y="197612"/>
                    <a:pt x="66447" y="183591"/>
                    <a:pt x="66447" y="170383"/>
                  </a:cubicBezTo>
                  <a:close/>
                  <a:moveTo>
                    <a:pt x="66142" y="125882"/>
                  </a:moveTo>
                  <a:lnTo>
                    <a:pt x="48768" y="153314"/>
                  </a:lnTo>
                  <a:cubicBezTo>
                    <a:pt x="54864" y="149453"/>
                    <a:pt x="60655" y="145186"/>
                    <a:pt x="66142" y="140512"/>
                  </a:cubicBezTo>
                  <a:close/>
                  <a:moveTo>
                    <a:pt x="68885" y="1219"/>
                  </a:moveTo>
                  <a:cubicBezTo>
                    <a:pt x="74168" y="1219"/>
                    <a:pt x="79350" y="3556"/>
                    <a:pt x="84430" y="8229"/>
                  </a:cubicBezTo>
                  <a:cubicBezTo>
                    <a:pt x="94590" y="17576"/>
                    <a:pt x="99670" y="24079"/>
                    <a:pt x="99670" y="27736"/>
                  </a:cubicBezTo>
                  <a:cubicBezTo>
                    <a:pt x="99670" y="31800"/>
                    <a:pt x="97638" y="40335"/>
                    <a:pt x="93574" y="53339"/>
                  </a:cubicBezTo>
                  <a:cubicBezTo>
                    <a:pt x="107188" y="58623"/>
                    <a:pt x="113995" y="64617"/>
                    <a:pt x="113995" y="71323"/>
                  </a:cubicBezTo>
                  <a:cubicBezTo>
                    <a:pt x="113995" y="78028"/>
                    <a:pt x="112065" y="82702"/>
                    <a:pt x="108204" y="85344"/>
                  </a:cubicBezTo>
                  <a:cubicBezTo>
                    <a:pt x="101092" y="90220"/>
                    <a:pt x="94488" y="93979"/>
                    <a:pt x="88392" y="96621"/>
                  </a:cubicBezTo>
                  <a:lnTo>
                    <a:pt x="86259" y="124358"/>
                  </a:lnTo>
                  <a:cubicBezTo>
                    <a:pt x="100483" y="111353"/>
                    <a:pt x="112370" y="96113"/>
                    <a:pt x="121920" y="78638"/>
                  </a:cubicBezTo>
                  <a:cubicBezTo>
                    <a:pt x="117856" y="100787"/>
                    <a:pt x="105969" y="124256"/>
                    <a:pt x="86259" y="149047"/>
                  </a:cubicBezTo>
                  <a:cubicBezTo>
                    <a:pt x="86665" y="170179"/>
                    <a:pt x="87681" y="191820"/>
                    <a:pt x="89307" y="213969"/>
                  </a:cubicBezTo>
                  <a:cubicBezTo>
                    <a:pt x="89307" y="227583"/>
                    <a:pt x="86970" y="239471"/>
                    <a:pt x="82296" y="249631"/>
                  </a:cubicBezTo>
                  <a:cubicBezTo>
                    <a:pt x="79858" y="254508"/>
                    <a:pt x="75895" y="256946"/>
                    <a:pt x="70409" y="256946"/>
                  </a:cubicBezTo>
                  <a:cubicBezTo>
                    <a:pt x="65126" y="256946"/>
                    <a:pt x="61468" y="250342"/>
                    <a:pt x="59436" y="237134"/>
                  </a:cubicBezTo>
                  <a:cubicBezTo>
                    <a:pt x="49886" y="221691"/>
                    <a:pt x="42875" y="207568"/>
                    <a:pt x="38405" y="194767"/>
                  </a:cubicBezTo>
                  <a:cubicBezTo>
                    <a:pt x="26823" y="205536"/>
                    <a:pt x="19101" y="210921"/>
                    <a:pt x="15240" y="210921"/>
                  </a:cubicBezTo>
                  <a:cubicBezTo>
                    <a:pt x="8128" y="210921"/>
                    <a:pt x="4572" y="205739"/>
                    <a:pt x="4572" y="195376"/>
                  </a:cubicBezTo>
                  <a:cubicBezTo>
                    <a:pt x="4572" y="184403"/>
                    <a:pt x="5995" y="177800"/>
                    <a:pt x="8839" y="175564"/>
                  </a:cubicBezTo>
                  <a:lnTo>
                    <a:pt x="15240" y="170383"/>
                  </a:lnTo>
                  <a:cubicBezTo>
                    <a:pt x="30277" y="150063"/>
                    <a:pt x="44196" y="129032"/>
                    <a:pt x="56998" y="107289"/>
                  </a:cubicBezTo>
                  <a:cubicBezTo>
                    <a:pt x="41555" y="111353"/>
                    <a:pt x="32411" y="113487"/>
                    <a:pt x="29566" y="113690"/>
                  </a:cubicBezTo>
                  <a:cubicBezTo>
                    <a:pt x="24283" y="113690"/>
                    <a:pt x="15951" y="110235"/>
                    <a:pt x="4572" y="103327"/>
                  </a:cubicBezTo>
                  <a:cubicBezTo>
                    <a:pt x="1524" y="101295"/>
                    <a:pt x="0" y="98552"/>
                    <a:pt x="0" y="95097"/>
                  </a:cubicBezTo>
                  <a:cubicBezTo>
                    <a:pt x="0" y="90423"/>
                    <a:pt x="1423" y="88087"/>
                    <a:pt x="4267" y="88087"/>
                  </a:cubicBezTo>
                  <a:lnTo>
                    <a:pt x="13716" y="90220"/>
                  </a:lnTo>
                  <a:cubicBezTo>
                    <a:pt x="33223" y="83718"/>
                    <a:pt x="51105" y="75387"/>
                    <a:pt x="67361" y="65227"/>
                  </a:cubicBezTo>
                  <a:cubicBezTo>
                    <a:pt x="67767" y="50393"/>
                    <a:pt x="68072" y="36169"/>
                    <a:pt x="68275" y="22555"/>
                  </a:cubicBezTo>
                  <a:cubicBezTo>
                    <a:pt x="61367" y="16865"/>
                    <a:pt x="57912" y="12395"/>
                    <a:pt x="57912" y="9144"/>
                  </a:cubicBezTo>
                  <a:cubicBezTo>
                    <a:pt x="57912" y="5283"/>
                    <a:pt x="61570" y="2641"/>
                    <a:pt x="68885" y="1219"/>
                  </a:cubicBezTo>
                  <a:close/>
                  <a:moveTo>
                    <a:pt x="150571" y="0"/>
                  </a:moveTo>
                  <a:cubicBezTo>
                    <a:pt x="155245" y="0"/>
                    <a:pt x="161646" y="3454"/>
                    <a:pt x="169774" y="10363"/>
                  </a:cubicBezTo>
                  <a:cubicBezTo>
                    <a:pt x="180543" y="19507"/>
                    <a:pt x="185928" y="27533"/>
                    <a:pt x="185928" y="34442"/>
                  </a:cubicBezTo>
                  <a:cubicBezTo>
                    <a:pt x="185928" y="38506"/>
                    <a:pt x="184709" y="42265"/>
                    <a:pt x="182271" y="45720"/>
                  </a:cubicBezTo>
                  <a:cubicBezTo>
                    <a:pt x="178613" y="62992"/>
                    <a:pt x="175768" y="80365"/>
                    <a:pt x="173736" y="97840"/>
                  </a:cubicBezTo>
                  <a:cubicBezTo>
                    <a:pt x="204013" y="101295"/>
                    <a:pt x="223825" y="107492"/>
                    <a:pt x="233172" y="116433"/>
                  </a:cubicBezTo>
                  <a:cubicBezTo>
                    <a:pt x="242316" y="126796"/>
                    <a:pt x="246888" y="137464"/>
                    <a:pt x="246888" y="148437"/>
                  </a:cubicBezTo>
                  <a:cubicBezTo>
                    <a:pt x="246482" y="161442"/>
                    <a:pt x="241808" y="167944"/>
                    <a:pt x="232867" y="167944"/>
                  </a:cubicBezTo>
                  <a:cubicBezTo>
                    <a:pt x="231445" y="167944"/>
                    <a:pt x="227889" y="166217"/>
                    <a:pt x="222199" y="162763"/>
                  </a:cubicBezTo>
                  <a:cubicBezTo>
                    <a:pt x="207163" y="162763"/>
                    <a:pt x="194869" y="161950"/>
                    <a:pt x="185319" y="160324"/>
                  </a:cubicBezTo>
                  <a:cubicBezTo>
                    <a:pt x="193650" y="156260"/>
                    <a:pt x="201371" y="151485"/>
                    <a:pt x="208483" y="145999"/>
                  </a:cubicBezTo>
                  <a:cubicBezTo>
                    <a:pt x="194259" y="131165"/>
                    <a:pt x="182677" y="121208"/>
                    <a:pt x="173736" y="116128"/>
                  </a:cubicBezTo>
                  <a:cubicBezTo>
                    <a:pt x="173533" y="144576"/>
                    <a:pt x="173431" y="165099"/>
                    <a:pt x="173431" y="177698"/>
                  </a:cubicBezTo>
                  <a:cubicBezTo>
                    <a:pt x="173431" y="193548"/>
                    <a:pt x="174041" y="213969"/>
                    <a:pt x="175260" y="238963"/>
                  </a:cubicBezTo>
                  <a:cubicBezTo>
                    <a:pt x="175260" y="253187"/>
                    <a:pt x="171095" y="260299"/>
                    <a:pt x="162763" y="260299"/>
                  </a:cubicBezTo>
                  <a:cubicBezTo>
                    <a:pt x="154026" y="260299"/>
                    <a:pt x="148235" y="256844"/>
                    <a:pt x="145390" y="249936"/>
                  </a:cubicBezTo>
                  <a:cubicBezTo>
                    <a:pt x="140513" y="239572"/>
                    <a:pt x="138075" y="231140"/>
                    <a:pt x="138075" y="224637"/>
                  </a:cubicBezTo>
                  <a:cubicBezTo>
                    <a:pt x="138075" y="220167"/>
                    <a:pt x="140107" y="214985"/>
                    <a:pt x="144171" y="209092"/>
                  </a:cubicBezTo>
                  <a:cubicBezTo>
                    <a:pt x="147625" y="175768"/>
                    <a:pt x="149352" y="141935"/>
                    <a:pt x="149352" y="107594"/>
                  </a:cubicBezTo>
                  <a:cubicBezTo>
                    <a:pt x="149352" y="73050"/>
                    <a:pt x="148539" y="46024"/>
                    <a:pt x="146914" y="26517"/>
                  </a:cubicBezTo>
                  <a:cubicBezTo>
                    <a:pt x="139599" y="17576"/>
                    <a:pt x="135941" y="11176"/>
                    <a:pt x="135941" y="7315"/>
                  </a:cubicBezTo>
                  <a:cubicBezTo>
                    <a:pt x="135941" y="3860"/>
                    <a:pt x="140818" y="1422"/>
                    <a:pt x="150571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7C4BC55-9425-1ED7-23E5-10B80B067E4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9822020" y="390733"/>
              <a:ext cx="428397" cy="413309"/>
            </a:xfrm>
            <a:custGeom>
              <a:avLst/>
              <a:gdLst/>
              <a:ahLst/>
              <a:cxnLst/>
              <a:rect l="l" t="t" r="r" b="b"/>
              <a:pathLst>
                <a:path w="428397" h="413309">
                  <a:moveTo>
                    <a:pt x="225857" y="236830"/>
                  </a:moveTo>
                  <a:cubicBezTo>
                    <a:pt x="221590" y="236830"/>
                    <a:pt x="209398" y="241707"/>
                    <a:pt x="189281" y="251460"/>
                  </a:cubicBezTo>
                  <a:lnTo>
                    <a:pt x="182880" y="286665"/>
                  </a:lnTo>
                  <a:cubicBezTo>
                    <a:pt x="191415" y="294285"/>
                    <a:pt x="200863" y="300076"/>
                    <a:pt x="211227" y="304039"/>
                  </a:cubicBezTo>
                  <a:cubicBezTo>
                    <a:pt x="224333" y="277521"/>
                    <a:pt x="230886" y="256337"/>
                    <a:pt x="230886" y="240488"/>
                  </a:cubicBezTo>
                  <a:cubicBezTo>
                    <a:pt x="230886" y="238049"/>
                    <a:pt x="229210" y="236830"/>
                    <a:pt x="225857" y="236830"/>
                  </a:cubicBezTo>
                  <a:close/>
                  <a:moveTo>
                    <a:pt x="256032" y="186081"/>
                  </a:moveTo>
                  <a:lnTo>
                    <a:pt x="228143" y="208027"/>
                  </a:lnTo>
                  <a:lnTo>
                    <a:pt x="238201" y="206655"/>
                  </a:lnTo>
                  <a:cubicBezTo>
                    <a:pt x="251003" y="206655"/>
                    <a:pt x="260299" y="210312"/>
                    <a:pt x="266091" y="217628"/>
                  </a:cubicBezTo>
                  <a:cubicBezTo>
                    <a:pt x="263652" y="210617"/>
                    <a:pt x="260299" y="200102"/>
                    <a:pt x="256032" y="186081"/>
                  </a:cubicBezTo>
                  <a:close/>
                  <a:moveTo>
                    <a:pt x="247803" y="158649"/>
                  </a:moveTo>
                  <a:cubicBezTo>
                    <a:pt x="215799" y="167488"/>
                    <a:pt x="198273" y="171908"/>
                    <a:pt x="195225" y="171908"/>
                  </a:cubicBezTo>
                  <a:cubicBezTo>
                    <a:pt x="189129" y="171908"/>
                    <a:pt x="183337" y="171451"/>
                    <a:pt x="177851" y="170536"/>
                  </a:cubicBezTo>
                  <a:cubicBezTo>
                    <a:pt x="184252" y="177547"/>
                    <a:pt x="188214" y="184100"/>
                    <a:pt x="189738" y="190196"/>
                  </a:cubicBezTo>
                  <a:cubicBezTo>
                    <a:pt x="191262" y="195682"/>
                    <a:pt x="192024" y="204978"/>
                    <a:pt x="192024" y="218085"/>
                  </a:cubicBezTo>
                  <a:cubicBezTo>
                    <a:pt x="195377" y="214427"/>
                    <a:pt x="200101" y="210922"/>
                    <a:pt x="206197" y="207569"/>
                  </a:cubicBezTo>
                  <a:lnTo>
                    <a:pt x="248717" y="164593"/>
                  </a:lnTo>
                  <a:close/>
                  <a:moveTo>
                    <a:pt x="341529" y="46178"/>
                  </a:moveTo>
                  <a:cubicBezTo>
                    <a:pt x="354940" y="46178"/>
                    <a:pt x="367284" y="50445"/>
                    <a:pt x="378562" y="58979"/>
                  </a:cubicBezTo>
                  <a:cubicBezTo>
                    <a:pt x="385877" y="65380"/>
                    <a:pt x="389535" y="73915"/>
                    <a:pt x="389535" y="84583"/>
                  </a:cubicBezTo>
                  <a:cubicBezTo>
                    <a:pt x="389535" y="100127"/>
                    <a:pt x="382677" y="107900"/>
                    <a:pt x="368961" y="107900"/>
                  </a:cubicBezTo>
                  <a:cubicBezTo>
                    <a:pt x="363169" y="107900"/>
                    <a:pt x="351739" y="100127"/>
                    <a:pt x="334671" y="84583"/>
                  </a:cubicBezTo>
                  <a:cubicBezTo>
                    <a:pt x="317297" y="76658"/>
                    <a:pt x="308610" y="68733"/>
                    <a:pt x="308610" y="60808"/>
                  </a:cubicBezTo>
                  <a:cubicBezTo>
                    <a:pt x="308610" y="56236"/>
                    <a:pt x="314097" y="52426"/>
                    <a:pt x="325069" y="49378"/>
                  </a:cubicBezTo>
                  <a:cubicBezTo>
                    <a:pt x="332689" y="47245"/>
                    <a:pt x="338176" y="46178"/>
                    <a:pt x="341529" y="46178"/>
                  </a:cubicBezTo>
                  <a:close/>
                  <a:moveTo>
                    <a:pt x="102413" y="42977"/>
                  </a:moveTo>
                  <a:cubicBezTo>
                    <a:pt x="120091" y="42977"/>
                    <a:pt x="132131" y="45568"/>
                    <a:pt x="138532" y="50750"/>
                  </a:cubicBezTo>
                  <a:cubicBezTo>
                    <a:pt x="149505" y="58979"/>
                    <a:pt x="154991" y="66599"/>
                    <a:pt x="154991" y="73610"/>
                  </a:cubicBezTo>
                  <a:cubicBezTo>
                    <a:pt x="154991" y="93422"/>
                    <a:pt x="149505" y="103328"/>
                    <a:pt x="138532" y="103328"/>
                  </a:cubicBezTo>
                  <a:cubicBezTo>
                    <a:pt x="134265" y="103328"/>
                    <a:pt x="129997" y="102870"/>
                    <a:pt x="125730" y="101956"/>
                  </a:cubicBezTo>
                  <a:lnTo>
                    <a:pt x="73152" y="108357"/>
                  </a:lnTo>
                  <a:lnTo>
                    <a:pt x="110643" y="86411"/>
                  </a:lnTo>
                  <a:cubicBezTo>
                    <a:pt x="112776" y="85192"/>
                    <a:pt x="113843" y="83820"/>
                    <a:pt x="113843" y="82297"/>
                  </a:cubicBezTo>
                  <a:cubicBezTo>
                    <a:pt x="113843" y="78639"/>
                    <a:pt x="107442" y="73915"/>
                    <a:pt x="94641" y="68123"/>
                  </a:cubicBezTo>
                  <a:cubicBezTo>
                    <a:pt x="82449" y="65075"/>
                    <a:pt x="76353" y="60656"/>
                    <a:pt x="76353" y="54864"/>
                  </a:cubicBezTo>
                  <a:cubicBezTo>
                    <a:pt x="76353" y="46940"/>
                    <a:pt x="85039" y="42977"/>
                    <a:pt x="102413" y="42977"/>
                  </a:cubicBezTo>
                  <a:close/>
                  <a:moveTo>
                    <a:pt x="227229" y="0"/>
                  </a:moveTo>
                  <a:cubicBezTo>
                    <a:pt x="234239" y="0"/>
                    <a:pt x="244297" y="4725"/>
                    <a:pt x="257404" y="14174"/>
                  </a:cubicBezTo>
                  <a:cubicBezTo>
                    <a:pt x="275692" y="29109"/>
                    <a:pt x="284836" y="42063"/>
                    <a:pt x="284836" y="53036"/>
                  </a:cubicBezTo>
                  <a:cubicBezTo>
                    <a:pt x="284836" y="54864"/>
                    <a:pt x="284074" y="62942"/>
                    <a:pt x="282550" y="77267"/>
                  </a:cubicBezTo>
                  <a:cubicBezTo>
                    <a:pt x="282245" y="81839"/>
                    <a:pt x="282093" y="92964"/>
                    <a:pt x="282093" y="110643"/>
                  </a:cubicBezTo>
                  <a:cubicBezTo>
                    <a:pt x="300685" y="100889"/>
                    <a:pt x="314249" y="96012"/>
                    <a:pt x="322783" y="96012"/>
                  </a:cubicBezTo>
                  <a:cubicBezTo>
                    <a:pt x="329794" y="96012"/>
                    <a:pt x="336347" y="97536"/>
                    <a:pt x="342443" y="100585"/>
                  </a:cubicBezTo>
                  <a:cubicBezTo>
                    <a:pt x="347320" y="103633"/>
                    <a:pt x="349758" y="107747"/>
                    <a:pt x="349758" y="112929"/>
                  </a:cubicBezTo>
                  <a:cubicBezTo>
                    <a:pt x="349758" y="118111"/>
                    <a:pt x="343967" y="123749"/>
                    <a:pt x="332385" y="129845"/>
                  </a:cubicBezTo>
                  <a:cubicBezTo>
                    <a:pt x="315011" y="137770"/>
                    <a:pt x="299771" y="149048"/>
                    <a:pt x="286665" y="163678"/>
                  </a:cubicBezTo>
                  <a:cubicBezTo>
                    <a:pt x="293675" y="192634"/>
                    <a:pt x="302514" y="220218"/>
                    <a:pt x="313182" y="246431"/>
                  </a:cubicBezTo>
                  <a:cubicBezTo>
                    <a:pt x="317754" y="234239"/>
                    <a:pt x="321259" y="220828"/>
                    <a:pt x="323698" y="206198"/>
                  </a:cubicBezTo>
                  <a:cubicBezTo>
                    <a:pt x="319126" y="196444"/>
                    <a:pt x="316840" y="189434"/>
                    <a:pt x="316840" y="185166"/>
                  </a:cubicBezTo>
                  <a:cubicBezTo>
                    <a:pt x="316840" y="181204"/>
                    <a:pt x="322936" y="178766"/>
                    <a:pt x="335128" y="177851"/>
                  </a:cubicBezTo>
                  <a:cubicBezTo>
                    <a:pt x="339700" y="177851"/>
                    <a:pt x="345643" y="182728"/>
                    <a:pt x="352959" y="192482"/>
                  </a:cubicBezTo>
                  <a:cubicBezTo>
                    <a:pt x="359359" y="201930"/>
                    <a:pt x="362560" y="208484"/>
                    <a:pt x="362560" y="212141"/>
                  </a:cubicBezTo>
                  <a:cubicBezTo>
                    <a:pt x="362560" y="217628"/>
                    <a:pt x="352044" y="240488"/>
                    <a:pt x="331013" y="280721"/>
                  </a:cubicBezTo>
                  <a:cubicBezTo>
                    <a:pt x="343205" y="301143"/>
                    <a:pt x="358445" y="317297"/>
                    <a:pt x="376733" y="329185"/>
                  </a:cubicBezTo>
                  <a:cubicBezTo>
                    <a:pt x="379171" y="313640"/>
                    <a:pt x="380391" y="300838"/>
                    <a:pt x="380391" y="290780"/>
                  </a:cubicBezTo>
                  <a:cubicBezTo>
                    <a:pt x="379171" y="264567"/>
                    <a:pt x="377343" y="241250"/>
                    <a:pt x="374904" y="220828"/>
                  </a:cubicBezTo>
                  <a:cubicBezTo>
                    <a:pt x="402336" y="266243"/>
                    <a:pt x="418186" y="316688"/>
                    <a:pt x="422453" y="372161"/>
                  </a:cubicBezTo>
                  <a:cubicBezTo>
                    <a:pt x="426415" y="381000"/>
                    <a:pt x="428397" y="387554"/>
                    <a:pt x="428397" y="391821"/>
                  </a:cubicBezTo>
                  <a:cubicBezTo>
                    <a:pt x="428397" y="406147"/>
                    <a:pt x="420472" y="413309"/>
                    <a:pt x="404622" y="413309"/>
                  </a:cubicBezTo>
                  <a:cubicBezTo>
                    <a:pt x="392430" y="413309"/>
                    <a:pt x="376428" y="403860"/>
                    <a:pt x="356616" y="384963"/>
                  </a:cubicBezTo>
                  <a:cubicBezTo>
                    <a:pt x="339243" y="365760"/>
                    <a:pt x="323545" y="344272"/>
                    <a:pt x="309525" y="320498"/>
                  </a:cubicBezTo>
                  <a:cubicBezTo>
                    <a:pt x="293675" y="342748"/>
                    <a:pt x="279959" y="353873"/>
                    <a:pt x="268377" y="353873"/>
                  </a:cubicBezTo>
                  <a:cubicBezTo>
                    <a:pt x="260757" y="353873"/>
                    <a:pt x="256947" y="350825"/>
                    <a:pt x="256947" y="344729"/>
                  </a:cubicBezTo>
                  <a:cubicBezTo>
                    <a:pt x="256947" y="340767"/>
                    <a:pt x="258623" y="334671"/>
                    <a:pt x="261976" y="326441"/>
                  </a:cubicBezTo>
                  <a:cubicBezTo>
                    <a:pt x="261976" y="311811"/>
                    <a:pt x="263195" y="299619"/>
                    <a:pt x="265633" y="289865"/>
                  </a:cubicBezTo>
                  <a:cubicBezTo>
                    <a:pt x="269596" y="297485"/>
                    <a:pt x="274320" y="303581"/>
                    <a:pt x="279807" y="308153"/>
                  </a:cubicBezTo>
                  <a:cubicBezTo>
                    <a:pt x="286512" y="298400"/>
                    <a:pt x="290932" y="291847"/>
                    <a:pt x="293065" y="288494"/>
                  </a:cubicBezTo>
                  <a:cubicBezTo>
                    <a:pt x="286360" y="273559"/>
                    <a:pt x="279502" y="256642"/>
                    <a:pt x="272491" y="237745"/>
                  </a:cubicBezTo>
                  <a:cubicBezTo>
                    <a:pt x="259995" y="283160"/>
                    <a:pt x="251155" y="312116"/>
                    <a:pt x="245974" y="324612"/>
                  </a:cubicBezTo>
                  <a:cubicBezTo>
                    <a:pt x="243535" y="331623"/>
                    <a:pt x="236982" y="339548"/>
                    <a:pt x="226314" y="348387"/>
                  </a:cubicBezTo>
                  <a:cubicBezTo>
                    <a:pt x="217780" y="355702"/>
                    <a:pt x="211379" y="359360"/>
                    <a:pt x="207112" y="359360"/>
                  </a:cubicBezTo>
                  <a:cubicBezTo>
                    <a:pt x="198273" y="359360"/>
                    <a:pt x="193548" y="352654"/>
                    <a:pt x="192939" y="339243"/>
                  </a:cubicBezTo>
                  <a:cubicBezTo>
                    <a:pt x="187757" y="328575"/>
                    <a:pt x="183033" y="317297"/>
                    <a:pt x="178765" y="305410"/>
                  </a:cubicBezTo>
                  <a:cubicBezTo>
                    <a:pt x="167488" y="347472"/>
                    <a:pt x="156363" y="368504"/>
                    <a:pt x="145390" y="368504"/>
                  </a:cubicBezTo>
                  <a:cubicBezTo>
                    <a:pt x="136551" y="368504"/>
                    <a:pt x="129693" y="357378"/>
                    <a:pt x="124816" y="335128"/>
                  </a:cubicBezTo>
                  <a:lnTo>
                    <a:pt x="122987" y="304953"/>
                  </a:lnTo>
                  <a:lnTo>
                    <a:pt x="106528" y="347930"/>
                  </a:lnTo>
                  <a:cubicBezTo>
                    <a:pt x="107747" y="362865"/>
                    <a:pt x="102870" y="370333"/>
                    <a:pt x="91897" y="370333"/>
                  </a:cubicBezTo>
                  <a:cubicBezTo>
                    <a:pt x="87630" y="370333"/>
                    <a:pt x="83515" y="369647"/>
                    <a:pt x="79553" y="368275"/>
                  </a:cubicBezTo>
                  <a:cubicBezTo>
                    <a:pt x="75591" y="366903"/>
                    <a:pt x="72543" y="364694"/>
                    <a:pt x="70409" y="361646"/>
                  </a:cubicBezTo>
                  <a:cubicBezTo>
                    <a:pt x="66751" y="355854"/>
                    <a:pt x="64008" y="351282"/>
                    <a:pt x="62179" y="347930"/>
                  </a:cubicBezTo>
                  <a:cubicBezTo>
                    <a:pt x="60351" y="344577"/>
                    <a:pt x="58522" y="340157"/>
                    <a:pt x="56693" y="334671"/>
                  </a:cubicBezTo>
                  <a:cubicBezTo>
                    <a:pt x="53645" y="325527"/>
                    <a:pt x="52121" y="315773"/>
                    <a:pt x="52121" y="305410"/>
                  </a:cubicBezTo>
                  <a:cubicBezTo>
                    <a:pt x="52121" y="285903"/>
                    <a:pt x="56541" y="262281"/>
                    <a:pt x="65380" y="234544"/>
                  </a:cubicBezTo>
                  <a:cubicBezTo>
                    <a:pt x="70561" y="217171"/>
                    <a:pt x="73152" y="202388"/>
                    <a:pt x="73152" y="190196"/>
                  </a:cubicBezTo>
                  <a:cubicBezTo>
                    <a:pt x="73152" y="183185"/>
                    <a:pt x="71628" y="179680"/>
                    <a:pt x="68580" y="179680"/>
                  </a:cubicBezTo>
                  <a:cubicBezTo>
                    <a:pt x="66751" y="179680"/>
                    <a:pt x="62637" y="181814"/>
                    <a:pt x="56236" y="186081"/>
                  </a:cubicBezTo>
                  <a:cubicBezTo>
                    <a:pt x="52578" y="188824"/>
                    <a:pt x="48463" y="191567"/>
                    <a:pt x="43891" y="194311"/>
                  </a:cubicBezTo>
                  <a:lnTo>
                    <a:pt x="34747" y="201169"/>
                  </a:lnTo>
                  <a:cubicBezTo>
                    <a:pt x="32919" y="202997"/>
                    <a:pt x="31471" y="204140"/>
                    <a:pt x="30404" y="204598"/>
                  </a:cubicBezTo>
                  <a:cubicBezTo>
                    <a:pt x="29337" y="205055"/>
                    <a:pt x="27432" y="205283"/>
                    <a:pt x="24689" y="205283"/>
                  </a:cubicBezTo>
                  <a:cubicBezTo>
                    <a:pt x="18288" y="205283"/>
                    <a:pt x="12573" y="203531"/>
                    <a:pt x="7544" y="200026"/>
                  </a:cubicBezTo>
                  <a:cubicBezTo>
                    <a:pt x="2515" y="196520"/>
                    <a:pt x="0" y="192634"/>
                    <a:pt x="0" y="188367"/>
                  </a:cubicBezTo>
                  <a:cubicBezTo>
                    <a:pt x="0" y="185319"/>
                    <a:pt x="1219" y="183033"/>
                    <a:pt x="3658" y="181509"/>
                  </a:cubicBezTo>
                  <a:cubicBezTo>
                    <a:pt x="8839" y="179375"/>
                    <a:pt x="13030" y="177699"/>
                    <a:pt x="16231" y="176480"/>
                  </a:cubicBezTo>
                  <a:cubicBezTo>
                    <a:pt x="19431" y="175260"/>
                    <a:pt x="21946" y="174346"/>
                    <a:pt x="23775" y="173736"/>
                  </a:cubicBezTo>
                  <a:cubicBezTo>
                    <a:pt x="38100" y="168555"/>
                    <a:pt x="52273" y="162306"/>
                    <a:pt x="66294" y="154991"/>
                  </a:cubicBezTo>
                  <a:cubicBezTo>
                    <a:pt x="68733" y="153772"/>
                    <a:pt x="71247" y="152400"/>
                    <a:pt x="73838" y="150877"/>
                  </a:cubicBezTo>
                  <a:cubicBezTo>
                    <a:pt x="76429" y="149353"/>
                    <a:pt x="78486" y="148362"/>
                    <a:pt x="80010" y="147905"/>
                  </a:cubicBezTo>
                  <a:cubicBezTo>
                    <a:pt x="81534" y="147448"/>
                    <a:pt x="83668" y="147219"/>
                    <a:pt x="86411" y="147219"/>
                  </a:cubicBezTo>
                  <a:cubicBezTo>
                    <a:pt x="92507" y="147219"/>
                    <a:pt x="101194" y="150419"/>
                    <a:pt x="112471" y="156820"/>
                  </a:cubicBezTo>
                  <a:cubicBezTo>
                    <a:pt x="122835" y="162002"/>
                    <a:pt x="128016" y="168555"/>
                    <a:pt x="128016" y="176480"/>
                  </a:cubicBezTo>
                  <a:cubicBezTo>
                    <a:pt x="128016" y="179223"/>
                    <a:pt x="125883" y="183490"/>
                    <a:pt x="121615" y="189281"/>
                  </a:cubicBezTo>
                  <a:lnTo>
                    <a:pt x="116586" y="197054"/>
                  </a:lnTo>
                  <a:lnTo>
                    <a:pt x="108814" y="209398"/>
                  </a:lnTo>
                  <a:lnTo>
                    <a:pt x="103785" y="217628"/>
                  </a:lnTo>
                  <a:cubicBezTo>
                    <a:pt x="94031" y="237135"/>
                    <a:pt x="87021" y="268072"/>
                    <a:pt x="82753" y="310439"/>
                  </a:cubicBezTo>
                  <a:lnTo>
                    <a:pt x="103327" y="283922"/>
                  </a:lnTo>
                  <a:cubicBezTo>
                    <a:pt x="113995" y="270815"/>
                    <a:pt x="122606" y="259538"/>
                    <a:pt x="129159" y="250089"/>
                  </a:cubicBezTo>
                  <a:cubicBezTo>
                    <a:pt x="135712" y="240640"/>
                    <a:pt x="141732" y="230277"/>
                    <a:pt x="147219" y="218999"/>
                  </a:cubicBezTo>
                  <a:cubicBezTo>
                    <a:pt x="143256" y="244603"/>
                    <a:pt x="136398" y="269901"/>
                    <a:pt x="126645" y="294894"/>
                  </a:cubicBezTo>
                  <a:lnTo>
                    <a:pt x="134874" y="315469"/>
                  </a:lnTo>
                  <a:cubicBezTo>
                    <a:pt x="151333" y="269748"/>
                    <a:pt x="160173" y="224638"/>
                    <a:pt x="161392" y="180137"/>
                  </a:cubicBezTo>
                  <a:cubicBezTo>
                    <a:pt x="154381" y="175870"/>
                    <a:pt x="150876" y="172975"/>
                    <a:pt x="150876" y="171451"/>
                  </a:cubicBezTo>
                  <a:cubicBezTo>
                    <a:pt x="150876" y="169927"/>
                    <a:pt x="151943" y="168098"/>
                    <a:pt x="154077" y="165964"/>
                  </a:cubicBezTo>
                  <a:cubicBezTo>
                    <a:pt x="155296" y="163830"/>
                    <a:pt x="157734" y="162764"/>
                    <a:pt x="161392" y="162764"/>
                  </a:cubicBezTo>
                  <a:cubicBezTo>
                    <a:pt x="164745" y="162764"/>
                    <a:pt x="168555" y="163830"/>
                    <a:pt x="172822" y="165964"/>
                  </a:cubicBezTo>
                  <a:cubicBezTo>
                    <a:pt x="179223" y="158649"/>
                    <a:pt x="186690" y="153467"/>
                    <a:pt x="195225" y="150419"/>
                  </a:cubicBezTo>
                  <a:cubicBezTo>
                    <a:pt x="212598" y="144323"/>
                    <a:pt x="227991" y="137923"/>
                    <a:pt x="241402" y="131217"/>
                  </a:cubicBezTo>
                  <a:lnTo>
                    <a:pt x="220828" y="37034"/>
                  </a:lnTo>
                  <a:cubicBezTo>
                    <a:pt x="205283" y="27280"/>
                    <a:pt x="197511" y="19203"/>
                    <a:pt x="197511" y="12802"/>
                  </a:cubicBezTo>
                  <a:cubicBezTo>
                    <a:pt x="197511" y="7621"/>
                    <a:pt x="207417" y="3353"/>
                    <a:pt x="227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BE58978-4E60-030C-43E3-5E2D5E0C4FDE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0605108" y="455470"/>
              <a:ext cx="347472" cy="410566"/>
            </a:xfrm>
            <a:custGeom>
              <a:avLst/>
              <a:gdLst/>
              <a:ahLst/>
              <a:cxnLst/>
              <a:rect l="l" t="t" r="r" b="b"/>
              <a:pathLst>
                <a:path w="347472" h="410566">
                  <a:moveTo>
                    <a:pt x="167793" y="143104"/>
                  </a:moveTo>
                  <a:lnTo>
                    <a:pt x="175565" y="167792"/>
                  </a:lnTo>
                  <a:cubicBezTo>
                    <a:pt x="182880" y="160782"/>
                    <a:pt x="191110" y="153162"/>
                    <a:pt x="200254" y="144932"/>
                  </a:cubicBezTo>
                  <a:cubicBezTo>
                    <a:pt x="195987" y="145542"/>
                    <a:pt x="191415" y="145847"/>
                    <a:pt x="186538" y="145847"/>
                  </a:cubicBezTo>
                  <a:cubicBezTo>
                    <a:pt x="182271" y="145847"/>
                    <a:pt x="176022" y="144932"/>
                    <a:pt x="167793" y="143104"/>
                  </a:cubicBezTo>
                  <a:close/>
                  <a:moveTo>
                    <a:pt x="275692" y="94640"/>
                  </a:moveTo>
                  <a:cubicBezTo>
                    <a:pt x="233020" y="103785"/>
                    <a:pt x="208636" y="108356"/>
                    <a:pt x="202540" y="108356"/>
                  </a:cubicBezTo>
                  <a:cubicBezTo>
                    <a:pt x="198882" y="108356"/>
                    <a:pt x="193701" y="108052"/>
                    <a:pt x="186995" y="107442"/>
                  </a:cubicBezTo>
                  <a:lnTo>
                    <a:pt x="175565" y="128016"/>
                  </a:lnTo>
                  <a:cubicBezTo>
                    <a:pt x="187148" y="126187"/>
                    <a:pt x="201626" y="123901"/>
                    <a:pt x="218999" y="121158"/>
                  </a:cubicBezTo>
                  <a:cubicBezTo>
                    <a:pt x="226924" y="119329"/>
                    <a:pt x="232106" y="118415"/>
                    <a:pt x="234544" y="118415"/>
                  </a:cubicBezTo>
                  <a:cubicBezTo>
                    <a:pt x="249174" y="118415"/>
                    <a:pt x="256490" y="121920"/>
                    <a:pt x="256490" y="128931"/>
                  </a:cubicBezTo>
                  <a:cubicBezTo>
                    <a:pt x="256490" y="133807"/>
                    <a:pt x="246279" y="139141"/>
                    <a:pt x="225857" y="144932"/>
                  </a:cubicBezTo>
                  <a:cubicBezTo>
                    <a:pt x="208788" y="152248"/>
                    <a:pt x="196749" y="160325"/>
                    <a:pt x="189738" y="169164"/>
                  </a:cubicBezTo>
                  <a:cubicBezTo>
                    <a:pt x="200102" y="169164"/>
                    <a:pt x="209398" y="167640"/>
                    <a:pt x="217628" y="164592"/>
                  </a:cubicBezTo>
                  <a:cubicBezTo>
                    <a:pt x="225857" y="160630"/>
                    <a:pt x="231191" y="158649"/>
                    <a:pt x="233630" y="158649"/>
                  </a:cubicBezTo>
                  <a:cubicBezTo>
                    <a:pt x="236068" y="158649"/>
                    <a:pt x="239421" y="160020"/>
                    <a:pt x="243688" y="162763"/>
                  </a:cubicBezTo>
                  <a:cubicBezTo>
                    <a:pt x="258014" y="143256"/>
                    <a:pt x="268682" y="120549"/>
                    <a:pt x="275692" y="94640"/>
                  </a:cubicBezTo>
                  <a:close/>
                  <a:moveTo>
                    <a:pt x="252832" y="0"/>
                  </a:moveTo>
                  <a:cubicBezTo>
                    <a:pt x="263195" y="0"/>
                    <a:pt x="273558" y="3353"/>
                    <a:pt x="283922" y="10058"/>
                  </a:cubicBezTo>
                  <a:cubicBezTo>
                    <a:pt x="290322" y="15240"/>
                    <a:pt x="293523" y="21489"/>
                    <a:pt x="293523" y="28804"/>
                  </a:cubicBezTo>
                  <a:cubicBezTo>
                    <a:pt x="293523" y="38253"/>
                    <a:pt x="288036" y="43891"/>
                    <a:pt x="277064" y="45720"/>
                  </a:cubicBezTo>
                  <a:cubicBezTo>
                    <a:pt x="272187" y="46939"/>
                    <a:pt x="263652" y="48920"/>
                    <a:pt x="251460" y="51664"/>
                  </a:cubicBezTo>
                  <a:cubicBezTo>
                    <a:pt x="233172" y="60503"/>
                    <a:pt x="217018" y="72238"/>
                    <a:pt x="202997" y="86868"/>
                  </a:cubicBezTo>
                  <a:cubicBezTo>
                    <a:pt x="213056" y="83515"/>
                    <a:pt x="235916" y="78334"/>
                    <a:pt x="271577" y="71323"/>
                  </a:cubicBezTo>
                  <a:cubicBezTo>
                    <a:pt x="281636" y="65532"/>
                    <a:pt x="289560" y="62637"/>
                    <a:pt x="295352" y="62637"/>
                  </a:cubicBezTo>
                  <a:cubicBezTo>
                    <a:pt x="302057" y="62637"/>
                    <a:pt x="309982" y="67208"/>
                    <a:pt x="319126" y="76352"/>
                  </a:cubicBezTo>
                  <a:cubicBezTo>
                    <a:pt x="327660" y="85192"/>
                    <a:pt x="331928" y="92964"/>
                    <a:pt x="331928" y="99670"/>
                  </a:cubicBezTo>
                  <a:cubicBezTo>
                    <a:pt x="331928" y="104851"/>
                    <a:pt x="329184" y="110033"/>
                    <a:pt x="323698" y="115215"/>
                  </a:cubicBezTo>
                  <a:cubicBezTo>
                    <a:pt x="303581" y="150267"/>
                    <a:pt x="288036" y="172517"/>
                    <a:pt x="277064" y="181966"/>
                  </a:cubicBezTo>
                  <a:cubicBezTo>
                    <a:pt x="270968" y="187147"/>
                    <a:pt x="264567" y="189738"/>
                    <a:pt x="257861" y="189738"/>
                  </a:cubicBezTo>
                  <a:cubicBezTo>
                    <a:pt x="255423" y="189738"/>
                    <a:pt x="251918" y="187452"/>
                    <a:pt x="247346" y="182880"/>
                  </a:cubicBezTo>
                  <a:cubicBezTo>
                    <a:pt x="241859" y="185928"/>
                    <a:pt x="236525" y="189128"/>
                    <a:pt x="231344" y="192481"/>
                  </a:cubicBezTo>
                  <a:cubicBezTo>
                    <a:pt x="222200" y="197968"/>
                    <a:pt x="215189" y="202844"/>
                    <a:pt x="210312" y="207112"/>
                  </a:cubicBezTo>
                  <a:cubicBezTo>
                    <a:pt x="214580" y="206502"/>
                    <a:pt x="219152" y="205588"/>
                    <a:pt x="224028" y="204368"/>
                  </a:cubicBezTo>
                  <a:cubicBezTo>
                    <a:pt x="233172" y="198882"/>
                    <a:pt x="239726" y="196139"/>
                    <a:pt x="243688" y="196139"/>
                  </a:cubicBezTo>
                  <a:cubicBezTo>
                    <a:pt x="247041" y="196139"/>
                    <a:pt x="252222" y="200406"/>
                    <a:pt x="259233" y="208941"/>
                  </a:cubicBezTo>
                  <a:cubicBezTo>
                    <a:pt x="264719" y="217170"/>
                    <a:pt x="267462" y="223266"/>
                    <a:pt x="267462" y="227228"/>
                  </a:cubicBezTo>
                  <a:cubicBezTo>
                    <a:pt x="267462" y="231496"/>
                    <a:pt x="263805" y="235306"/>
                    <a:pt x="256490" y="238659"/>
                  </a:cubicBezTo>
                  <a:cubicBezTo>
                    <a:pt x="242164" y="248107"/>
                    <a:pt x="231039" y="255575"/>
                    <a:pt x="223114" y="261061"/>
                  </a:cubicBezTo>
                  <a:cubicBezTo>
                    <a:pt x="226467" y="263804"/>
                    <a:pt x="229362" y="266395"/>
                    <a:pt x="231801" y="268834"/>
                  </a:cubicBezTo>
                  <a:cubicBezTo>
                    <a:pt x="244602" y="267310"/>
                    <a:pt x="260757" y="265481"/>
                    <a:pt x="280264" y="263347"/>
                  </a:cubicBezTo>
                  <a:cubicBezTo>
                    <a:pt x="292151" y="259080"/>
                    <a:pt x="299924" y="256947"/>
                    <a:pt x="303581" y="256947"/>
                  </a:cubicBezTo>
                  <a:cubicBezTo>
                    <a:pt x="311811" y="256947"/>
                    <a:pt x="323546" y="261214"/>
                    <a:pt x="338786" y="269748"/>
                  </a:cubicBezTo>
                  <a:cubicBezTo>
                    <a:pt x="344577" y="273710"/>
                    <a:pt x="347472" y="279807"/>
                    <a:pt x="347472" y="288036"/>
                  </a:cubicBezTo>
                  <a:cubicBezTo>
                    <a:pt x="347472" y="298704"/>
                    <a:pt x="341224" y="304038"/>
                    <a:pt x="328727" y="304038"/>
                  </a:cubicBezTo>
                  <a:cubicBezTo>
                    <a:pt x="319888" y="304038"/>
                    <a:pt x="292913" y="302362"/>
                    <a:pt x="247803" y="299009"/>
                  </a:cubicBezTo>
                  <a:cubicBezTo>
                    <a:pt x="250241" y="313335"/>
                    <a:pt x="251460" y="323545"/>
                    <a:pt x="251460" y="329641"/>
                  </a:cubicBezTo>
                  <a:cubicBezTo>
                    <a:pt x="251460" y="355549"/>
                    <a:pt x="247346" y="375209"/>
                    <a:pt x="239116" y="388620"/>
                  </a:cubicBezTo>
                  <a:cubicBezTo>
                    <a:pt x="229362" y="403250"/>
                    <a:pt x="219761" y="410566"/>
                    <a:pt x="210312" y="410566"/>
                  </a:cubicBezTo>
                  <a:cubicBezTo>
                    <a:pt x="205131" y="410566"/>
                    <a:pt x="199949" y="405232"/>
                    <a:pt x="194768" y="394564"/>
                  </a:cubicBezTo>
                  <a:cubicBezTo>
                    <a:pt x="160630" y="375971"/>
                    <a:pt x="135179" y="354330"/>
                    <a:pt x="118415" y="329641"/>
                  </a:cubicBezTo>
                  <a:cubicBezTo>
                    <a:pt x="137618" y="341224"/>
                    <a:pt x="155448" y="347777"/>
                    <a:pt x="171908" y="349301"/>
                  </a:cubicBezTo>
                  <a:cubicBezTo>
                    <a:pt x="177394" y="349911"/>
                    <a:pt x="188672" y="350215"/>
                    <a:pt x="205740" y="350215"/>
                  </a:cubicBezTo>
                  <a:cubicBezTo>
                    <a:pt x="210312" y="342900"/>
                    <a:pt x="212598" y="326136"/>
                    <a:pt x="212598" y="299923"/>
                  </a:cubicBezTo>
                  <a:cubicBezTo>
                    <a:pt x="194310" y="301447"/>
                    <a:pt x="177546" y="304343"/>
                    <a:pt x="162306" y="308610"/>
                  </a:cubicBezTo>
                  <a:cubicBezTo>
                    <a:pt x="151943" y="311049"/>
                    <a:pt x="145695" y="312268"/>
                    <a:pt x="143561" y="312268"/>
                  </a:cubicBezTo>
                  <a:cubicBezTo>
                    <a:pt x="137770" y="312268"/>
                    <a:pt x="129540" y="312420"/>
                    <a:pt x="118872" y="312725"/>
                  </a:cubicBezTo>
                  <a:cubicBezTo>
                    <a:pt x="111862" y="314554"/>
                    <a:pt x="106985" y="315468"/>
                    <a:pt x="104242" y="315468"/>
                  </a:cubicBezTo>
                  <a:cubicBezTo>
                    <a:pt x="100889" y="315468"/>
                    <a:pt x="99213" y="313487"/>
                    <a:pt x="99213" y="309525"/>
                  </a:cubicBezTo>
                  <a:cubicBezTo>
                    <a:pt x="99213" y="303124"/>
                    <a:pt x="109881" y="296113"/>
                    <a:pt x="131217" y="288493"/>
                  </a:cubicBezTo>
                  <a:cubicBezTo>
                    <a:pt x="149810" y="283616"/>
                    <a:pt x="172212" y="278892"/>
                    <a:pt x="198425" y="274320"/>
                  </a:cubicBezTo>
                  <a:cubicBezTo>
                    <a:pt x="191720" y="268834"/>
                    <a:pt x="188367" y="263957"/>
                    <a:pt x="188367" y="259690"/>
                  </a:cubicBezTo>
                  <a:cubicBezTo>
                    <a:pt x="188367" y="251155"/>
                    <a:pt x="190348" y="245516"/>
                    <a:pt x="194310" y="242773"/>
                  </a:cubicBezTo>
                  <a:cubicBezTo>
                    <a:pt x="197054" y="242468"/>
                    <a:pt x="199949" y="242316"/>
                    <a:pt x="202997" y="242316"/>
                  </a:cubicBezTo>
                  <a:cubicBezTo>
                    <a:pt x="208179" y="237744"/>
                    <a:pt x="212141" y="233325"/>
                    <a:pt x="214884" y="229057"/>
                  </a:cubicBezTo>
                  <a:cubicBezTo>
                    <a:pt x="208788" y="229667"/>
                    <a:pt x="198578" y="233020"/>
                    <a:pt x="184252" y="239116"/>
                  </a:cubicBezTo>
                  <a:cubicBezTo>
                    <a:pt x="167183" y="248565"/>
                    <a:pt x="156210" y="253289"/>
                    <a:pt x="151334" y="253289"/>
                  </a:cubicBezTo>
                  <a:cubicBezTo>
                    <a:pt x="144323" y="253289"/>
                    <a:pt x="140818" y="248869"/>
                    <a:pt x="140818" y="240030"/>
                  </a:cubicBezTo>
                  <a:cubicBezTo>
                    <a:pt x="140818" y="232715"/>
                    <a:pt x="143409" y="226467"/>
                    <a:pt x="148590" y="221285"/>
                  </a:cubicBezTo>
                  <a:cubicBezTo>
                    <a:pt x="151638" y="218847"/>
                    <a:pt x="158649" y="216256"/>
                    <a:pt x="169622" y="213513"/>
                  </a:cubicBezTo>
                  <a:cubicBezTo>
                    <a:pt x="182423" y="206502"/>
                    <a:pt x="192939" y="198425"/>
                    <a:pt x="201168" y="189281"/>
                  </a:cubicBezTo>
                  <a:cubicBezTo>
                    <a:pt x="194463" y="190805"/>
                    <a:pt x="187452" y="192634"/>
                    <a:pt x="180137" y="194767"/>
                  </a:cubicBezTo>
                  <a:cubicBezTo>
                    <a:pt x="179528" y="198730"/>
                    <a:pt x="177242" y="200711"/>
                    <a:pt x="173279" y="200711"/>
                  </a:cubicBezTo>
                  <a:cubicBezTo>
                    <a:pt x="168402" y="200711"/>
                    <a:pt x="165050" y="199797"/>
                    <a:pt x="163221" y="197968"/>
                  </a:cubicBezTo>
                  <a:cubicBezTo>
                    <a:pt x="156515" y="191262"/>
                    <a:pt x="151791" y="183642"/>
                    <a:pt x="149048" y="175108"/>
                  </a:cubicBezTo>
                  <a:cubicBezTo>
                    <a:pt x="129540" y="204673"/>
                    <a:pt x="103023" y="246431"/>
                    <a:pt x="69495" y="300380"/>
                  </a:cubicBezTo>
                  <a:cubicBezTo>
                    <a:pt x="46330" y="331775"/>
                    <a:pt x="28194" y="347472"/>
                    <a:pt x="15088" y="347472"/>
                  </a:cubicBezTo>
                  <a:cubicBezTo>
                    <a:pt x="5030" y="347472"/>
                    <a:pt x="0" y="344119"/>
                    <a:pt x="0" y="337414"/>
                  </a:cubicBezTo>
                  <a:cubicBezTo>
                    <a:pt x="0" y="331013"/>
                    <a:pt x="1829" y="324307"/>
                    <a:pt x="5487" y="317297"/>
                  </a:cubicBezTo>
                  <a:cubicBezTo>
                    <a:pt x="5487" y="297485"/>
                    <a:pt x="7163" y="277216"/>
                    <a:pt x="10516" y="256489"/>
                  </a:cubicBezTo>
                  <a:cubicBezTo>
                    <a:pt x="14478" y="272949"/>
                    <a:pt x="20117" y="284074"/>
                    <a:pt x="27432" y="289865"/>
                  </a:cubicBezTo>
                  <a:cubicBezTo>
                    <a:pt x="66447" y="236525"/>
                    <a:pt x="103937" y="181661"/>
                    <a:pt x="139904" y="125273"/>
                  </a:cubicBezTo>
                  <a:cubicBezTo>
                    <a:pt x="140208" y="107899"/>
                    <a:pt x="141732" y="99213"/>
                    <a:pt x="144476" y="99213"/>
                  </a:cubicBezTo>
                  <a:cubicBezTo>
                    <a:pt x="146609" y="99213"/>
                    <a:pt x="149200" y="101803"/>
                    <a:pt x="152248" y="106985"/>
                  </a:cubicBezTo>
                  <a:cubicBezTo>
                    <a:pt x="162002" y="93879"/>
                    <a:pt x="172517" y="80772"/>
                    <a:pt x="183795" y="67666"/>
                  </a:cubicBezTo>
                  <a:cubicBezTo>
                    <a:pt x="157277" y="72543"/>
                    <a:pt x="140666" y="74981"/>
                    <a:pt x="133960" y="74981"/>
                  </a:cubicBezTo>
                  <a:cubicBezTo>
                    <a:pt x="120244" y="74981"/>
                    <a:pt x="108662" y="70866"/>
                    <a:pt x="99213" y="62637"/>
                  </a:cubicBezTo>
                  <a:cubicBezTo>
                    <a:pt x="86716" y="52578"/>
                    <a:pt x="80468" y="45263"/>
                    <a:pt x="80468" y="40691"/>
                  </a:cubicBezTo>
                  <a:cubicBezTo>
                    <a:pt x="80468" y="36119"/>
                    <a:pt x="82296" y="33833"/>
                    <a:pt x="85954" y="33833"/>
                  </a:cubicBezTo>
                  <a:cubicBezTo>
                    <a:pt x="88697" y="33833"/>
                    <a:pt x="94641" y="35357"/>
                    <a:pt x="103785" y="38405"/>
                  </a:cubicBezTo>
                  <a:cubicBezTo>
                    <a:pt x="140666" y="33833"/>
                    <a:pt x="182118" y="25756"/>
                    <a:pt x="228143" y="14173"/>
                  </a:cubicBezTo>
                  <a:cubicBezTo>
                    <a:pt x="238811" y="4725"/>
                    <a:pt x="247041" y="0"/>
                    <a:pt x="25283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4F052F3-A0B6-5B7C-A3E8-85464BA257C5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1017110" y="516598"/>
              <a:ext cx="165278" cy="206655"/>
            </a:xfrm>
            <a:custGeom>
              <a:avLst/>
              <a:gdLst/>
              <a:ahLst/>
              <a:cxnLst/>
              <a:rect l="l" t="t" r="r" b="b"/>
              <a:pathLst>
                <a:path w="165278" h="206655">
                  <a:moveTo>
                    <a:pt x="144704" y="40463"/>
                  </a:moveTo>
                  <a:cubicBezTo>
                    <a:pt x="148819" y="40463"/>
                    <a:pt x="152477" y="42291"/>
                    <a:pt x="155677" y="45949"/>
                  </a:cubicBezTo>
                  <a:cubicBezTo>
                    <a:pt x="162078" y="53874"/>
                    <a:pt x="165278" y="60808"/>
                    <a:pt x="165278" y="66751"/>
                  </a:cubicBezTo>
                  <a:cubicBezTo>
                    <a:pt x="165278" y="70866"/>
                    <a:pt x="162002" y="72924"/>
                    <a:pt x="155448" y="72924"/>
                  </a:cubicBezTo>
                  <a:cubicBezTo>
                    <a:pt x="147371" y="77496"/>
                    <a:pt x="139294" y="80544"/>
                    <a:pt x="131217" y="82068"/>
                  </a:cubicBezTo>
                  <a:cubicBezTo>
                    <a:pt x="129083" y="82525"/>
                    <a:pt x="124664" y="82754"/>
                    <a:pt x="117958" y="82754"/>
                  </a:cubicBezTo>
                  <a:cubicBezTo>
                    <a:pt x="118263" y="83820"/>
                    <a:pt x="118415" y="84735"/>
                    <a:pt x="118415" y="85497"/>
                  </a:cubicBezTo>
                  <a:cubicBezTo>
                    <a:pt x="118415" y="89154"/>
                    <a:pt x="115291" y="91440"/>
                    <a:pt x="109043" y="92355"/>
                  </a:cubicBezTo>
                  <a:cubicBezTo>
                    <a:pt x="100813" y="99518"/>
                    <a:pt x="93041" y="105309"/>
                    <a:pt x="85725" y="109728"/>
                  </a:cubicBezTo>
                  <a:cubicBezTo>
                    <a:pt x="89383" y="112776"/>
                    <a:pt x="92355" y="116205"/>
                    <a:pt x="94641" y="120015"/>
                  </a:cubicBezTo>
                  <a:cubicBezTo>
                    <a:pt x="102566" y="118796"/>
                    <a:pt x="110567" y="117729"/>
                    <a:pt x="118644" y="116815"/>
                  </a:cubicBezTo>
                  <a:cubicBezTo>
                    <a:pt x="123063" y="115748"/>
                    <a:pt x="126035" y="115215"/>
                    <a:pt x="127559" y="115215"/>
                  </a:cubicBezTo>
                  <a:cubicBezTo>
                    <a:pt x="130912" y="115215"/>
                    <a:pt x="135941" y="116891"/>
                    <a:pt x="142647" y="120244"/>
                  </a:cubicBezTo>
                  <a:cubicBezTo>
                    <a:pt x="148286" y="124054"/>
                    <a:pt x="151105" y="128169"/>
                    <a:pt x="151105" y="132588"/>
                  </a:cubicBezTo>
                  <a:cubicBezTo>
                    <a:pt x="151105" y="137618"/>
                    <a:pt x="147524" y="140132"/>
                    <a:pt x="140361" y="140132"/>
                  </a:cubicBezTo>
                  <a:cubicBezTo>
                    <a:pt x="127407" y="138608"/>
                    <a:pt x="113919" y="137618"/>
                    <a:pt x="99899" y="137160"/>
                  </a:cubicBezTo>
                  <a:cubicBezTo>
                    <a:pt x="100965" y="144323"/>
                    <a:pt x="101499" y="150800"/>
                    <a:pt x="101499" y="156591"/>
                  </a:cubicBezTo>
                  <a:cubicBezTo>
                    <a:pt x="101499" y="174575"/>
                    <a:pt x="97765" y="188976"/>
                    <a:pt x="90297" y="199797"/>
                  </a:cubicBezTo>
                  <a:cubicBezTo>
                    <a:pt x="86183" y="204369"/>
                    <a:pt x="81687" y="206655"/>
                    <a:pt x="76810" y="206655"/>
                  </a:cubicBezTo>
                  <a:cubicBezTo>
                    <a:pt x="73610" y="206655"/>
                    <a:pt x="71400" y="203835"/>
                    <a:pt x="70181" y="198197"/>
                  </a:cubicBezTo>
                  <a:cubicBezTo>
                    <a:pt x="51131" y="187833"/>
                    <a:pt x="37338" y="174651"/>
                    <a:pt x="28804" y="158649"/>
                  </a:cubicBezTo>
                  <a:cubicBezTo>
                    <a:pt x="43434" y="168707"/>
                    <a:pt x="56084" y="173736"/>
                    <a:pt x="66752" y="173736"/>
                  </a:cubicBezTo>
                  <a:cubicBezTo>
                    <a:pt x="72238" y="173736"/>
                    <a:pt x="76200" y="173279"/>
                    <a:pt x="78639" y="172365"/>
                  </a:cubicBezTo>
                  <a:cubicBezTo>
                    <a:pt x="80620" y="163678"/>
                    <a:pt x="81611" y="152248"/>
                    <a:pt x="81611" y="138075"/>
                  </a:cubicBezTo>
                  <a:cubicBezTo>
                    <a:pt x="62865" y="140818"/>
                    <a:pt x="43739" y="144476"/>
                    <a:pt x="24232" y="149048"/>
                  </a:cubicBezTo>
                  <a:cubicBezTo>
                    <a:pt x="21489" y="149048"/>
                    <a:pt x="20117" y="147828"/>
                    <a:pt x="20117" y="145390"/>
                  </a:cubicBezTo>
                  <a:cubicBezTo>
                    <a:pt x="20117" y="143409"/>
                    <a:pt x="21565" y="141275"/>
                    <a:pt x="24461" y="138989"/>
                  </a:cubicBezTo>
                  <a:cubicBezTo>
                    <a:pt x="37567" y="132588"/>
                    <a:pt x="55626" y="127178"/>
                    <a:pt x="78639" y="122758"/>
                  </a:cubicBezTo>
                  <a:lnTo>
                    <a:pt x="77267" y="120473"/>
                  </a:lnTo>
                  <a:cubicBezTo>
                    <a:pt x="70866" y="120473"/>
                    <a:pt x="67666" y="118567"/>
                    <a:pt x="67666" y="114757"/>
                  </a:cubicBezTo>
                  <a:cubicBezTo>
                    <a:pt x="67666" y="108661"/>
                    <a:pt x="68352" y="105385"/>
                    <a:pt x="69723" y="104928"/>
                  </a:cubicBezTo>
                  <a:lnTo>
                    <a:pt x="75210" y="102870"/>
                  </a:lnTo>
                  <a:cubicBezTo>
                    <a:pt x="82525" y="97689"/>
                    <a:pt x="88011" y="91212"/>
                    <a:pt x="91669" y="83439"/>
                  </a:cubicBezTo>
                  <a:cubicBezTo>
                    <a:pt x="83592" y="86640"/>
                    <a:pt x="71781" y="92583"/>
                    <a:pt x="56236" y="101270"/>
                  </a:cubicBezTo>
                  <a:cubicBezTo>
                    <a:pt x="51969" y="104013"/>
                    <a:pt x="48311" y="105385"/>
                    <a:pt x="45263" y="105385"/>
                  </a:cubicBezTo>
                  <a:cubicBezTo>
                    <a:pt x="42977" y="105385"/>
                    <a:pt x="41453" y="104547"/>
                    <a:pt x="40691" y="102870"/>
                  </a:cubicBezTo>
                  <a:cubicBezTo>
                    <a:pt x="38862" y="97841"/>
                    <a:pt x="37948" y="93650"/>
                    <a:pt x="37948" y="90297"/>
                  </a:cubicBezTo>
                  <a:cubicBezTo>
                    <a:pt x="37948" y="88469"/>
                    <a:pt x="39320" y="86182"/>
                    <a:pt x="42063" y="83439"/>
                  </a:cubicBezTo>
                  <a:cubicBezTo>
                    <a:pt x="44958" y="80391"/>
                    <a:pt x="47473" y="78867"/>
                    <a:pt x="49607" y="78867"/>
                  </a:cubicBezTo>
                  <a:cubicBezTo>
                    <a:pt x="50673" y="78867"/>
                    <a:pt x="51512" y="80772"/>
                    <a:pt x="52121" y="84582"/>
                  </a:cubicBezTo>
                  <a:cubicBezTo>
                    <a:pt x="66142" y="80163"/>
                    <a:pt x="80315" y="75972"/>
                    <a:pt x="94641" y="72009"/>
                  </a:cubicBezTo>
                  <a:cubicBezTo>
                    <a:pt x="98908" y="67894"/>
                    <a:pt x="102108" y="65837"/>
                    <a:pt x="104242" y="65837"/>
                  </a:cubicBezTo>
                  <a:cubicBezTo>
                    <a:pt x="106985" y="65837"/>
                    <a:pt x="110033" y="67971"/>
                    <a:pt x="113386" y="72238"/>
                  </a:cubicBezTo>
                  <a:cubicBezTo>
                    <a:pt x="122225" y="67209"/>
                    <a:pt x="129007" y="61875"/>
                    <a:pt x="133731" y="56236"/>
                  </a:cubicBezTo>
                  <a:cubicBezTo>
                    <a:pt x="113615" y="56236"/>
                    <a:pt x="99899" y="56922"/>
                    <a:pt x="92583" y="58293"/>
                  </a:cubicBezTo>
                  <a:cubicBezTo>
                    <a:pt x="64237" y="63932"/>
                    <a:pt x="42901" y="72238"/>
                    <a:pt x="28575" y="83211"/>
                  </a:cubicBezTo>
                  <a:cubicBezTo>
                    <a:pt x="22022" y="101194"/>
                    <a:pt x="16460" y="110185"/>
                    <a:pt x="11888" y="110185"/>
                  </a:cubicBezTo>
                  <a:cubicBezTo>
                    <a:pt x="5030" y="110185"/>
                    <a:pt x="1067" y="104851"/>
                    <a:pt x="0" y="94184"/>
                  </a:cubicBezTo>
                  <a:cubicBezTo>
                    <a:pt x="0" y="89459"/>
                    <a:pt x="1448" y="85039"/>
                    <a:pt x="4344" y="80925"/>
                  </a:cubicBezTo>
                  <a:cubicBezTo>
                    <a:pt x="10745" y="71476"/>
                    <a:pt x="14859" y="64161"/>
                    <a:pt x="16688" y="58979"/>
                  </a:cubicBezTo>
                  <a:cubicBezTo>
                    <a:pt x="18517" y="50445"/>
                    <a:pt x="19965" y="46178"/>
                    <a:pt x="21032" y="46178"/>
                  </a:cubicBezTo>
                  <a:cubicBezTo>
                    <a:pt x="25299" y="46178"/>
                    <a:pt x="27966" y="51816"/>
                    <a:pt x="29033" y="63094"/>
                  </a:cubicBezTo>
                  <a:cubicBezTo>
                    <a:pt x="64085" y="50749"/>
                    <a:pt x="99594" y="43891"/>
                    <a:pt x="135560" y="42520"/>
                  </a:cubicBezTo>
                  <a:cubicBezTo>
                    <a:pt x="139370" y="41148"/>
                    <a:pt x="142418" y="40463"/>
                    <a:pt x="144704" y="40463"/>
                  </a:cubicBezTo>
                  <a:close/>
                  <a:moveTo>
                    <a:pt x="58293" y="7544"/>
                  </a:moveTo>
                  <a:cubicBezTo>
                    <a:pt x="56922" y="15012"/>
                    <a:pt x="55855" y="23394"/>
                    <a:pt x="55093" y="32690"/>
                  </a:cubicBezTo>
                  <a:cubicBezTo>
                    <a:pt x="56160" y="34824"/>
                    <a:pt x="56693" y="36881"/>
                    <a:pt x="56693" y="38862"/>
                  </a:cubicBezTo>
                  <a:cubicBezTo>
                    <a:pt x="56693" y="43891"/>
                    <a:pt x="53340" y="47016"/>
                    <a:pt x="46635" y="48235"/>
                  </a:cubicBezTo>
                  <a:cubicBezTo>
                    <a:pt x="42672" y="48235"/>
                    <a:pt x="37719" y="45035"/>
                    <a:pt x="31776" y="38634"/>
                  </a:cubicBezTo>
                  <a:cubicBezTo>
                    <a:pt x="29642" y="35891"/>
                    <a:pt x="28575" y="31776"/>
                    <a:pt x="28575" y="26289"/>
                  </a:cubicBezTo>
                  <a:cubicBezTo>
                    <a:pt x="29947" y="15774"/>
                    <a:pt x="32157" y="10516"/>
                    <a:pt x="35205" y="10516"/>
                  </a:cubicBezTo>
                  <a:cubicBezTo>
                    <a:pt x="36729" y="10516"/>
                    <a:pt x="38024" y="11964"/>
                    <a:pt x="39091" y="14859"/>
                  </a:cubicBezTo>
                  <a:cubicBezTo>
                    <a:pt x="41529" y="19431"/>
                    <a:pt x="44273" y="22632"/>
                    <a:pt x="47321" y="24460"/>
                  </a:cubicBezTo>
                  <a:cubicBezTo>
                    <a:pt x="51740" y="17755"/>
                    <a:pt x="55398" y="12116"/>
                    <a:pt x="58293" y="7544"/>
                  </a:cubicBezTo>
                  <a:close/>
                  <a:moveTo>
                    <a:pt x="117272" y="0"/>
                  </a:moveTo>
                  <a:cubicBezTo>
                    <a:pt x="120777" y="0"/>
                    <a:pt x="125502" y="1524"/>
                    <a:pt x="131445" y="4572"/>
                  </a:cubicBezTo>
                  <a:cubicBezTo>
                    <a:pt x="138151" y="9602"/>
                    <a:pt x="141504" y="14326"/>
                    <a:pt x="141504" y="18745"/>
                  </a:cubicBezTo>
                  <a:cubicBezTo>
                    <a:pt x="141504" y="22098"/>
                    <a:pt x="138608" y="24156"/>
                    <a:pt x="132817" y="24918"/>
                  </a:cubicBezTo>
                  <a:cubicBezTo>
                    <a:pt x="121082" y="31166"/>
                    <a:pt x="110719" y="36272"/>
                    <a:pt x="101727" y="40234"/>
                  </a:cubicBezTo>
                  <a:cubicBezTo>
                    <a:pt x="97003" y="41910"/>
                    <a:pt x="86716" y="43130"/>
                    <a:pt x="70866" y="43891"/>
                  </a:cubicBezTo>
                  <a:cubicBezTo>
                    <a:pt x="88392" y="35357"/>
                    <a:pt x="103251" y="24232"/>
                    <a:pt x="115443" y="10516"/>
                  </a:cubicBezTo>
                  <a:cubicBezTo>
                    <a:pt x="113615" y="8687"/>
                    <a:pt x="111633" y="7773"/>
                    <a:pt x="109500" y="7773"/>
                  </a:cubicBezTo>
                  <a:cubicBezTo>
                    <a:pt x="103099" y="7773"/>
                    <a:pt x="96698" y="12726"/>
                    <a:pt x="90297" y="22632"/>
                  </a:cubicBezTo>
                  <a:cubicBezTo>
                    <a:pt x="89078" y="31166"/>
                    <a:pt x="86183" y="35433"/>
                    <a:pt x="81611" y="35433"/>
                  </a:cubicBezTo>
                  <a:cubicBezTo>
                    <a:pt x="76734" y="35433"/>
                    <a:pt x="71552" y="31928"/>
                    <a:pt x="66066" y="24918"/>
                  </a:cubicBezTo>
                  <a:cubicBezTo>
                    <a:pt x="63780" y="21565"/>
                    <a:pt x="62484" y="15545"/>
                    <a:pt x="62180" y="6858"/>
                  </a:cubicBezTo>
                  <a:cubicBezTo>
                    <a:pt x="62180" y="4877"/>
                    <a:pt x="62865" y="3887"/>
                    <a:pt x="64237" y="3887"/>
                  </a:cubicBezTo>
                  <a:cubicBezTo>
                    <a:pt x="68657" y="3887"/>
                    <a:pt x="74524" y="7544"/>
                    <a:pt x="81839" y="14859"/>
                  </a:cubicBezTo>
                  <a:cubicBezTo>
                    <a:pt x="87630" y="12573"/>
                    <a:pt x="94336" y="9297"/>
                    <a:pt x="101956" y="5030"/>
                  </a:cubicBezTo>
                  <a:cubicBezTo>
                    <a:pt x="108357" y="1677"/>
                    <a:pt x="113462" y="0"/>
                    <a:pt x="117272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02242AC-C1A4-A8D5-A3B1-9EE7A82375D3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11211919" y="514477"/>
              <a:ext cx="244755" cy="261213"/>
            </a:xfrm>
            <a:custGeom>
              <a:avLst/>
              <a:gdLst/>
              <a:ahLst/>
              <a:cxnLst/>
              <a:rect l="l" t="t" r="r" b="b"/>
              <a:pathLst>
                <a:path w="244755" h="261213">
                  <a:moveTo>
                    <a:pt x="32614" y="211226"/>
                  </a:moveTo>
                  <a:cubicBezTo>
                    <a:pt x="29363" y="214681"/>
                    <a:pt x="25400" y="218440"/>
                    <a:pt x="20727" y="222504"/>
                  </a:cubicBezTo>
                  <a:cubicBezTo>
                    <a:pt x="27636" y="220065"/>
                    <a:pt x="33630" y="217525"/>
                    <a:pt x="38710" y="214884"/>
                  </a:cubicBezTo>
                  <a:close/>
                  <a:moveTo>
                    <a:pt x="49073" y="195377"/>
                  </a:moveTo>
                  <a:lnTo>
                    <a:pt x="39929" y="203911"/>
                  </a:lnTo>
                  <a:lnTo>
                    <a:pt x="49378" y="207874"/>
                  </a:lnTo>
                  <a:close/>
                  <a:moveTo>
                    <a:pt x="47244" y="176784"/>
                  </a:moveTo>
                  <a:cubicBezTo>
                    <a:pt x="39116" y="180645"/>
                    <a:pt x="31395" y="185928"/>
                    <a:pt x="24080" y="192634"/>
                  </a:cubicBezTo>
                  <a:cubicBezTo>
                    <a:pt x="26721" y="195072"/>
                    <a:pt x="29464" y="197206"/>
                    <a:pt x="32309" y="199034"/>
                  </a:cubicBezTo>
                  <a:cubicBezTo>
                    <a:pt x="37186" y="192329"/>
                    <a:pt x="42164" y="184912"/>
                    <a:pt x="47244" y="176784"/>
                  </a:cubicBezTo>
                  <a:close/>
                  <a:moveTo>
                    <a:pt x="84430" y="12497"/>
                  </a:moveTo>
                  <a:cubicBezTo>
                    <a:pt x="89104" y="12497"/>
                    <a:pt x="93676" y="14732"/>
                    <a:pt x="98146" y="19202"/>
                  </a:cubicBezTo>
                  <a:cubicBezTo>
                    <a:pt x="103226" y="24079"/>
                    <a:pt x="105766" y="30073"/>
                    <a:pt x="105766" y="37186"/>
                  </a:cubicBezTo>
                  <a:cubicBezTo>
                    <a:pt x="105766" y="42469"/>
                    <a:pt x="101194" y="47752"/>
                    <a:pt x="92050" y="53035"/>
                  </a:cubicBezTo>
                  <a:cubicBezTo>
                    <a:pt x="70511" y="70510"/>
                    <a:pt x="50394" y="92049"/>
                    <a:pt x="31700" y="117653"/>
                  </a:cubicBezTo>
                  <a:lnTo>
                    <a:pt x="42063" y="114300"/>
                  </a:lnTo>
                  <a:cubicBezTo>
                    <a:pt x="53239" y="110845"/>
                    <a:pt x="61468" y="107798"/>
                    <a:pt x="66752" y="105156"/>
                  </a:cubicBezTo>
                  <a:cubicBezTo>
                    <a:pt x="66142" y="103327"/>
                    <a:pt x="65837" y="101702"/>
                    <a:pt x="65837" y="100279"/>
                  </a:cubicBezTo>
                  <a:cubicBezTo>
                    <a:pt x="65837" y="98247"/>
                    <a:pt x="66447" y="96571"/>
                    <a:pt x="67666" y="95250"/>
                  </a:cubicBezTo>
                  <a:cubicBezTo>
                    <a:pt x="68885" y="93929"/>
                    <a:pt x="70104" y="93269"/>
                    <a:pt x="71324" y="93269"/>
                  </a:cubicBezTo>
                  <a:cubicBezTo>
                    <a:pt x="74778" y="93269"/>
                    <a:pt x="78842" y="94183"/>
                    <a:pt x="83516" y="96012"/>
                  </a:cubicBezTo>
                  <a:cubicBezTo>
                    <a:pt x="86767" y="97638"/>
                    <a:pt x="90170" y="100482"/>
                    <a:pt x="93726" y="104546"/>
                  </a:cubicBezTo>
                  <a:cubicBezTo>
                    <a:pt x="97282" y="108610"/>
                    <a:pt x="98756" y="111861"/>
                    <a:pt x="98146" y="114300"/>
                  </a:cubicBezTo>
                  <a:cubicBezTo>
                    <a:pt x="95301" y="124866"/>
                    <a:pt x="92863" y="130149"/>
                    <a:pt x="90831" y="130149"/>
                  </a:cubicBezTo>
                  <a:cubicBezTo>
                    <a:pt x="90221" y="130149"/>
                    <a:pt x="89510" y="129743"/>
                    <a:pt x="88697" y="128930"/>
                  </a:cubicBezTo>
                  <a:cubicBezTo>
                    <a:pt x="87884" y="128118"/>
                    <a:pt x="86970" y="126797"/>
                    <a:pt x="85954" y="124968"/>
                  </a:cubicBezTo>
                  <a:cubicBezTo>
                    <a:pt x="84938" y="123139"/>
                    <a:pt x="84227" y="121920"/>
                    <a:pt x="83820" y="121310"/>
                  </a:cubicBezTo>
                  <a:cubicBezTo>
                    <a:pt x="81382" y="121920"/>
                    <a:pt x="79452" y="123292"/>
                    <a:pt x="78029" y="125425"/>
                  </a:cubicBezTo>
                  <a:cubicBezTo>
                    <a:pt x="76607" y="127559"/>
                    <a:pt x="75438" y="130404"/>
                    <a:pt x="74524" y="133959"/>
                  </a:cubicBezTo>
                  <a:cubicBezTo>
                    <a:pt x="73610" y="137515"/>
                    <a:pt x="72848" y="140208"/>
                    <a:pt x="72238" y="142037"/>
                  </a:cubicBezTo>
                  <a:cubicBezTo>
                    <a:pt x="80366" y="146304"/>
                    <a:pt x="84430" y="150165"/>
                    <a:pt x="84430" y="153619"/>
                  </a:cubicBezTo>
                  <a:cubicBezTo>
                    <a:pt x="84430" y="157886"/>
                    <a:pt x="82398" y="161747"/>
                    <a:pt x="78334" y="165201"/>
                  </a:cubicBezTo>
                  <a:cubicBezTo>
                    <a:pt x="75896" y="167030"/>
                    <a:pt x="73864" y="168554"/>
                    <a:pt x="72238" y="169774"/>
                  </a:cubicBezTo>
                  <a:cubicBezTo>
                    <a:pt x="70612" y="170993"/>
                    <a:pt x="69393" y="172009"/>
                    <a:pt x="68580" y="172822"/>
                  </a:cubicBezTo>
                  <a:cubicBezTo>
                    <a:pt x="67768" y="177902"/>
                    <a:pt x="67361" y="184810"/>
                    <a:pt x="67361" y="193548"/>
                  </a:cubicBezTo>
                  <a:cubicBezTo>
                    <a:pt x="74270" y="187045"/>
                    <a:pt x="80671" y="180238"/>
                    <a:pt x="86564" y="173126"/>
                  </a:cubicBezTo>
                  <a:cubicBezTo>
                    <a:pt x="89408" y="169062"/>
                    <a:pt x="93777" y="161747"/>
                    <a:pt x="99670" y="151181"/>
                  </a:cubicBezTo>
                  <a:cubicBezTo>
                    <a:pt x="93574" y="178613"/>
                    <a:pt x="88494" y="195986"/>
                    <a:pt x="84430" y="203301"/>
                  </a:cubicBezTo>
                  <a:cubicBezTo>
                    <a:pt x="73051" y="218745"/>
                    <a:pt x="52934" y="234696"/>
                    <a:pt x="24080" y="251155"/>
                  </a:cubicBezTo>
                  <a:cubicBezTo>
                    <a:pt x="19000" y="255422"/>
                    <a:pt x="14631" y="257556"/>
                    <a:pt x="10973" y="257556"/>
                  </a:cubicBezTo>
                  <a:cubicBezTo>
                    <a:pt x="5487" y="257556"/>
                    <a:pt x="2032" y="250749"/>
                    <a:pt x="610" y="237134"/>
                  </a:cubicBezTo>
                  <a:cubicBezTo>
                    <a:pt x="610" y="230226"/>
                    <a:pt x="1728" y="226162"/>
                    <a:pt x="3963" y="224942"/>
                  </a:cubicBezTo>
                  <a:lnTo>
                    <a:pt x="14326" y="219456"/>
                  </a:lnTo>
                  <a:cubicBezTo>
                    <a:pt x="18187" y="215798"/>
                    <a:pt x="22251" y="211328"/>
                    <a:pt x="26518" y="206045"/>
                  </a:cubicBezTo>
                  <a:cubicBezTo>
                    <a:pt x="16155" y="196698"/>
                    <a:pt x="10973" y="188874"/>
                    <a:pt x="10973" y="182575"/>
                  </a:cubicBezTo>
                  <a:cubicBezTo>
                    <a:pt x="10973" y="176886"/>
                    <a:pt x="13818" y="171806"/>
                    <a:pt x="19508" y="167335"/>
                  </a:cubicBezTo>
                  <a:cubicBezTo>
                    <a:pt x="27839" y="160833"/>
                    <a:pt x="39015" y="154229"/>
                    <a:pt x="53036" y="147523"/>
                  </a:cubicBezTo>
                  <a:lnTo>
                    <a:pt x="55779" y="129235"/>
                  </a:lnTo>
                  <a:cubicBezTo>
                    <a:pt x="48464" y="132080"/>
                    <a:pt x="40132" y="136754"/>
                    <a:pt x="30785" y="143256"/>
                  </a:cubicBezTo>
                  <a:cubicBezTo>
                    <a:pt x="21844" y="149758"/>
                    <a:pt x="14732" y="153010"/>
                    <a:pt x="9449" y="153010"/>
                  </a:cubicBezTo>
                  <a:cubicBezTo>
                    <a:pt x="3150" y="153010"/>
                    <a:pt x="0" y="149250"/>
                    <a:pt x="0" y="141732"/>
                  </a:cubicBezTo>
                  <a:cubicBezTo>
                    <a:pt x="0" y="132182"/>
                    <a:pt x="1728" y="125679"/>
                    <a:pt x="5182" y="122225"/>
                  </a:cubicBezTo>
                  <a:cubicBezTo>
                    <a:pt x="6808" y="120599"/>
                    <a:pt x="9348" y="118770"/>
                    <a:pt x="12802" y="116738"/>
                  </a:cubicBezTo>
                  <a:cubicBezTo>
                    <a:pt x="27026" y="94590"/>
                    <a:pt x="39116" y="77318"/>
                    <a:pt x="49073" y="64922"/>
                  </a:cubicBezTo>
                  <a:cubicBezTo>
                    <a:pt x="44806" y="65735"/>
                    <a:pt x="40539" y="66142"/>
                    <a:pt x="36272" y="66142"/>
                  </a:cubicBezTo>
                  <a:cubicBezTo>
                    <a:pt x="31801" y="66142"/>
                    <a:pt x="23978" y="62484"/>
                    <a:pt x="12802" y="55169"/>
                  </a:cubicBezTo>
                  <a:cubicBezTo>
                    <a:pt x="9957" y="52933"/>
                    <a:pt x="8535" y="50698"/>
                    <a:pt x="8535" y="48463"/>
                  </a:cubicBezTo>
                  <a:cubicBezTo>
                    <a:pt x="8535" y="43383"/>
                    <a:pt x="9957" y="40843"/>
                    <a:pt x="12802" y="40843"/>
                  </a:cubicBezTo>
                  <a:lnTo>
                    <a:pt x="17984" y="42977"/>
                  </a:lnTo>
                  <a:cubicBezTo>
                    <a:pt x="33630" y="39522"/>
                    <a:pt x="50394" y="32817"/>
                    <a:pt x="68276" y="22860"/>
                  </a:cubicBezTo>
                  <a:cubicBezTo>
                    <a:pt x="75184" y="15951"/>
                    <a:pt x="80569" y="12497"/>
                    <a:pt x="84430" y="12497"/>
                  </a:cubicBezTo>
                  <a:close/>
                  <a:moveTo>
                    <a:pt x="154229" y="0"/>
                  </a:moveTo>
                  <a:cubicBezTo>
                    <a:pt x="158496" y="0"/>
                    <a:pt x="162052" y="1422"/>
                    <a:pt x="164897" y="4267"/>
                  </a:cubicBezTo>
                  <a:cubicBezTo>
                    <a:pt x="176276" y="15037"/>
                    <a:pt x="181966" y="24486"/>
                    <a:pt x="181966" y="32613"/>
                  </a:cubicBezTo>
                  <a:cubicBezTo>
                    <a:pt x="181966" y="43180"/>
                    <a:pt x="168453" y="63805"/>
                    <a:pt x="141428" y="94488"/>
                  </a:cubicBezTo>
                  <a:cubicBezTo>
                    <a:pt x="157074" y="89205"/>
                    <a:pt x="171501" y="82601"/>
                    <a:pt x="184709" y="74676"/>
                  </a:cubicBezTo>
                  <a:cubicBezTo>
                    <a:pt x="191821" y="64516"/>
                    <a:pt x="197409" y="59436"/>
                    <a:pt x="201473" y="59436"/>
                  </a:cubicBezTo>
                  <a:cubicBezTo>
                    <a:pt x="220574" y="61265"/>
                    <a:pt x="230124" y="68478"/>
                    <a:pt x="230124" y="81077"/>
                  </a:cubicBezTo>
                  <a:cubicBezTo>
                    <a:pt x="230124" y="88392"/>
                    <a:pt x="224638" y="93472"/>
                    <a:pt x="213665" y="96317"/>
                  </a:cubicBezTo>
                  <a:lnTo>
                    <a:pt x="179832" y="104851"/>
                  </a:lnTo>
                  <a:cubicBezTo>
                    <a:pt x="189383" y="116637"/>
                    <a:pt x="194158" y="124561"/>
                    <a:pt x="194158" y="128626"/>
                  </a:cubicBezTo>
                  <a:cubicBezTo>
                    <a:pt x="194158" y="135331"/>
                    <a:pt x="188570" y="150571"/>
                    <a:pt x="177394" y="174346"/>
                  </a:cubicBezTo>
                  <a:cubicBezTo>
                    <a:pt x="204420" y="187960"/>
                    <a:pt x="220676" y="198018"/>
                    <a:pt x="226162" y="204521"/>
                  </a:cubicBezTo>
                  <a:cubicBezTo>
                    <a:pt x="238557" y="219964"/>
                    <a:pt x="244755" y="233375"/>
                    <a:pt x="244755" y="244754"/>
                  </a:cubicBezTo>
                  <a:cubicBezTo>
                    <a:pt x="244755" y="255727"/>
                    <a:pt x="240183" y="261213"/>
                    <a:pt x="231039" y="261213"/>
                  </a:cubicBezTo>
                  <a:cubicBezTo>
                    <a:pt x="225146" y="261213"/>
                    <a:pt x="216815" y="256438"/>
                    <a:pt x="206045" y="246888"/>
                  </a:cubicBezTo>
                  <a:cubicBezTo>
                    <a:pt x="191821" y="233274"/>
                    <a:pt x="177089" y="219456"/>
                    <a:pt x="161849" y="205435"/>
                  </a:cubicBezTo>
                  <a:cubicBezTo>
                    <a:pt x="144374" y="230226"/>
                    <a:pt x="121209" y="242925"/>
                    <a:pt x="92355" y="243535"/>
                  </a:cubicBezTo>
                  <a:cubicBezTo>
                    <a:pt x="83008" y="243535"/>
                    <a:pt x="78334" y="241909"/>
                    <a:pt x="78334" y="238658"/>
                  </a:cubicBezTo>
                  <a:cubicBezTo>
                    <a:pt x="78334" y="236626"/>
                    <a:pt x="79655" y="235204"/>
                    <a:pt x="82296" y="234391"/>
                  </a:cubicBezTo>
                  <a:cubicBezTo>
                    <a:pt x="107290" y="227889"/>
                    <a:pt x="126492" y="212649"/>
                    <a:pt x="139904" y="188671"/>
                  </a:cubicBezTo>
                  <a:cubicBezTo>
                    <a:pt x="130353" y="181559"/>
                    <a:pt x="120092" y="174752"/>
                    <a:pt x="109119" y="168249"/>
                  </a:cubicBezTo>
                  <a:cubicBezTo>
                    <a:pt x="105461" y="166014"/>
                    <a:pt x="103632" y="163982"/>
                    <a:pt x="103632" y="162153"/>
                  </a:cubicBezTo>
                  <a:cubicBezTo>
                    <a:pt x="103632" y="158293"/>
                    <a:pt x="106680" y="156362"/>
                    <a:pt x="112776" y="156362"/>
                  </a:cubicBezTo>
                  <a:cubicBezTo>
                    <a:pt x="121717" y="156566"/>
                    <a:pt x="134925" y="159207"/>
                    <a:pt x="152400" y="164287"/>
                  </a:cubicBezTo>
                  <a:cubicBezTo>
                    <a:pt x="158293" y="152298"/>
                    <a:pt x="163272" y="139192"/>
                    <a:pt x="167336" y="124968"/>
                  </a:cubicBezTo>
                  <a:cubicBezTo>
                    <a:pt x="164288" y="119685"/>
                    <a:pt x="162764" y="114910"/>
                    <a:pt x="162764" y="110642"/>
                  </a:cubicBezTo>
                  <a:cubicBezTo>
                    <a:pt x="150978" y="114300"/>
                    <a:pt x="137872" y="119177"/>
                    <a:pt x="123444" y="125273"/>
                  </a:cubicBezTo>
                  <a:cubicBezTo>
                    <a:pt x="117348" y="128118"/>
                    <a:pt x="113386" y="129540"/>
                    <a:pt x="111557" y="129540"/>
                  </a:cubicBezTo>
                  <a:cubicBezTo>
                    <a:pt x="107696" y="129540"/>
                    <a:pt x="105766" y="125069"/>
                    <a:pt x="105766" y="116129"/>
                  </a:cubicBezTo>
                  <a:cubicBezTo>
                    <a:pt x="105766" y="107188"/>
                    <a:pt x="107900" y="101092"/>
                    <a:pt x="112167" y="97841"/>
                  </a:cubicBezTo>
                  <a:lnTo>
                    <a:pt x="121311" y="90525"/>
                  </a:lnTo>
                  <a:cubicBezTo>
                    <a:pt x="132893" y="66548"/>
                    <a:pt x="142545" y="42570"/>
                    <a:pt x="150267" y="18593"/>
                  </a:cubicBezTo>
                  <a:cubicBezTo>
                    <a:pt x="144780" y="13106"/>
                    <a:pt x="142037" y="8941"/>
                    <a:pt x="142037" y="6096"/>
                  </a:cubicBezTo>
                  <a:cubicBezTo>
                    <a:pt x="142037" y="2642"/>
                    <a:pt x="146101" y="610"/>
                    <a:pt x="154229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EA5038B-F818-5C66-8E36-80B24647E45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11521775" y="431361"/>
              <a:ext cx="382676" cy="421539"/>
            </a:xfrm>
            <a:custGeom>
              <a:avLst/>
              <a:gdLst/>
              <a:ahLst/>
              <a:cxnLst/>
              <a:rect l="l" t="t" r="r" b="b"/>
              <a:pathLst>
                <a:path w="382676" h="421539">
                  <a:moveTo>
                    <a:pt x="112471" y="319583"/>
                  </a:moveTo>
                  <a:lnTo>
                    <a:pt x="94640" y="340614"/>
                  </a:lnTo>
                  <a:cubicBezTo>
                    <a:pt x="100431" y="346405"/>
                    <a:pt x="106375" y="349758"/>
                    <a:pt x="112471" y="350673"/>
                  </a:cubicBezTo>
                  <a:close/>
                  <a:moveTo>
                    <a:pt x="112014" y="256946"/>
                  </a:moveTo>
                  <a:lnTo>
                    <a:pt x="103327" y="272949"/>
                  </a:lnTo>
                  <a:cubicBezTo>
                    <a:pt x="95402" y="286360"/>
                    <a:pt x="86715" y="301904"/>
                    <a:pt x="77266" y="319583"/>
                  </a:cubicBezTo>
                  <a:cubicBezTo>
                    <a:pt x="93116" y="305867"/>
                    <a:pt x="104851" y="294589"/>
                    <a:pt x="112471" y="285750"/>
                  </a:cubicBezTo>
                  <a:close/>
                  <a:moveTo>
                    <a:pt x="112471" y="202540"/>
                  </a:moveTo>
                  <a:cubicBezTo>
                    <a:pt x="100888" y="210769"/>
                    <a:pt x="90068" y="220218"/>
                    <a:pt x="80010" y="230886"/>
                  </a:cubicBezTo>
                  <a:cubicBezTo>
                    <a:pt x="91897" y="226619"/>
                    <a:pt x="103174" y="221133"/>
                    <a:pt x="113842" y="214427"/>
                  </a:cubicBezTo>
                  <a:lnTo>
                    <a:pt x="113842" y="208483"/>
                  </a:lnTo>
                  <a:close/>
                  <a:moveTo>
                    <a:pt x="126187" y="0"/>
                  </a:moveTo>
                  <a:cubicBezTo>
                    <a:pt x="134721" y="0"/>
                    <a:pt x="142646" y="4572"/>
                    <a:pt x="149961" y="13716"/>
                  </a:cubicBezTo>
                  <a:cubicBezTo>
                    <a:pt x="154228" y="18898"/>
                    <a:pt x="156362" y="28651"/>
                    <a:pt x="156362" y="42977"/>
                  </a:cubicBezTo>
                  <a:cubicBezTo>
                    <a:pt x="159715" y="42063"/>
                    <a:pt x="163525" y="41605"/>
                    <a:pt x="167792" y="41605"/>
                  </a:cubicBezTo>
                  <a:cubicBezTo>
                    <a:pt x="180898" y="43434"/>
                    <a:pt x="187452" y="50445"/>
                    <a:pt x="187452" y="62637"/>
                  </a:cubicBezTo>
                  <a:cubicBezTo>
                    <a:pt x="187452" y="69952"/>
                    <a:pt x="182422" y="75438"/>
                    <a:pt x="172364" y="79096"/>
                  </a:cubicBezTo>
                  <a:cubicBezTo>
                    <a:pt x="158953" y="83363"/>
                    <a:pt x="146151" y="87021"/>
                    <a:pt x="133959" y="90069"/>
                  </a:cubicBezTo>
                  <a:lnTo>
                    <a:pt x="123901" y="102413"/>
                  </a:lnTo>
                  <a:cubicBezTo>
                    <a:pt x="135483" y="97536"/>
                    <a:pt x="144170" y="95098"/>
                    <a:pt x="149961" y="95098"/>
                  </a:cubicBezTo>
                  <a:cubicBezTo>
                    <a:pt x="153924" y="95098"/>
                    <a:pt x="159562" y="96774"/>
                    <a:pt x="166878" y="100127"/>
                  </a:cubicBezTo>
                  <a:cubicBezTo>
                    <a:pt x="173888" y="105309"/>
                    <a:pt x="177393" y="110185"/>
                    <a:pt x="177393" y="114757"/>
                  </a:cubicBezTo>
                  <a:cubicBezTo>
                    <a:pt x="177393" y="117196"/>
                    <a:pt x="176326" y="119253"/>
                    <a:pt x="174193" y="120930"/>
                  </a:cubicBezTo>
                  <a:cubicBezTo>
                    <a:pt x="172059" y="122606"/>
                    <a:pt x="169011" y="123749"/>
                    <a:pt x="165049" y="124358"/>
                  </a:cubicBezTo>
                  <a:lnTo>
                    <a:pt x="124358" y="158191"/>
                  </a:lnTo>
                  <a:lnTo>
                    <a:pt x="150876" y="145847"/>
                  </a:lnTo>
                  <a:cubicBezTo>
                    <a:pt x="160020" y="138227"/>
                    <a:pt x="166116" y="134417"/>
                    <a:pt x="169164" y="134417"/>
                  </a:cubicBezTo>
                  <a:cubicBezTo>
                    <a:pt x="173126" y="134417"/>
                    <a:pt x="178612" y="136703"/>
                    <a:pt x="185623" y="141275"/>
                  </a:cubicBezTo>
                  <a:cubicBezTo>
                    <a:pt x="188671" y="143713"/>
                    <a:pt x="190347" y="147066"/>
                    <a:pt x="190652" y="151333"/>
                  </a:cubicBezTo>
                  <a:cubicBezTo>
                    <a:pt x="192786" y="148285"/>
                    <a:pt x="197053" y="146761"/>
                    <a:pt x="203454" y="146761"/>
                  </a:cubicBezTo>
                  <a:cubicBezTo>
                    <a:pt x="225704" y="115062"/>
                    <a:pt x="244906" y="81229"/>
                    <a:pt x="261061" y="45263"/>
                  </a:cubicBezTo>
                  <a:cubicBezTo>
                    <a:pt x="254660" y="40691"/>
                    <a:pt x="251460" y="35967"/>
                    <a:pt x="251460" y="31090"/>
                  </a:cubicBezTo>
                  <a:cubicBezTo>
                    <a:pt x="251460" y="24079"/>
                    <a:pt x="257251" y="20574"/>
                    <a:pt x="268833" y="20574"/>
                  </a:cubicBezTo>
                  <a:cubicBezTo>
                    <a:pt x="274015" y="20574"/>
                    <a:pt x="282092" y="25298"/>
                    <a:pt x="293065" y="34747"/>
                  </a:cubicBezTo>
                  <a:cubicBezTo>
                    <a:pt x="304647" y="47244"/>
                    <a:pt x="310438" y="58827"/>
                    <a:pt x="310438" y="69494"/>
                  </a:cubicBezTo>
                  <a:cubicBezTo>
                    <a:pt x="310438" y="75591"/>
                    <a:pt x="305562" y="83363"/>
                    <a:pt x="295808" y="92812"/>
                  </a:cubicBezTo>
                  <a:cubicBezTo>
                    <a:pt x="270814" y="121463"/>
                    <a:pt x="242468" y="143561"/>
                    <a:pt x="210769" y="159106"/>
                  </a:cubicBezTo>
                  <a:cubicBezTo>
                    <a:pt x="219303" y="165506"/>
                    <a:pt x="225704" y="173431"/>
                    <a:pt x="229971" y="182880"/>
                  </a:cubicBezTo>
                  <a:cubicBezTo>
                    <a:pt x="258013" y="163373"/>
                    <a:pt x="286816" y="147218"/>
                    <a:pt x="316382" y="134417"/>
                  </a:cubicBezTo>
                  <a:cubicBezTo>
                    <a:pt x="325831" y="121615"/>
                    <a:pt x="334670" y="115215"/>
                    <a:pt x="342900" y="115215"/>
                  </a:cubicBezTo>
                  <a:cubicBezTo>
                    <a:pt x="369417" y="120701"/>
                    <a:pt x="382676" y="132131"/>
                    <a:pt x="382676" y="149505"/>
                  </a:cubicBezTo>
                  <a:cubicBezTo>
                    <a:pt x="382676" y="161087"/>
                    <a:pt x="375208" y="167488"/>
                    <a:pt x="360273" y="168707"/>
                  </a:cubicBezTo>
                  <a:cubicBezTo>
                    <a:pt x="340766" y="170536"/>
                    <a:pt x="323697" y="174041"/>
                    <a:pt x="309067" y="179222"/>
                  </a:cubicBezTo>
                  <a:cubicBezTo>
                    <a:pt x="318516" y="184709"/>
                    <a:pt x="324612" y="190195"/>
                    <a:pt x="327355" y="195682"/>
                  </a:cubicBezTo>
                  <a:cubicBezTo>
                    <a:pt x="329488" y="201168"/>
                    <a:pt x="330555" y="236830"/>
                    <a:pt x="330555" y="302667"/>
                  </a:cubicBezTo>
                  <a:cubicBezTo>
                    <a:pt x="330555" y="350825"/>
                    <a:pt x="318058" y="390449"/>
                    <a:pt x="293065" y="421539"/>
                  </a:cubicBezTo>
                  <a:cubicBezTo>
                    <a:pt x="286969" y="394107"/>
                    <a:pt x="283921" y="370942"/>
                    <a:pt x="283921" y="352044"/>
                  </a:cubicBezTo>
                  <a:cubicBezTo>
                    <a:pt x="283921" y="351434"/>
                    <a:pt x="284530" y="318211"/>
                    <a:pt x="285750" y="252375"/>
                  </a:cubicBezTo>
                  <a:lnTo>
                    <a:pt x="287121" y="201625"/>
                  </a:lnTo>
                  <a:cubicBezTo>
                    <a:pt x="282549" y="198882"/>
                    <a:pt x="279501" y="194463"/>
                    <a:pt x="277977" y="188367"/>
                  </a:cubicBezTo>
                  <a:cubicBezTo>
                    <a:pt x="261213" y="192634"/>
                    <a:pt x="248259" y="197815"/>
                    <a:pt x="239115" y="203911"/>
                  </a:cubicBezTo>
                  <a:cubicBezTo>
                    <a:pt x="239115" y="234087"/>
                    <a:pt x="236982" y="265024"/>
                    <a:pt x="232714" y="296723"/>
                  </a:cubicBezTo>
                  <a:cubicBezTo>
                    <a:pt x="229362" y="320192"/>
                    <a:pt x="222808" y="331927"/>
                    <a:pt x="213055" y="331927"/>
                  </a:cubicBezTo>
                  <a:cubicBezTo>
                    <a:pt x="204825" y="331927"/>
                    <a:pt x="198424" y="326441"/>
                    <a:pt x="193852" y="315468"/>
                  </a:cubicBezTo>
                  <a:cubicBezTo>
                    <a:pt x="189890" y="306629"/>
                    <a:pt x="187909" y="296266"/>
                    <a:pt x="187909" y="284379"/>
                  </a:cubicBezTo>
                  <a:cubicBezTo>
                    <a:pt x="187909" y="276149"/>
                    <a:pt x="191109" y="269139"/>
                    <a:pt x="197510" y="263347"/>
                  </a:cubicBezTo>
                  <a:cubicBezTo>
                    <a:pt x="203606" y="237134"/>
                    <a:pt x="206654" y="213512"/>
                    <a:pt x="206654" y="192481"/>
                  </a:cubicBezTo>
                  <a:cubicBezTo>
                    <a:pt x="202082" y="183642"/>
                    <a:pt x="197205" y="175870"/>
                    <a:pt x="192024" y="169164"/>
                  </a:cubicBezTo>
                  <a:cubicBezTo>
                    <a:pt x="190195" y="166726"/>
                    <a:pt x="189280" y="163982"/>
                    <a:pt x="189280" y="160934"/>
                  </a:cubicBezTo>
                  <a:cubicBezTo>
                    <a:pt x="187147" y="163982"/>
                    <a:pt x="183794" y="166726"/>
                    <a:pt x="179222" y="169164"/>
                  </a:cubicBezTo>
                  <a:cubicBezTo>
                    <a:pt x="161239" y="176479"/>
                    <a:pt x="147218" y="182880"/>
                    <a:pt x="137160" y="188367"/>
                  </a:cubicBezTo>
                  <a:cubicBezTo>
                    <a:pt x="140512" y="189281"/>
                    <a:pt x="142189" y="191262"/>
                    <a:pt x="142189" y="194310"/>
                  </a:cubicBezTo>
                  <a:cubicBezTo>
                    <a:pt x="162001" y="194920"/>
                    <a:pt x="171907" y="202540"/>
                    <a:pt x="171907" y="217170"/>
                  </a:cubicBezTo>
                  <a:cubicBezTo>
                    <a:pt x="171907" y="223876"/>
                    <a:pt x="161391" y="230429"/>
                    <a:pt x="140360" y="236830"/>
                  </a:cubicBezTo>
                  <a:lnTo>
                    <a:pt x="140360" y="258775"/>
                  </a:lnTo>
                  <a:lnTo>
                    <a:pt x="160934" y="234087"/>
                  </a:lnTo>
                  <a:cubicBezTo>
                    <a:pt x="156667" y="251155"/>
                    <a:pt x="149809" y="267157"/>
                    <a:pt x="140360" y="282092"/>
                  </a:cubicBezTo>
                  <a:lnTo>
                    <a:pt x="141274" y="360274"/>
                  </a:lnTo>
                  <a:cubicBezTo>
                    <a:pt x="141274" y="371246"/>
                    <a:pt x="138684" y="381457"/>
                    <a:pt x="133502" y="390906"/>
                  </a:cubicBezTo>
                  <a:cubicBezTo>
                    <a:pt x="128320" y="399745"/>
                    <a:pt x="122834" y="404165"/>
                    <a:pt x="117043" y="404165"/>
                  </a:cubicBezTo>
                  <a:cubicBezTo>
                    <a:pt x="111252" y="404165"/>
                    <a:pt x="107746" y="396697"/>
                    <a:pt x="106527" y="381762"/>
                  </a:cubicBezTo>
                  <a:cubicBezTo>
                    <a:pt x="101041" y="372009"/>
                    <a:pt x="95402" y="360274"/>
                    <a:pt x="89611" y="346558"/>
                  </a:cubicBezTo>
                  <a:cubicBezTo>
                    <a:pt x="74371" y="363931"/>
                    <a:pt x="63855" y="372618"/>
                    <a:pt x="58064" y="372618"/>
                  </a:cubicBezTo>
                  <a:cubicBezTo>
                    <a:pt x="49225" y="372618"/>
                    <a:pt x="44348" y="363017"/>
                    <a:pt x="43434" y="343815"/>
                  </a:cubicBezTo>
                  <a:cubicBezTo>
                    <a:pt x="43434" y="330708"/>
                    <a:pt x="47548" y="320040"/>
                    <a:pt x="55778" y="311810"/>
                  </a:cubicBezTo>
                  <a:cubicBezTo>
                    <a:pt x="65836" y="295046"/>
                    <a:pt x="75895" y="277825"/>
                    <a:pt x="85953" y="260147"/>
                  </a:cubicBezTo>
                  <a:cubicBezTo>
                    <a:pt x="67970" y="269900"/>
                    <a:pt x="56388" y="274777"/>
                    <a:pt x="51206" y="274777"/>
                  </a:cubicBezTo>
                  <a:cubicBezTo>
                    <a:pt x="47548" y="274777"/>
                    <a:pt x="42672" y="271729"/>
                    <a:pt x="36576" y="265633"/>
                  </a:cubicBezTo>
                  <a:cubicBezTo>
                    <a:pt x="33528" y="262585"/>
                    <a:pt x="32004" y="259537"/>
                    <a:pt x="32004" y="256489"/>
                  </a:cubicBezTo>
                  <a:cubicBezTo>
                    <a:pt x="32004" y="250088"/>
                    <a:pt x="35661" y="245516"/>
                    <a:pt x="42976" y="242773"/>
                  </a:cubicBezTo>
                  <a:cubicBezTo>
                    <a:pt x="60045" y="233629"/>
                    <a:pt x="70408" y="224485"/>
                    <a:pt x="74066" y="215341"/>
                  </a:cubicBezTo>
                  <a:cubicBezTo>
                    <a:pt x="56692" y="222047"/>
                    <a:pt x="44805" y="225400"/>
                    <a:pt x="38404" y="225400"/>
                  </a:cubicBezTo>
                  <a:cubicBezTo>
                    <a:pt x="32004" y="225400"/>
                    <a:pt x="24231" y="222961"/>
                    <a:pt x="15087" y="218085"/>
                  </a:cubicBezTo>
                  <a:cubicBezTo>
                    <a:pt x="5029" y="212293"/>
                    <a:pt x="0" y="206807"/>
                    <a:pt x="0" y="201625"/>
                  </a:cubicBezTo>
                  <a:cubicBezTo>
                    <a:pt x="0" y="195225"/>
                    <a:pt x="2438" y="192024"/>
                    <a:pt x="7315" y="192024"/>
                  </a:cubicBezTo>
                  <a:cubicBezTo>
                    <a:pt x="10668" y="192024"/>
                    <a:pt x="15544" y="192481"/>
                    <a:pt x="21945" y="193396"/>
                  </a:cubicBezTo>
                  <a:cubicBezTo>
                    <a:pt x="50596" y="185166"/>
                    <a:pt x="73761" y="175717"/>
                    <a:pt x="91440" y="165049"/>
                  </a:cubicBezTo>
                  <a:cubicBezTo>
                    <a:pt x="107289" y="152857"/>
                    <a:pt x="122682" y="134874"/>
                    <a:pt x="137617" y="111100"/>
                  </a:cubicBezTo>
                  <a:cubicBezTo>
                    <a:pt x="124206" y="115367"/>
                    <a:pt x="109880" y="127559"/>
                    <a:pt x="94640" y="147676"/>
                  </a:cubicBezTo>
                  <a:cubicBezTo>
                    <a:pt x="85496" y="162001"/>
                    <a:pt x="77419" y="169164"/>
                    <a:pt x="70408" y="169164"/>
                  </a:cubicBezTo>
                  <a:cubicBezTo>
                    <a:pt x="64008" y="169164"/>
                    <a:pt x="60807" y="165964"/>
                    <a:pt x="60807" y="159563"/>
                  </a:cubicBezTo>
                  <a:cubicBezTo>
                    <a:pt x="60807" y="150114"/>
                    <a:pt x="62026" y="142037"/>
                    <a:pt x="64465" y="135331"/>
                  </a:cubicBezTo>
                  <a:cubicBezTo>
                    <a:pt x="66903" y="130455"/>
                    <a:pt x="71628" y="126645"/>
                    <a:pt x="78638" y="123901"/>
                  </a:cubicBezTo>
                  <a:cubicBezTo>
                    <a:pt x="84124" y="120244"/>
                    <a:pt x="88849" y="113691"/>
                    <a:pt x="92811" y="104242"/>
                  </a:cubicBezTo>
                  <a:cubicBezTo>
                    <a:pt x="87325" y="106680"/>
                    <a:pt x="82143" y="107899"/>
                    <a:pt x="77266" y="107899"/>
                  </a:cubicBezTo>
                  <a:cubicBezTo>
                    <a:pt x="72999" y="107899"/>
                    <a:pt x="65836" y="105766"/>
                    <a:pt x="55778" y="101499"/>
                  </a:cubicBezTo>
                  <a:cubicBezTo>
                    <a:pt x="48158" y="96622"/>
                    <a:pt x="44348" y="91440"/>
                    <a:pt x="44348" y="85954"/>
                  </a:cubicBezTo>
                  <a:cubicBezTo>
                    <a:pt x="44348" y="81991"/>
                    <a:pt x="46634" y="80010"/>
                    <a:pt x="51206" y="80010"/>
                  </a:cubicBezTo>
                  <a:cubicBezTo>
                    <a:pt x="54254" y="80010"/>
                    <a:pt x="57454" y="80620"/>
                    <a:pt x="60807" y="81839"/>
                  </a:cubicBezTo>
                  <a:cubicBezTo>
                    <a:pt x="94945" y="73304"/>
                    <a:pt x="121462" y="65227"/>
                    <a:pt x="140360" y="57607"/>
                  </a:cubicBezTo>
                  <a:lnTo>
                    <a:pt x="130302" y="54407"/>
                  </a:lnTo>
                  <a:cubicBezTo>
                    <a:pt x="112318" y="58369"/>
                    <a:pt x="93726" y="61570"/>
                    <a:pt x="74523" y="64008"/>
                  </a:cubicBezTo>
                  <a:cubicBezTo>
                    <a:pt x="83667" y="59131"/>
                    <a:pt x="96316" y="51207"/>
                    <a:pt x="112471" y="40234"/>
                  </a:cubicBezTo>
                  <a:lnTo>
                    <a:pt x="96926" y="29718"/>
                  </a:lnTo>
                  <a:cubicBezTo>
                    <a:pt x="92049" y="27585"/>
                    <a:pt x="89611" y="25146"/>
                    <a:pt x="89611" y="22403"/>
                  </a:cubicBezTo>
                  <a:cubicBezTo>
                    <a:pt x="89611" y="11125"/>
                    <a:pt x="101803" y="3658"/>
                    <a:pt x="126187" y="0"/>
                  </a:cubicBezTo>
                  <a:close/>
                </a:path>
              </a:pathLst>
            </a:custGeom>
            <a:gradFill flip="none" rotWithShape="1">
              <a:gsLst>
                <a:gs pos="67000">
                  <a:schemeClr val="accent1"/>
                </a:gs>
                <a:gs pos="39000">
                  <a:schemeClr val="accent1"/>
                </a:gs>
                <a:gs pos="0">
                  <a:schemeClr val="accent3"/>
                </a:gs>
                <a:gs pos="99000">
                  <a:schemeClr val="accent3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/>
            <a:scene3d>
              <a:camera prst="obliqueTopLeft"/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5400">
                  <a:latin typeface="演示新手书" panose="00000500000000000000" pitchFamily="50" charset="-122"/>
                  <a:ea typeface="演示新手书" panose="00000500000000000000" pitchFamily="50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67000">
                      <a:schemeClr val="accent1"/>
                    </a:gs>
                    <a:gs pos="39000">
                      <a:schemeClr val="accent1"/>
                    </a:gs>
                    <a:gs pos="0">
                      <a:schemeClr val="accent3"/>
                    </a:gs>
                    <a:gs pos="99000">
                      <a:schemeClr val="accent3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id="{E80A7E72-FEC9-93F9-DC92-3F48EBDE03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089219" y="350496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507E9C50-1A61-CCE3-F348-72438DB4B9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774607" y="27675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1" name="图片 60">
              <a:extLst>
                <a:ext uri="{FF2B5EF4-FFF2-40B4-BE49-F238E27FC236}">
                  <a16:creationId xmlns:a16="http://schemas.microsoft.com/office/drawing/2014/main" id="{175B83DF-8E42-38B5-03A5-30C7D59E6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49492" y="380862"/>
              <a:ext cx="496070" cy="496070"/>
            </a:xfrm>
            <a:custGeom>
              <a:avLst/>
              <a:gdLst>
                <a:gd name="connsiteX0" fmla="*/ 0 w 496070"/>
                <a:gd name="connsiteY0" fmla="*/ 0 h 496070"/>
                <a:gd name="connsiteX1" fmla="*/ 496070 w 496070"/>
                <a:gd name="connsiteY1" fmla="*/ 0 h 496070"/>
                <a:gd name="connsiteX2" fmla="*/ 496070 w 496070"/>
                <a:gd name="connsiteY2" fmla="*/ 496070 h 496070"/>
                <a:gd name="connsiteX3" fmla="*/ 0 w 496070"/>
                <a:gd name="connsiteY3" fmla="*/ 496070 h 496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070" h="496070">
                  <a:moveTo>
                    <a:pt x="0" y="0"/>
                  </a:moveTo>
                  <a:lnTo>
                    <a:pt x="496070" y="0"/>
                  </a:lnTo>
                  <a:lnTo>
                    <a:pt x="496070" y="496070"/>
                  </a:lnTo>
                  <a:lnTo>
                    <a:pt x="0" y="496070"/>
                  </a:lnTo>
                  <a:close/>
                </a:path>
              </a:pathLst>
            </a:cu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DC5986E5-DDC7-EECB-CFCB-8E1884737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0949548">
              <a:off x="9724842" y="378690"/>
              <a:ext cx="517000" cy="500203"/>
            </a:xfrm>
            <a:custGeom>
              <a:avLst/>
              <a:gdLst>
                <a:gd name="connsiteX0" fmla="*/ 517000 w 517000"/>
                <a:gd name="connsiteY0" fmla="*/ 0 h 500203"/>
                <a:gd name="connsiteX1" fmla="*/ 517000 w 517000"/>
                <a:gd name="connsiteY1" fmla="*/ 500203 h 500203"/>
                <a:gd name="connsiteX2" fmla="*/ 0 w 517000"/>
                <a:gd name="connsiteY2" fmla="*/ 500203 h 500203"/>
                <a:gd name="connsiteX3" fmla="*/ 0 w 517000"/>
                <a:gd name="connsiteY3" fmla="*/ 0 h 50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000" h="500203">
                  <a:moveTo>
                    <a:pt x="517000" y="0"/>
                  </a:moveTo>
                  <a:lnTo>
                    <a:pt x="517000" y="500203"/>
                  </a:lnTo>
                  <a:lnTo>
                    <a:pt x="0" y="500203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39557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D3673424-1322-C8AB-4226-49B58AC6F1EE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328850"/>
            <a:ext cx="12150370" cy="3529150"/>
          </a:xfrm>
          <a:custGeom>
            <a:avLst/>
            <a:gdLst>
              <a:gd name="connsiteX0" fmla="*/ 0 w 12150370"/>
              <a:gd name="connsiteY0" fmla="*/ 0 h 3529150"/>
              <a:gd name="connsiteX1" fmla="*/ 12150370 w 12150370"/>
              <a:gd name="connsiteY1" fmla="*/ 0 h 3529150"/>
              <a:gd name="connsiteX2" fmla="*/ 12150370 w 12150370"/>
              <a:gd name="connsiteY2" fmla="*/ 3529150 h 3529150"/>
              <a:gd name="connsiteX3" fmla="*/ 0 w 12150370"/>
              <a:gd name="connsiteY3" fmla="*/ 3529150 h 35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0370" h="3529150">
                <a:moveTo>
                  <a:pt x="0" y="0"/>
                </a:moveTo>
                <a:lnTo>
                  <a:pt x="12150370" y="0"/>
                </a:lnTo>
                <a:lnTo>
                  <a:pt x="12150370" y="3529150"/>
                </a:lnTo>
                <a:lnTo>
                  <a:pt x="0" y="3529150"/>
                </a:lnTo>
                <a:close/>
              </a:path>
            </a:pathLst>
          </a:custGeom>
        </p:spPr>
      </p:pic>
      <p:sp>
        <p:nvSpPr>
          <p:cNvPr id="37" name="香香3"/>
          <p:cNvSpPr/>
          <p:nvPr/>
        </p:nvSpPr>
        <p:spPr>
          <a:xfrm>
            <a:off x="2679316" y="2643726"/>
            <a:ext cx="6833368" cy="1972138"/>
          </a:xfrm>
          <a:custGeom>
            <a:avLst/>
            <a:gdLst>
              <a:gd name="connsiteX0" fmla="*/ 3416684 w 6833368"/>
              <a:gd name="connsiteY0" fmla="*/ 0 h 1972138"/>
              <a:gd name="connsiteX1" fmla="*/ 6833368 w 6833368"/>
              <a:gd name="connsiteY1" fmla="*/ 1741450 h 1972138"/>
              <a:gd name="connsiteX2" fmla="*/ 6815728 w 6833368"/>
              <a:gd name="connsiteY2" fmla="*/ 1919503 h 1972138"/>
              <a:gd name="connsiteX3" fmla="*/ 6802606 w 6833368"/>
              <a:gd name="connsiteY3" fmla="*/ 1972138 h 1972138"/>
              <a:gd name="connsiteX4" fmla="*/ 6794000 w 6833368"/>
              <a:gd name="connsiteY4" fmla="*/ 1937620 h 1972138"/>
              <a:gd name="connsiteX5" fmla="*/ 3416684 w 6833368"/>
              <a:gd name="connsiteY5" fmla="*/ 461376 h 1972138"/>
              <a:gd name="connsiteX6" fmla="*/ 39368 w 6833368"/>
              <a:gd name="connsiteY6" fmla="*/ 1937620 h 1972138"/>
              <a:gd name="connsiteX7" fmla="*/ 30762 w 6833368"/>
              <a:gd name="connsiteY7" fmla="*/ 1972138 h 1972138"/>
              <a:gd name="connsiteX8" fmla="*/ 17640 w 6833368"/>
              <a:gd name="connsiteY8" fmla="*/ 1919503 h 1972138"/>
              <a:gd name="connsiteX9" fmla="*/ 0 w 6833368"/>
              <a:gd name="connsiteY9" fmla="*/ 1741450 h 1972138"/>
              <a:gd name="connsiteX10" fmla="*/ 3416684 w 6833368"/>
              <a:gd name="connsiteY10" fmla="*/ 0 h 197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33368" h="1972138">
                <a:moveTo>
                  <a:pt x="3416684" y="0"/>
                </a:moveTo>
                <a:cubicBezTo>
                  <a:pt x="5303666" y="0"/>
                  <a:pt x="6833368" y="779674"/>
                  <a:pt x="6833368" y="1741450"/>
                </a:cubicBezTo>
                <a:cubicBezTo>
                  <a:pt x="6833368" y="1801561"/>
                  <a:pt x="6827393" y="1860961"/>
                  <a:pt x="6815728" y="1919503"/>
                </a:cubicBezTo>
                <a:lnTo>
                  <a:pt x="6802606" y="1972138"/>
                </a:lnTo>
                <a:lnTo>
                  <a:pt x="6794000" y="1937620"/>
                </a:lnTo>
                <a:cubicBezTo>
                  <a:pt x="6543409" y="1101714"/>
                  <a:pt x="5126762" y="461376"/>
                  <a:pt x="3416684" y="461376"/>
                </a:cubicBezTo>
                <a:cubicBezTo>
                  <a:pt x="1706607" y="461376"/>
                  <a:pt x="289959" y="1101714"/>
                  <a:pt x="39368" y="1937620"/>
                </a:cubicBezTo>
                <a:lnTo>
                  <a:pt x="30762" y="1972138"/>
                </a:lnTo>
                <a:lnTo>
                  <a:pt x="17640" y="1919503"/>
                </a:lnTo>
                <a:cubicBezTo>
                  <a:pt x="5976" y="1860961"/>
                  <a:pt x="0" y="1801561"/>
                  <a:pt x="0" y="1741450"/>
                </a:cubicBezTo>
                <a:cubicBezTo>
                  <a:pt x="0" y="779674"/>
                  <a:pt x="1529702" y="0"/>
                  <a:pt x="3416684" y="0"/>
                </a:cubicBez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rgbClr val="C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655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20930" y="2339372"/>
            <a:ext cx="3294303" cy="3151308"/>
            <a:chOff x="8020930" y="2339372"/>
            <a:chExt cx="3294303" cy="3151308"/>
          </a:xfrm>
        </p:grpSpPr>
        <p:sp>
          <p:nvSpPr>
            <p:cNvPr id="162" name="香香6-1"/>
            <p:cNvSpPr/>
            <p:nvPr/>
          </p:nvSpPr>
          <p:spPr>
            <a:xfrm>
              <a:off x="8020930" y="2346070"/>
              <a:ext cx="3144612" cy="3144610"/>
            </a:xfrm>
            <a:prstGeom prst="ellipse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3" name="香香6-2"/>
            <p:cNvSpPr/>
            <p:nvPr/>
          </p:nvSpPr>
          <p:spPr>
            <a:xfrm>
              <a:off x="8170621" y="2339372"/>
              <a:ext cx="3144612" cy="3144610"/>
            </a:xfrm>
            <a:prstGeom prst="ellipse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rgbClr val="C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4" name="香香6-3"/>
            <p:cNvSpPr txBox="1"/>
            <p:nvPr/>
          </p:nvSpPr>
          <p:spPr>
            <a:xfrm>
              <a:off x="8486083" y="4038600"/>
              <a:ext cx="2539976" cy="5911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165" name="香香6-4"/>
            <p:cNvSpPr/>
            <p:nvPr>
              <p:custDataLst>
                <p:tags r:id="rId10"/>
              </p:custDataLst>
            </p:nvPr>
          </p:nvSpPr>
          <p:spPr>
            <a:xfrm rot="5400000">
              <a:off x="9643006" y="2404547"/>
              <a:ext cx="301235" cy="2157968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66" name="组合"/>
            <p:cNvGrpSpPr/>
            <p:nvPr/>
          </p:nvGrpSpPr>
          <p:grpSpPr>
            <a:xfrm rot="21292017">
              <a:off x="8722229" y="3706216"/>
              <a:ext cx="2074890" cy="348005"/>
              <a:chOff x="1657760" y="3718739"/>
              <a:chExt cx="2074890" cy="348005"/>
            </a:xfrm>
          </p:grpSpPr>
          <p:sp>
            <p:nvSpPr>
              <p:cNvPr id="168" name="香香6-5"/>
              <p:cNvSpPr/>
              <p:nvPr/>
            </p:nvSpPr>
            <p:spPr>
              <a:xfrm rot="11096796">
                <a:off x="1657760" y="3718739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9" name="香香6-6"/>
              <p:cNvSpPr/>
              <p:nvPr/>
            </p:nvSpPr>
            <p:spPr>
              <a:xfrm rot="11096796">
                <a:off x="1663216" y="3791555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7" name="香香6-7"/>
            <p:cNvSpPr txBox="1"/>
            <p:nvPr/>
          </p:nvSpPr>
          <p:spPr>
            <a:xfrm>
              <a:off x="8663942" y="2864354"/>
              <a:ext cx="215796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i="0">
                  <a:gradFill>
                    <a:gsLst>
                      <a:gs pos="0">
                        <a:srgbClr val="E7C375">
                          <a:lumMod val="80000"/>
                          <a:lumOff val="20000"/>
                        </a:srgbClr>
                      </a:gs>
                      <a:gs pos="100000">
                        <a:srgbClr val="E7C375">
                          <a:lumMod val="90000"/>
                        </a:srgbClr>
                      </a:gs>
                      <a:gs pos="68000">
                        <a:srgbClr val="E7C375">
                          <a:lumMod val="80000"/>
                          <a:lumOff val="20000"/>
                        </a:srgbClr>
                      </a:gs>
                      <a:gs pos="35000">
                        <a:srgbClr val="E7C375">
                          <a:lumMod val="90000"/>
                        </a:srgbClr>
                      </a:gs>
                    </a:gsLst>
                    <a:lin ang="2700000" scaled="0"/>
                  </a:gra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输入</a:t>
              </a:r>
              <a:endPara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关键词标题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59657" y="1576441"/>
            <a:ext cx="3294303" cy="3151308"/>
            <a:chOff x="4459657" y="1576441"/>
            <a:chExt cx="3294303" cy="3151308"/>
          </a:xfrm>
        </p:grpSpPr>
        <p:sp>
          <p:nvSpPr>
            <p:cNvPr id="153" name="香香7-1"/>
            <p:cNvSpPr/>
            <p:nvPr/>
          </p:nvSpPr>
          <p:spPr>
            <a:xfrm>
              <a:off x="4459657" y="1583139"/>
              <a:ext cx="3144612" cy="3144610"/>
            </a:xfrm>
            <a:prstGeom prst="ellipse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4" name="香香7-2"/>
            <p:cNvSpPr/>
            <p:nvPr/>
          </p:nvSpPr>
          <p:spPr>
            <a:xfrm>
              <a:off x="4609348" y="1576441"/>
              <a:ext cx="3144612" cy="3144610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254000" dist="1270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/>
            <a:p>
              <a:pPr algn="ctr"/>
              <a:endPara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5" name="香香7-3"/>
            <p:cNvSpPr txBox="1"/>
            <p:nvPr/>
          </p:nvSpPr>
          <p:spPr>
            <a:xfrm>
              <a:off x="4924810" y="3371276"/>
              <a:ext cx="2539976" cy="5911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i="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156" name="香香7-4"/>
            <p:cNvSpPr/>
            <p:nvPr>
              <p:custDataLst>
                <p:tags r:id="rId9"/>
              </p:custDataLst>
            </p:nvPr>
          </p:nvSpPr>
          <p:spPr>
            <a:xfrm rot="5400000">
              <a:off x="6081733" y="1641616"/>
              <a:ext cx="301235" cy="2157968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57" name="组合"/>
            <p:cNvGrpSpPr/>
            <p:nvPr/>
          </p:nvGrpSpPr>
          <p:grpSpPr>
            <a:xfrm rot="21292017">
              <a:off x="5160956" y="2943285"/>
              <a:ext cx="2074890" cy="348005"/>
              <a:chOff x="1657760" y="3718739"/>
              <a:chExt cx="2074890" cy="348005"/>
            </a:xfrm>
          </p:grpSpPr>
          <p:sp>
            <p:nvSpPr>
              <p:cNvPr id="159" name="香香7-5"/>
              <p:cNvSpPr/>
              <p:nvPr/>
            </p:nvSpPr>
            <p:spPr>
              <a:xfrm rot="11096796">
                <a:off x="1657760" y="3718739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bg2"/>
                    </a:gs>
                    <a:gs pos="15000">
                      <a:schemeClr val="bg2">
                        <a:alpha val="0"/>
                      </a:schemeClr>
                    </a:gs>
                    <a:gs pos="93000">
                      <a:schemeClr val="bg2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0" name="香香7-6"/>
              <p:cNvSpPr/>
              <p:nvPr/>
            </p:nvSpPr>
            <p:spPr>
              <a:xfrm rot="11096796">
                <a:off x="1663216" y="3791555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bg2"/>
                    </a:gs>
                    <a:gs pos="2000">
                      <a:schemeClr val="bg1">
                        <a:alpha val="0"/>
                      </a:schemeClr>
                    </a:gs>
                    <a:gs pos="90000">
                      <a:schemeClr val="bg2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8" name="香香7-7"/>
            <p:cNvSpPr txBox="1"/>
            <p:nvPr/>
          </p:nvSpPr>
          <p:spPr>
            <a:xfrm>
              <a:off x="5102669" y="2101423"/>
              <a:ext cx="215796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i="0">
                  <a:gradFill>
                    <a:gsLst>
                      <a:gs pos="0">
                        <a:srgbClr val="E7C375">
                          <a:lumMod val="80000"/>
                          <a:lumOff val="20000"/>
                        </a:srgbClr>
                      </a:gs>
                      <a:gs pos="100000">
                        <a:srgbClr val="E7C375">
                          <a:lumMod val="90000"/>
                        </a:srgbClr>
                      </a:gs>
                      <a:gs pos="68000">
                        <a:srgbClr val="E7C375">
                          <a:lumMod val="80000"/>
                          <a:lumOff val="20000"/>
                        </a:srgbClr>
                      </a:gs>
                      <a:gs pos="35000">
                        <a:srgbClr val="E7C375">
                          <a:lumMod val="90000"/>
                        </a:srgbClr>
                      </a:gs>
                    </a:gsLst>
                    <a:lin ang="2700000" scaled="0"/>
                  </a:gra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输入</a:t>
              </a:r>
              <a:endPara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关键词标题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D43D7C2-AB57-70C7-564A-CC7D55D6170F}"/>
              </a:ext>
            </a:extLst>
          </p:cNvPr>
          <p:cNvGrpSpPr/>
          <p:nvPr/>
        </p:nvGrpSpPr>
        <p:grpSpPr>
          <a:xfrm>
            <a:off x="408690" y="241821"/>
            <a:ext cx="11326110" cy="1639646"/>
            <a:chOff x="408690" y="241821"/>
            <a:chExt cx="11326110" cy="1639646"/>
          </a:xfrm>
        </p:grpSpPr>
        <p:pic>
          <p:nvPicPr>
            <p:cNvPr id="40" name="香香4" descr="图片包含 户外, 山, 天空, 树&#10;&#10;自动生成的说明"/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7888144" flipH="1">
              <a:off x="9043452" y="496765"/>
              <a:ext cx="1523103" cy="1246301"/>
            </a:xfrm>
            <a:custGeom>
              <a:avLst/>
              <a:gdLst>
                <a:gd name="connsiteX0" fmla="*/ 0 w 1523103"/>
                <a:gd name="connsiteY0" fmla="*/ 0 h 1246301"/>
                <a:gd name="connsiteX1" fmla="*/ 112686 w 1523103"/>
                <a:gd name="connsiteY1" fmla="*/ 1246301 h 1246301"/>
                <a:gd name="connsiteX2" fmla="*/ 1523103 w 1523103"/>
                <a:gd name="connsiteY2" fmla="*/ 1246301 h 1246301"/>
                <a:gd name="connsiteX3" fmla="*/ 1523103 w 1523103"/>
                <a:gd name="connsiteY3" fmla="*/ 0 h 12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103" h="1246301">
                  <a:moveTo>
                    <a:pt x="0" y="0"/>
                  </a:moveTo>
                  <a:lnTo>
                    <a:pt x="112686" y="1246301"/>
                  </a:lnTo>
                  <a:lnTo>
                    <a:pt x="1523103" y="1246301"/>
                  </a:lnTo>
                  <a:lnTo>
                    <a:pt x="1523103" y="0"/>
                  </a:lnTo>
                  <a:close/>
                </a:path>
              </a:pathLst>
            </a:cu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EA170A5-C87E-83DE-FE92-14FB3E04534B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271156" y="694397"/>
              <a:ext cx="503804" cy="592433"/>
            </a:xfrm>
            <a:custGeom>
              <a:avLst/>
              <a:gdLst/>
              <a:ahLst/>
              <a:cxnLst/>
              <a:rect l="l" t="t" r="r" b="b"/>
              <a:pathLst>
                <a:path w="503804" h="592433">
                  <a:moveTo>
                    <a:pt x="289772" y="52237"/>
                  </a:moveTo>
                  <a:cubicBezTo>
                    <a:pt x="298859" y="50951"/>
                    <a:pt x="314375" y="55452"/>
                    <a:pt x="336321" y="65739"/>
                  </a:cubicBezTo>
                  <a:cubicBezTo>
                    <a:pt x="345465" y="69854"/>
                    <a:pt x="351408" y="73397"/>
                    <a:pt x="354152" y="76369"/>
                  </a:cubicBezTo>
                  <a:cubicBezTo>
                    <a:pt x="356895" y="79341"/>
                    <a:pt x="358038" y="83112"/>
                    <a:pt x="357580" y="87684"/>
                  </a:cubicBezTo>
                  <a:cubicBezTo>
                    <a:pt x="356666" y="94085"/>
                    <a:pt x="354494" y="98886"/>
                    <a:pt x="351065" y="102086"/>
                  </a:cubicBezTo>
                  <a:cubicBezTo>
                    <a:pt x="347636" y="105287"/>
                    <a:pt x="342264" y="107801"/>
                    <a:pt x="334949" y="109630"/>
                  </a:cubicBezTo>
                  <a:cubicBezTo>
                    <a:pt x="287400" y="118774"/>
                    <a:pt x="257454" y="126547"/>
                    <a:pt x="245109" y="132947"/>
                  </a:cubicBezTo>
                  <a:cubicBezTo>
                    <a:pt x="236423" y="137519"/>
                    <a:pt x="229564" y="139805"/>
                    <a:pt x="224535" y="139805"/>
                  </a:cubicBezTo>
                  <a:cubicBezTo>
                    <a:pt x="218592" y="139805"/>
                    <a:pt x="209219" y="144492"/>
                    <a:pt x="196418" y="153864"/>
                  </a:cubicBezTo>
                  <a:cubicBezTo>
                    <a:pt x="183616" y="163237"/>
                    <a:pt x="174701" y="172266"/>
                    <a:pt x="169671" y="180953"/>
                  </a:cubicBezTo>
                  <a:cubicBezTo>
                    <a:pt x="162356" y="191469"/>
                    <a:pt x="159156" y="197412"/>
                    <a:pt x="160070" y="198784"/>
                  </a:cubicBezTo>
                  <a:cubicBezTo>
                    <a:pt x="160985" y="200156"/>
                    <a:pt x="169900" y="197641"/>
                    <a:pt x="186816" y="191240"/>
                  </a:cubicBezTo>
                  <a:cubicBezTo>
                    <a:pt x="211505" y="181639"/>
                    <a:pt x="229564" y="176153"/>
                    <a:pt x="240995" y="174781"/>
                  </a:cubicBezTo>
                  <a:cubicBezTo>
                    <a:pt x="252425" y="173409"/>
                    <a:pt x="265226" y="174781"/>
                    <a:pt x="279399" y="178896"/>
                  </a:cubicBezTo>
                  <a:cubicBezTo>
                    <a:pt x="290372" y="182554"/>
                    <a:pt x="297344" y="185525"/>
                    <a:pt x="300316" y="187811"/>
                  </a:cubicBezTo>
                  <a:cubicBezTo>
                    <a:pt x="303288" y="190097"/>
                    <a:pt x="304774" y="193526"/>
                    <a:pt x="304774" y="198098"/>
                  </a:cubicBezTo>
                  <a:cubicBezTo>
                    <a:pt x="304774" y="206328"/>
                    <a:pt x="300659" y="212043"/>
                    <a:pt x="292429" y="215243"/>
                  </a:cubicBezTo>
                  <a:cubicBezTo>
                    <a:pt x="284200" y="218444"/>
                    <a:pt x="278942" y="219130"/>
                    <a:pt x="276656" y="217301"/>
                  </a:cubicBezTo>
                  <a:cubicBezTo>
                    <a:pt x="270255" y="213643"/>
                    <a:pt x="256882" y="220272"/>
                    <a:pt x="236537" y="237189"/>
                  </a:cubicBezTo>
                  <a:cubicBezTo>
                    <a:pt x="216191" y="254105"/>
                    <a:pt x="206019" y="266907"/>
                    <a:pt x="206019" y="275594"/>
                  </a:cubicBezTo>
                  <a:cubicBezTo>
                    <a:pt x="206019" y="281080"/>
                    <a:pt x="212648" y="286567"/>
                    <a:pt x="225907" y="292053"/>
                  </a:cubicBezTo>
                  <a:cubicBezTo>
                    <a:pt x="237794" y="297997"/>
                    <a:pt x="244652" y="304397"/>
                    <a:pt x="246481" y="311255"/>
                  </a:cubicBezTo>
                  <a:cubicBezTo>
                    <a:pt x="248310" y="318113"/>
                    <a:pt x="245795" y="328400"/>
                    <a:pt x="238937" y="342116"/>
                  </a:cubicBezTo>
                  <a:cubicBezTo>
                    <a:pt x="232536" y="355375"/>
                    <a:pt x="229907" y="362576"/>
                    <a:pt x="231050" y="363719"/>
                  </a:cubicBezTo>
                  <a:cubicBezTo>
                    <a:pt x="232193" y="364862"/>
                    <a:pt x="236423" y="363833"/>
                    <a:pt x="243738" y="360633"/>
                  </a:cubicBezTo>
                  <a:cubicBezTo>
                    <a:pt x="297230" y="338687"/>
                    <a:pt x="330606" y="328858"/>
                    <a:pt x="343865" y="331144"/>
                  </a:cubicBezTo>
                  <a:cubicBezTo>
                    <a:pt x="359866" y="333430"/>
                    <a:pt x="363753" y="340288"/>
                    <a:pt x="355523" y="351718"/>
                  </a:cubicBezTo>
                  <a:cubicBezTo>
                    <a:pt x="351866" y="357204"/>
                    <a:pt x="344779" y="364748"/>
                    <a:pt x="334263" y="374349"/>
                  </a:cubicBezTo>
                  <a:cubicBezTo>
                    <a:pt x="316890" y="391265"/>
                    <a:pt x="306031" y="406124"/>
                    <a:pt x="301688" y="418926"/>
                  </a:cubicBezTo>
                  <a:cubicBezTo>
                    <a:pt x="297344" y="431727"/>
                    <a:pt x="291058" y="443958"/>
                    <a:pt x="282828" y="455616"/>
                  </a:cubicBezTo>
                  <a:cubicBezTo>
                    <a:pt x="274599" y="467275"/>
                    <a:pt x="269798" y="480648"/>
                    <a:pt x="268427" y="495736"/>
                  </a:cubicBezTo>
                  <a:cubicBezTo>
                    <a:pt x="267055" y="506251"/>
                    <a:pt x="267055" y="513223"/>
                    <a:pt x="268427" y="516652"/>
                  </a:cubicBezTo>
                  <a:cubicBezTo>
                    <a:pt x="269798" y="520081"/>
                    <a:pt x="273684" y="523853"/>
                    <a:pt x="280085" y="527968"/>
                  </a:cubicBezTo>
                  <a:cubicBezTo>
                    <a:pt x="298373" y="541684"/>
                    <a:pt x="326720" y="548542"/>
                    <a:pt x="365124" y="548542"/>
                  </a:cubicBezTo>
                  <a:cubicBezTo>
                    <a:pt x="405815" y="548542"/>
                    <a:pt x="432333" y="541456"/>
                    <a:pt x="444677" y="527282"/>
                  </a:cubicBezTo>
                  <a:cubicBezTo>
                    <a:pt x="449706" y="522710"/>
                    <a:pt x="455879" y="508309"/>
                    <a:pt x="463194" y="484077"/>
                  </a:cubicBezTo>
                  <a:cubicBezTo>
                    <a:pt x="470509" y="459845"/>
                    <a:pt x="474167" y="442700"/>
                    <a:pt x="474167" y="432642"/>
                  </a:cubicBezTo>
                  <a:cubicBezTo>
                    <a:pt x="474167" y="425327"/>
                    <a:pt x="474852" y="421669"/>
                    <a:pt x="476224" y="421669"/>
                  </a:cubicBezTo>
                  <a:cubicBezTo>
                    <a:pt x="479882" y="421669"/>
                    <a:pt x="482853" y="429442"/>
                    <a:pt x="485139" y="444986"/>
                  </a:cubicBezTo>
                  <a:cubicBezTo>
                    <a:pt x="486968" y="460531"/>
                    <a:pt x="491083" y="477905"/>
                    <a:pt x="497484" y="497107"/>
                  </a:cubicBezTo>
                  <a:cubicBezTo>
                    <a:pt x="508457" y="531854"/>
                    <a:pt x="505142" y="556429"/>
                    <a:pt x="487539" y="570831"/>
                  </a:cubicBezTo>
                  <a:cubicBezTo>
                    <a:pt x="469937" y="585232"/>
                    <a:pt x="434847" y="592433"/>
                    <a:pt x="382269" y="592433"/>
                  </a:cubicBezTo>
                  <a:cubicBezTo>
                    <a:pt x="353009" y="592433"/>
                    <a:pt x="326491" y="589462"/>
                    <a:pt x="302717" y="583518"/>
                  </a:cubicBezTo>
                  <a:cubicBezTo>
                    <a:pt x="278942" y="577574"/>
                    <a:pt x="262712" y="570031"/>
                    <a:pt x="254025" y="560887"/>
                  </a:cubicBezTo>
                  <a:cubicBezTo>
                    <a:pt x="241223" y="547628"/>
                    <a:pt x="234594" y="531169"/>
                    <a:pt x="234137" y="511509"/>
                  </a:cubicBezTo>
                  <a:cubicBezTo>
                    <a:pt x="233679" y="491849"/>
                    <a:pt x="239394" y="471275"/>
                    <a:pt x="251282" y="449787"/>
                  </a:cubicBezTo>
                  <a:cubicBezTo>
                    <a:pt x="277342" y="402695"/>
                    <a:pt x="289458" y="377321"/>
                    <a:pt x="287629" y="373663"/>
                  </a:cubicBezTo>
                  <a:cubicBezTo>
                    <a:pt x="285800" y="370920"/>
                    <a:pt x="277685" y="372749"/>
                    <a:pt x="263283" y="379150"/>
                  </a:cubicBezTo>
                  <a:cubicBezTo>
                    <a:pt x="248881" y="385550"/>
                    <a:pt x="235737" y="392866"/>
                    <a:pt x="223850" y="401095"/>
                  </a:cubicBezTo>
                  <a:cubicBezTo>
                    <a:pt x="208305" y="412982"/>
                    <a:pt x="188645" y="435842"/>
                    <a:pt x="164871" y="469675"/>
                  </a:cubicBezTo>
                  <a:cubicBezTo>
                    <a:pt x="147954" y="494364"/>
                    <a:pt x="128866" y="518596"/>
                    <a:pt x="107606" y="542370"/>
                  </a:cubicBezTo>
                  <a:cubicBezTo>
                    <a:pt x="86346" y="566144"/>
                    <a:pt x="70688" y="580546"/>
                    <a:pt x="60629" y="585575"/>
                  </a:cubicBezTo>
                  <a:cubicBezTo>
                    <a:pt x="53771" y="589233"/>
                    <a:pt x="43484" y="590833"/>
                    <a:pt x="29768" y="590376"/>
                  </a:cubicBezTo>
                  <a:cubicBezTo>
                    <a:pt x="16052" y="589919"/>
                    <a:pt x="7365" y="587633"/>
                    <a:pt x="3708" y="583518"/>
                  </a:cubicBezTo>
                  <a:cubicBezTo>
                    <a:pt x="-864" y="577574"/>
                    <a:pt x="-1207" y="572202"/>
                    <a:pt x="2679" y="567402"/>
                  </a:cubicBezTo>
                  <a:cubicBezTo>
                    <a:pt x="6565" y="562601"/>
                    <a:pt x="13766" y="559972"/>
                    <a:pt x="24282" y="559515"/>
                  </a:cubicBezTo>
                  <a:cubicBezTo>
                    <a:pt x="35255" y="559515"/>
                    <a:pt x="44856" y="555743"/>
                    <a:pt x="53085" y="548199"/>
                  </a:cubicBezTo>
                  <a:cubicBezTo>
                    <a:pt x="61315" y="540655"/>
                    <a:pt x="74116" y="523853"/>
                    <a:pt x="91490" y="497793"/>
                  </a:cubicBezTo>
                  <a:cubicBezTo>
                    <a:pt x="115722" y="462131"/>
                    <a:pt x="123723" y="444072"/>
                    <a:pt x="115493" y="443615"/>
                  </a:cubicBezTo>
                  <a:cubicBezTo>
                    <a:pt x="114121" y="443615"/>
                    <a:pt x="112979" y="443843"/>
                    <a:pt x="112064" y="444300"/>
                  </a:cubicBezTo>
                  <a:cubicBezTo>
                    <a:pt x="99262" y="447501"/>
                    <a:pt x="88290" y="446929"/>
                    <a:pt x="79146" y="442586"/>
                  </a:cubicBezTo>
                  <a:cubicBezTo>
                    <a:pt x="70002" y="438243"/>
                    <a:pt x="65430" y="431270"/>
                    <a:pt x="65430" y="421669"/>
                  </a:cubicBezTo>
                  <a:cubicBezTo>
                    <a:pt x="65430" y="418469"/>
                    <a:pt x="67030" y="416526"/>
                    <a:pt x="70230" y="415840"/>
                  </a:cubicBezTo>
                  <a:cubicBezTo>
                    <a:pt x="73431" y="415154"/>
                    <a:pt x="80060" y="414811"/>
                    <a:pt x="90119" y="414811"/>
                  </a:cubicBezTo>
                  <a:cubicBezTo>
                    <a:pt x="106121" y="414811"/>
                    <a:pt x="120751" y="412525"/>
                    <a:pt x="134010" y="407953"/>
                  </a:cubicBezTo>
                  <a:cubicBezTo>
                    <a:pt x="142697" y="405667"/>
                    <a:pt x="149097" y="402238"/>
                    <a:pt x="153212" y="397666"/>
                  </a:cubicBezTo>
                  <a:cubicBezTo>
                    <a:pt x="157327" y="393094"/>
                    <a:pt x="163042" y="383721"/>
                    <a:pt x="170357" y="369548"/>
                  </a:cubicBezTo>
                  <a:cubicBezTo>
                    <a:pt x="179958" y="351718"/>
                    <a:pt x="185216" y="339716"/>
                    <a:pt x="186131" y="333544"/>
                  </a:cubicBezTo>
                  <a:cubicBezTo>
                    <a:pt x="187045" y="327372"/>
                    <a:pt x="185216" y="319714"/>
                    <a:pt x="180644" y="310570"/>
                  </a:cubicBezTo>
                  <a:cubicBezTo>
                    <a:pt x="175158" y="300511"/>
                    <a:pt x="172986" y="291939"/>
                    <a:pt x="174129" y="284852"/>
                  </a:cubicBezTo>
                  <a:cubicBezTo>
                    <a:pt x="175272" y="277765"/>
                    <a:pt x="180644" y="267364"/>
                    <a:pt x="190245" y="253648"/>
                  </a:cubicBezTo>
                  <a:cubicBezTo>
                    <a:pt x="201218" y="237189"/>
                    <a:pt x="204647" y="228959"/>
                    <a:pt x="200532" y="228959"/>
                  </a:cubicBezTo>
                  <a:cubicBezTo>
                    <a:pt x="193217" y="228959"/>
                    <a:pt x="175615" y="239018"/>
                    <a:pt x="147726" y="259135"/>
                  </a:cubicBezTo>
                  <a:cubicBezTo>
                    <a:pt x="139496" y="265078"/>
                    <a:pt x="133095" y="266678"/>
                    <a:pt x="128523" y="263935"/>
                  </a:cubicBezTo>
                  <a:cubicBezTo>
                    <a:pt x="123951" y="261192"/>
                    <a:pt x="120065" y="254105"/>
                    <a:pt x="116865" y="242675"/>
                  </a:cubicBezTo>
                  <a:cubicBezTo>
                    <a:pt x="113207" y="228959"/>
                    <a:pt x="112979" y="217758"/>
                    <a:pt x="116179" y="209071"/>
                  </a:cubicBezTo>
                  <a:cubicBezTo>
                    <a:pt x="119379" y="200384"/>
                    <a:pt x="128295" y="188726"/>
                    <a:pt x="142925" y="174095"/>
                  </a:cubicBezTo>
                  <a:cubicBezTo>
                    <a:pt x="159842" y="156264"/>
                    <a:pt x="167614" y="146663"/>
                    <a:pt x="166242" y="145292"/>
                  </a:cubicBezTo>
                  <a:cubicBezTo>
                    <a:pt x="161213" y="140263"/>
                    <a:pt x="135153" y="160379"/>
                    <a:pt x="88061" y="205642"/>
                  </a:cubicBezTo>
                  <a:cubicBezTo>
                    <a:pt x="56057" y="237189"/>
                    <a:pt x="38226" y="252505"/>
                    <a:pt x="34569" y="251591"/>
                  </a:cubicBezTo>
                  <a:cubicBezTo>
                    <a:pt x="31826" y="250219"/>
                    <a:pt x="28397" y="241761"/>
                    <a:pt x="24282" y="226216"/>
                  </a:cubicBezTo>
                  <a:cubicBezTo>
                    <a:pt x="20167" y="210671"/>
                    <a:pt x="18110" y="198327"/>
                    <a:pt x="18110" y="189183"/>
                  </a:cubicBezTo>
                  <a:cubicBezTo>
                    <a:pt x="18110" y="182325"/>
                    <a:pt x="20624" y="176839"/>
                    <a:pt x="25653" y="172724"/>
                  </a:cubicBezTo>
                  <a:cubicBezTo>
                    <a:pt x="30683" y="168609"/>
                    <a:pt x="37312" y="158093"/>
                    <a:pt x="45542" y="141177"/>
                  </a:cubicBezTo>
                  <a:cubicBezTo>
                    <a:pt x="53771" y="124260"/>
                    <a:pt x="59600" y="116374"/>
                    <a:pt x="63029" y="117517"/>
                  </a:cubicBezTo>
                  <a:cubicBezTo>
                    <a:pt x="66458" y="118660"/>
                    <a:pt x="68516" y="125861"/>
                    <a:pt x="69202" y="139120"/>
                  </a:cubicBezTo>
                  <a:cubicBezTo>
                    <a:pt x="69887" y="152378"/>
                    <a:pt x="71830" y="159008"/>
                    <a:pt x="75031" y="159008"/>
                  </a:cubicBezTo>
                  <a:cubicBezTo>
                    <a:pt x="78231" y="159008"/>
                    <a:pt x="84746" y="156379"/>
                    <a:pt x="94576" y="151121"/>
                  </a:cubicBezTo>
                  <a:cubicBezTo>
                    <a:pt x="104406" y="145863"/>
                    <a:pt x="110235" y="142091"/>
                    <a:pt x="112064" y="139805"/>
                  </a:cubicBezTo>
                  <a:cubicBezTo>
                    <a:pt x="116179" y="134776"/>
                    <a:pt x="133553" y="124260"/>
                    <a:pt x="164185" y="108259"/>
                  </a:cubicBezTo>
                  <a:cubicBezTo>
                    <a:pt x="194817" y="92257"/>
                    <a:pt x="218592" y="81055"/>
                    <a:pt x="235508" y="74654"/>
                  </a:cubicBezTo>
                  <a:cubicBezTo>
                    <a:pt x="263397" y="65053"/>
                    <a:pt x="279171" y="58652"/>
                    <a:pt x="282828" y="55452"/>
                  </a:cubicBezTo>
                  <a:cubicBezTo>
                    <a:pt x="284429" y="53737"/>
                    <a:pt x="286743" y="52666"/>
                    <a:pt x="289772" y="52237"/>
                  </a:cubicBezTo>
                  <a:close/>
                  <a:moveTo>
                    <a:pt x="199161" y="31"/>
                  </a:moveTo>
                  <a:cubicBezTo>
                    <a:pt x="200532" y="174"/>
                    <a:pt x="202132" y="817"/>
                    <a:pt x="203961" y="1960"/>
                  </a:cubicBezTo>
                  <a:cubicBezTo>
                    <a:pt x="208076" y="4245"/>
                    <a:pt x="212877" y="8132"/>
                    <a:pt x="218363" y="13618"/>
                  </a:cubicBezTo>
                  <a:cubicBezTo>
                    <a:pt x="228879" y="23677"/>
                    <a:pt x="234137" y="33278"/>
                    <a:pt x="234137" y="42422"/>
                  </a:cubicBezTo>
                  <a:cubicBezTo>
                    <a:pt x="234137" y="51109"/>
                    <a:pt x="230708" y="56938"/>
                    <a:pt x="223850" y="59910"/>
                  </a:cubicBezTo>
                  <a:cubicBezTo>
                    <a:pt x="216991" y="62881"/>
                    <a:pt x="206247" y="63224"/>
                    <a:pt x="191617" y="60938"/>
                  </a:cubicBezTo>
                  <a:lnTo>
                    <a:pt x="166928" y="58195"/>
                  </a:lnTo>
                  <a:lnTo>
                    <a:pt x="180644" y="42422"/>
                  </a:lnTo>
                  <a:cubicBezTo>
                    <a:pt x="188874" y="31906"/>
                    <a:pt x="192989" y="21848"/>
                    <a:pt x="192989" y="12247"/>
                  </a:cubicBezTo>
                  <a:cubicBezTo>
                    <a:pt x="192989" y="3674"/>
                    <a:pt x="195046" y="-398"/>
                    <a:pt x="199161" y="31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09D9490-CE0E-288D-0FE6-F524865FD2B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500690" y="687784"/>
              <a:ext cx="740057" cy="669190"/>
            </a:xfrm>
            <a:custGeom>
              <a:avLst/>
              <a:gdLst/>
              <a:ahLst/>
              <a:cxnLst/>
              <a:rect l="l" t="t" r="r" b="b"/>
              <a:pathLst>
                <a:path w="740057" h="669190">
                  <a:moveTo>
                    <a:pt x="511342" y="184200"/>
                  </a:moveTo>
                  <a:cubicBezTo>
                    <a:pt x="504403" y="183019"/>
                    <a:pt x="493995" y="194092"/>
                    <a:pt x="480117" y="217419"/>
                  </a:cubicBezTo>
                  <a:cubicBezTo>
                    <a:pt x="470668" y="232183"/>
                    <a:pt x="467420" y="245765"/>
                    <a:pt x="470373" y="258167"/>
                  </a:cubicBezTo>
                  <a:cubicBezTo>
                    <a:pt x="472144" y="267025"/>
                    <a:pt x="474359" y="272340"/>
                    <a:pt x="477016" y="274112"/>
                  </a:cubicBezTo>
                  <a:cubicBezTo>
                    <a:pt x="479674" y="275883"/>
                    <a:pt x="485137" y="275588"/>
                    <a:pt x="493404" y="273226"/>
                  </a:cubicBezTo>
                  <a:cubicBezTo>
                    <a:pt x="505215" y="271454"/>
                    <a:pt x="512892" y="267468"/>
                    <a:pt x="516436" y="261267"/>
                  </a:cubicBezTo>
                  <a:cubicBezTo>
                    <a:pt x="519979" y="255066"/>
                    <a:pt x="521751" y="242813"/>
                    <a:pt x="521751" y="224506"/>
                  </a:cubicBezTo>
                  <a:cubicBezTo>
                    <a:pt x="521751" y="198817"/>
                    <a:pt x="518281" y="185382"/>
                    <a:pt x="511342" y="184200"/>
                  </a:cubicBezTo>
                  <a:close/>
                  <a:moveTo>
                    <a:pt x="546194" y="32"/>
                  </a:moveTo>
                  <a:cubicBezTo>
                    <a:pt x="557654" y="420"/>
                    <a:pt x="568699" y="4378"/>
                    <a:pt x="579329" y="11907"/>
                  </a:cubicBezTo>
                  <a:cubicBezTo>
                    <a:pt x="589959" y="18404"/>
                    <a:pt x="594683" y="26228"/>
                    <a:pt x="593503" y="35382"/>
                  </a:cubicBezTo>
                  <a:cubicBezTo>
                    <a:pt x="592321" y="44535"/>
                    <a:pt x="585235" y="60037"/>
                    <a:pt x="572243" y="81888"/>
                  </a:cubicBezTo>
                  <a:lnTo>
                    <a:pt x="550097" y="118207"/>
                  </a:lnTo>
                  <a:lnTo>
                    <a:pt x="562498" y="131494"/>
                  </a:lnTo>
                  <a:cubicBezTo>
                    <a:pt x="576672" y="148029"/>
                    <a:pt x="584349" y="172832"/>
                    <a:pt x="585530" y="205903"/>
                  </a:cubicBezTo>
                  <a:cubicBezTo>
                    <a:pt x="586121" y="218895"/>
                    <a:pt x="588630" y="226277"/>
                    <a:pt x="593059" y="228049"/>
                  </a:cubicBezTo>
                  <a:cubicBezTo>
                    <a:pt x="597489" y="229820"/>
                    <a:pt x="614172" y="229525"/>
                    <a:pt x="643109" y="227163"/>
                  </a:cubicBezTo>
                  <a:cubicBezTo>
                    <a:pt x="654920" y="226572"/>
                    <a:pt x="672489" y="228344"/>
                    <a:pt x="695815" y="232478"/>
                  </a:cubicBezTo>
                  <a:cubicBezTo>
                    <a:pt x="719142" y="236612"/>
                    <a:pt x="732282" y="240746"/>
                    <a:pt x="735234" y="244879"/>
                  </a:cubicBezTo>
                  <a:cubicBezTo>
                    <a:pt x="739368" y="249013"/>
                    <a:pt x="740845" y="256395"/>
                    <a:pt x="739664" y="267025"/>
                  </a:cubicBezTo>
                  <a:lnTo>
                    <a:pt x="736120" y="283856"/>
                  </a:lnTo>
                  <a:lnTo>
                    <a:pt x="667912" y="284742"/>
                  </a:lnTo>
                  <a:cubicBezTo>
                    <a:pt x="636022" y="284742"/>
                    <a:pt x="616091" y="285627"/>
                    <a:pt x="608119" y="287399"/>
                  </a:cubicBezTo>
                  <a:cubicBezTo>
                    <a:pt x="600146" y="289171"/>
                    <a:pt x="593798" y="293009"/>
                    <a:pt x="589073" y="298915"/>
                  </a:cubicBezTo>
                  <a:cubicBezTo>
                    <a:pt x="581987" y="307183"/>
                    <a:pt x="576819" y="325637"/>
                    <a:pt x="573571" y="354279"/>
                  </a:cubicBezTo>
                  <a:cubicBezTo>
                    <a:pt x="570323" y="382921"/>
                    <a:pt x="567518" y="436808"/>
                    <a:pt x="565156" y="515942"/>
                  </a:cubicBezTo>
                  <a:cubicBezTo>
                    <a:pt x="563975" y="550194"/>
                    <a:pt x="562646" y="576769"/>
                    <a:pt x="561170" y="595666"/>
                  </a:cubicBezTo>
                  <a:cubicBezTo>
                    <a:pt x="559694" y="614564"/>
                    <a:pt x="557774" y="629918"/>
                    <a:pt x="555412" y="641729"/>
                  </a:cubicBezTo>
                  <a:cubicBezTo>
                    <a:pt x="553050" y="653540"/>
                    <a:pt x="550392" y="661070"/>
                    <a:pt x="547439" y="664318"/>
                  </a:cubicBezTo>
                  <a:cubicBezTo>
                    <a:pt x="544487" y="667566"/>
                    <a:pt x="540353" y="669190"/>
                    <a:pt x="535038" y="669190"/>
                  </a:cubicBezTo>
                  <a:cubicBezTo>
                    <a:pt x="526180" y="669190"/>
                    <a:pt x="519536" y="666089"/>
                    <a:pt x="515107" y="659889"/>
                  </a:cubicBezTo>
                  <a:cubicBezTo>
                    <a:pt x="510678" y="653688"/>
                    <a:pt x="510530" y="647044"/>
                    <a:pt x="514664" y="639957"/>
                  </a:cubicBezTo>
                  <a:cubicBezTo>
                    <a:pt x="518798" y="633461"/>
                    <a:pt x="519241" y="582231"/>
                    <a:pt x="515993" y="486267"/>
                  </a:cubicBezTo>
                  <a:cubicBezTo>
                    <a:pt x="512745" y="390302"/>
                    <a:pt x="510382" y="341582"/>
                    <a:pt x="508906" y="340106"/>
                  </a:cubicBezTo>
                  <a:cubicBezTo>
                    <a:pt x="507430" y="338629"/>
                    <a:pt x="500196" y="341730"/>
                    <a:pt x="487203" y="349407"/>
                  </a:cubicBezTo>
                  <a:cubicBezTo>
                    <a:pt x="474211" y="357084"/>
                    <a:pt x="457676" y="381592"/>
                    <a:pt x="437597" y="422930"/>
                  </a:cubicBezTo>
                  <a:cubicBezTo>
                    <a:pt x="417519" y="464269"/>
                    <a:pt x="402755" y="489367"/>
                    <a:pt x="393306" y="498225"/>
                  </a:cubicBezTo>
                  <a:cubicBezTo>
                    <a:pt x="382676" y="507674"/>
                    <a:pt x="367617" y="517418"/>
                    <a:pt x="348129" y="527458"/>
                  </a:cubicBezTo>
                  <a:cubicBezTo>
                    <a:pt x="328641" y="537497"/>
                    <a:pt x="316535" y="541631"/>
                    <a:pt x="311810" y="539859"/>
                  </a:cubicBezTo>
                  <a:cubicBezTo>
                    <a:pt x="305905" y="538088"/>
                    <a:pt x="303099" y="530263"/>
                    <a:pt x="303395" y="516385"/>
                  </a:cubicBezTo>
                  <a:cubicBezTo>
                    <a:pt x="303690" y="502507"/>
                    <a:pt x="306790" y="492910"/>
                    <a:pt x="312696" y="487596"/>
                  </a:cubicBezTo>
                  <a:cubicBezTo>
                    <a:pt x="320373" y="481690"/>
                    <a:pt x="333070" y="464859"/>
                    <a:pt x="350786" y="437103"/>
                  </a:cubicBezTo>
                  <a:cubicBezTo>
                    <a:pt x="368503" y="409348"/>
                    <a:pt x="376328" y="394436"/>
                    <a:pt x="374261" y="392369"/>
                  </a:cubicBezTo>
                  <a:cubicBezTo>
                    <a:pt x="372194" y="390302"/>
                    <a:pt x="364664" y="392812"/>
                    <a:pt x="351672" y="399899"/>
                  </a:cubicBezTo>
                  <a:cubicBezTo>
                    <a:pt x="344586" y="402852"/>
                    <a:pt x="336613" y="405214"/>
                    <a:pt x="327755" y="406985"/>
                  </a:cubicBezTo>
                  <a:cubicBezTo>
                    <a:pt x="318897" y="408757"/>
                    <a:pt x="311663" y="409348"/>
                    <a:pt x="306052" y="408757"/>
                  </a:cubicBezTo>
                  <a:cubicBezTo>
                    <a:pt x="300442" y="408167"/>
                    <a:pt x="297637" y="406395"/>
                    <a:pt x="297637" y="403442"/>
                  </a:cubicBezTo>
                  <a:cubicBezTo>
                    <a:pt x="297637" y="394584"/>
                    <a:pt x="294979" y="393698"/>
                    <a:pt x="289664" y="400785"/>
                  </a:cubicBezTo>
                  <a:cubicBezTo>
                    <a:pt x="286121" y="404919"/>
                    <a:pt x="282873" y="411415"/>
                    <a:pt x="279920" y="420273"/>
                  </a:cubicBezTo>
                  <a:cubicBezTo>
                    <a:pt x="273424" y="438580"/>
                    <a:pt x="267076" y="451424"/>
                    <a:pt x="260875" y="458806"/>
                  </a:cubicBezTo>
                  <a:cubicBezTo>
                    <a:pt x="254674" y="466188"/>
                    <a:pt x="247440" y="469879"/>
                    <a:pt x="239172" y="469879"/>
                  </a:cubicBezTo>
                  <a:cubicBezTo>
                    <a:pt x="233267" y="469879"/>
                    <a:pt x="228395" y="467812"/>
                    <a:pt x="224556" y="463678"/>
                  </a:cubicBezTo>
                  <a:cubicBezTo>
                    <a:pt x="220718" y="459544"/>
                    <a:pt x="216141" y="451867"/>
                    <a:pt x="210826" y="440647"/>
                  </a:cubicBezTo>
                  <a:lnTo>
                    <a:pt x="197539" y="409643"/>
                  </a:lnTo>
                  <a:lnTo>
                    <a:pt x="185137" y="435332"/>
                  </a:lnTo>
                  <a:cubicBezTo>
                    <a:pt x="175688" y="454229"/>
                    <a:pt x="166240" y="463088"/>
                    <a:pt x="156791" y="461907"/>
                  </a:cubicBezTo>
                  <a:cubicBezTo>
                    <a:pt x="147342" y="460726"/>
                    <a:pt x="135531" y="449210"/>
                    <a:pt x="121358" y="427359"/>
                  </a:cubicBezTo>
                  <a:lnTo>
                    <a:pt x="110728" y="413186"/>
                  </a:lnTo>
                  <a:lnTo>
                    <a:pt x="94783" y="430903"/>
                  </a:lnTo>
                  <a:cubicBezTo>
                    <a:pt x="82972" y="442714"/>
                    <a:pt x="68504" y="460135"/>
                    <a:pt x="51378" y="483166"/>
                  </a:cubicBezTo>
                  <a:cubicBezTo>
                    <a:pt x="17126" y="526867"/>
                    <a:pt x="0" y="529525"/>
                    <a:pt x="0" y="491139"/>
                  </a:cubicBezTo>
                  <a:cubicBezTo>
                    <a:pt x="0" y="474013"/>
                    <a:pt x="5315" y="460430"/>
                    <a:pt x="15944" y="450391"/>
                  </a:cubicBezTo>
                  <a:cubicBezTo>
                    <a:pt x="38385" y="430312"/>
                    <a:pt x="63631" y="397537"/>
                    <a:pt x="91683" y="352064"/>
                  </a:cubicBezTo>
                  <a:cubicBezTo>
                    <a:pt x="119734" y="306592"/>
                    <a:pt x="133759" y="275883"/>
                    <a:pt x="133759" y="259938"/>
                  </a:cubicBezTo>
                  <a:cubicBezTo>
                    <a:pt x="133759" y="249899"/>
                    <a:pt x="137598" y="243846"/>
                    <a:pt x="145275" y="241779"/>
                  </a:cubicBezTo>
                  <a:cubicBezTo>
                    <a:pt x="152952" y="239712"/>
                    <a:pt x="161958" y="225096"/>
                    <a:pt x="172293" y="197931"/>
                  </a:cubicBezTo>
                  <a:cubicBezTo>
                    <a:pt x="182627" y="170765"/>
                    <a:pt x="192814" y="145372"/>
                    <a:pt x="202853" y="121750"/>
                  </a:cubicBezTo>
                  <a:cubicBezTo>
                    <a:pt x="220570" y="78640"/>
                    <a:pt x="226180" y="57084"/>
                    <a:pt x="219684" y="57084"/>
                  </a:cubicBezTo>
                  <a:cubicBezTo>
                    <a:pt x="216141" y="57084"/>
                    <a:pt x="200787" y="69486"/>
                    <a:pt x="173621" y="94289"/>
                  </a:cubicBezTo>
                  <a:cubicBezTo>
                    <a:pt x="151771" y="113777"/>
                    <a:pt x="133169" y="126770"/>
                    <a:pt x="117814" y="133265"/>
                  </a:cubicBezTo>
                  <a:cubicBezTo>
                    <a:pt x="102460" y="139762"/>
                    <a:pt x="87696" y="140943"/>
                    <a:pt x="73523" y="136809"/>
                  </a:cubicBezTo>
                  <a:cubicBezTo>
                    <a:pt x="45767" y="128541"/>
                    <a:pt x="31594" y="119683"/>
                    <a:pt x="31003" y="110234"/>
                  </a:cubicBezTo>
                  <a:cubicBezTo>
                    <a:pt x="29823" y="104919"/>
                    <a:pt x="36614" y="101966"/>
                    <a:pt x="51378" y="101376"/>
                  </a:cubicBezTo>
                  <a:cubicBezTo>
                    <a:pt x="66141" y="100785"/>
                    <a:pt x="81643" y="96651"/>
                    <a:pt x="97883" y="88974"/>
                  </a:cubicBezTo>
                  <a:cubicBezTo>
                    <a:pt x="114124" y="81297"/>
                    <a:pt x="139369" y="65943"/>
                    <a:pt x="173621" y="42911"/>
                  </a:cubicBezTo>
                  <a:cubicBezTo>
                    <a:pt x="204330" y="22242"/>
                    <a:pt x="227509" y="9693"/>
                    <a:pt x="243159" y="5264"/>
                  </a:cubicBezTo>
                  <a:cubicBezTo>
                    <a:pt x="258808" y="835"/>
                    <a:pt x="270767" y="3344"/>
                    <a:pt x="279034" y="12793"/>
                  </a:cubicBezTo>
                  <a:cubicBezTo>
                    <a:pt x="284940" y="19289"/>
                    <a:pt x="285826" y="31100"/>
                    <a:pt x="281692" y="48226"/>
                  </a:cubicBezTo>
                  <a:cubicBezTo>
                    <a:pt x="277558" y="65352"/>
                    <a:pt x="267519" y="91041"/>
                    <a:pt x="251574" y="125293"/>
                  </a:cubicBezTo>
                  <a:cubicBezTo>
                    <a:pt x="235039" y="161907"/>
                    <a:pt x="220275" y="198226"/>
                    <a:pt x="207283" y="234250"/>
                  </a:cubicBezTo>
                  <a:cubicBezTo>
                    <a:pt x="194291" y="270273"/>
                    <a:pt x="188385" y="290499"/>
                    <a:pt x="189566" y="294929"/>
                  </a:cubicBezTo>
                  <a:cubicBezTo>
                    <a:pt x="190747" y="299358"/>
                    <a:pt x="199015" y="293895"/>
                    <a:pt x="214369" y="278541"/>
                  </a:cubicBezTo>
                  <a:cubicBezTo>
                    <a:pt x="224999" y="267320"/>
                    <a:pt x="233119" y="260824"/>
                    <a:pt x="238730" y="259053"/>
                  </a:cubicBezTo>
                  <a:cubicBezTo>
                    <a:pt x="244340" y="257281"/>
                    <a:pt x="256889" y="256395"/>
                    <a:pt x="276377" y="256395"/>
                  </a:cubicBezTo>
                  <a:lnTo>
                    <a:pt x="314467" y="256395"/>
                  </a:lnTo>
                  <a:lnTo>
                    <a:pt x="331298" y="225391"/>
                  </a:lnTo>
                  <a:cubicBezTo>
                    <a:pt x="344290" y="199407"/>
                    <a:pt x="352263" y="186415"/>
                    <a:pt x="355215" y="186415"/>
                  </a:cubicBezTo>
                  <a:cubicBezTo>
                    <a:pt x="356987" y="185824"/>
                    <a:pt x="357873" y="187891"/>
                    <a:pt x="357873" y="192616"/>
                  </a:cubicBezTo>
                  <a:cubicBezTo>
                    <a:pt x="357873" y="197931"/>
                    <a:pt x="354034" y="213580"/>
                    <a:pt x="346357" y="239565"/>
                  </a:cubicBezTo>
                  <a:cubicBezTo>
                    <a:pt x="338680" y="265549"/>
                    <a:pt x="331298" y="288580"/>
                    <a:pt x="324212" y="308659"/>
                  </a:cubicBezTo>
                  <a:cubicBezTo>
                    <a:pt x="316535" y="328147"/>
                    <a:pt x="315649" y="337301"/>
                    <a:pt x="321554" y="336119"/>
                  </a:cubicBezTo>
                  <a:cubicBezTo>
                    <a:pt x="323916" y="336119"/>
                    <a:pt x="327164" y="333167"/>
                    <a:pt x="331298" y="327261"/>
                  </a:cubicBezTo>
                  <a:cubicBezTo>
                    <a:pt x="337204" y="318994"/>
                    <a:pt x="349015" y="303639"/>
                    <a:pt x="366731" y="281198"/>
                  </a:cubicBezTo>
                  <a:cubicBezTo>
                    <a:pt x="379723" y="265253"/>
                    <a:pt x="387400" y="254181"/>
                    <a:pt x="389763" y="247980"/>
                  </a:cubicBezTo>
                  <a:cubicBezTo>
                    <a:pt x="392125" y="241779"/>
                    <a:pt x="392125" y="231297"/>
                    <a:pt x="389763" y="216533"/>
                  </a:cubicBezTo>
                  <a:cubicBezTo>
                    <a:pt x="387991" y="199407"/>
                    <a:pt x="388139" y="189663"/>
                    <a:pt x="390206" y="187301"/>
                  </a:cubicBezTo>
                  <a:cubicBezTo>
                    <a:pt x="392272" y="184939"/>
                    <a:pt x="398326" y="187006"/>
                    <a:pt x="408365" y="193502"/>
                  </a:cubicBezTo>
                  <a:cubicBezTo>
                    <a:pt x="416042" y="198226"/>
                    <a:pt x="421505" y="199850"/>
                    <a:pt x="424753" y="198374"/>
                  </a:cubicBezTo>
                  <a:cubicBezTo>
                    <a:pt x="428001" y="196897"/>
                    <a:pt x="435235" y="189958"/>
                    <a:pt x="446456" y="177557"/>
                  </a:cubicBezTo>
                  <a:cubicBezTo>
                    <a:pt x="458266" y="163384"/>
                    <a:pt x="472735" y="142567"/>
                    <a:pt x="489861" y="115106"/>
                  </a:cubicBezTo>
                  <a:cubicBezTo>
                    <a:pt x="506987" y="87645"/>
                    <a:pt x="514369" y="72734"/>
                    <a:pt x="512006" y="70372"/>
                  </a:cubicBezTo>
                  <a:cubicBezTo>
                    <a:pt x="510826" y="69191"/>
                    <a:pt x="501376" y="73029"/>
                    <a:pt x="483660" y="81888"/>
                  </a:cubicBezTo>
                  <a:cubicBezTo>
                    <a:pt x="468306" y="90746"/>
                    <a:pt x="450146" y="96209"/>
                    <a:pt x="429182" y="98275"/>
                  </a:cubicBezTo>
                  <a:cubicBezTo>
                    <a:pt x="408217" y="100342"/>
                    <a:pt x="394192" y="98718"/>
                    <a:pt x="387105" y="93403"/>
                  </a:cubicBezTo>
                  <a:cubicBezTo>
                    <a:pt x="380609" y="87498"/>
                    <a:pt x="376180" y="78935"/>
                    <a:pt x="373818" y="67714"/>
                  </a:cubicBezTo>
                  <a:cubicBezTo>
                    <a:pt x="372046" y="59447"/>
                    <a:pt x="371603" y="54575"/>
                    <a:pt x="372489" y="53098"/>
                  </a:cubicBezTo>
                  <a:cubicBezTo>
                    <a:pt x="373375" y="51622"/>
                    <a:pt x="377361" y="52065"/>
                    <a:pt x="384448" y="54427"/>
                  </a:cubicBezTo>
                  <a:cubicBezTo>
                    <a:pt x="394487" y="56199"/>
                    <a:pt x="420176" y="47340"/>
                    <a:pt x="461514" y="27852"/>
                  </a:cubicBezTo>
                  <a:cubicBezTo>
                    <a:pt x="494585" y="12498"/>
                    <a:pt x="518946" y="3492"/>
                    <a:pt x="534595" y="835"/>
                  </a:cubicBezTo>
                  <a:cubicBezTo>
                    <a:pt x="538508" y="170"/>
                    <a:pt x="542374" y="-97"/>
                    <a:pt x="546194" y="3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86C6BF4-502A-1C30-F35B-7B195FFE90C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787780" y="658778"/>
              <a:ext cx="513464" cy="738406"/>
            </a:xfrm>
            <a:custGeom>
              <a:avLst/>
              <a:gdLst/>
              <a:ahLst/>
              <a:cxnLst/>
              <a:rect l="l" t="t" r="r" b="b"/>
              <a:pathLst>
                <a:path w="513464" h="738406">
                  <a:moveTo>
                    <a:pt x="363891" y="439193"/>
                  </a:moveTo>
                  <a:lnTo>
                    <a:pt x="346175" y="469311"/>
                  </a:lnTo>
                  <a:cubicBezTo>
                    <a:pt x="324324" y="502972"/>
                    <a:pt x="321962" y="520394"/>
                    <a:pt x="339088" y="521575"/>
                  </a:cubicBezTo>
                  <a:cubicBezTo>
                    <a:pt x="354443" y="523346"/>
                    <a:pt x="363448" y="523199"/>
                    <a:pt x="366106" y="521132"/>
                  </a:cubicBezTo>
                  <a:cubicBezTo>
                    <a:pt x="368763" y="519065"/>
                    <a:pt x="370683" y="511535"/>
                    <a:pt x="371864" y="498543"/>
                  </a:cubicBezTo>
                  <a:cubicBezTo>
                    <a:pt x="373045" y="480827"/>
                    <a:pt x="372159" y="466654"/>
                    <a:pt x="369206" y="456024"/>
                  </a:cubicBezTo>
                  <a:close/>
                  <a:moveTo>
                    <a:pt x="347061" y="381614"/>
                  </a:moveTo>
                  <a:cubicBezTo>
                    <a:pt x="342927" y="381614"/>
                    <a:pt x="340712" y="382205"/>
                    <a:pt x="340417" y="383386"/>
                  </a:cubicBezTo>
                  <a:cubicBezTo>
                    <a:pt x="340122" y="384567"/>
                    <a:pt x="341746" y="386929"/>
                    <a:pt x="345289" y="390473"/>
                  </a:cubicBezTo>
                  <a:cubicBezTo>
                    <a:pt x="350013" y="396378"/>
                    <a:pt x="354000" y="399331"/>
                    <a:pt x="357248" y="399331"/>
                  </a:cubicBezTo>
                  <a:cubicBezTo>
                    <a:pt x="360496" y="399331"/>
                    <a:pt x="360939" y="396378"/>
                    <a:pt x="358576" y="390473"/>
                  </a:cubicBezTo>
                  <a:cubicBezTo>
                    <a:pt x="356214" y="384567"/>
                    <a:pt x="352376" y="381614"/>
                    <a:pt x="347061" y="381614"/>
                  </a:cubicBezTo>
                  <a:close/>
                  <a:moveTo>
                    <a:pt x="143321" y="11782"/>
                  </a:moveTo>
                  <a:cubicBezTo>
                    <a:pt x="144502" y="11487"/>
                    <a:pt x="150260" y="14735"/>
                    <a:pt x="160594" y="21526"/>
                  </a:cubicBezTo>
                  <a:cubicBezTo>
                    <a:pt x="170929" y="28318"/>
                    <a:pt x="182002" y="34962"/>
                    <a:pt x="193813" y="41458"/>
                  </a:cubicBezTo>
                  <a:cubicBezTo>
                    <a:pt x="202671" y="45001"/>
                    <a:pt x="208872" y="50021"/>
                    <a:pt x="212415" y="56516"/>
                  </a:cubicBezTo>
                  <a:cubicBezTo>
                    <a:pt x="215958" y="63013"/>
                    <a:pt x="220092" y="76300"/>
                    <a:pt x="224817" y="96379"/>
                  </a:cubicBezTo>
                  <a:cubicBezTo>
                    <a:pt x="231313" y="125906"/>
                    <a:pt x="233085" y="143032"/>
                    <a:pt x="230132" y="147757"/>
                  </a:cubicBezTo>
                  <a:cubicBezTo>
                    <a:pt x="225407" y="152481"/>
                    <a:pt x="221569" y="166211"/>
                    <a:pt x="218616" y="188947"/>
                  </a:cubicBezTo>
                  <a:cubicBezTo>
                    <a:pt x="215663" y="211684"/>
                    <a:pt x="215368" y="228367"/>
                    <a:pt x="217730" y="238997"/>
                  </a:cubicBezTo>
                  <a:cubicBezTo>
                    <a:pt x="220092" y="250807"/>
                    <a:pt x="221864" y="263504"/>
                    <a:pt x="223045" y="277087"/>
                  </a:cubicBezTo>
                  <a:lnTo>
                    <a:pt x="223931" y="296575"/>
                  </a:lnTo>
                  <a:lnTo>
                    <a:pt x="191155" y="295689"/>
                  </a:lnTo>
                  <a:lnTo>
                    <a:pt x="159266" y="293918"/>
                  </a:lnTo>
                  <a:lnTo>
                    <a:pt x="135349" y="336437"/>
                  </a:lnTo>
                  <a:cubicBezTo>
                    <a:pt x="118813" y="364193"/>
                    <a:pt x="100801" y="384567"/>
                    <a:pt x="81313" y="397559"/>
                  </a:cubicBezTo>
                  <a:cubicBezTo>
                    <a:pt x="63597" y="409961"/>
                    <a:pt x="49571" y="416309"/>
                    <a:pt x="39237" y="416604"/>
                  </a:cubicBezTo>
                  <a:cubicBezTo>
                    <a:pt x="28902" y="416900"/>
                    <a:pt x="19896" y="412028"/>
                    <a:pt x="12219" y="401988"/>
                  </a:cubicBezTo>
                  <a:cubicBezTo>
                    <a:pt x="408" y="387225"/>
                    <a:pt x="-2840" y="376595"/>
                    <a:pt x="2475" y="370099"/>
                  </a:cubicBezTo>
                  <a:cubicBezTo>
                    <a:pt x="4837" y="368327"/>
                    <a:pt x="7495" y="367736"/>
                    <a:pt x="10447" y="368327"/>
                  </a:cubicBezTo>
                  <a:cubicBezTo>
                    <a:pt x="23439" y="370689"/>
                    <a:pt x="52967" y="343524"/>
                    <a:pt x="99030" y="286831"/>
                  </a:cubicBezTo>
                  <a:cubicBezTo>
                    <a:pt x="119699" y="262028"/>
                    <a:pt x="131953" y="245050"/>
                    <a:pt x="135791" y="235896"/>
                  </a:cubicBezTo>
                  <a:cubicBezTo>
                    <a:pt x="139630" y="226743"/>
                    <a:pt x="138006" y="219213"/>
                    <a:pt x="130919" y="213308"/>
                  </a:cubicBezTo>
                  <a:cubicBezTo>
                    <a:pt x="125605" y="207993"/>
                    <a:pt x="126490" y="202530"/>
                    <a:pt x="133577" y="196920"/>
                  </a:cubicBezTo>
                  <a:cubicBezTo>
                    <a:pt x="140663" y="191310"/>
                    <a:pt x="144207" y="185256"/>
                    <a:pt x="144207" y="178760"/>
                  </a:cubicBezTo>
                  <a:cubicBezTo>
                    <a:pt x="144207" y="174036"/>
                    <a:pt x="143616" y="171674"/>
                    <a:pt x="142435" y="171674"/>
                  </a:cubicBezTo>
                  <a:cubicBezTo>
                    <a:pt x="140663" y="171083"/>
                    <a:pt x="135939" y="173445"/>
                    <a:pt x="128262" y="178760"/>
                  </a:cubicBezTo>
                  <a:cubicBezTo>
                    <a:pt x="117042" y="185847"/>
                    <a:pt x="106412" y="194410"/>
                    <a:pt x="96372" y="204449"/>
                  </a:cubicBezTo>
                  <a:cubicBezTo>
                    <a:pt x="85742" y="214489"/>
                    <a:pt x="79394" y="218622"/>
                    <a:pt x="77327" y="216851"/>
                  </a:cubicBezTo>
                  <a:cubicBezTo>
                    <a:pt x="75260" y="215079"/>
                    <a:pt x="77475" y="206812"/>
                    <a:pt x="83971" y="192048"/>
                  </a:cubicBezTo>
                  <a:cubicBezTo>
                    <a:pt x="92238" y="174331"/>
                    <a:pt x="95634" y="162077"/>
                    <a:pt x="94158" y="155286"/>
                  </a:cubicBezTo>
                  <a:cubicBezTo>
                    <a:pt x="92681" y="148495"/>
                    <a:pt x="84561" y="140079"/>
                    <a:pt x="69798" y="130040"/>
                  </a:cubicBezTo>
                  <a:cubicBezTo>
                    <a:pt x="52672" y="117639"/>
                    <a:pt x="43518" y="107599"/>
                    <a:pt x="42337" y="99922"/>
                  </a:cubicBezTo>
                  <a:cubicBezTo>
                    <a:pt x="41746" y="95198"/>
                    <a:pt x="42632" y="92540"/>
                    <a:pt x="44994" y="91949"/>
                  </a:cubicBezTo>
                  <a:cubicBezTo>
                    <a:pt x="47356" y="91359"/>
                    <a:pt x="53557" y="91949"/>
                    <a:pt x="63597" y="93721"/>
                  </a:cubicBezTo>
                  <a:cubicBezTo>
                    <a:pt x="79541" y="96083"/>
                    <a:pt x="95782" y="100217"/>
                    <a:pt x="112317" y="106123"/>
                  </a:cubicBezTo>
                  <a:cubicBezTo>
                    <a:pt x="131805" y="112028"/>
                    <a:pt x="143026" y="114095"/>
                    <a:pt x="145979" y="112324"/>
                  </a:cubicBezTo>
                  <a:cubicBezTo>
                    <a:pt x="148931" y="110552"/>
                    <a:pt x="150408" y="101398"/>
                    <a:pt x="150408" y="84863"/>
                  </a:cubicBezTo>
                  <a:cubicBezTo>
                    <a:pt x="150408" y="65375"/>
                    <a:pt x="145388" y="51202"/>
                    <a:pt x="135349" y="42343"/>
                  </a:cubicBezTo>
                  <a:cubicBezTo>
                    <a:pt x="128853" y="35847"/>
                    <a:pt x="124571" y="31123"/>
                    <a:pt x="122504" y="28170"/>
                  </a:cubicBezTo>
                  <a:cubicBezTo>
                    <a:pt x="120437" y="25217"/>
                    <a:pt x="119994" y="22708"/>
                    <a:pt x="121175" y="20641"/>
                  </a:cubicBezTo>
                  <a:cubicBezTo>
                    <a:pt x="122357" y="18574"/>
                    <a:pt x="125605" y="16950"/>
                    <a:pt x="130919" y="15769"/>
                  </a:cubicBezTo>
                  <a:cubicBezTo>
                    <a:pt x="138006" y="13406"/>
                    <a:pt x="142140" y="12078"/>
                    <a:pt x="143321" y="11782"/>
                  </a:cubicBezTo>
                  <a:close/>
                  <a:moveTo>
                    <a:pt x="313953" y="45"/>
                  </a:moveTo>
                  <a:cubicBezTo>
                    <a:pt x="316241" y="193"/>
                    <a:pt x="319305" y="710"/>
                    <a:pt x="323143" y="1595"/>
                  </a:cubicBezTo>
                  <a:cubicBezTo>
                    <a:pt x="334364" y="3958"/>
                    <a:pt x="345880" y="9273"/>
                    <a:pt x="357691" y="17540"/>
                  </a:cubicBezTo>
                  <a:cubicBezTo>
                    <a:pt x="369502" y="25808"/>
                    <a:pt x="375407" y="32304"/>
                    <a:pt x="375407" y="37028"/>
                  </a:cubicBezTo>
                  <a:cubicBezTo>
                    <a:pt x="375407" y="44706"/>
                    <a:pt x="377474" y="50316"/>
                    <a:pt x="381608" y="53859"/>
                  </a:cubicBezTo>
                  <a:cubicBezTo>
                    <a:pt x="385742" y="57402"/>
                    <a:pt x="390171" y="58288"/>
                    <a:pt x="394895" y="56516"/>
                  </a:cubicBezTo>
                  <a:cubicBezTo>
                    <a:pt x="401391" y="54154"/>
                    <a:pt x="404492" y="51349"/>
                    <a:pt x="404196" y="48101"/>
                  </a:cubicBezTo>
                  <a:cubicBezTo>
                    <a:pt x="403901" y="44853"/>
                    <a:pt x="400210" y="42048"/>
                    <a:pt x="393124" y="39686"/>
                  </a:cubicBezTo>
                  <a:cubicBezTo>
                    <a:pt x="379541" y="36733"/>
                    <a:pt x="377179" y="32304"/>
                    <a:pt x="386037" y="26399"/>
                  </a:cubicBezTo>
                  <a:cubicBezTo>
                    <a:pt x="390171" y="24627"/>
                    <a:pt x="396076" y="23151"/>
                    <a:pt x="403754" y="21969"/>
                  </a:cubicBezTo>
                  <a:cubicBezTo>
                    <a:pt x="417336" y="19017"/>
                    <a:pt x="438153" y="18721"/>
                    <a:pt x="466204" y="21084"/>
                  </a:cubicBezTo>
                  <a:cubicBezTo>
                    <a:pt x="494255" y="23446"/>
                    <a:pt x="509462" y="26399"/>
                    <a:pt x="511824" y="29942"/>
                  </a:cubicBezTo>
                  <a:cubicBezTo>
                    <a:pt x="514777" y="34666"/>
                    <a:pt x="513744" y="40129"/>
                    <a:pt x="508724" y="46330"/>
                  </a:cubicBezTo>
                  <a:cubicBezTo>
                    <a:pt x="503704" y="52530"/>
                    <a:pt x="495584" y="57993"/>
                    <a:pt x="484364" y="62717"/>
                  </a:cubicBezTo>
                  <a:cubicBezTo>
                    <a:pt x="469600" y="68623"/>
                    <a:pt x="450998" y="82205"/>
                    <a:pt x="428557" y="103465"/>
                  </a:cubicBezTo>
                  <a:cubicBezTo>
                    <a:pt x="406116" y="124725"/>
                    <a:pt x="390466" y="138603"/>
                    <a:pt x="381608" y="145099"/>
                  </a:cubicBezTo>
                  <a:cubicBezTo>
                    <a:pt x="373340" y="150414"/>
                    <a:pt x="365958" y="157944"/>
                    <a:pt x="359462" y="167688"/>
                  </a:cubicBezTo>
                  <a:cubicBezTo>
                    <a:pt x="352966" y="177432"/>
                    <a:pt x="350899" y="183485"/>
                    <a:pt x="353262" y="185847"/>
                  </a:cubicBezTo>
                  <a:cubicBezTo>
                    <a:pt x="355624" y="188209"/>
                    <a:pt x="362710" y="183780"/>
                    <a:pt x="374521" y="172560"/>
                  </a:cubicBezTo>
                  <a:cubicBezTo>
                    <a:pt x="383380" y="164292"/>
                    <a:pt x="389876" y="159863"/>
                    <a:pt x="394009" y="159272"/>
                  </a:cubicBezTo>
                  <a:cubicBezTo>
                    <a:pt x="398143" y="158682"/>
                    <a:pt x="408183" y="160158"/>
                    <a:pt x="424128" y="163701"/>
                  </a:cubicBezTo>
                  <a:cubicBezTo>
                    <a:pt x="445978" y="169016"/>
                    <a:pt x="458675" y="173150"/>
                    <a:pt x="462218" y="176103"/>
                  </a:cubicBezTo>
                  <a:cubicBezTo>
                    <a:pt x="465761" y="179056"/>
                    <a:pt x="466352" y="185699"/>
                    <a:pt x="463989" y="196034"/>
                  </a:cubicBezTo>
                  <a:cubicBezTo>
                    <a:pt x="461627" y="206369"/>
                    <a:pt x="458084" y="211536"/>
                    <a:pt x="453360" y="211536"/>
                  </a:cubicBezTo>
                  <a:cubicBezTo>
                    <a:pt x="449226" y="211536"/>
                    <a:pt x="438596" y="217441"/>
                    <a:pt x="421470" y="229252"/>
                  </a:cubicBezTo>
                  <a:cubicBezTo>
                    <a:pt x="404344" y="241063"/>
                    <a:pt x="388399" y="249922"/>
                    <a:pt x="373635" y="255827"/>
                  </a:cubicBezTo>
                  <a:cubicBezTo>
                    <a:pt x="359462" y="262323"/>
                    <a:pt x="345584" y="270886"/>
                    <a:pt x="332002" y="281516"/>
                  </a:cubicBezTo>
                  <a:cubicBezTo>
                    <a:pt x="318419" y="292146"/>
                    <a:pt x="308675" y="302776"/>
                    <a:pt x="302769" y="313406"/>
                  </a:cubicBezTo>
                  <a:cubicBezTo>
                    <a:pt x="298045" y="321083"/>
                    <a:pt x="297159" y="325512"/>
                    <a:pt x="300112" y="326693"/>
                  </a:cubicBezTo>
                  <a:cubicBezTo>
                    <a:pt x="301884" y="326693"/>
                    <a:pt x="310447" y="323740"/>
                    <a:pt x="325801" y="317835"/>
                  </a:cubicBezTo>
                  <a:cubicBezTo>
                    <a:pt x="342927" y="311929"/>
                    <a:pt x="361677" y="310601"/>
                    <a:pt x="382051" y="313849"/>
                  </a:cubicBezTo>
                  <a:cubicBezTo>
                    <a:pt x="402425" y="317097"/>
                    <a:pt x="416155" y="323740"/>
                    <a:pt x="423242" y="333780"/>
                  </a:cubicBezTo>
                  <a:cubicBezTo>
                    <a:pt x="434462" y="347953"/>
                    <a:pt x="441696" y="368032"/>
                    <a:pt x="444944" y="394016"/>
                  </a:cubicBezTo>
                  <a:cubicBezTo>
                    <a:pt x="448192" y="420000"/>
                    <a:pt x="449816" y="470197"/>
                    <a:pt x="449816" y="544606"/>
                  </a:cubicBezTo>
                  <a:lnTo>
                    <a:pt x="450702" y="688110"/>
                  </a:lnTo>
                  <a:lnTo>
                    <a:pt x="433872" y="711141"/>
                  </a:lnTo>
                  <a:cubicBezTo>
                    <a:pt x="422061" y="726495"/>
                    <a:pt x="413497" y="735059"/>
                    <a:pt x="408183" y="736830"/>
                  </a:cubicBezTo>
                  <a:cubicBezTo>
                    <a:pt x="391057" y="743326"/>
                    <a:pt x="365663" y="729744"/>
                    <a:pt x="332002" y="696082"/>
                  </a:cubicBezTo>
                  <a:cubicBezTo>
                    <a:pt x="307199" y="671870"/>
                    <a:pt x="291549" y="660059"/>
                    <a:pt x="285053" y="660649"/>
                  </a:cubicBezTo>
                  <a:cubicBezTo>
                    <a:pt x="275604" y="661830"/>
                    <a:pt x="270142" y="661535"/>
                    <a:pt x="268665" y="659763"/>
                  </a:cubicBezTo>
                  <a:cubicBezTo>
                    <a:pt x="267189" y="657992"/>
                    <a:pt x="269108" y="654301"/>
                    <a:pt x="274423" y="648691"/>
                  </a:cubicBezTo>
                  <a:cubicBezTo>
                    <a:pt x="279738" y="643080"/>
                    <a:pt x="282248" y="638651"/>
                    <a:pt x="281953" y="635403"/>
                  </a:cubicBezTo>
                  <a:cubicBezTo>
                    <a:pt x="281657" y="632155"/>
                    <a:pt x="278262" y="625216"/>
                    <a:pt x="271766" y="614586"/>
                  </a:cubicBezTo>
                  <a:cubicBezTo>
                    <a:pt x="263498" y="599823"/>
                    <a:pt x="256707" y="575905"/>
                    <a:pt x="251392" y="542835"/>
                  </a:cubicBezTo>
                  <a:cubicBezTo>
                    <a:pt x="246077" y="509764"/>
                    <a:pt x="244600" y="483780"/>
                    <a:pt x="246963" y="464882"/>
                  </a:cubicBezTo>
                  <a:cubicBezTo>
                    <a:pt x="249325" y="451890"/>
                    <a:pt x="250063" y="443917"/>
                    <a:pt x="249177" y="440965"/>
                  </a:cubicBezTo>
                  <a:cubicBezTo>
                    <a:pt x="248291" y="438012"/>
                    <a:pt x="245486" y="436536"/>
                    <a:pt x="240762" y="436536"/>
                  </a:cubicBezTo>
                  <a:cubicBezTo>
                    <a:pt x="227179" y="436536"/>
                    <a:pt x="218321" y="453366"/>
                    <a:pt x="214187" y="487028"/>
                  </a:cubicBezTo>
                  <a:cubicBezTo>
                    <a:pt x="212415" y="505925"/>
                    <a:pt x="210644" y="517146"/>
                    <a:pt x="208872" y="520689"/>
                  </a:cubicBezTo>
                  <a:cubicBezTo>
                    <a:pt x="203557" y="528366"/>
                    <a:pt x="197799" y="552431"/>
                    <a:pt x="191598" y="592884"/>
                  </a:cubicBezTo>
                  <a:cubicBezTo>
                    <a:pt x="185397" y="633336"/>
                    <a:pt x="182888" y="658582"/>
                    <a:pt x="184069" y="668622"/>
                  </a:cubicBezTo>
                  <a:cubicBezTo>
                    <a:pt x="188793" y="695196"/>
                    <a:pt x="180525" y="708484"/>
                    <a:pt x="159266" y="708484"/>
                  </a:cubicBezTo>
                  <a:cubicBezTo>
                    <a:pt x="146274" y="708484"/>
                    <a:pt x="134906" y="696378"/>
                    <a:pt x="125162" y="672165"/>
                  </a:cubicBezTo>
                  <a:cubicBezTo>
                    <a:pt x="115418" y="647952"/>
                    <a:pt x="113203" y="626102"/>
                    <a:pt x="118518" y="606614"/>
                  </a:cubicBezTo>
                  <a:cubicBezTo>
                    <a:pt x="122652" y="591260"/>
                    <a:pt x="128262" y="565866"/>
                    <a:pt x="135349" y="530433"/>
                  </a:cubicBezTo>
                  <a:cubicBezTo>
                    <a:pt x="140073" y="506811"/>
                    <a:pt x="148193" y="479498"/>
                    <a:pt x="159709" y="448494"/>
                  </a:cubicBezTo>
                  <a:cubicBezTo>
                    <a:pt x="171224" y="417490"/>
                    <a:pt x="179935" y="399036"/>
                    <a:pt x="185841" y="393130"/>
                  </a:cubicBezTo>
                  <a:cubicBezTo>
                    <a:pt x="189384" y="390768"/>
                    <a:pt x="200604" y="377776"/>
                    <a:pt x="219502" y="354154"/>
                  </a:cubicBezTo>
                  <a:cubicBezTo>
                    <a:pt x="238400" y="330532"/>
                    <a:pt x="252573" y="312520"/>
                    <a:pt x="262022" y="300118"/>
                  </a:cubicBezTo>
                  <a:cubicBezTo>
                    <a:pt x="274423" y="283583"/>
                    <a:pt x="282543" y="273987"/>
                    <a:pt x="286382" y="271329"/>
                  </a:cubicBezTo>
                  <a:cubicBezTo>
                    <a:pt x="290220" y="268672"/>
                    <a:pt x="289777" y="257894"/>
                    <a:pt x="285053" y="238997"/>
                  </a:cubicBezTo>
                  <a:cubicBezTo>
                    <a:pt x="281510" y="227185"/>
                    <a:pt x="279886" y="218622"/>
                    <a:pt x="280181" y="213308"/>
                  </a:cubicBezTo>
                  <a:cubicBezTo>
                    <a:pt x="280476" y="207993"/>
                    <a:pt x="282396" y="202382"/>
                    <a:pt x="285939" y="196477"/>
                  </a:cubicBezTo>
                  <a:cubicBezTo>
                    <a:pt x="300703" y="173445"/>
                    <a:pt x="300703" y="153662"/>
                    <a:pt x="285939" y="137127"/>
                  </a:cubicBezTo>
                  <a:cubicBezTo>
                    <a:pt x="276490" y="125906"/>
                    <a:pt x="272061" y="118524"/>
                    <a:pt x="272651" y="114981"/>
                  </a:cubicBezTo>
                  <a:cubicBezTo>
                    <a:pt x="273242" y="111438"/>
                    <a:pt x="279443" y="108780"/>
                    <a:pt x="291254" y="107009"/>
                  </a:cubicBezTo>
                  <a:cubicBezTo>
                    <a:pt x="300112" y="106418"/>
                    <a:pt x="305870" y="104794"/>
                    <a:pt x="308527" y="102137"/>
                  </a:cubicBezTo>
                  <a:cubicBezTo>
                    <a:pt x="311185" y="99479"/>
                    <a:pt x="313695" y="93426"/>
                    <a:pt x="316057" y="83977"/>
                  </a:cubicBezTo>
                  <a:cubicBezTo>
                    <a:pt x="320781" y="65670"/>
                    <a:pt x="319010" y="41753"/>
                    <a:pt x="310742" y="12225"/>
                  </a:cubicBezTo>
                  <a:cubicBezTo>
                    <a:pt x="308380" y="5729"/>
                    <a:pt x="307937" y="1891"/>
                    <a:pt x="309413" y="710"/>
                  </a:cubicBezTo>
                  <a:cubicBezTo>
                    <a:pt x="310151" y="119"/>
                    <a:pt x="311664" y="-102"/>
                    <a:pt x="313953" y="4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0C4D008-F0FC-6B5F-7680-C23015873EE5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358891" y="716574"/>
              <a:ext cx="493110" cy="624874"/>
            </a:xfrm>
            <a:custGeom>
              <a:avLst/>
              <a:gdLst/>
              <a:ahLst/>
              <a:cxnLst/>
              <a:rect l="l" t="t" r="r" b="b"/>
              <a:pathLst>
                <a:path w="493110" h="624874">
                  <a:moveTo>
                    <a:pt x="419673" y="459139"/>
                  </a:moveTo>
                  <a:cubicBezTo>
                    <a:pt x="421006" y="458885"/>
                    <a:pt x="422498" y="459012"/>
                    <a:pt x="424149" y="459520"/>
                  </a:cubicBezTo>
                  <a:cubicBezTo>
                    <a:pt x="427451" y="460536"/>
                    <a:pt x="437484" y="465616"/>
                    <a:pt x="454248" y="474760"/>
                  </a:cubicBezTo>
                  <a:cubicBezTo>
                    <a:pt x="475076" y="485936"/>
                    <a:pt x="487014" y="494572"/>
                    <a:pt x="490062" y="500668"/>
                  </a:cubicBezTo>
                  <a:cubicBezTo>
                    <a:pt x="494126" y="507780"/>
                    <a:pt x="494126" y="518194"/>
                    <a:pt x="490062" y="531910"/>
                  </a:cubicBezTo>
                  <a:cubicBezTo>
                    <a:pt x="485998" y="545626"/>
                    <a:pt x="480791" y="554262"/>
                    <a:pt x="474441" y="557818"/>
                  </a:cubicBezTo>
                  <a:cubicBezTo>
                    <a:pt x="468091" y="561374"/>
                    <a:pt x="452597" y="563152"/>
                    <a:pt x="427959" y="563152"/>
                  </a:cubicBezTo>
                  <a:cubicBezTo>
                    <a:pt x="403321" y="563152"/>
                    <a:pt x="391002" y="561374"/>
                    <a:pt x="391002" y="557818"/>
                  </a:cubicBezTo>
                  <a:cubicBezTo>
                    <a:pt x="391002" y="554262"/>
                    <a:pt x="397098" y="544356"/>
                    <a:pt x="409290" y="528100"/>
                  </a:cubicBezTo>
                  <a:cubicBezTo>
                    <a:pt x="419450" y="515400"/>
                    <a:pt x="425165" y="506383"/>
                    <a:pt x="426435" y="501049"/>
                  </a:cubicBezTo>
                  <a:cubicBezTo>
                    <a:pt x="427705" y="495715"/>
                    <a:pt x="425546" y="487968"/>
                    <a:pt x="419958" y="477808"/>
                  </a:cubicBezTo>
                  <a:cubicBezTo>
                    <a:pt x="415386" y="468664"/>
                    <a:pt x="414116" y="463076"/>
                    <a:pt x="416148" y="461044"/>
                  </a:cubicBezTo>
                  <a:cubicBezTo>
                    <a:pt x="417164" y="460028"/>
                    <a:pt x="418339" y="459393"/>
                    <a:pt x="419673" y="459139"/>
                  </a:cubicBezTo>
                  <a:close/>
                  <a:moveTo>
                    <a:pt x="348521" y="315883"/>
                  </a:moveTo>
                  <a:cubicBezTo>
                    <a:pt x="341028" y="316137"/>
                    <a:pt x="329788" y="319566"/>
                    <a:pt x="314802" y="326170"/>
                  </a:cubicBezTo>
                  <a:cubicBezTo>
                    <a:pt x="313278" y="326678"/>
                    <a:pt x="311246" y="327440"/>
                    <a:pt x="308706" y="328456"/>
                  </a:cubicBezTo>
                  <a:cubicBezTo>
                    <a:pt x="294990" y="334552"/>
                    <a:pt x="287243" y="339505"/>
                    <a:pt x="285465" y="343315"/>
                  </a:cubicBezTo>
                  <a:cubicBezTo>
                    <a:pt x="283687" y="347125"/>
                    <a:pt x="285846" y="353094"/>
                    <a:pt x="291942" y="361222"/>
                  </a:cubicBezTo>
                  <a:cubicBezTo>
                    <a:pt x="300070" y="370874"/>
                    <a:pt x="307563" y="375192"/>
                    <a:pt x="314421" y="374176"/>
                  </a:cubicBezTo>
                  <a:cubicBezTo>
                    <a:pt x="321279" y="373160"/>
                    <a:pt x="328772" y="366810"/>
                    <a:pt x="336900" y="355126"/>
                  </a:cubicBezTo>
                  <a:cubicBezTo>
                    <a:pt x="346552" y="342426"/>
                    <a:pt x="352775" y="335441"/>
                    <a:pt x="355569" y="334171"/>
                  </a:cubicBezTo>
                  <a:cubicBezTo>
                    <a:pt x="358363" y="332901"/>
                    <a:pt x="359760" y="329726"/>
                    <a:pt x="359760" y="324646"/>
                  </a:cubicBezTo>
                  <a:cubicBezTo>
                    <a:pt x="359760" y="318550"/>
                    <a:pt x="356014" y="315629"/>
                    <a:pt x="348521" y="315883"/>
                  </a:cubicBezTo>
                  <a:close/>
                  <a:moveTo>
                    <a:pt x="277083" y="135289"/>
                  </a:moveTo>
                  <a:cubicBezTo>
                    <a:pt x="274289" y="134527"/>
                    <a:pt x="271622" y="135416"/>
                    <a:pt x="269082" y="137956"/>
                  </a:cubicBezTo>
                  <a:cubicBezTo>
                    <a:pt x="267050" y="140496"/>
                    <a:pt x="251556" y="143798"/>
                    <a:pt x="222600" y="147862"/>
                  </a:cubicBezTo>
                  <a:lnTo>
                    <a:pt x="179928" y="153958"/>
                  </a:lnTo>
                  <a:lnTo>
                    <a:pt x="198978" y="160816"/>
                  </a:lnTo>
                  <a:cubicBezTo>
                    <a:pt x="208122" y="163864"/>
                    <a:pt x="215615" y="165007"/>
                    <a:pt x="221457" y="164245"/>
                  </a:cubicBezTo>
                  <a:cubicBezTo>
                    <a:pt x="227299" y="163483"/>
                    <a:pt x="236824" y="160562"/>
                    <a:pt x="250032" y="155482"/>
                  </a:cubicBezTo>
                  <a:cubicBezTo>
                    <a:pt x="270860" y="147862"/>
                    <a:pt x="281274" y="142528"/>
                    <a:pt x="281274" y="139480"/>
                  </a:cubicBezTo>
                  <a:cubicBezTo>
                    <a:pt x="281274" y="137448"/>
                    <a:pt x="279877" y="136051"/>
                    <a:pt x="277083" y="135289"/>
                  </a:cubicBezTo>
                  <a:close/>
                  <a:moveTo>
                    <a:pt x="303372" y="415"/>
                  </a:moveTo>
                  <a:cubicBezTo>
                    <a:pt x="315564" y="-855"/>
                    <a:pt x="326740" y="796"/>
                    <a:pt x="336900" y="5368"/>
                  </a:cubicBezTo>
                  <a:cubicBezTo>
                    <a:pt x="352648" y="12480"/>
                    <a:pt x="363824" y="19338"/>
                    <a:pt x="370428" y="25942"/>
                  </a:cubicBezTo>
                  <a:cubicBezTo>
                    <a:pt x="377032" y="32546"/>
                    <a:pt x="380334" y="39912"/>
                    <a:pt x="380334" y="48040"/>
                  </a:cubicBezTo>
                  <a:cubicBezTo>
                    <a:pt x="380334" y="57692"/>
                    <a:pt x="377667" y="70392"/>
                    <a:pt x="372333" y="86140"/>
                  </a:cubicBezTo>
                  <a:cubicBezTo>
                    <a:pt x="366999" y="101888"/>
                    <a:pt x="360776" y="114842"/>
                    <a:pt x="353664" y="125002"/>
                  </a:cubicBezTo>
                  <a:cubicBezTo>
                    <a:pt x="347060" y="134146"/>
                    <a:pt x="343758" y="140369"/>
                    <a:pt x="343758" y="143671"/>
                  </a:cubicBezTo>
                  <a:cubicBezTo>
                    <a:pt x="343758" y="146973"/>
                    <a:pt x="338424" y="155990"/>
                    <a:pt x="327756" y="170722"/>
                  </a:cubicBezTo>
                  <a:cubicBezTo>
                    <a:pt x="321152" y="180374"/>
                    <a:pt x="315564" y="186343"/>
                    <a:pt x="310992" y="188629"/>
                  </a:cubicBezTo>
                  <a:cubicBezTo>
                    <a:pt x="306420" y="190915"/>
                    <a:pt x="299562" y="192058"/>
                    <a:pt x="290418" y="192058"/>
                  </a:cubicBezTo>
                  <a:cubicBezTo>
                    <a:pt x="279242" y="192058"/>
                    <a:pt x="273400" y="192820"/>
                    <a:pt x="272892" y="194344"/>
                  </a:cubicBezTo>
                  <a:cubicBezTo>
                    <a:pt x="272892" y="195360"/>
                    <a:pt x="274670" y="197900"/>
                    <a:pt x="278226" y="201964"/>
                  </a:cubicBezTo>
                  <a:cubicBezTo>
                    <a:pt x="283814" y="208568"/>
                    <a:pt x="286354" y="214410"/>
                    <a:pt x="285846" y="219490"/>
                  </a:cubicBezTo>
                  <a:cubicBezTo>
                    <a:pt x="284830" y="223046"/>
                    <a:pt x="286354" y="224824"/>
                    <a:pt x="290418" y="224824"/>
                  </a:cubicBezTo>
                  <a:cubicBezTo>
                    <a:pt x="297022" y="224824"/>
                    <a:pt x="323184" y="217966"/>
                    <a:pt x="368904" y="204250"/>
                  </a:cubicBezTo>
                  <a:cubicBezTo>
                    <a:pt x="395828" y="196122"/>
                    <a:pt x="414624" y="191169"/>
                    <a:pt x="425292" y="189391"/>
                  </a:cubicBezTo>
                  <a:cubicBezTo>
                    <a:pt x="435960" y="187613"/>
                    <a:pt x="445866" y="187994"/>
                    <a:pt x="455010" y="190534"/>
                  </a:cubicBezTo>
                  <a:cubicBezTo>
                    <a:pt x="469742" y="193582"/>
                    <a:pt x="477743" y="198789"/>
                    <a:pt x="479013" y="206155"/>
                  </a:cubicBezTo>
                  <a:cubicBezTo>
                    <a:pt x="480283" y="213521"/>
                    <a:pt x="478378" y="219236"/>
                    <a:pt x="473298" y="223300"/>
                  </a:cubicBezTo>
                  <a:cubicBezTo>
                    <a:pt x="468218" y="227364"/>
                    <a:pt x="443072" y="232444"/>
                    <a:pt x="397860" y="238540"/>
                  </a:cubicBezTo>
                  <a:cubicBezTo>
                    <a:pt x="347060" y="246668"/>
                    <a:pt x="312516" y="253272"/>
                    <a:pt x="294228" y="258352"/>
                  </a:cubicBezTo>
                  <a:cubicBezTo>
                    <a:pt x="275940" y="263432"/>
                    <a:pt x="263240" y="270290"/>
                    <a:pt x="256128" y="278926"/>
                  </a:cubicBezTo>
                  <a:cubicBezTo>
                    <a:pt x="246476" y="290610"/>
                    <a:pt x="236189" y="304707"/>
                    <a:pt x="225267" y="321217"/>
                  </a:cubicBezTo>
                  <a:cubicBezTo>
                    <a:pt x="214345" y="337727"/>
                    <a:pt x="209392" y="346744"/>
                    <a:pt x="210408" y="348268"/>
                  </a:cubicBezTo>
                  <a:cubicBezTo>
                    <a:pt x="212440" y="349284"/>
                    <a:pt x="220822" y="344712"/>
                    <a:pt x="235554" y="334552"/>
                  </a:cubicBezTo>
                  <a:cubicBezTo>
                    <a:pt x="270606" y="310676"/>
                    <a:pt x="306166" y="294420"/>
                    <a:pt x="342234" y="285784"/>
                  </a:cubicBezTo>
                  <a:cubicBezTo>
                    <a:pt x="378302" y="277148"/>
                    <a:pt x="398368" y="280450"/>
                    <a:pt x="402432" y="295690"/>
                  </a:cubicBezTo>
                  <a:cubicBezTo>
                    <a:pt x="405480" y="306866"/>
                    <a:pt x="399892" y="324138"/>
                    <a:pt x="385668" y="347506"/>
                  </a:cubicBezTo>
                  <a:cubicBezTo>
                    <a:pt x="371444" y="370874"/>
                    <a:pt x="352140" y="393734"/>
                    <a:pt x="327756" y="416086"/>
                  </a:cubicBezTo>
                  <a:cubicBezTo>
                    <a:pt x="327756" y="416594"/>
                    <a:pt x="327502" y="417102"/>
                    <a:pt x="326994" y="417610"/>
                  </a:cubicBezTo>
                  <a:cubicBezTo>
                    <a:pt x="320898" y="422690"/>
                    <a:pt x="317215" y="429802"/>
                    <a:pt x="315945" y="438946"/>
                  </a:cubicBezTo>
                  <a:cubicBezTo>
                    <a:pt x="314675" y="448090"/>
                    <a:pt x="313786" y="476030"/>
                    <a:pt x="313278" y="522766"/>
                  </a:cubicBezTo>
                  <a:cubicBezTo>
                    <a:pt x="313278" y="527338"/>
                    <a:pt x="313278" y="530894"/>
                    <a:pt x="313278" y="533434"/>
                  </a:cubicBezTo>
                  <a:cubicBezTo>
                    <a:pt x="313278" y="557310"/>
                    <a:pt x="312516" y="573185"/>
                    <a:pt x="310992" y="581059"/>
                  </a:cubicBezTo>
                  <a:cubicBezTo>
                    <a:pt x="309468" y="588933"/>
                    <a:pt x="306674" y="594902"/>
                    <a:pt x="302610" y="598966"/>
                  </a:cubicBezTo>
                  <a:cubicBezTo>
                    <a:pt x="294990" y="606586"/>
                    <a:pt x="286608" y="609761"/>
                    <a:pt x="277464" y="608491"/>
                  </a:cubicBezTo>
                  <a:cubicBezTo>
                    <a:pt x="268320" y="607221"/>
                    <a:pt x="255620" y="601506"/>
                    <a:pt x="239364" y="591346"/>
                  </a:cubicBezTo>
                  <a:cubicBezTo>
                    <a:pt x="220568" y="579662"/>
                    <a:pt x="208249" y="573820"/>
                    <a:pt x="202407" y="573820"/>
                  </a:cubicBezTo>
                  <a:cubicBezTo>
                    <a:pt x="196565" y="573820"/>
                    <a:pt x="186405" y="582329"/>
                    <a:pt x="171927" y="599347"/>
                  </a:cubicBezTo>
                  <a:cubicBezTo>
                    <a:pt x="157449" y="616365"/>
                    <a:pt x="147162" y="624874"/>
                    <a:pt x="141066" y="624874"/>
                  </a:cubicBezTo>
                  <a:cubicBezTo>
                    <a:pt x="123794" y="624874"/>
                    <a:pt x="113634" y="607094"/>
                    <a:pt x="110586" y="571534"/>
                  </a:cubicBezTo>
                  <a:cubicBezTo>
                    <a:pt x="108554" y="542070"/>
                    <a:pt x="112999" y="521877"/>
                    <a:pt x="123921" y="510955"/>
                  </a:cubicBezTo>
                  <a:cubicBezTo>
                    <a:pt x="134843" y="500033"/>
                    <a:pt x="151480" y="499906"/>
                    <a:pt x="173832" y="510574"/>
                  </a:cubicBezTo>
                  <a:cubicBezTo>
                    <a:pt x="188056" y="516670"/>
                    <a:pt x="197708" y="519718"/>
                    <a:pt x="202788" y="519718"/>
                  </a:cubicBezTo>
                  <a:cubicBezTo>
                    <a:pt x="207868" y="519718"/>
                    <a:pt x="217012" y="516162"/>
                    <a:pt x="230220" y="509050"/>
                  </a:cubicBezTo>
                  <a:cubicBezTo>
                    <a:pt x="242920" y="501938"/>
                    <a:pt x="250667" y="493810"/>
                    <a:pt x="253461" y="484666"/>
                  </a:cubicBezTo>
                  <a:cubicBezTo>
                    <a:pt x="256255" y="475522"/>
                    <a:pt x="254350" y="464346"/>
                    <a:pt x="247746" y="451138"/>
                  </a:cubicBezTo>
                  <a:cubicBezTo>
                    <a:pt x="242158" y="439454"/>
                    <a:pt x="239364" y="424595"/>
                    <a:pt x="239364" y="406561"/>
                  </a:cubicBezTo>
                  <a:cubicBezTo>
                    <a:pt x="239364" y="388527"/>
                    <a:pt x="237840" y="379510"/>
                    <a:pt x="234792" y="379510"/>
                  </a:cubicBezTo>
                  <a:cubicBezTo>
                    <a:pt x="231744" y="379510"/>
                    <a:pt x="220314" y="387130"/>
                    <a:pt x="200502" y="402370"/>
                  </a:cubicBezTo>
                  <a:cubicBezTo>
                    <a:pt x="175102" y="420658"/>
                    <a:pt x="157703" y="432342"/>
                    <a:pt x="148305" y="437422"/>
                  </a:cubicBezTo>
                  <a:cubicBezTo>
                    <a:pt x="138907" y="442502"/>
                    <a:pt x="132938" y="442502"/>
                    <a:pt x="130398" y="437422"/>
                  </a:cubicBezTo>
                  <a:cubicBezTo>
                    <a:pt x="125318" y="429802"/>
                    <a:pt x="123540" y="420912"/>
                    <a:pt x="125064" y="410752"/>
                  </a:cubicBezTo>
                  <a:cubicBezTo>
                    <a:pt x="126588" y="400592"/>
                    <a:pt x="130652" y="393480"/>
                    <a:pt x="137256" y="389416"/>
                  </a:cubicBezTo>
                  <a:cubicBezTo>
                    <a:pt x="144368" y="384844"/>
                    <a:pt x="158338" y="367445"/>
                    <a:pt x="179166" y="337219"/>
                  </a:cubicBezTo>
                  <a:cubicBezTo>
                    <a:pt x="199994" y="306993"/>
                    <a:pt x="209392" y="290864"/>
                    <a:pt x="207360" y="288832"/>
                  </a:cubicBezTo>
                  <a:cubicBezTo>
                    <a:pt x="204820" y="286292"/>
                    <a:pt x="189326" y="291626"/>
                    <a:pt x="160878" y="304834"/>
                  </a:cubicBezTo>
                  <a:cubicBezTo>
                    <a:pt x="94330" y="334298"/>
                    <a:pt x="51404" y="349030"/>
                    <a:pt x="32100" y="349030"/>
                  </a:cubicBezTo>
                  <a:cubicBezTo>
                    <a:pt x="19908" y="349030"/>
                    <a:pt x="10002" y="345220"/>
                    <a:pt x="2382" y="337600"/>
                  </a:cubicBezTo>
                  <a:cubicBezTo>
                    <a:pt x="-158" y="335060"/>
                    <a:pt x="-666" y="332774"/>
                    <a:pt x="858" y="330742"/>
                  </a:cubicBezTo>
                  <a:cubicBezTo>
                    <a:pt x="2382" y="329218"/>
                    <a:pt x="34894" y="317153"/>
                    <a:pt x="98394" y="294547"/>
                  </a:cubicBezTo>
                  <a:cubicBezTo>
                    <a:pt x="161894" y="271941"/>
                    <a:pt x="204312" y="257336"/>
                    <a:pt x="225648" y="250732"/>
                  </a:cubicBezTo>
                  <a:cubicBezTo>
                    <a:pt x="230728" y="249716"/>
                    <a:pt x="236062" y="244509"/>
                    <a:pt x="241650" y="235111"/>
                  </a:cubicBezTo>
                  <a:cubicBezTo>
                    <a:pt x="247238" y="225713"/>
                    <a:pt x="250032" y="217966"/>
                    <a:pt x="250032" y="211870"/>
                  </a:cubicBezTo>
                  <a:cubicBezTo>
                    <a:pt x="250032" y="206282"/>
                    <a:pt x="239364" y="204504"/>
                    <a:pt x="218028" y="206536"/>
                  </a:cubicBezTo>
                  <a:cubicBezTo>
                    <a:pt x="176372" y="210092"/>
                    <a:pt x="149448" y="202218"/>
                    <a:pt x="137256" y="182914"/>
                  </a:cubicBezTo>
                  <a:cubicBezTo>
                    <a:pt x="130652" y="173262"/>
                    <a:pt x="126588" y="167928"/>
                    <a:pt x="125064" y="166912"/>
                  </a:cubicBezTo>
                  <a:cubicBezTo>
                    <a:pt x="115412" y="157768"/>
                    <a:pt x="107665" y="138718"/>
                    <a:pt x="101823" y="109762"/>
                  </a:cubicBezTo>
                  <a:cubicBezTo>
                    <a:pt x="95981" y="80806"/>
                    <a:pt x="96616" y="64296"/>
                    <a:pt x="103728" y="60232"/>
                  </a:cubicBezTo>
                  <a:cubicBezTo>
                    <a:pt x="107792" y="57184"/>
                    <a:pt x="115285" y="59851"/>
                    <a:pt x="126207" y="68233"/>
                  </a:cubicBezTo>
                  <a:cubicBezTo>
                    <a:pt x="137129" y="76615"/>
                    <a:pt x="146908" y="87283"/>
                    <a:pt x="155544" y="100237"/>
                  </a:cubicBezTo>
                  <a:cubicBezTo>
                    <a:pt x="164180" y="113191"/>
                    <a:pt x="172435" y="119922"/>
                    <a:pt x="180309" y="120430"/>
                  </a:cubicBezTo>
                  <a:cubicBezTo>
                    <a:pt x="188183" y="120938"/>
                    <a:pt x="203550" y="116366"/>
                    <a:pt x="226410" y="106714"/>
                  </a:cubicBezTo>
                  <a:cubicBezTo>
                    <a:pt x="239110" y="100618"/>
                    <a:pt x="248508" y="97189"/>
                    <a:pt x="254604" y="96427"/>
                  </a:cubicBezTo>
                  <a:cubicBezTo>
                    <a:pt x="260700" y="95665"/>
                    <a:pt x="269082" y="96300"/>
                    <a:pt x="279750" y="98332"/>
                  </a:cubicBezTo>
                  <a:cubicBezTo>
                    <a:pt x="295498" y="102396"/>
                    <a:pt x="304642" y="103412"/>
                    <a:pt x="307182" y="101380"/>
                  </a:cubicBezTo>
                  <a:cubicBezTo>
                    <a:pt x="309214" y="98840"/>
                    <a:pt x="312135" y="90331"/>
                    <a:pt x="315945" y="75853"/>
                  </a:cubicBezTo>
                  <a:cubicBezTo>
                    <a:pt x="319755" y="61375"/>
                    <a:pt x="321152" y="52866"/>
                    <a:pt x="320136" y="50326"/>
                  </a:cubicBezTo>
                  <a:cubicBezTo>
                    <a:pt x="317088" y="45754"/>
                    <a:pt x="309722" y="44738"/>
                    <a:pt x="298038" y="47278"/>
                  </a:cubicBezTo>
                  <a:cubicBezTo>
                    <a:pt x="286354" y="49818"/>
                    <a:pt x="274416" y="55152"/>
                    <a:pt x="262224" y="63280"/>
                  </a:cubicBezTo>
                  <a:cubicBezTo>
                    <a:pt x="245460" y="74456"/>
                    <a:pt x="227426" y="80552"/>
                    <a:pt x="208122" y="81568"/>
                  </a:cubicBezTo>
                  <a:cubicBezTo>
                    <a:pt x="195422" y="83092"/>
                    <a:pt x="186278" y="82965"/>
                    <a:pt x="180690" y="81187"/>
                  </a:cubicBezTo>
                  <a:cubicBezTo>
                    <a:pt x="175102" y="79409"/>
                    <a:pt x="166720" y="74202"/>
                    <a:pt x="155544" y="65566"/>
                  </a:cubicBezTo>
                  <a:cubicBezTo>
                    <a:pt x="125572" y="42706"/>
                    <a:pt x="125572" y="31276"/>
                    <a:pt x="155544" y="31276"/>
                  </a:cubicBezTo>
                  <a:cubicBezTo>
                    <a:pt x="168244" y="31276"/>
                    <a:pt x="194406" y="25942"/>
                    <a:pt x="234030" y="15274"/>
                  </a:cubicBezTo>
                  <a:cubicBezTo>
                    <a:pt x="268066" y="6638"/>
                    <a:pt x="291180" y="1685"/>
                    <a:pt x="303372" y="41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0A714AB-90D5-11EF-58F3-D887C9CC1ED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882807" y="639629"/>
              <a:ext cx="659546" cy="762288"/>
            </a:xfrm>
            <a:custGeom>
              <a:avLst/>
              <a:gdLst/>
              <a:ahLst/>
              <a:cxnLst/>
              <a:rect l="l" t="t" r="r" b="b"/>
              <a:pathLst>
                <a:path w="659546" h="762288">
                  <a:moveTo>
                    <a:pt x="369416" y="96673"/>
                  </a:moveTo>
                  <a:cubicBezTo>
                    <a:pt x="373458" y="96692"/>
                    <a:pt x="378025" y="96959"/>
                    <a:pt x="383119" y="97476"/>
                  </a:cubicBezTo>
                  <a:cubicBezTo>
                    <a:pt x="403493" y="99543"/>
                    <a:pt x="416928" y="104415"/>
                    <a:pt x="423424" y="112092"/>
                  </a:cubicBezTo>
                  <a:cubicBezTo>
                    <a:pt x="428149" y="116816"/>
                    <a:pt x="429920" y="120507"/>
                    <a:pt x="428739" y="123165"/>
                  </a:cubicBezTo>
                  <a:cubicBezTo>
                    <a:pt x="427558" y="125822"/>
                    <a:pt x="422538" y="130990"/>
                    <a:pt x="413680" y="138667"/>
                  </a:cubicBezTo>
                  <a:cubicBezTo>
                    <a:pt x="400688" y="149297"/>
                    <a:pt x="387105" y="164356"/>
                    <a:pt x="372932" y="183844"/>
                  </a:cubicBezTo>
                  <a:lnTo>
                    <a:pt x="351672" y="214848"/>
                  </a:lnTo>
                  <a:lnTo>
                    <a:pt x="368503" y="216619"/>
                  </a:lnTo>
                  <a:cubicBezTo>
                    <a:pt x="409251" y="221344"/>
                    <a:pt x="429625" y="229316"/>
                    <a:pt x="429625" y="240537"/>
                  </a:cubicBezTo>
                  <a:cubicBezTo>
                    <a:pt x="429625" y="247033"/>
                    <a:pt x="413532" y="267259"/>
                    <a:pt x="381347" y="301216"/>
                  </a:cubicBezTo>
                  <a:cubicBezTo>
                    <a:pt x="349162" y="335172"/>
                    <a:pt x="333070" y="352741"/>
                    <a:pt x="333070" y="353922"/>
                  </a:cubicBezTo>
                  <a:cubicBezTo>
                    <a:pt x="333070" y="355694"/>
                    <a:pt x="341337" y="353332"/>
                    <a:pt x="357873" y="346836"/>
                  </a:cubicBezTo>
                  <a:cubicBezTo>
                    <a:pt x="374409" y="340340"/>
                    <a:pt x="392272" y="332662"/>
                    <a:pt x="411465" y="323804"/>
                  </a:cubicBezTo>
                  <a:cubicBezTo>
                    <a:pt x="430659" y="314946"/>
                    <a:pt x="443207" y="308450"/>
                    <a:pt x="449113" y="304316"/>
                  </a:cubicBezTo>
                  <a:cubicBezTo>
                    <a:pt x="460924" y="296048"/>
                    <a:pt x="468896" y="291767"/>
                    <a:pt x="473030" y="291472"/>
                  </a:cubicBezTo>
                  <a:cubicBezTo>
                    <a:pt x="477164" y="291176"/>
                    <a:pt x="484546" y="293391"/>
                    <a:pt x="495176" y="298115"/>
                  </a:cubicBezTo>
                  <a:cubicBezTo>
                    <a:pt x="510530" y="304021"/>
                    <a:pt x="523227" y="307712"/>
                    <a:pt x="533266" y="309188"/>
                  </a:cubicBezTo>
                  <a:cubicBezTo>
                    <a:pt x="543306" y="310664"/>
                    <a:pt x="548916" y="315832"/>
                    <a:pt x="550097" y="324690"/>
                  </a:cubicBezTo>
                  <a:cubicBezTo>
                    <a:pt x="551279" y="332367"/>
                    <a:pt x="548620" y="338420"/>
                    <a:pt x="542124" y="342849"/>
                  </a:cubicBezTo>
                  <a:cubicBezTo>
                    <a:pt x="535628" y="347278"/>
                    <a:pt x="523817" y="350969"/>
                    <a:pt x="506692" y="353922"/>
                  </a:cubicBezTo>
                  <a:cubicBezTo>
                    <a:pt x="490747" y="356875"/>
                    <a:pt x="474802" y="364109"/>
                    <a:pt x="458857" y="375625"/>
                  </a:cubicBezTo>
                  <a:cubicBezTo>
                    <a:pt x="442912" y="387141"/>
                    <a:pt x="428296" y="395113"/>
                    <a:pt x="415009" y="399542"/>
                  </a:cubicBezTo>
                  <a:cubicBezTo>
                    <a:pt x="401722" y="403971"/>
                    <a:pt x="389763" y="412977"/>
                    <a:pt x="379133" y="426560"/>
                  </a:cubicBezTo>
                  <a:cubicBezTo>
                    <a:pt x="365550" y="444867"/>
                    <a:pt x="361711" y="454020"/>
                    <a:pt x="367617" y="454020"/>
                  </a:cubicBezTo>
                  <a:cubicBezTo>
                    <a:pt x="368207" y="454020"/>
                    <a:pt x="369389" y="453725"/>
                    <a:pt x="371161" y="453135"/>
                  </a:cubicBezTo>
                  <a:cubicBezTo>
                    <a:pt x="376475" y="452544"/>
                    <a:pt x="384152" y="453578"/>
                    <a:pt x="394192" y="456235"/>
                  </a:cubicBezTo>
                  <a:cubicBezTo>
                    <a:pt x="404231" y="458892"/>
                    <a:pt x="415894" y="460959"/>
                    <a:pt x="429182" y="462436"/>
                  </a:cubicBezTo>
                  <a:cubicBezTo>
                    <a:pt x="442469" y="463912"/>
                    <a:pt x="452656" y="467898"/>
                    <a:pt x="459743" y="474394"/>
                  </a:cubicBezTo>
                  <a:cubicBezTo>
                    <a:pt x="464468" y="479119"/>
                    <a:pt x="466829" y="482810"/>
                    <a:pt x="466829" y="485467"/>
                  </a:cubicBezTo>
                  <a:cubicBezTo>
                    <a:pt x="466829" y="488125"/>
                    <a:pt x="464762" y="493292"/>
                    <a:pt x="460629" y="500969"/>
                  </a:cubicBezTo>
                  <a:cubicBezTo>
                    <a:pt x="454133" y="511599"/>
                    <a:pt x="444979" y="518390"/>
                    <a:pt x="433168" y="521343"/>
                  </a:cubicBezTo>
                  <a:cubicBezTo>
                    <a:pt x="420176" y="524296"/>
                    <a:pt x="405560" y="529316"/>
                    <a:pt x="389320" y="536402"/>
                  </a:cubicBezTo>
                  <a:cubicBezTo>
                    <a:pt x="373080" y="543489"/>
                    <a:pt x="361416" y="549985"/>
                    <a:pt x="354330" y="555890"/>
                  </a:cubicBezTo>
                  <a:cubicBezTo>
                    <a:pt x="346062" y="563567"/>
                    <a:pt x="336908" y="568587"/>
                    <a:pt x="326869" y="570949"/>
                  </a:cubicBezTo>
                  <a:cubicBezTo>
                    <a:pt x="318601" y="573312"/>
                    <a:pt x="309153" y="578331"/>
                    <a:pt x="298523" y="586008"/>
                  </a:cubicBezTo>
                  <a:cubicBezTo>
                    <a:pt x="287893" y="593686"/>
                    <a:pt x="266928" y="610811"/>
                    <a:pt x="235629" y="637386"/>
                  </a:cubicBezTo>
                  <a:cubicBezTo>
                    <a:pt x="207873" y="661008"/>
                    <a:pt x="193995" y="676067"/>
                    <a:pt x="193995" y="682563"/>
                  </a:cubicBezTo>
                  <a:cubicBezTo>
                    <a:pt x="193995" y="687878"/>
                    <a:pt x="195472" y="690240"/>
                    <a:pt x="198425" y="689650"/>
                  </a:cubicBezTo>
                  <a:cubicBezTo>
                    <a:pt x="201968" y="689650"/>
                    <a:pt x="211121" y="685221"/>
                    <a:pt x="225885" y="676363"/>
                  </a:cubicBezTo>
                  <a:cubicBezTo>
                    <a:pt x="244192" y="665142"/>
                    <a:pt x="263828" y="657317"/>
                    <a:pt x="284792" y="652888"/>
                  </a:cubicBezTo>
                  <a:cubicBezTo>
                    <a:pt x="305757" y="648459"/>
                    <a:pt x="322145" y="648311"/>
                    <a:pt x="333956" y="652445"/>
                  </a:cubicBezTo>
                  <a:cubicBezTo>
                    <a:pt x="349900" y="658941"/>
                    <a:pt x="363926" y="660713"/>
                    <a:pt x="376032" y="657760"/>
                  </a:cubicBezTo>
                  <a:cubicBezTo>
                    <a:pt x="388139" y="654807"/>
                    <a:pt x="408070" y="646245"/>
                    <a:pt x="435825" y="632071"/>
                  </a:cubicBezTo>
                  <a:cubicBezTo>
                    <a:pt x="471259" y="613764"/>
                    <a:pt x="496947" y="603430"/>
                    <a:pt x="512892" y="601067"/>
                  </a:cubicBezTo>
                  <a:cubicBezTo>
                    <a:pt x="528837" y="598705"/>
                    <a:pt x="538876" y="595752"/>
                    <a:pt x="543010" y="592209"/>
                  </a:cubicBezTo>
                  <a:cubicBezTo>
                    <a:pt x="546554" y="589847"/>
                    <a:pt x="557774" y="591766"/>
                    <a:pt x="576672" y="597967"/>
                  </a:cubicBezTo>
                  <a:cubicBezTo>
                    <a:pt x="595569" y="604168"/>
                    <a:pt x="613876" y="611993"/>
                    <a:pt x="631593" y="621441"/>
                  </a:cubicBezTo>
                  <a:cubicBezTo>
                    <a:pt x="659349" y="635615"/>
                    <a:pt x="666435" y="652150"/>
                    <a:pt x="652853" y="671048"/>
                  </a:cubicBezTo>
                  <a:cubicBezTo>
                    <a:pt x="638089" y="691126"/>
                    <a:pt x="609152" y="702937"/>
                    <a:pt x="566042" y="706481"/>
                  </a:cubicBezTo>
                  <a:cubicBezTo>
                    <a:pt x="525294" y="710024"/>
                    <a:pt x="513188" y="703233"/>
                    <a:pt x="529724" y="686107"/>
                  </a:cubicBezTo>
                  <a:cubicBezTo>
                    <a:pt x="544487" y="671933"/>
                    <a:pt x="552607" y="659384"/>
                    <a:pt x="554083" y="648459"/>
                  </a:cubicBezTo>
                  <a:cubicBezTo>
                    <a:pt x="555560" y="637534"/>
                    <a:pt x="550097" y="630004"/>
                    <a:pt x="537695" y="625871"/>
                  </a:cubicBezTo>
                  <a:cubicBezTo>
                    <a:pt x="528837" y="623508"/>
                    <a:pt x="517764" y="623951"/>
                    <a:pt x="504477" y="627199"/>
                  </a:cubicBezTo>
                  <a:cubicBezTo>
                    <a:pt x="491190" y="630447"/>
                    <a:pt x="481298" y="635615"/>
                    <a:pt x="474802" y="642701"/>
                  </a:cubicBezTo>
                  <a:cubicBezTo>
                    <a:pt x="467125" y="650969"/>
                    <a:pt x="449113" y="668981"/>
                    <a:pt x="420767" y="696736"/>
                  </a:cubicBezTo>
                  <a:cubicBezTo>
                    <a:pt x="395373" y="721540"/>
                    <a:pt x="376918" y="735270"/>
                    <a:pt x="365403" y="737927"/>
                  </a:cubicBezTo>
                  <a:cubicBezTo>
                    <a:pt x="353887" y="740585"/>
                    <a:pt x="341633" y="733941"/>
                    <a:pt x="328641" y="717996"/>
                  </a:cubicBezTo>
                  <a:cubicBezTo>
                    <a:pt x="317421" y="703823"/>
                    <a:pt x="308562" y="696736"/>
                    <a:pt x="302066" y="696736"/>
                  </a:cubicBezTo>
                  <a:cubicBezTo>
                    <a:pt x="295570" y="696736"/>
                    <a:pt x="273129" y="705742"/>
                    <a:pt x="234743" y="723754"/>
                  </a:cubicBezTo>
                  <a:cubicBezTo>
                    <a:pt x="196357" y="741766"/>
                    <a:pt x="175984" y="752839"/>
                    <a:pt x="173621" y="756973"/>
                  </a:cubicBezTo>
                  <a:cubicBezTo>
                    <a:pt x="170669" y="760516"/>
                    <a:pt x="164468" y="762288"/>
                    <a:pt x="155019" y="762288"/>
                  </a:cubicBezTo>
                  <a:cubicBezTo>
                    <a:pt x="148523" y="762288"/>
                    <a:pt x="144389" y="760811"/>
                    <a:pt x="142617" y="757858"/>
                  </a:cubicBezTo>
                  <a:cubicBezTo>
                    <a:pt x="140846" y="754906"/>
                    <a:pt x="139074" y="747524"/>
                    <a:pt x="137303" y="735713"/>
                  </a:cubicBezTo>
                  <a:cubicBezTo>
                    <a:pt x="135531" y="723902"/>
                    <a:pt x="135235" y="714453"/>
                    <a:pt x="136417" y="707366"/>
                  </a:cubicBezTo>
                  <a:cubicBezTo>
                    <a:pt x="137598" y="700280"/>
                    <a:pt x="142027" y="689945"/>
                    <a:pt x="149704" y="676363"/>
                  </a:cubicBezTo>
                  <a:cubicBezTo>
                    <a:pt x="162106" y="655103"/>
                    <a:pt x="179232" y="636205"/>
                    <a:pt x="201082" y="619670"/>
                  </a:cubicBezTo>
                  <a:cubicBezTo>
                    <a:pt x="264271" y="571245"/>
                    <a:pt x="293208" y="541127"/>
                    <a:pt x="287893" y="529316"/>
                  </a:cubicBezTo>
                  <a:cubicBezTo>
                    <a:pt x="282578" y="516324"/>
                    <a:pt x="279773" y="502888"/>
                    <a:pt x="279478" y="489011"/>
                  </a:cubicBezTo>
                  <a:cubicBezTo>
                    <a:pt x="279182" y="475133"/>
                    <a:pt x="281397" y="466422"/>
                    <a:pt x="286121" y="462879"/>
                  </a:cubicBezTo>
                  <a:cubicBezTo>
                    <a:pt x="293798" y="457564"/>
                    <a:pt x="301918" y="451215"/>
                    <a:pt x="310481" y="443833"/>
                  </a:cubicBezTo>
                  <a:cubicBezTo>
                    <a:pt x="319045" y="436452"/>
                    <a:pt x="325983" y="429808"/>
                    <a:pt x="331298" y="423902"/>
                  </a:cubicBezTo>
                  <a:cubicBezTo>
                    <a:pt x="336613" y="417997"/>
                    <a:pt x="338680" y="414454"/>
                    <a:pt x="337499" y="413273"/>
                  </a:cubicBezTo>
                  <a:cubicBezTo>
                    <a:pt x="333365" y="409139"/>
                    <a:pt x="293798" y="431580"/>
                    <a:pt x="218799" y="480595"/>
                  </a:cubicBezTo>
                  <a:cubicBezTo>
                    <a:pt x="182775" y="504217"/>
                    <a:pt x="156053" y="520162"/>
                    <a:pt x="138631" y="528430"/>
                  </a:cubicBezTo>
                  <a:cubicBezTo>
                    <a:pt x="121210" y="536697"/>
                    <a:pt x="99507" y="543194"/>
                    <a:pt x="73523" y="547918"/>
                  </a:cubicBezTo>
                  <a:cubicBezTo>
                    <a:pt x="46358" y="553233"/>
                    <a:pt x="27313" y="553823"/>
                    <a:pt x="16387" y="549690"/>
                  </a:cubicBezTo>
                  <a:cubicBezTo>
                    <a:pt x="5462" y="545556"/>
                    <a:pt x="0" y="535812"/>
                    <a:pt x="0" y="520457"/>
                  </a:cubicBezTo>
                  <a:cubicBezTo>
                    <a:pt x="0" y="509237"/>
                    <a:pt x="1771" y="502003"/>
                    <a:pt x="5315" y="498755"/>
                  </a:cubicBezTo>
                  <a:cubicBezTo>
                    <a:pt x="8858" y="495507"/>
                    <a:pt x="20669" y="489749"/>
                    <a:pt x="40748" y="481481"/>
                  </a:cubicBezTo>
                  <a:cubicBezTo>
                    <a:pt x="113976" y="450772"/>
                    <a:pt x="157086" y="430694"/>
                    <a:pt x="170078" y="421245"/>
                  </a:cubicBezTo>
                  <a:lnTo>
                    <a:pt x="211712" y="391127"/>
                  </a:lnTo>
                  <a:cubicBezTo>
                    <a:pt x="225294" y="380497"/>
                    <a:pt x="234005" y="371491"/>
                    <a:pt x="237843" y="364109"/>
                  </a:cubicBezTo>
                  <a:cubicBezTo>
                    <a:pt x="241682" y="356727"/>
                    <a:pt x="241535" y="348607"/>
                    <a:pt x="237401" y="339749"/>
                  </a:cubicBezTo>
                  <a:cubicBezTo>
                    <a:pt x="224999" y="317308"/>
                    <a:pt x="218946" y="302692"/>
                    <a:pt x="219241" y="295901"/>
                  </a:cubicBezTo>
                  <a:cubicBezTo>
                    <a:pt x="219536" y="289109"/>
                    <a:pt x="227066" y="275970"/>
                    <a:pt x="241830" y="256482"/>
                  </a:cubicBezTo>
                  <a:cubicBezTo>
                    <a:pt x="253641" y="239946"/>
                    <a:pt x="258808" y="230350"/>
                    <a:pt x="257332" y="227692"/>
                  </a:cubicBezTo>
                  <a:cubicBezTo>
                    <a:pt x="255855" y="225035"/>
                    <a:pt x="244192" y="227545"/>
                    <a:pt x="222342" y="235222"/>
                  </a:cubicBezTo>
                  <a:cubicBezTo>
                    <a:pt x="203444" y="241718"/>
                    <a:pt x="180117" y="246737"/>
                    <a:pt x="152362" y="250281"/>
                  </a:cubicBezTo>
                  <a:cubicBezTo>
                    <a:pt x="124606" y="253824"/>
                    <a:pt x="108070" y="253824"/>
                    <a:pt x="102755" y="250281"/>
                  </a:cubicBezTo>
                  <a:cubicBezTo>
                    <a:pt x="100984" y="249100"/>
                    <a:pt x="105118" y="245261"/>
                    <a:pt x="115157" y="238765"/>
                  </a:cubicBezTo>
                  <a:cubicBezTo>
                    <a:pt x="127559" y="231088"/>
                    <a:pt x="145866" y="221048"/>
                    <a:pt x="170078" y="208647"/>
                  </a:cubicBezTo>
                  <a:cubicBezTo>
                    <a:pt x="215550" y="186206"/>
                    <a:pt x="255560" y="164799"/>
                    <a:pt x="290107" y="144425"/>
                  </a:cubicBezTo>
                  <a:cubicBezTo>
                    <a:pt x="324654" y="124051"/>
                    <a:pt x="343700" y="110320"/>
                    <a:pt x="347243" y="103234"/>
                  </a:cubicBezTo>
                  <a:cubicBezTo>
                    <a:pt x="349900" y="98805"/>
                    <a:pt x="357292" y="96618"/>
                    <a:pt x="369416" y="96673"/>
                  </a:cubicBezTo>
                  <a:close/>
                  <a:moveTo>
                    <a:pt x="289222" y="35"/>
                  </a:moveTo>
                  <a:cubicBezTo>
                    <a:pt x="293651" y="330"/>
                    <a:pt x="299113" y="3136"/>
                    <a:pt x="305609" y="8450"/>
                  </a:cubicBezTo>
                  <a:cubicBezTo>
                    <a:pt x="313877" y="14356"/>
                    <a:pt x="321259" y="17309"/>
                    <a:pt x="327755" y="17309"/>
                  </a:cubicBezTo>
                  <a:cubicBezTo>
                    <a:pt x="335432" y="17309"/>
                    <a:pt x="344290" y="22919"/>
                    <a:pt x="354330" y="34139"/>
                  </a:cubicBezTo>
                  <a:cubicBezTo>
                    <a:pt x="364369" y="45360"/>
                    <a:pt x="369389" y="54809"/>
                    <a:pt x="369389" y="62486"/>
                  </a:cubicBezTo>
                  <a:cubicBezTo>
                    <a:pt x="369389" y="71344"/>
                    <a:pt x="365845" y="77840"/>
                    <a:pt x="358759" y="81974"/>
                  </a:cubicBezTo>
                  <a:cubicBezTo>
                    <a:pt x="351672" y="86108"/>
                    <a:pt x="336908" y="90537"/>
                    <a:pt x="314467" y="95261"/>
                  </a:cubicBezTo>
                  <a:cubicBezTo>
                    <a:pt x="293208" y="99986"/>
                    <a:pt x="276377" y="104267"/>
                    <a:pt x="263976" y="108106"/>
                  </a:cubicBezTo>
                  <a:cubicBezTo>
                    <a:pt x="251574" y="111944"/>
                    <a:pt x="244930" y="113126"/>
                    <a:pt x="244044" y="111649"/>
                  </a:cubicBezTo>
                  <a:cubicBezTo>
                    <a:pt x="243159" y="110173"/>
                    <a:pt x="251722" y="100429"/>
                    <a:pt x="269733" y="82417"/>
                  </a:cubicBezTo>
                  <a:cubicBezTo>
                    <a:pt x="287745" y="64405"/>
                    <a:pt x="296751" y="52889"/>
                    <a:pt x="296751" y="47870"/>
                  </a:cubicBezTo>
                  <a:cubicBezTo>
                    <a:pt x="296751" y="42850"/>
                    <a:pt x="291141" y="35616"/>
                    <a:pt x="279920" y="26167"/>
                  </a:cubicBezTo>
                  <a:cubicBezTo>
                    <a:pt x="274015" y="19671"/>
                    <a:pt x="270472" y="14946"/>
                    <a:pt x="269291" y="11994"/>
                  </a:cubicBezTo>
                  <a:cubicBezTo>
                    <a:pt x="268109" y="9041"/>
                    <a:pt x="269291" y="6679"/>
                    <a:pt x="272834" y="4907"/>
                  </a:cubicBezTo>
                  <a:cubicBezTo>
                    <a:pt x="279330" y="1364"/>
                    <a:pt x="284792" y="-260"/>
                    <a:pt x="289222" y="3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EC0B754-F9C4-3C86-CBDB-88C994630663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561085" y="745748"/>
              <a:ext cx="678624" cy="568386"/>
            </a:xfrm>
            <a:custGeom>
              <a:avLst/>
              <a:gdLst/>
              <a:ahLst/>
              <a:cxnLst/>
              <a:rect l="l" t="t" r="r" b="b"/>
              <a:pathLst>
                <a:path w="678624" h="568386">
                  <a:moveTo>
                    <a:pt x="287422" y="29412"/>
                  </a:moveTo>
                  <a:cubicBezTo>
                    <a:pt x="288843" y="29449"/>
                    <a:pt x="289738" y="29910"/>
                    <a:pt x="290108" y="30796"/>
                  </a:cubicBezTo>
                  <a:cubicBezTo>
                    <a:pt x="291584" y="34339"/>
                    <a:pt x="288188" y="43640"/>
                    <a:pt x="279920" y="58699"/>
                  </a:cubicBezTo>
                  <a:cubicBezTo>
                    <a:pt x="271652" y="73758"/>
                    <a:pt x="265156" y="91622"/>
                    <a:pt x="260432" y="112292"/>
                  </a:cubicBezTo>
                  <a:cubicBezTo>
                    <a:pt x="255708" y="133552"/>
                    <a:pt x="250245" y="148315"/>
                    <a:pt x="244044" y="156583"/>
                  </a:cubicBezTo>
                  <a:cubicBezTo>
                    <a:pt x="237844" y="164851"/>
                    <a:pt x="229133" y="168985"/>
                    <a:pt x="217912" y="168985"/>
                  </a:cubicBezTo>
                  <a:cubicBezTo>
                    <a:pt x="206692" y="168985"/>
                    <a:pt x="198129" y="163374"/>
                    <a:pt x="192224" y="152154"/>
                  </a:cubicBezTo>
                  <a:cubicBezTo>
                    <a:pt x="186318" y="140933"/>
                    <a:pt x="183218" y="134290"/>
                    <a:pt x="182922" y="132223"/>
                  </a:cubicBezTo>
                  <a:cubicBezTo>
                    <a:pt x="182628" y="130156"/>
                    <a:pt x="179527" y="120559"/>
                    <a:pt x="173621" y="103434"/>
                  </a:cubicBezTo>
                  <a:cubicBezTo>
                    <a:pt x="169488" y="91622"/>
                    <a:pt x="167420" y="83502"/>
                    <a:pt x="167420" y="79073"/>
                  </a:cubicBezTo>
                  <a:cubicBezTo>
                    <a:pt x="167420" y="74644"/>
                    <a:pt x="168897" y="69477"/>
                    <a:pt x="171850" y="63571"/>
                  </a:cubicBezTo>
                  <a:cubicBezTo>
                    <a:pt x="175983" y="57075"/>
                    <a:pt x="180265" y="53237"/>
                    <a:pt x="184694" y="52056"/>
                  </a:cubicBezTo>
                  <a:cubicBezTo>
                    <a:pt x="189123" y="50874"/>
                    <a:pt x="196948" y="50874"/>
                    <a:pt x="208168" y="52056"/>
                  </a:cubicBezTo>
                  <a:cubicBezTo>
                    <a:pt x="224704" y="54418"/>
                    <a:pt x="242126" y="50579"/>
                    <a:pt x="260432" y="40540"/>
                  </a:cubicBezTo>
                  <a:cubicBezTo>
                    <a:pt x="274162" y="33010"/>
                    <a:pt x="283159" y="29301"/>
                    <a:pt x="287422" y="29412"/>
                  </a:cubicBezTo>
                  <a:close/>
                  <a:moveTo>
                    <a:pt x="356544" y="235"/>
                  </a:moveTo>
                  <a:cubicBezTo>
                    <a:pt x="359202" y="1121"/>
                    <a:pt x="367027" y="5993"/>
                    <a:pt x="380018" y="14851"/>
                  </a:cubicBezTo>
                  <a:cubicBezTo>
                    <a:pt x="398916" y="26662"/>
                    <a:pt x="411170" y="36111"/>
                    <a:pt x="416780" y="43197"/>
                  </a:cubicBezTo>
                  <a:cubicBezTo>
                    <a:pt x="422390" y="50284"/>
                    <a:pt x="425195" y="60619"/>
                    <a:pt x="425195" y="74201"/>
                  </a:cubicBezTo>
                  <a:cubicBezTo>
                    <a:pt x="425195" y="90146"/>
                    <a:pt x="417814" y="107567"/>
                    <a:pt x="403050" y="126465"/>
                  </a:cubicBezTo>
                  <a:cubicBezTo>
                    <a:pt x="374703" y="165441"/>
                    <a:pt x="354330" y="205599"/>
                    <a:pt x="341928" y="246937"/>
                  </a:cubicBezTo>
                  <a:cubicBezTo>
                    <a:pt x="336613" y="266425"/>
                    <a:pt x="326869" y="284142"/>
                    <a:pt x="312696" y="300087"/>
                  </a:cubicBezTo>
                  <a:cubicBezTo>
                    <a:pt x="298523" y="316032"/>
                    <a:pt x="291436" y="326957"/>
                    <a:pt x="291436" y="332862"/>
                  </a:cubicBezTo>
                  <a:cubicBezTo>
                    <a:pt x="291436" y="338177"/>
                    <a:pt x="311219" y="354860"/>
                    <a:pt x="350786" y="382911"/>
                  </a:cubicBezTo>
                  <a:cubicBezTo>
                    <a:pt x="390353" y="410962"/>
                    <a:pt x="422538" y="431189"/>
                    <a:pt x="447341" y="443590"/>
                  </a:cubicBezTo>
                  <a:cubicBezTo>
                    <a:pt x="470963" y="455401"/>
                    <a:pt x="495323" y="465293"/>
                    <a:pt x="520422" y="473265"/>
                  </a:cubicBezTo>
                  <a:cubicBezTo>
                    <a:pt x="545521" y="481238"/>
                    <a:pt x="565746" y="485224"/>
                    <a:pt x="581101" y="485224"/>
                  </a:cubicBezTo>
                  <a:cubicBezTo>
                    <a:pt x="599408" y="485224"/>
                    <a:pt x="620520" y="491277"/>
                    <a:pt x="644437" y="503383"/>
                  </a:cubicBezTo>
                  <a:cubicBezTo>
                    <a:pt x="668354" y="515490"/>
                    <a:pt x="679722" y="525972"/>
                    <a:pt x="678541" y="534830"/>
                  </a:cubicBezTo>
                  <a:cubicBezTo>
                    <a:pt x="677951" y="540145"/>
                    <a:pt x="675146" y="543984"/>
                    <a:pt x="670126" y="546346"/>
                  </a:cubicBezTo>
                  <a:cubicBezTo>
                    <a:pt x="665106" y="548708"/>
                    <a:pt x="654919" y="551661"/>
                    <a:pt x="639565" y="555204"/>
                  </a:cubicBezTo>
                  <a:cubicBezTo>
                    <a:pt x="567518" y="569968"/>
                    <a:pt x="523817" y="572330"/>
                    <a:pt x="508463" y="562291"/>
                  </a:cubicBezTo>
                  <a:cubicBezTo>
                    <a:pt x="499014" y="556385"/>
                    <a:pt x="485727" y="551956"/>
                    <a:pt x="468601" y="549004"/>
                  </a:cubicBezTo>
                  <a:cubicBezTo>
                    <a:pt x="435531" y="544279"/>
                    <a:pt x="398621" y="525972"/>
                    <a:pt x="357873" y="494082"/>
                  </a:cubicBezTo>
                  <a:cubicBezTo>
                    <a:pt x="331889" y="473413"/>
                    <a:pt x="310776" y="457616"/>
                    <a:pt x="294536" y="446691"/>
                  </a:cubicBezTo>
                  <a:cubicBezTo>
                    <a:pt x="278296" y="435766"/>
                    <a:pt x="265747" y="427055"/>
                    <a:pt x="256889" y="420559"/>
                  </a:cubicBezTo>
                  <a:cubicBezTo>
                    <a:pt x="238582" y="406976"/>
                    <a:pt x="220865" y="414949"/>
                    <a:pt x="203739" y="444476"/>
                  </a:cubicBezTo>
                  <a:cubicBezTo>
                    <a:pt x="188385" y="470460"/>
                    <a:pt x="163287" y="493787"/>
                    <a:pt x="128444" y="514456"/>
                  </a:cubicBezTo>
                  <a:cubicBezTo>
                    <a:pt x="93602" y="535126"/>
                    <a:pt x="62008" y="545460"/>
                    <a:pt x="33661" y="545460"/>
                  </a:cubicBezTo>
                  <a:lnTo>
                    <a:pt x="0" y="545460"/>
                  </a:lnTo>
                  <a:lnTo>
                    <a:pt x="35433" y="510913"/>
                  </a:lnTo>
                  <a:lnTo>
                    <a:pt x="108957" y="439161"/>
                  </a:lnTo>
                  <a:cubicBezTo>
                    <a:pt x="134940" y="414949"/>
                    <a:pt x="152952" y="394870"/>
                    <a:pt x="162991" y="378925"/>
                  </a:cubicBezTo>
                  <a:cubicBezTo>
                    <a:pt x="171850" y="364752"/>
                    <a:pt x="174359" y="353236"/>
                    <a:pt x="170521" y="344378"/>
                  </a:cubicBezTo>
                  <a:cubicBezTo>
                    <a:pt x="166682" y="335520"/>
                    <a:pt x="152361" y="320756"/>
                    <a:pt x="127558" y="300087"/>
                  </a:cubicBezTo>
                  <a:cubicBezTo>
                    <a:pt x="110432" y="286504"/>
                    <a:pt x="95078" y="270854"/>
                    <a:pt x="81495" y="253138"/>
                  </a:cubicBezTo>
                  <a:cubicBezTo>
                    <a:pt x="67913" y="235421"/>
                    <a:pt x="58464" y="219477"/>
                    <a:pt x="53149" y="205303"/>
                  </a:cubicBezTo>
                  <a:cubicBezTo>
                    <a:pt x="50196" y="197626"/>
                    <a:pt x="52263" y="193788"/>
                    <a:pt x="59350" y="193788"/>
                  </a:cubicBezTo>
                  <a:cubicBezTo>
                    <a:pt x="65846" y="194378"/>
                    <a:pt x="74999" y="199103"/>
                    <a:pt x="86811" y="207961"/>
                  </a:cubicBezTo>
                  <a:cubicBezTo>
                    <a:pt x="99802" y="218000"/>
                    <a:pt x="116486" y="228040"/>
                    <a:pt x="136859" y="238079"/>
                  </a:cubicBezTo>
                  <a:cubicBezTo>
                    <a:pt x="157233" y="248118"/>
                    <a:pt x="173326" y="259339"/>
                    <a:pt x="185137" y="271740"/>
                  </a:cubicBezTo>
                  <a:cubicBezTo>
                    <a:pt x="196948" y="284142"/>
                    <a:pt x="206692" y="290343"/>
                    <a:pt x="214369" y="290343"/>
                  </a:cubicBezTo>
                  <a:cubicBezTo>
                    <a:pt x="219684" y="290343"/>
                    <a:pt x="229871" y="280894"/>
                    <a:pt x="244930" y="261996"/>
                  </a:cubicBezTo>
                  <a:cubicBezTo>
                    <a:pt x="259989" y="243099"/>
                    <a:pt x="273424" y="223315"/>
                    <a:pt x="285235" y="202646"/>
                  </a:cubicBezTo>
                  <a:lnTo>
                    <a:pt x="306495" y="162784"/>
                  </a:lnTo>
                  <a:cubicBezTo>
                    <a:pt x="312991" y="152744"/>
                    <a:pt x="323326" y="132075"/>
                    <a:pt x="337499" y="100776"/>
                  </a:cubicBezTo>
                  <a:cubicBezTo>
                    <a:pt x="347538" y="80107"/>
                    <a:pt x="353296" y="65934"/>
                    <a:pt x="354772" y="58256"/>
                  </a:cubicBezTo>
                  <a:cubicBezTo>
                    <a:pt x="356249" y="50579"/>
                    <a:pt x="355511" y="42016"/>
                    <a:pt x="352558" y="32567"/>
                  </a:cubicBezTo>
                  <a:cubicBezTo>
                    <a:pt x="347833" y="18394"/>
                    <a:pt x="346357" y="9241"/>
                    <a:pt x="348129" y="5107"/>
                  </a:cubicBezTo>
                  <a:cubicBezTo>
                    <a:pt x="351081" y="973"/>
                    <a:pt x="353887" y="-651"/>
                    <a:pt x="356544" y="23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100842D-AE07-C19E-3167-0A699F31DE7B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3" name="香香8-8"/>
            <p:cNvPicPr/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32" name="香香8-9"/>
              <p:cNvPicPr>
                <a:picLocks noChangeAspect="1"/>
              </p:cNvPicPr>
              <p:nvPr/>
            </p:nvPicPr>
            <p:blipFill>
              <a:blip r:embed="rId16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33" name="香香8-10"/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823540" y="2342721"/>
            <a:ext cx="3294303" cy="3151308"/>
            <a:chOff x="823540" y="2342721"/>
            <a:chExt cx="3294303" cy="3151308"/>
          </a:xfrm>
        </p:grpSpPr>
        <p:sp>
          <p:nvSpPr>
            <p:cNvPr id="152" name="香香9-1"/>
            <p:cNvSpPr/>
            <p:nvPr/>
          </p:nvSpPr>
          <p:spPr>
            <a:xfrm>
              <a:off x="823540" y="2349419"/>
              <a:ext cx="3144612" cy="3144610"/>
            </a:xfrm>
            <a:prstGeom prst="ellipse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" name="香香9-2"/>
            <p:cNvSpPr/>
            <p:nvPr/>
          </p:nvSpPr>
          <p:spPr>
            <a:xfrm>
              <a:off x="973231" y="2342721"/>
              <a:ext cx="3144612" cy="3144610"/>
            </a:xfrm>
            <a:prstGeom prst="ellipse">
              <a:avLst/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rgbClr val="C00000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香香9-3"/>
            <p:cNvSpPr txBox="1"/>
            <p:nvPr/>
          </p:nvSpPr>
          <p:spPr>
            <a:xfrm>
              <a:off x="1288693" y="4133276"/>
              <a:ext cx="2539976" cy="5911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i="0" dirty="0">
                  <a:solidFill>
                    <a:schemeClr val="tx1">
                      <a:lumMod val="90000"/>
                      <a:lumOff val="10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147" name="香香9-4"/>
            <p:cNvSpPr/>
            <p:nvPr>
              <p:custDataLst>
                <p:tags r:id="rId1"/>
              </p:custDataLst>
            </p:nvPr>
          </p:nvSpPr>
          <p:spPr>
            <a:xfrm rot="5400000">
              <a:off x="2445616" y="2407896"/>
              <a:ext cx="301235" cy="2157968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141" name="组合"/>
            <p:cNvGrpSpPr/>
            <p:nvPr/>
          </p:nvGrpSpPr>
          <p:grpSpPr>
            <a:xfrm rot="21292017">
              <a:off x="1524839" y="3709565"/>
              <a:ext cx="2074890" cy="348005"/>
              <a:chOff x="1657760" y="3718739"/>
              <a:chExt cx="2074890" cy="348005"/>
            </a:xfrm>
          </p:grpSpPr>
          <p:sp>
            <p:nvSpPr>
              <p:cNvPr id="149" name="香香9-5"/>
              <p:cNvSpPr/>
              <p:nvPr/>
            </p:nvSpPr>
            <p:spPr>
              <a:xfrm rot="11096796">
                <a:off x="1657760" y="3718739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0" name="香香9-6"/>
              <p:cNvSpPr/>
              <p:nvPr/>
            </p:nvSpPr>
            <p:spPr>
              <a:xfrm rot="11096796">
                <a:off x="1663216" y="3791555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香香9-7"/>
            <p:cNvSpPr txBox="1"/>
            <p:nvPr/>
          </p:nvSpPr>
          <p:spPr>
            <a:xfrm>
              <a:off x="1466552" y="2867703"/>
              <a:ext cx="215796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defRPr i="0">
                  <a:gradFill>
                    <a:gsLst>
                      <a:gs pos="0">
                        <a:srgbClr val="E7C375">
                          <a:lumMod val="80000"/>
                          <a:lumOff val="20000"/>
                        </a:srgbClr>
                      </a:gs>
                      <a:gs pos="100000">
                        <a:srgbClr val="E7C375">
                          <a:lumMod val="90000"/>
                        </a:srgbClr>
                      </a:gs>
                      <a:gs pos="68000">
                        <a:srgbClr val="E7C375">
                          <a:lumMod val="80000"/>
                          <a:lumOff val="20000"/>
                        </a:srgbClr>
                      </a:gs>
                      <a:gs pos="35000">
                        <a:srgbClr val="E7C375">
                          <a:lumMod val="90000"/>
                        </a:srgbClr>
                      </a:gs>
                    </a:gsLst>
                    <a:lin ang="2700000" scaled="0"/>
                  </a:gra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输入</a:t>
              </a:r>
              <a:endPara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关键词标题</a:t>
              </a: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4514502C-293E-05CC-2261-4D02E1049898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0235" y="4772635"/>
            <a:ext cx="10815561" cy="2085365"/>
          </a:xfrm>
          <a:custGeom>
            <a:avLst/>
            <a:gdLst>
              <a:gd name="connsiteX0" fmla="*/ 2148395 w 10815561"/>
              <a:gd name="connsiteY0" fmla="*/ 0 h 2085365"/>
              <a:gd name="connsiteX1" fmla="*/ 8709139 w 10815561"/>
              <a:gd name="connsiteY1" fmla="*/ 20694 h 2085365"/>
              <a:gd name="connsiteX2" fmla="*/ 8709139 w 10815561"/>
              <a:gd name="connsiteY2" fmla="*/ 89674 h 2085365"/>
              <a:gd name="connsiteX3" fmla="*/ 8346719 w 10815561"/>
              <a:gd name="connsiteY3" fmla="*/ 400082 h 2085365"/>
              <a:gd name="connsiteX4" fmla="*/ 8346719 w 10815561"/>
              <a:gd name="connsiteY4" fmla="*/ 551837 h 2085365"/>
              <a:gd name="connsiteX5" fmla="*/ 9787108 w 10815561"/>
              <a:gd name="connsiteY5" fmla="*/ 579428 h 2085365"/>
              <a:gd name="connsiteX6" fmla="*/ 9573373 w 10815561"/>
              <a:gd name="connsiteY6" fmla="*/ 717388 h 2085365"/>
              <a:gd name="connsiteX7" fmla="*/ 9610544 w 10815561"/>
              <a:gd name="connsiteY7" fmla="*/ 813959 h 2085365"/>
              <a:gd name="connsiteX8" fmla="*/ 10716392 w 10815561"/>
              <a:gd name="connsiteY8" fmla="*/ 813959 h 2085365"/>
              <a:gd name="connsiteX9" fmla="*/ 10642050 w 10815561"/>
              <a:gd name="connsiteY9" fmla="*/ 910530 h 2085365"/>
              <a:gd name="connsiteX10" fmla="*/ 10800028 w 10815561"/>
              <a:gd name="connsiteY10" fmla="*/ 1986611 h 2085365"/>
              <a:gd name="connsiteX11" fmla="*/ 10815561 w 10815561"/>
              <a:gd name="connsiteY11" fmla="*/ 2085365 h 2085365"/>
              <a:gd name="connsiteX12" fmla="*/ 0 w 10815561"/>
              <a:gd name="connsiteY12" fmla="*/ 2085365 h 2085365"/>
              <a:gd name="connsiteX13" fmla="*/ 57507 w 10815561"/>
              <a:gd name="connsiteY13" fmla="*/ 1503754 h 2085365"/>
              <a:gd name="connsiteX14" fmla="*/ 141142 w 10815561"/>
              <a:gd name="connsiteY14" fmla="*/ 910530 h 2085365"/>
              <a:gd name="connsiteX15" fmla="*/ 66800 w 10815561"/>
              <a:gd name="connsiteY15" fmla="*/ 827755 h 2085365"/>
              <a:gd name="connsiteX16" fmla="*/ 1209819 w 10815561"/>
              <a:gd name="connsiteY16" fmla="*/ 841551 h 2085365"/>
              <a:gd name="connsiteX17" fmla="*/ 1219112 w 10815561"/>
              <a:gd name="connsiteY17" fmla="*/ 717388 h 2085365"/>
              <a:gd name="connsiteX18" fmla="*/ 1033255 w 10815561"/>
              <a:gd name="connsiteY18" fmla="*/ 572531 h 2085365"/>
              <a:gd name="connsiteX19" fmla="*/ 2464352 w 10815561"/>
              <a:gd name="connsiteY19" fmla="*/ 558735 h 2085365"/>
              <a:gd name="connsiteX20" fmla="*/ 2482938 w 10815561"/>
              <a:gd name="connsiteY20" fmla="*/ 400082 h 2085365"/>
              <a:gd name="connsiteX21" fmla="*/ 2120517 w 10815561"/>
              <a:gd name="connsiteY21" fmla="*/ 89674 h 208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815561" h="2085365">
                <a:moveTo>
                  <a:pt x="2148395" y="0"/>
                </a:moveTo>
                <a:lnTo>
                  <a:pt x="8709139" y="20694"/>
                </a:lnTo>
                <a:lnTo>
                  <a:pt x="8709139" y="89674"/>
                </a:lnTo>
                <a:lnTo>
                  <a:pt x="8346719" y="400082"/>
                </a:lnTo>
                <a:lnTo>
                  <a:pt x="8346719" y="551837"/>
                </a:lnTo>
                <a:lnTo>
                  <a:pt x="9787108" y="579428"/>
                </a:lnTo>
                <a:lnTo>
                  <a:pt x="9573373" y="717388"/>
                </a:lnTo>
                <a:lnTo>
                  <a:pt x="9610544" y="813959"/>
                </a:lnTo>
                <a:lnTo>
                  <a:pt x="10716392" y="813959"/>
                </a:lnTo>
                <a:lnTo>
                  <a:pt x="10642050" y="910530"/>
                </a:lnTo>
                <a:lnTo>
                  <a:pt x="10800028" y="1986611"/>
                </a:lnTo>
                <a:lnTo>
                  <a:pt x="10815561" y="2085365"/>
                </a:lnTo>
                <a:lnTo>
                  <a:pt x="0" y="2085365"/>
                </a:lnTo>
                <a:lnTo>
                  <a:pt x="57507" y="1503754"/>
                </a:lnTo>
                <a:lnTo>
                  <a:pt x="141142" y="910530"/>
                </a:lnTo>
                <a:lnTo>
                  <a:pt x="66800" y="827755"/>
                </a:lnTo>
                <a:lnTo>
                  <a:pt x="1209819" y="841551"/>
                </a:lnTo>
                <a:lnTo>
                  <a:pt x="1219112" y="717388"/>
                </a:lnTo>
                <a:lnTo>
                  <a:pt x="1033255" y="572531"/>
                </a:lnTo>
                <a:lnTo>
                  <a:pt x="2464352" y="558735"/>
                </a:lnTo>
                <a:lnTo>
                  <a:pt x="2482938" y="400082"/>
                </a:lnTo>
                <a:lnTo>
                  <a:pt x="2120517" y="89674"/>
                </a:lnTo>
                <a:close/>
              </a:path>
            </a:pathLst>
          </a:cu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E09E351-35A2-D332-204A-E83C4F8A25F4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737126"/>
            <a:ext cx="12163898" cy="1120874"/>
          </a:xfrm>
          <a:custGeom>
            <a:avLst/>
            <a:gdLst>
              <a:gd name="connsiteX0" fmla="*/ 0 w 12163898"/>
              <a:gd name="connsiteY0" fmla="*/ 0 h 1120874"/>
              <a:gd name="connsiteX1" fmla="*/ 12163898 w 12163898"/>
              <a:gd name="connsiteY1" fmla="*/ 0 h 1120874"/>
              <a:gd name="connsiteX2" fmla="*/ 12163898 w 12163898"/>
              <a:gd name="connsiteY2" fmla="*/ 1120874 h 1120874"/>
              <a:gd name="connsiteX3" fmla="*/ 0 w 12163898"/>
              <a:gd name="connsiteY3" fmla="*/ 1120874 h 1120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63898" h="1120874">
                <a:moveTo>
                  <a:pt x="0" y="0"/>
                </a:moveTo>
                <a:lnTo>
                  <a:pt x="12163898" y="0"/>
                </a:lnTo>
                <a:lnTo>
                  <a:pt x="12163898" y="1120874"/>
                </a:lnTo>
                <a:lnTo>
                  <a:pt x="0" y="1120874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香香2" descr="图片包含 户外, 山, 天空, 树&#10;&#10;自动生成的说明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888144" flipH="1">
            <a:off x="9043452" y="496765"/>
            <a:ext cx="1523103" cy="1246301"/>
          </a:xfrm>
          <a:custGeom>
            <a:avLst/>
            <a:gdLst>
              <a:gd name="connsiteX0" fmla="*/ 0 w 1523103"/>
              <a:gd name="connsiteY0" fmla="*/ 0 h 1246301"/>
              <a:gd name="connsiteX1" fmla="*/ 112686 w 1523103"/>
              <a:gd name="connsiteY1" fmla="*/ 1246301 h 1246301"/>
              <a:gd name="connsiteX2" fmla="*/ 1523103 w 1523103"/>
              <a:gd name="connsiteY2" fmla="*/ 1246301 h 1246301"/>
              <a:gd name="connsiteX3" fmla="*/ 1523103 w 1523103"/>
              <a:gd name="connsiteY3" fmla="*/ 0 h 1246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103" h="1246301">
                <a:moveTo>
                  <a:pt x="0" y="0"/>
                </a:moveTo>
                <a:lnTo>
                  <a:pt x="112686" y="1246301"/>
                </a:lnTo>
                <a:lnTo>
                  <a:pt x="1523103" y="1246301"/>
                </a:lnTo>
                <a:lnTo>
                  <a:pt x="1523103" y="0"/>
                </a:lnTo>
                <a:close/>
              </a:path>
            </a:pathLst>
          </a:cu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8F9F90B-6D5B-3BAC-10E2-80432B553611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46" b="16921"/>
          <a:stretch>
            <a:fillRect/>
          </a:stretch>
        </p:blipFill>
        <p:spPr>
          <a:xfrm>
            <a:off x="0" y="2826415"/>
            <a:ext cx="12192000" cy="4031585"/>
          </a:xfrm>
          <a:custGeom>
            <a:avLst/>
            <a:gdLst>
              <a:gd name="connsiteX0" fmla="*/ 0 w 12192000"/>
              <a:gd name="connsiteY0" fmla="*/ 0 h 4031585"/>
              <a:gd name="connsiteX1" fmla="*/ 12192000 w 12192000"/>
              <a:gd name="connsiteY1" fmla="*/ 0 h 4031585"/>
              <a:gd name="connsiteX2" fmla="*/ 12192000 w 12192000"/>
              <a:gd name="connsiteY2" fmla="*/ 4031585 h 4031585"/>
              <a:gd name="connsiteX3" fmla="*/ 0 w 12192000"/>
              <a:gd name="connsiteY3" fmla="*/ 4031585 h 4031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031585">
                <a:moveTo>
                  <a:pt x="0" y="0"/>
                </a:moveTo>
                <a:lnTo>
                  <a:pt x="12192000" y="0"/>
                </a:lnTo>
                <a:lnTo>
                  <a:pt x="12192000" y="4031585"/>
                </a:lnTo>
                <a:lnTo>
                  <a:pt x="0" y="4031585"/>
                </a:lnTo>
                <a:close/>
              </a:path>
            </a:pathLst>
          </a:custGeom>
        </p:spPr>
      </p:pic>
      <p:grpSp>
        <p:nvGrpSpPr>
          <p:cNvPr id="22" name="香香8"/>
          <p:cNvGrpSpPr/>
          <p:nvPr/>
        </p:nvGrpSpPr>
        <p:grpSpPr>
          <a:xfrm>
            <a:off x="874712" y="2041968"/>
            <a:ext cx="10442576" cy="3825432"/>
            <a:chOff x="874713" y="1808128"/>
            <a:chExt cx="10442576" cy="4258728"/>
          </a:xfrm>
        </p:grpSpPr>
        <p:sp>
          <p:nvSpPr>
            <p:cNvPr id="62" name="香香8-1"/>
            <p:cNvSpPr/>
            <p:nvPr/>
          </p:nvSpPr>
          <p:spPr>
            <a:xfrm>
              <a:off x="874713" y="1808128"/>
              <a:ext cx="10442576" cy="4258728"/>
            </a:xfrm>
            <a:custGeom>
              <a:avLst/>
              <a:gdLst>
                <a:gd name="connsiteX0" fmla="*/ 8264372 w 10442576"/>
                <a:gd name="connsiteY0" fmla="*/ 0 h 4211955"/>
                <a:gd name="connsiteX1" fmla="*/ 10155526 w 10442576"/>
                <a:gd name="connsiteY1" fmla="*/ 631441 h 4211955"/>
                <a:gd name="connsiteX2" fmla="*/ 10440465 w 10442576"/>
                <a:gd name="connsiteY2" fmla="*/ 1331828 h 4211955"/>
                <a:gd name="connsiteX3" fmla="*/ 10442504 w 10442576"/>
                <a:gd name="connsiteY3" fmla="*/ 3949488 h 4211955"/>
                <a:gd name="connsiteX4" fmla="*/ 10442575 w 10442576"/>
                <a:gd name="connsiteY4" fmla="*/ 3949488 h 4211955"/>
                <a:gd name="connsiteX5" fmla="*/ 10442575 w 10442576"/>
                <a:gd name="connsiteY5" fmla="*/ 4041224 h 4211955"/>
                <a:gd name="connsiteX6" fmla="*/ 10442576 w 10442576"/>
                <a:gd name="connsiteY6" fmla="*/ 4042622 h 4211955"/>
                <a:gd name="connsiteX7" fmla="*/ 10442575 w 10442576"/>
                <a:gd name="connsiteY7" fmla="*/ 4042622 h 4211955"/>
                <a:gd name="connsiteX8" fmla="*/ 10442575 w 10442576"/>
                <a:gd name="connsiteY8" fmla="*/ 4211955 h 4211955"/>
                <a:gd name="connsiteX9" fmla="*/ 0 w 10442576"/>
                <a:gd name="connsiteY9" fmla="*/ 4211955 h 4211955"/>
                <a:gd name="connsiteX10" fmla="*/ 0 w 10442576"/>
                <a:gd name="connsiteY10" fmla="*/ 4042623 h 4211955"/>
                <a:gd name="connsiteX11" fmla="*/ 0 w 10442576"/>
                <a:gd name="connsiteY11" fmla="*/ 3949488 h 4211955"/>
                <a:gd name="connsiteX12" fmla="*/ 0 w 10442576"/>
                <a:gd name="connsiteY12" fmla="*/ 1 h 4211955"/>
                <a:gd name="connsiteX13" fmla="*/ 4809570 w 10442576"/>
                <a:gd name="connsiteY13" fmla="*/ 1 h 4211955"/>
                <a:gd name="connsiteX14" fmla="*/ 4809570 w 10442576"/>
                <a:gd name="connsiteY14" fmla="*/ 352 h 4211955"/>
                <a:gd name="connsiteX0-1" fmla="*/ 8264372 w 10442576"/>
                <a:gd name="connsiteY0-2" fmla="*/ 0 h 4211955"/>
                <a:gd name="connsiteX1-3" fmla="*/ 10155526 w 10442576"/>
                <a:gd name="connsiteY1-4" fmla="*/ 631441 h 4211955"/>
                <a:gd name="connsiteX2-5" fmla="*/ 10440465 w 10442576"/>
                <a:gd name="connsiteY2-6" fmla="*/ 1331828 h 4211955"/>
                <a:gd name="connsiteX3-7" fmla="*/ 10442504 w 10442576"/>
                <a:gd name="connsiteY3-8" fmla="*/ 3949488 h 4211955"/>
                <a:gd name="connsiteX4-9" fmla="*/ 10442575 w 10442576"/>
                <a:gd name="connsiteY4-10" fmla="*/ 3949488 h 4211955"/>
                <a:gd name="connsiteX5-11" fmla="*/ 10442575 w 10442576"/>
                <a:gd name="connsiteY5-12" fmla="*/ 4041224 h 4211955"/>
                <a:gd name="connsiteX6-13" fmla="*/ 10442576 w 10442576"/>
                <a:gd name="connsiteY6-14" fmla="*/ 4042622 h 4211955"/>
                <a:gd name="connsiteX7-15" fmla="*/ 10442575 w 10442576"/>
                <a:gd name="connsiteY7-16" fmla="*/ 4042622 h 4211955"/>
                <a:gd name="connsiteX8-17" fmla="*/ 10442575 w 10442576"/>
                <a:gd name="connsiteY8-18" fmla="*/ 4211955 h 4211955"/>
                <a:gd name="connsiteX9-19" fmla="*/ 0 w 10442576"/>
                <a:gd name="connsiteY9-20" fmla="*/ 4211955 h 4211955"/>
                <a:gd name="connsiteX10-21" fmla="*/ 0 w 10442576"/>
                <a:gd name="connsiteY10-22" fmla="*/ 4042623 h 4211955"/>
                <a:gd name="connsiteX11-23" fmla="*/ 0 w 10442576"/>
                <a:gd name="connsiteY11-24" fmla="*/ 3949488 h 4211955"/>
                <a:gd name="connsiteX12-25" fmla="*/ 0 w 10442576"/>
                <a:gd name="connsiteY12-26" fmla="*/ 1 h 4211955"/>
                <a:gd name="connsiteX13-27" fmla="*/ 4809570 w 10442576"/>
                <a:gd name="connsiteY13-28" fmla="*/ 1 h 4211955"/>
                <a:gd name="connsiteX14-29" fmla="*/ 4740744 w 10442576"/>
                <a:gd name="connsiteY14-30" fmla="*/ 138004 h 4211955"/>
                <a:gd name="connsiteX15" fmla="*/ 8264372 w 10442576"/>
                <a:gd name="connsiteY15" fmla="*/ 0 h 4211955"/>
                <a:gd name="connsiteX0-31" fmla="*/ 8264372 w 10442576"/>
                <a:gd name="connsiteY0-32" fmla="*/ 46773 h 4258728"/>
                <a:gd name="connsiteX1-33" fmla="*/ 10155526 w 10442576"/>
                <a:gd name="connsiteY1-34" fmla="*/ 678214 h 4258728"/>
                <a:gd name="connsiteX2-35" fmla="*/ 10440465 w 10442576"/>
                <a:gd name="connsiteY2-36" fmla="*/ 1378601 h 4258728"/>
                <a:gd name="connsiteX3-37" fmla="*/ 10442504 w 10442576"/>
                <a:gd name="connsiteY3-38" fmla="*/ 3996261 h 4258728"/>
                <a:gd name="connsiteX4-39" fmla="*/ 10442575 w 10442576"/>
                <a:gd name="connsiteY4-40" fmla="*/ 3996261 h 4258728"/>
                <a:gd name="connsiteX5-41" fmla="*/ 10442575 w 10442576"/>
                <a:gd name="connsiteY5-42" fmla="*/ 4087997 h 4258728"/>
                <a:gd name="connsiteX6-43" fmla="*/ 10442576 w 10442576"/>
                <a:gd name="connsiteY6-44" fmla="*/ 4089395 h 4258728"/>
                <a:gd name="connsiteX7-45" fmla="*/ 10442575 w 10442576"/>
                <a:gd name="connsiteY7-46" fmla="*/ 4089395 h 4258728"/>
                <a:gd name="connsiteX8-47" fmla="*/ 10442575 w 10442576"/>
                <a:gd name="connsiteY8-48" fmla="*/ 4258728 h 4258728"/>
                <a:gd name="connsiteX9-49" fmla="*/ 0 w 10442576"/>
                <a:gd name="connsiteY9-50" fmla="*/ 4258728 h 4258728"/>
                <a:gd name="connsiteX10-51" fmla="*/ 0 w 10442576"/>
                <a:gd name="connsiteY10-52" fmla="*/ 4089396 h 4258728"/>
                <a:gd name="connsiteX11-53" fmla="*/ 0 w 10442576"/>
                <a:gd name="connsiteY11-54" fmla="*/ 3996261 h 4258728"/>
                <a:gd name="connsiteX12-55" fmla="*/ 0 w 10442576"/>
                <a:gd name="connsiteY12-56" fmla="*/ 46774 h 4258728"/>
                <a:gd name="connsiteX13-57" fmla="*/ 4809570 w 10442576"/>
                <a:gd name="connsiteY13-58" fmla="*/ 46774 h 4258728"/>
                <a:gd name="connsiteX14-59" fmla="*/ 8264372 w 10442576"/>
                <a:gd name="connsiteY14-60" fmla="*/ 46773 h 425872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442576" h="4258728">
                  <a:moveTo>
                    <a:pt x="8264372" y="46773"/>
                  </a:moveTo>
                  <a:cubicBezTo>
                    <a:pt x="8536648" y="66590"/>
                    <a:pt x="9450565" y="419892"/>
                    <a:pt x="10155526" y="678214"/>
                  </a:cubicBezTo>
                  <a:cubicBezTo>
                    <a:pt x="10384181" y="760412"/>
                    <a:pt x="10433430" y="1268964"/>
                    <a:pt x="10440465" y="1378601"/>
                  </a:cubicBezTo>
                  <a:cubicBezTo>
                    <a:pt x="10441145" y="2251154"/>
                    <a:pt x="10441824" y="3123708"/>
                    <a:pt x="10442504" y="3996261"/>
                  </a:cubicBezTo>
                  <a:lnTo>
                    <a:pt x="10442575" y="3996261"/>
                  </a:lnTo>
                  <a:lnTo>
                    <a:pt x="10442575" y="4087997"/>
                  </a:lnTo>
                  <a:cubicBezTo>
                    <a:pt x="10442575" y="4088463"/>
                    <a:pt x="10442576" y="4088929"/>
                    <a:pt x="10442576" y="4089395"/>
                  </a:cubicBezTo>
                  <a:lnTo>
                    <a:pt x="10442575" y="4089395"/>
                  </a:lnTo>
                  <a:lnTo>
                    <a:pt x="10442575" y="4258728"/>
                  </a:lnTo>
                  <a:lnTo>
                    <a:pt x="0" y="4258728"/>
                  </a:lnTo>
                  <a:lnTo>
                    <a:pt x="0" y="4089396"/>
                  </a:lnTo>
                  <a:lnTo>
                    <a:pt x="0" y="3996261"/>
                  </a:lnTo>
                  <a:lnTo>
                    <a:pt x="0" y="46774"/>
                  </a:lnTo>
                  <a:lnTo>
                    <a:pt x="4809570" y="46774"/>
                  </a:lnTo>
                  <a:cubicBezTo>
                    <a:pt x="6186965" y="46774"/>
                    <a:pt x="7373379" y="-58467"/>
                    <a:pt x="8264372" y="46773"/>
                  </a:cubicBez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9066665" y="1854901"/>
              <a:ext cx="2250624" cy="1593350"/>
              <a:chOff x="4476046" y="1665170"/>
              <a:chExt cx="1480573" cy="1048185"/>
            </a:xfrm>
          </p:grpSpPr>
          <p:sp>
            <p:nvSpPr>
              <p:cNvPr id="128" name="香香8-2"/>
              <p:cNvSpPr/>
              <p:nvPr/>
            </p:nvSpPr>
            <p:spPr>
              <a:xfrm flipH="1">
                <a:off x="4476587" y="1665170"/>
                <a:ext cx="1480031" cy="1048185"/>
              </a:xfrm>
              <a:custGeom>
                <a:avLst/>
                <a:gdLst>
                  <a:gd name="connsiteX0" fmla="*/ 114086 w 959128"/>
                  <a:gd name="connsiteY0" fmla="*/ 272833 h 679272"/>
                  <a:gd name="connsiteX1" fmla="*/ 357 w 959128"/>
                  <a:gd name="connsiteY1" fmla="*/ 644308 h 679272"/>
                  <a:gd name="connsiteX2" fmla="*/ 139613 w 959128"/>
                  <a:gd name="connsiteY2" fmla="*/ 541628 h 679272"/>
                  <a:gd name="connsiteX3" fmla="*/ 314492 w 959128"/>
                  <a:gd name="connsiteY3" fmla="*/ 630782 h 679272"/>
                  <a:gd name="connsiteX4" fmla="*/ 506325 w 959128"/>
                  <a:gd name="connsiteY4" fmla="*/ 586205 h 679272"/>
                  <a:gd name="connsiteX5" fmla="*/ 658725 w 959128"/>
                  <a:gd name="connsiteY5" fmla="*/ 258926 h 679272"/>
                  <a:gd name="connsiteX6" fmla="*/ 959429 w 959128"/>
                  <a:gd name="connsiteY6" fmla="*/ -58 h 679272"/>
                  <a:gd name="connsiteX7" fmla="*/ 114086 w 959128"/>
                  <a:gd name="connsiteY7" fmla="*/ 272833 h 679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9128" h="679272">
                    <a:moveTo>
                      <a:pt x="114086" y="272833"/>
                    </a:moveTo>
                    <a:cubicBezTo>
                      <a:pt x="-5929" y="315791"/>
                      <a:pt x="357" y="644308"/>
                      <a:pt x="357" y="644308"/>
                    </a:cubicBezTo>
                    <a:cubicBezTo>
                      <a:pt x="357" y="644308"/>
                      <a:pt x="14359" y="551058"/>
                      <a:pt x="139613" y="541628"/>
                    </a:cubicBezTo>
                    <a:cubicBezTo>
                      <a:pt x="229910" y="534961"/>
                      <a:pt x="251531" y="540295"/>
                      <a:pt x="314492" y="630782"/>
                    </a:cubicBezTo>
                    <a:cubicBezTo>
                      <a:pt x="374975" y="717650"/>
                      <a:pt x="476417" y="678407"/>
                      <a:pt x="506325" y="586205"/>
                    </a:cubicBezTo>
                    <a:cubicBezTo>
                      <a:pt x="539091" y="485621"/>
                      <a:pt x="574524" y="382847"/>
                      <a:pt x="658725" y="258926"/>
                    </a:cubicBezTo>
                    <a:cubicBezTo>
                      <a:pt x="771025" y="92334"/>
                      <a:pt x="854559" y="31184"/>
                      <a:pt x="959429" y="-58"/>
                    </a:cubicBezTo>
                    <a:cubicBezTo>
                      <a:pt x="754737" y="1085"/>
                      <a:pt x="218289" y="235590"/>
                      <a:pt x="114086" y="272833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5000"/>
                    </a:schemeClr>
                  </a:gs>
                  <a:gs pos="66000">
                    <a:schemeClr val="bg1">
                      <a:alpha val="0"/>
                    </a:schemeClr>
                  </a:gs>
                </a:gsLst>
                <a:path path="circle">
                  <a:fillToRect r="100000" b="100000"/>
                </a:path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香香8-3"/>
              <p:cNvSpPr/>
              <p:nvPr/>
            </p:nvSpPr>
            <p:spPr>
              <a:xfrm flipH="1">
                <a:off x="4476046" y="1665288"/>
                <a:ext cx="1480573" cy="994174"/>
              </a:xfrm>
              <a:custGeom>
                <a:avLst/>
                <a:gdLst>
                  <a:gd name="connsiteX0" fmla="*/ 422 w 959479"/>
                  <a:gd name="connsiteY0" fmla="*/ 644213 h 644270"/>
                  <a:gd name="connsiteX1" fmla="*/ 113484 w 959479"/>
                  <a:gd name="connsiteY1" fmla="*/ 279405 h 644270"/>
                  <a:gd name="connsiteX2" fmla="*/ 363039 w 959479"/>
                  <a:gd name="connsiteY2" fmla="*/ 418851 h 644270"/>
                  <a:gd name="connsiteX3" fmla="*/ 582114 w 959479"/>
                  <a:gd name="connsiteY3" fmla="*/ 183774 h 644270"/>
                  <a:gd name="connsiteX4" fmla="*/ 959780 w 959479"/>
                  <a:gd name="connsiteY4" fmla="*/ -58 h 644270"/>
                  <a:gd name="connsiteX5" fmla="*/ 114437 w 959479"/>
                  <a:gd name="connsiteY5" fmla="*/ 273119 h 644270"/>
                  <a:gd name="connsiteX6" fmla="*/ 422 w 959479"/>
                  <a:gd name="connsiteY6" fmla="*/ 644213 h 644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9479" h="644270">
                    <a:moveTo>
                      <a:pt x="422" y="644213"/>
                    </a:moveTo>
                    <a:cubicBezTo>
                      <a:pt x="422" y="644213"/>
                      <a:pt x="-4721" y="321982"/>
                      <a:pt x="113484" y="279405"/>
                    </a:cubicBezTo>
                    <a:cubicBezTo>
                      <a:pt x="231689" y="236828"/>
                      <a:pt x="363039" y="418851"/>
                      <a:pt x="363039" y="418851"/>
                    </a:cubicBezTo>
                    <a:cubicBezTo>
                      <a:pt x="363039" y="418851"/>
                      <a:pt x="434381" y="321791"/>
                      <a:pt x="582114" y="183774"/>
                    </a:cubicBezTo>
                    <a:cubicBezTo>
                      <a:pt x="729847" y="45757"/>
                      <a:pt x="839289" y="5371"/>
                      <a:pt x="959780" y="-58"/>
                    </a:cubicBezTo>
                    <a:cubicBezTo>
                      <a:pt x="755088" y="1275"/>
                      <a:pt x="218735" y="235876"/>
                      <a:pt x="114437" y="273119"/>
                    </a:cubicBezTo>
                    <a:cubicBezTo>
                      <a:pt x="-7960" y="316743"/>
                      <a:pt x="422" y="644213"/>
                      <a:pt x="422" y="644213"/>
                    </a:cubicBezTo>
                    <a:close/>
                  </a:path>
                </a:pathLst>
              </a:custGeom>
              <a:gradFill flip="none" rotWithShape="1">
                <a:gsLst>
                  <a:gs pos="62000">
                    <a:schemeClr val="accent1"/>
                  </a:gs>
                  <a:gs pos="0">
                    <a:schemeClr val="bg2">
                      <a:alpha val="91000"/>
                    </a:schemeClr>
                  </a:gs>
                </a:gsLst>
                <a:lin ang="8100000" scaled="1"/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6" name="香香9"/>
          <p:cNvSpPr txBox="1"/>
          <p:nvPr/>
        </p:nvSpPr>
        <p:spPr>
          <a:xfrm>
            <a:off x="6554485" y="3590965"/>
            <a:ext cx="4248315" cy="109664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rPr>
              <a:t>单击此处输入你的正文，文字是您思想的提炼，为了最终演示发布的良好效果，请尽量言简意赅的阐述观点；单击此处输入你的正文，文字是您思想的提炼，为了最终演示发布的良好效果</a:t>
            </a:r>
          </a:p>
        </p:txBody>
      </p:sp>
      <p:sp>
        <p:nvSpPr>
          <p:cNvPr id="13" name="香香10"/>
          <p:cNvSpPr txBox="1"/>
          <p:nvPr/>
        </p:nvSpPr>
        <p:spPr>
          <a:xfrm>
            <a:off x="6448655" y="2608832"/>
            <a:ext cx="2402007" cy="481336"/>
          </a:xfrm>
          <a:prstGeom prst="rect">
            <a:avLst/>
          </a:prstGeom>
          <a:gradFill>
            <a:gsLst>
              <a:gs pos="0">
                <a:schemeClr val="accent1">
                  <a:alpha val="2000"/>
                </a:schemeClr>
              </a:gs>
              <a:gs pos="100000">
                <a:schemeClr val="accent1">
                  <a:alpha val="2000"/>
                </a:schemeClr>
              </a:gs>
            </a:gsLst>
            <a:lin ang="2700000" scaled="0"/>
          </a:gradFill>
          <a:effectLst/>
        </p:spPr>
        <p:txBody>
          <a:bodyPr wrap="square" lIns="84125" tIns="42062" rIns="84125" bIns="42062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1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575" b="0" dirty="0">
                <a:solidFill>
                  <a:schemeClr val="tx1"/>
                </a:solidFill>
                <a:latin typeface="Arial" panose="020B0604020202020204" pitchFamily="34" charset="0"/>
                <a:cs typeface="OPPOSans B" panose="00020600040101010101" pitchFamily="18" charset="-122"/>
                <a:sym typeface="Arial" panose="020B0604020202020204" pitchFamily="34" charset="0"/>
              </a:rPr>
              <a:t>选题主要来源</a:t>
            </a:r>
          </a:p>
        </p:txBody>
      </p:sp>
      <p:sp>
        <p:nvSpPr>
          <p:cNvPr id="18" name="香香11"/>
          <p:cNvSpPr/>
          <p:nvPr>
            <p:custDataLst>
              <p:tags r:id="rId1"/>
            </p:custDataLst>
          </p:nvPr>
        </p:nvSpPr>
        <p:spPr>
          <a:xfrm rot="5400000">
            <a:off x="7007059" y="1355083"/>
            <a:ext cx="301235" cy="3080544"/>
          </a:xfrm>
          <a:prstGeom prst="rect">
            <a:avLst/>
          </a:prstGeom>
          <a:gradFill flip="none" rotWithShape="1">
            <a:gsLst>
              <a:gs pos="0">
                <a:srgbClr val="DC2420">
                  <a:alpha val="20000"/>
                </a:srgbClr>
              </a:gs>
              <a:gs pos="100000">
                <a:srgbClr val="DC2420">
                  <a:alpha val="0"/>
                </a:srgbClr>
              </a:gs>
            </a:gsLst>
            <a:lin ang="5400000" scaled="1"/>
            <a:tileRect/>
          </a:gradFill>
          <a:ln>
            <a:noFill/>
          </a:ln>
          <a:effectLst/>
          <a:scene3d>
            <a:camera prst="perspectiveLeft">
              <a:rot lat="0" lon="2400000" rev="0"/>
            </a:camera>
            <a:lightRig rig="threePt" dir="t"/>
          </a:scene3d>
          <a:sp3d>
            <a:bevelT w="0" h="0"/>
            <a:bevelB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>
            <a:sp3d>
              <a:bevelT w="0" h="0"/>
              <a:bevelB w="0" h="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655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19" name="香香12"/>
          <p:cNvSpPr/>
          <p:nvPr/>
        </p:nvSpPr>
        <p:spPr>
          <a:xfrm>
            <a:off x="9094464" y="2822819"/>
            <a:ext cx="887815" cy="89416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6200000" scaled="1"/>
            <a:tileRect/>
          </a:gradFill>
          <a:ln>
            <a:noFill/>
          </a:ln>
          <a:effectLst>
            <a:softEdge rad="355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904" tIns="43453" rIns="86904" bIns="43453" rtlCol="0" anchor="ctr"/>
          <a:lstStyle/>
          <a:p>
            <a:pPr algn="ctr"/>
            <a:endParaRPr lang="zh-CN" altLang="en-US" sz="171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POSans M" panose="00020600040101010101" pitchFamily="18" charset="-122"/>
              <a:sym typeface="Arial" panose="020B0604020202020204" pitchFamily="34" charset="0"/>
            </a:endParaRPr>
          </a:p>
        </p:txBody>
      </p:sp>
      <p:pic>
        <p:nvPicPr>
          <p:cNvPr id="21" name="香香13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0828" y="3101729"/>
            <a:ext cx="502069" cy="537677"/>
          </a:xfrm>
          <a:prstGeom prst="rect">
            <a:avLst/>
          </a:prstGeom>
          <a:effectLst>
            <a:softEdge rad="177800"/>
          </a:effectLst>
        </p:spPr>
      </p:pic>
      <p:grpSp>
        <p:nvGrpSpPr>
          <p:cNvPr id="37" name="香香17"/>
          <p:cNvGrpSpPr/>
          <p:nvPr/>
        </p:nvGrpSpPr>
        <p:grpSpPr>
          <a:xfrm>
            <a:off x="3293699" y="4136219"/>
            <a:ext cx="7238745" cy="999750"/>
            <a:chOff x="3293699" y="4136219"/>
            <a:chExt cx="7238745" cy="999750"/>
          </a:xfrm>
        </p:grpSpPr>
        <p:sp>
          <p:nvSpPr>
            <p:cNvPr id="7" name="香香17-1"/>
            <p:cNvSpPr/>
            <p:nvPr/>
          </p:nvSpPr>
          <p:spPr>
            <a:xfrm>
              <a:off x="3406807" y="4136219"/>
              <a:ext cx="7125637" cy="897639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775" h="1251114">
                  <a:moveTo>
                    <a:pt x="0" y="180975"/>
                  </a:moveTo>
                  <a:cubicBezTo>
                    <a:pt x="634206" y="134937"/>
                    <a:pt x="1268412" y="88900"/>
                    <a:pt x="1905000" y="266700"/>
                  </a:cubicBezTo>
                  <a:cubicBezTo>
                    <a:pt x="2541588" y="444500"/>
                    <a:pt x="3071812" y="1190625"/>
                    <a:pt x="3819525" y="1247775"/>
                  </a:cubicBezTo>
                  <a:cubicBezTo>
                    <a:pt x="4567238" y="1304925"/>
                    <a:pt x="6391275" y="609600"/>
                    <a:pt x="6391275" y="609600"/>
                  </a:cubicBezTo>
                  <a:lnTo>
                    <a:pt x="8867775" y="0"/>
                  </a:lnTo>
                </a:path>
              </a:pathLst>
            </a:custGeom>
            <a:noFill/>
            <a:ln w="11684">
              <a:gradFill flip="none" rotWithShape="1">
                <a:gsLst>
                  <a:gs pos="14000">
                    <a:schemeClr val="accent1"/>
                  </a:gs>
                  <a:gs pos="0">
                    <a:schemeClr val="accent2">
                      <a:alpha val="0"/>
                    </a:schemeClr>
                  </a:gs>
                  <a:gs pos="63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 dirty="0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" name="香香17-2"/>
            <p:cNvSpPr/>
            <p:nvPr/>
          </p:nvSpPr>
          <p:spPr>
            <a:xfrm>
              <a:off x="3293699" y="4238330"/>
              <a:ext cx="7125637" cy="897639"/>
            </a:xfrm>
            <a:custGeom>
              <a:avLst/>
              <a:gdLst>
                <a:gd name="connsiteX0" fmla="*/ 0 w 8867775"/>
                <a:gd name="connsiteY0" fmla="*/ 180975 h 1251114"/>
                <a:gd name="connsiteX1" fmla="*/ 1905000 w 8867775"/>
                <a:gd name="connsiteY1" fmla="*/ 266700 h 1251114"/>
                <a:gd name="connsiteX2" fmla="*/ 3819525 w 8867775"/>
                <a:gd name="connsiteY2" fmla="*/ 1247775 h 1251114"/>
                <a:gd name="connsiteX3" fmla="*/ 6391275 w 8867775"/>
                <a:gd name="connsiteY3" fmla="*/ 609600 h 1251114"/>
                <a:gd name="connsiteX4" fmla="*/ 8867775 w 8867775"/>
                <a:gd name="connsiteY4" fmla="*/ 0 h 125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67775" h="1251114">
                  <a:moveTo>
                    <a:pt x="0" y="180975"/>
                  </a:moveTo>
                  <a:cubicBezTo>
                    <a:pt x="634206" y="134937"/>
                    <a:pt x="1268412" y="88900"/>
                    <a:pt x="1905000" y="266700"/>
                  </a:cubicBezTo>
                  <a:cubicBezTo>
                    <a:pt x="2541588" y="444500"/>
                    <a:pt x="3071812" y="1190625"/>
                    <a:pt x="3819525" y="1247775"/>
                  </a:cubicBezTo>
                  <a:cubicBezTo>
                    <a:pt x="4567238" y="1304925"/>
                    <a:pt x="6391275" y="609600"/>
                    <a:pt x="6391275" y="609600"/>
                  </a:cubicBezTo>
                  <a:lnTo>
                    <a:pt x="8867775" y="0"/>
                  </a:lnTo>
                </a:path>
              </a:pathLst>
            </a:custGeom>
            <a:noFill/>
            <a:ln w="11684">
              <a:gradFill flip="none" rotWithShape="1">
                <a:gsLst>
                  <a:gs pos="32000">
                    <a:schemeClr val="accent1">
                      <a:lumMod val="20000"/>
                      <a:lumOff val="80000"/>
                    </a:schemeClr>
                  </a:gs>
                  <a:gs pos="1000">
                    <a:schemeClr val="accent2">
                      <a:alpha val="0"/>
                    </a:schemeClr>
                  </a:gs>
                  <a:gs pos="66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5" name="香香18"/>
          <p:cNvPicPr/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68201" y="2445997"/>
            <a:ext cx="4328266" cy="3020960"/>
          </a:xfrm>
          <a:prstGeom prst="roundRect">
            <a:avLst>
              <a:gd name="adj" fmla="val 5167"/>
            </a:avLst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E298622-7C2A-F970-D00D-61548BC6E38B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 flipH="1" flipV="1">
            <a:off x="-1" y="4647017"/>
            <a:ext cx="12192000" cy="2210982"/>
          </a:xfrm>
          <a:custGeom>
            <a:avLst/>
            <a:gdLst>
              <a:gd name="connsiteX0" fmla="*/ 0 w 12192000"/>
              <a:gd name="connsiteY0" fmla="*/ 0 h 2210982"/>
              <a:gd name="connsiteX1" fmla="*/ 12192000 w 12192000"/>
              <a:gd name="connsiteY1" fmla="*/ 0 h 2210982"/>
              <a:gd name="connsiteX2" fmla="*/ 12192000 w 12192000"/>
              <a:gd name="connsiteY2" fmla="*/ 2210982 h 2210982"/>
              <a:gd name="connsiteX3" fmla="*/ 0 w 12192000"/>
              <a:gd name="connsiteY3" fmla="*/ 2210982 h 2210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10982">
                <a:moveTo>
                  <a:pt x="0" y="0"/>
                </a:moveTo>
                <a:lnTo>
                  <a:pt x="12192000" y="0"/>
                </a:lnTo>
                <a:lnTo>
                  <a:pt x="12192000" y="2210982"/>
                </a:lnTo>
                <a:lnTo>
                  <a:pt x="0" y="2210982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5729AE72-FE53-7D31-0BE3-60CE4A72AEE1}"/>
              </a:ext>
            </a:extLst>
          </p:cNvPr>
          <p:cNvGrpSpPr/>
          <p:nvPr/>
        </p:nvGrpSpPr>
        <p:grpSpPr>
          <a:xfrm>
            <a:off x="408690" y="241821"/>
            <a:ext cx="11326110" cy="1639646"/>
            <a:chOff x="408690" y="241821"/>
            <a:chExt cx="11326110" cy="1639646"/>
          </a:xfrm>
        </p:grpSpPr>
        <p:pic>
          <p:nvPicPr>
            <p:cNvPr id="3" name="香香4" descr="图片包含 户外, 山, 天空, 树&#10;&#10;自动生成的说明">
              <a:extLst>
                <a:ext uri="{FF2B5EF4-FFF2-40B4-BE49-F238E27FC236}">
                  <a16:creationId xmlns:a16="http://schemas.microsoft.com/office/drawing/2014/main" id="{C9F982F1-F4EC-338F-5C2B-C97793B5A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7888144" flipH="1">
              <a:off x="9043452" y="496765"/>
              <a:ext cx="1523103" cy="1246301"/>
            </a:xfrm>
            <a:custGeom>
              <a:avLst/>
              <a:gdLst>
                <a:gd name="connsiteX0" fmla="*/ 0 w 1523103"/>
                <a:gd name="connsiteY0" fmla="*/ 0 h 1246301"/>
                <a:gd name="connsiteX1" fmla="*/ 112686 w 1523103"/>
                <a:gd name="connsiteY1" fmla="*/ 1246301 h 1246301"/>
                <a:gd name="connsiteX2" fmla="*/ 1523103 w 1523103"/>
                <a:gd name="connsiteY2" fmla="*/ 1246301 h 1246301"/>
                <a:gd name="connsiteX3" fmla="*/ 1523103 w 1523103"/>
                <a:gd name="connsiteY3" fmla="*/ 0 h 12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103" h="1246301">
                  <a:moveTo>
                    <a:pt x="0" y="0"/>
                  </a:moveTo>
                  <a:lnTo>
                    <a:pt x="112686" y="1246301"/>
                  </a:lnTo>
                  <a:lnTo>
                    <a:pt x="1523103" y="1246301"/>
                  </a:lnTo>
                  <a:lnTo>
                    <a:pt x="1523103" y="0"/>
                  </a:lnTo>
                  <a:close/>
                </a:path>
              </a:pathLst>
            </a:cu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05EC768F-20E2-05F3-801D-4FD4C24387D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271156" y="694397"/>
              <a:ext cx="503804" cy="592433"/>
            </a:xfrm>
            <a:custGeom>
              <a:avLst/>
              <a:gdLst/>
              <a:ahLst/>
              <a:cxnLst/>
              <a:rect l="l" t="t" r="r" b="b"/>
              <a:pathLst>
                <a:path w="503804" h="592433">
                  <a:moveTo>
                    <a:pt x="289772" y="52237"/>
                  </a:moveTo>
                  <a:cubicBezTo>
                    <a:pt x="298859" y="50951"/>
                    <a:pt x="314375" y="55452"/>
                    <a:pt x="336321" y="65739"/>
                  </a:cubicBezTo>
                  <a:cubicBezTo>
                    <a:pt x="345465" y="69854"/>
                    <a:pt x="351408" y="73397"/>
                    <a:pt x="354152" y="76369"/>
                  </a:cubicBezTo>
                  <a:cubicBezTo>
                    <a:pt x="356895" y="79341"/>
                    <a:pt x="358038" y="83112"/>
                    <a:pt x="357580" y="87684"/>
                  </a:cubicBezTo>
                  <a:cubicBezTo>
                    <a:pt x="356666" y="94085"/>
                    <a:pt x="354494" y="98886"/>
                    <a:pt x="351065" y="102086"/>
                  </a:cubicBezTo>
                  <a:cubicBezTo>
                    <a:pt x="347636" y="105287"/>
                    <a:pt x="342264" y="107801"/>
                    <a:pt x="334949" y="109630"/>
                  </a:cubicBezTo>
                  <a:cubicBezTo>
                    <a:pt x="287400" y="118774"/>
                    <a:pt x="257454" y="126547"/>
                    <a:pt x="245109" y="132947"/>
                  </a:cubicBezTo>
                  <a:cubicBezTo>
                    <a:pt x="236423" y="137519"/>
                    <a:pt x="229564" y="139805"/>
                    <a:pt x="224535" y="139805"/>
                  </a:cubicBezTo>
                  <a:cubicBezTo>
                    <a:pt x="218592" y="139805"/>
                    <a:pt x="209219" y="144492"/>
                    <a:pt x="196418" y="153864"/>
                  </a:cubicBezTo>
                  <a:cubicBezTo>
                    <a:pt x="183616" y="163237"/>
                    <a:pt x="174701" y="172266"/>
                    <a:pt x="169671" y="180953"/>
                  </a:cubicBezTo>
                  <a:cubicBezTo>
                    <a:pt x="162356" y="191469"/>
                    <a:pt x="159156" y="197412"/>
                    <a:pt x="160070" y="198784"/>
                  </a:cubicBezTo>
                  <a:cubicBezTo>
                    <a:pt x="160985" y="200156"/>
                    <a:pt x="169900" y="197641"/>
                    <a:pt x="186816" y="191240"/>
                  </a:cubicBezTo>
                  <a:cubicBezTo>
                    <a:pt x="211505" y="181639"/>
                    <a:pt x="229564" y="176153"/>
                    <a:pt x="240995" y="174781"/>
                  </a:cubicBezTo>
                  <a:cubicBezTo>
                    <a:pt x="252425" y="173409"/>
                    <a:pt x="265226" y="174781"/>
                    <a:pt x="279399" y="178896"/>
                  </a:cubicBezTo>
                  <a:cubicBezTo>
                    <a:pt x="290372" y="182554"/>
                    <a:pt x="297344" y="185525"/>
                    <a:pt x="300316" y="187811"/>
                  </a:cubicBezTo>
                  <a:cubicBezTo>
                    <a:pt x="303288" y="190097"/>
                    <a:pt x="304774" y="193526"/>
                    <a:pt x="304774" y="198098"/>
                  </a:cubicBezTo>
                  <a:cubicBezTo>
                    <a:pt x="304774" y="206328"/>
                    <a:pt x="300659" y="212043"/>
                    <a:pt x="292429" y="215243"/>
                  </a:cubicBezTo>
                  <a:cubicBezTo>
                    <a:pt x="284200" y="218444"/>
                    <a:pt x="278942" y="219130"/>
                    <a:pt x="276656" y="217301"/>
                  </a:cubicBezTo>
                  <a:cubicBezTo>
                    <a:pt x="270255" y="213643"/>
                    <a:pt x="256882" y="220272"/>
                    <a:pt x="236537" y="237189"/>
                  </a:cubicBezTo>
                  <a:cubicBezTo>
                    <a:pt x="216191" y="254105"/>
                    <a:pt x="206019" y="266907"/>
                    <a:pt x="206019" y="275594"/>
                  </a:cubicBezTo>
                  <a:cubicBezTo>
                    <a:pt x="206019" y="281080"/>
                    <a:pt x="212648" y="286567"/>
                    <a:pt x="225907" y="292053"/>
                  </a:cubicBezTo>
                  <a:cubicBezTo>
                    <a:pt x="237794" y="297997"/>
                    <a:pt x="244652" y="304397"/>
                    <a:pt x="246481" y="311255"/>
                  </a:cubicBezTo>
                  <a:cubicBezTo>
                    <a:pt x="248310" y="318113"/>
                    <a:pt x="245795" y="328400"/>
                    <a:pt x="238937" y="342116"/>
                  </a:cubicBezTo>
                  <a:cubicBezTo>
                    <a:pt x="232536" y="355375"/>
                    <a:pt x="229907" y="362576"/>
                    <a:pt x="231050" y="363719"/>
                  </a:cubicBezTo>
                  <a:cubicBezTo>
                    <a:pt x="232193" y="364862"/>
                    <a:pt x="236423" y="363833"/>
                    <a:pt x="243738" y="360633"/>
                  </a:cubicBezTo>
                  <a:cubicBezTo>
                    <a:pt x="297230" y="338687"/>
                    <a:pt x="330606" y="328858"/>
                    <a:pt x="343865" y="331144"/>
                  </a:cubicBezTo>
                  <a:cubicBezTo>
                    <a:pt x="359866" y="333430"/>
                    <a:pt x="363753" y="340288"/>
                    <a:pt x="355523" y="351718"/>
                  </a:cubicBezTo>
                  <a:cubicBezTo>
                    <a:pt x="351866" y="357204"/>
                    <a:pt x="344779" y="364748"/>
                    <a:pt x="334263" y="374349"/>
                  </a:cubicBezTo>
                  <a:cubicBezTo>
                    <a:pt x="316890" y="391265"/>
                    <a:pt x="306031" y="406124"/>
                    <a:pt x="301688" y="418926"/>
                  </a:cubicBezTo>
                  <a:cubicBezTo>
                    <a:pt x="297344" y="431727"/>
                    <a:pt x="291058" y="443958"/>
                    <a:pt x="282828" y="455616"/>
                  </a:cubicBezTo>
                  <a:cubicBezTo>
                    <a:pt x="274599" y="467275"/>
                    <a:pt x="269798" y="480648"/>
                    <a:pt x="268427" y="495736"/>
                  </a:cubicBezTo>
                  <a:cubicBezTo>
                    <a:pt x="267055" y="506251"/>
                    <a:pt x="267055" y="513223"/>
                    <a:pt x="268427" y="516652"/>
                  </a:cubicBezTo>
                  <a:cubicBezTo>
                    <a:pt x="269798" y="520081"/>
                    <a:pt x="273684" y="523853"/>
                    <a:pt x="280085" y="527968"/>
                  </a:cubicBezTo>
                  <a:cubicBezTo>
                    <a:pt x="298373" y="541684"/>
                    <a:pt x="326720" y="548542"/>
                    <a:pt x="365124" y="548542"/>
                  </a:cubicBezTo>
                  <a:cubicBezTo>
                    <a:pt x="405815" y="548542"/>
                    <a:pt x="432333" y="541456"/>
                    <a:pt x="444677" y="527282"/>
                  </a:cubicBezTo>
                  <a:cubicBezTo>
                    <a:pt x="449706" y="522710"/>
                    <a:pt x="455879" y="508309"/>
                    <a:pt x="463194" y="484077"/>
                  </a:cubicBezTo>
                  <a:cubicBezTo>
                    <a:pt x="470509" y="459845"/>
                    <a:pt x="474167" y="442700"/>
                    <a:pt x="474167" y="432642"/>
                  </a:cubicBezTo>
                  <a:cubicBezTo>
                    <a:pt x="474167" y="425327"/>
                    <a:pt x="474852" y="421669"/>
                    <a:pt x="476224" y="421669"/>
                  </a:cubicBezTo>
                  <a:cubicBezTo>
                    <a:pt x="479882" y="421669"/>
                    <a:pt x="482853" y="429442"/>
                    <a:pt x="485139" y="444986"/>
                  </a:cubicBezTo>
                  <a:cubicBezTo>
                    <a:pt x="486968" y="460531"/>
                    <a:pt x="491083" y="477905"/>
                    <a:pt x="497484" y="497107"/>
                  </a:cubicBezTo>
                  <a:cubicBezTo>
                    <a:pt x="508457" y="531854"/>
                    <a:pt x="505142" y="556429"/>
                    <a:pt x="487539" y="570831"/>
                  </a:cubicBezTo>
                  <a:cubicBezTo>
                    <a:pt x="469937" y="585232"/>
                    <a:pt x="434847" y="592433"/>
                    <a:pt x="382269" y="592433"/>
                  </a:cubicBezTo>
                  <a:cubicBezTo>
                    <a:pt x="353009" y="592433"/>
                    <a:pt x="326491" y="589462"/>
                    <a:pt x="302717" y="583518"/>
                  </a:cubicBezTo>
                  <a:cubicBezTo>
                    <a:pt x="278942" y="577574"/>
                    <a:pt x="262712" y="570031"/>
                    <a:pt x="254025" y="560887"/>
                  </a:cubicBezTo>
                  <a:cubicBezTo>
                    <a:pt x="241223" y="547628"/>
                    <a:pt x="234594" y="531169"/>
                    <a:pt x="234137" y="511509"/>
                  </a:cubicBezTo>
                  <a:cubicBezTo>
                    <a:pt x="233679" y="491849"/>
                    <a:pt x="239394" y="471275"/>
                    <a:pt x="251282" y="449787"/>
                  </a:cubicBezTo>
                  <a:cubicBezTo>
                    <a:pt x="277342" y="402695"/>
                    <a:pt x="289458" y="377321"/>
                    <a:pt x="287629" y="373663"/>
                  </a:cubicBezTo>
                  <a:cubicBezTo>
                    <a:pt x="285800" y="370920"/>
                    <a:pt x="277685" y="372749"/>
                    <a:pt x="263283" y="379150"/>
                  </a:cubicBezTo>
                  <a:cubicBezTo>
                    <a:pt x="248881" y="385550"/>
                    <a:pt x="235737" y="392866"/>
                    <a:pt x="223850" y="401095"/>
                  </a:cubicBezTo>
                  <a:cubicBezTo>
                    <a:pt x="208305" y="412982"/>
                    <a:pt x="188645" y="435842"/>
                    <a:pt x="164871" y="469675"/>
                  </a:cubicBezTo>
                  <a:cubicBezTo>
                    <a:pt x="147954" y="494364"/>
                    <a:pt x="128866" y="518596"/>
                    <a:pt x="107606" y="542370"/>
                  </a:cubicBezTo>
                  <a:cubicBezTo>
                    <a:pt x="86346" y="566144"/>
                    <a:pt x="70688" y="580546"/>
                    <a:pt x="60629" y="585575"/>
                  </a:cubicBezTo>
                  <a:cubicBezTo>
                    <a:pt x="53771" y="589233"/>
                    <a:pt x="43484" y="590833"/>
                    <a:pt x="29768" y="590376"/>
                  </a:cubicBezTo>
                  <a:cubicBezTo>
                    <a:pt x="16052" y="589919"/>
                    <a:pt x="7365" y="587633"/>
                    <a:pt x="3708" y="583518"/>
                  </a:cubicBezTo>
                  <a:cubicBezTo>
                    <a:pt x="-864" y="577574"/>
                    <a:pt x="-1207" y="572202"/>
                    <a:pt x="2679" y="567402"/>
                  </a:cubicBezTo>
                  <a:cubicBezTo>
                    <a:pt x="6565" y="562601"/>
                    <a:pt x="13766" y="559972"/>
                    <a:pt x="24282" y="559515"/>
                  </a:cubicBezTo>
                  <a:cubicBezTo>
                    <a:pt x="35255" y="559515"/>
                    <a:pt x="44856" y="555743"/>
                    <a:pt x="53085" y="548199"/>
                  </a:cubicBezTo>
                  <a:cubicBezTo>
                    <a:pt x="61315" y="540655"/>
                    <a:pt x="74116" y="523853"/>
                    <a:pt x="91490" y="497793"/>
                  </a:cubicBezTo>
                  <a:cubicBezTo>
                    <a:pt x="115722" y="462131"/>
                    <a:pt x="123723" y="444072"/>
                    <a:pt x="115493" y="443615"/>
                  </a:cubicBezTo>
                  <a:cubicBezTo>
                    <a:pt x="114121" y="443615"/>
                    <a:pt x="112979" y="443843"/>
                    <a:pt x="112064" y="444300"/>
                  </a:cubicBezTo>
                  <a:cubicBezTo>
                    <a:pt x="99262" y="447501"/>
                    <a:pt x="88290" y="446929"/>
                    <a:pt x="79146" y="442586"/>
                  </a:cubicBezTo>
                  <a:cubicBezTo>
                    <a:pt x="70002" y="438243"/>
                    <a:pt x="65430" y="431270"/>
                    <a:pt x="65430" y="421669"/>
                  </a:cubicBezTo>
                  <a:cubicBezTo>
                    <a:pt x="65430" y="418469"/>
                    <a:pt x="67030" y="416526"/>
                    <a:pt x="70230" y="415840"/>
                  </a:cubicBezTo>
                  <a:cubicBezTo>
                    <a:pt x="73431" y="415154"/>
                    <a:pt x="80060" y="414811"/>
                    <a:pt x="90119" y="414811"/>
                  </a:cubicBezTo>
                  <a:cubicBezTo>
                    <a:pt x="106121" y="414811"/>
                    <a:pt x="120751" y="412525"/>
                    <a:pt x="134010" y="407953"/>
                  </a:cubicBezTo>
                  <a:cubicBezTo>
                    <a:pt x="142697" y="405667"/>
                    <a:pt x="149097" y="402238"/>
                    <a:pt x="153212" y="397666"/>
                  </a:cubicBezTo>
                  <a:cubicBezTo>
                    <a:pt x="157327" y="393094"/>
                    <a:pt x="163042" y="383721"/>
                    <a:pt x="170357" y="369548"/>
                  </a:cubicBezTo>
                  <a:cubicBezTo>
                    <a:pt x="179958" y="351718"/>
                    <a:pt x="185216" y="339716"/>
                    <a:pt x="186131" y="333544"/>
                  </a:cubicBezTo>
                  <a:cubicBezTo>
                    <a:pt x="187045" y="327372"/>
                    <a:pt x="185216" y="319714"/>
                    <a:pt x="180644" y="310570"/>
                  </a:cubicBezTo>
                  <a:cubicBezTo>
                    <a:pt x="175158" y="300511"/>
                    <a:pt x="172986" y="291939"/>
                    <a:pt x="174129" y="284852"/>
                  </a:cubicBezTo>
                  <a:cubicBezTo>
                    <a:pt x="175272" y="277765"/>
                    <a:pt x="180644" y="267364"/>
                    <a:pt x="190245" y="253648"/>
                  </a:cubicBezTo>
                  <a:cubicBezTo>
                    <a:pt x="201218" y="237189"/>
                    <a:pt x="204647" y="228959"/>
                    <a:pt x="200532" y="228959"/>
                  </a:cubicBezTo>
                  <a:cubicBezTo>
                    <a:pt x="193217" y="228959"/>
                    <a:pt x="175615" y="239018"/>
                    <a:pt x="147726" y="259135"/>
                  </a:cubicBezTo>
                  <a:cubicBezTo>
                    <a:pt x="139496" y="265078"/>
                    <a:pt x="133095" y="266678"/>
                    <a:pt x="128523" y="263935"/>
                  </a:cubicBezTo>
                  <a:cubicBezTo>
                    <a:pt x="123951" y="261192"/>
                    <a:pt x="120065" y="254105"/>
                    <a:pt x="116865" y="242675"/>
                  </a:cubicBezTo>
                  <a:cubicBezTo>
                    <a:pt x="113207" y="228959"/>
                    <a:pt x="112979" y="217758"/>
                    <a:pt x="116179" y="209071"/>
                  </a:cubicBezTo>
                  <a:cubicBezTo>
                    <a:pt x="119379" y="200384"/>
                    <a:pt x="128295" y="188726"/>
                    <a:pt x="142925" y="174095"/>
                  </a:cubicBezTo>
                  <a:cubicBezTo>
                    <a:pt x="159842" y="156264"/>
                    <a:pt x="167614" y="146663"/>
                    <a:pt x="166242" y="145292"/>
                  </a:cubicBezTo>
                  <a:cubicBezTo>
                    <a:pt x="161213" y="140263"/>
                    <a:pt x="135153" y="160379"/>
                    <a:pt x="88061" y="205642"/>
                  </a:cubicBezTo>
                  <a:cubicBezTo>
                    <a:pt x="56057" y="237189"/>
                    <a:pt x="38226" y="252505"/>
                    <a:pt x="34569" y="251591"/>
                  </a:cubicBezTo>
                  <a:cubicBezTo>
                    <a:pt x="31826" y="250219"/>
                    <a:pt x="28397" y="241761"/>
                    <a:pt x="24282" y="226216"/>
                  </a:cubicBezTo>
                  <a:cubicBezTo>
                    <a:pt x="20167" y="210671"/>
                    <a:pt x="18110" y="198327"/>
                    <a:pt x="18110" y="189183"/>
                  </a:cubicBezTo>
                  <a:cubicBezTo>
                    <a:pt x="18110" y="182325"/>
                    <a:pt x="20624" y="176839"/>
                    <a:pt x="25653" y="172724"/>
                  </a:cubicBezTo>
                  <a:cubicBezTo>
                    <a:pt x="30683" y="168609"/>
                    <a:pt x="37312" y="158093"/>
                    <a:pt x="45542" y="141177"/>
                  </a:cubicBezTo>
                  <a:cubicBezTo>
                    <a:pt x="53771" y="124260"/>
                    <a:pt x="59600" y="116374"/>
                    <a:pt x="63029" y="117517"/>
                  </a:cubicBezTo>
                  <a:cubicBezTo>
                    <a:pt x="66458" y="118660"/>
                    <a:pt x="68516" y="125861"/>
                    <a:pt x="69202" y="139120"/>
                  </a:cubicBezTo>
                  <a:cubicBezTo>
                    <a:pt x="69887" y="152378"/>
                    <a:pt x="71830" y="159008"/>
                    <a:pt x="75031" y="159008"/>
                  </a:cubicBezTo>
                  <a:cubicBezTo>
                    <a:pt x="78231" y="159008"/>
                    <a:pt x="84746" y="156379"/>
                    <a:pt x="94576" y="151121"/>
                  </a:cubicBezTo>
                  <a:cubicBezTo>
                    <a:pt x="104406" y="145863"/>
                    <a:pt x="110235" y="142091"/>
                    <a:pt x="112064" y="139805"/>
                  </a:cubicBezTo>
                  <a:cubicBezTo>
                    <a:pt x="116179" y="134776"/>
                    <a:pt x="133553" y="124260"/>
                    <a:pt x="164185" y="108259"/>
                  </a:cubicBezTo>
                  <a:cubicBezTo>
                    <a:pt x="194817" y="92257"/>
                    <a:pt x="218592" y="81055"/>
                    <a:pt x="235508" y="74654"/>
                  </a:cubicBezTo>
                  <a:cubicBezTo>
                    <a:pt x="263397" y="65053"/>
                    <a:pt x="279171" y="58652"/>
                    <a:pt x="282828" y="55452"/>
                  </a:cubicBezTo>
                  <a:cubicBezTo>
                    <a:pt x="284429" y="53737"/>
                    <a:pt x="286743" y="52666"/>
                    <a:pt x="289772" y="52237"/>
                  </a:cubicBezTo>
                  <a:close/>
                  <a:moveTo>
                    <a:pt x="199161" y="31"/>
                  </a:moveTo>
                  <a:cubicBezTo>
                    <a:pt x="200532" y="174"/>
                    <a:pt x="202132" y="817"/>
                    <a:pt x="203961" y="1960"/>
                  </a:cubicBezTo>
                  <a:cubicBezTo>
                    <a:pt x="208076" y="4245"/>
                    <a:pt x="212877" y="8132"/>
                    <a:pt x="218363" y="13618"/>
                  </a:cubicBezTo>
                  <a:cubicBezTo>
                    <a:pt x="228879" y="23677"/>
                    <a:pt x="234137" y="33278"/>
                    <a:pt x="234137" y="42422"/>
                  </a:cubicBezTo>
                  <a:cubicBezTo>
                    <a:pt x="234137" y="51109"/>
                    <a:pt x="230708" y="56938"/>
                    <a:pt x="223850" y="59910"/>
                  </a:cubicBezTo>
                  <a:cubicBezTo>
                    <a:pt x="216991" y="62881"/>
                    <a:pt x="206247" y="63224"/>
                    <a:pt x="191617" y="60938"/>
                  </a:cubicBezTo>
                  <a:lnTo>
                    <a:pt x="166928" y="58195"/>
                  </a:lnTo>
                  <a:lnTo>
                    <a:pt x="180644" y="42422"/>
                  </a:lnTo>
                  <a:cubicBezTo>
                    <a:pt x="188874" y="31906"/>
                    <a:pt x="192989" y="21848"/>
                    <a:pt x="192989" y="12247"/>
                  </a:cubicBezTo>
                  <a:cubicBezTo>
                    <a:pt x="192989" y="3674"/>
                    <a:pt x="195046" y="-398"/>
                    <a:pt x="199161" y="31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C970BA7-CEC3-1B36-2677-9E187B007EB2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1500690" y="687784"/>
              <a:ext cx="740057" cy="669190"/>
            </a:xfrm>
            <a:custGeom>
              <a:avLst/>
              <a:gdLst/>
              <a:ahLst/>
              <a:cxnLst/>
              <a:rect l="l" t="t" r="r" b="b"/>
              <a:pathLst>
                <a:path w="740057" h="669190">
                  <a:moveTo>
                    <a:pt x="511342" y="184200"/>
                  </a:moveTo>
                  <a:cubicBezTo>
                    <a:pt x="504403" y="183019"/>
                    <a:pt x="493995" y="194092"/>
                    <a:pt x="480117" y="217419"/>
                  </a:cubicBezTo>
                  <a:cubicBezTo>
                    <a:pt x="470668" y="232183"/>
                    <a:pt x="467420" y="245765"/>
                    <a:pt x="470373" y="258167"/>
                  </a:cubicBezTo>
                  <a:cubicBezTo>
                    <a:pt x="472144" y="267025"/>
                    <a:pt x="474359" y="272340"/>
                    <a:pt x="477016" y="274112"/>
                  </a:cubicBezTo>
                  <a:cubicBezTo>
                    <a:pt x="479674" y="275883"/>
                    <a:pt x="485137" y="275588"/>
                    <a:pt x="493404" y="273226"/>
                  </a:cubicBezTo>
                  <a:cubicBezTo>
                    <a:pt x="505215" y="271454"/>
                    <a:pt x="512892" y="267468"/>
                    <a:pt x="516436" y="261267"/>
                  </a:cubicBezTo>
                  <a:cubicBezTo>
                    <a:pt x="519979" y="255066"/>
                    <a:pt x="521751" y="242813"/>
                    <a:pt x="521751" y="224506"/>
                  </a:cubicBezTo>
                  <a:cubicBezTo>
                    <a:pt x="521751" y="198817"/>
                    <a:pt x="518281" y="185382"/>
                    <a:pt x="511342" y="184200"/>
                  </a:cubicBezTo>
                  <a:close/>
                  <a:moveTo>
                    <a:pt x="546194" y="32"/>
                  </a:moveTo>
                  <a:cubicBezTo>
                    <a:pt x="557654" y="420"/>
                    <a:pt x="568699" y="4378"/>
                    <a:pt x="579329" y="11907"/>
                  </a:cubicBezTo>
                  <a:cubicBezTo>
                    <a:pt x="589959" y="18404"/>
                    <a:pt x="594683" y="26228"/>
                    <a:pt x="593503" y="35382"/>
                  </a:cubicBezTo>
                  <a:cubicBezTo>
                    <a:pt x="592321" y="44535"/>
                    <a:pt x="585235" y="60037"/>
                    <a:pt x="572243" y="81888"/>
                  </a:cubicBezTo>
                  <a:lnTo>
                    <a:pt x="550097" y="118207"/>
                  </a:lnTo>
                  <a:lnTo>
                    <a:pt x="562498" y="131494"/>
                  </a:lnTo>
                  <a:cubicBezTo>
                    <a:pt x="576672" y="148029"/>
                    <a:pt x="584349" y="172832"/>
                    <a:pt x="585530" y="205903"/>
                  </a:cubicBezTo>
                  <a:cubicBezTo>
                    <a:pt x="586121" y="218895"/>
                    <a:pt x="588630" y="226277"/>
                    <a:pt x="593059" y="228049"/>
                  </a:cubicBezTo>
                  <a:cubicBezTo>
                    <a:pt x="597489" y="229820"/>
                    <a:pt x="614172" y="229525"/>
                    <a:pt x="643109" y="227163"/>
                  </a:cubicBezTo>
                  <a:cubicBezTo>
                    <a:pt x="654920" y="226572"/>
                    <a:pt x="672489" y="228344"/>
                    <a:pt x="695815" y="232478"/>
                  </a:cubicBezTo>
                  <a:cubicBezTo>
                    <a:pt x="719142" y="236612"/>
                    <a:pt x="732282" y="240746"/>
                    <a:pt x="735234" y="244879"/>
                  </a:cubicBezTo>
                  <a:cubicBezTo>
                    <a:pt x="739368" y="249013"/>
                    <a:pt x="740845" y="256395"/>
                    <a:pt x="739664" y="267025"/>
                  </a:cubicBezTo>
                  <a:lnTo>
                    <a:pt x="736120" y="283856"/>
                  </a:lnTo>
                  <a:lnTo>
                    <a:pt x="667912" y="284742"/>
                  </a:lnTo>
                  <a:cubicBezTo>
                    <a:pt x="636022" y="284742"/>
                    <a:pt x="616091" y="285627"/>
                    <a:pt x="608119" y="287399"/>
                  </a:cubicBezTo>
                  <a:cubicBezTo>
                    <a:pt x="600146" y="289171"/>
                    <a:pt x="593798" y="293009"/>
                    <a:pt x="589073" y="298915"/>
                  </a:cubicBezTo>
                  <a:cubicBezTo>
                    <a:pt x="581987" y="307183"/>
                    <a:pt x="576819" y="325637"/>
                    <a:pt x="573571" y="354279"/>
                  </a:cubicBezTo>
                  <a:cubicBezTo>
                    <a:pt x="570323" y="382921"/>
                    <a:pt x="567518" y="436808"/>
                    <a:pt x="565156" y="515942"/>
                  </a:cubicBezTo>
                  <a:cubicBezTo>
                    <a:pt x="563975" y="550194"/>
                    <a:pt x="562646" y="576769"/>
                    <a:pt x="561170" y="595666"/>
                  </a:cubicBezTo>
                  <a:cubicBezTo>
                    <a:pt x="559694" y="614564"/>
                    <a:pt x="557774" y="629918"/>
                    <a:pt x="555412" y="641729"/>
                  </a:cubicBezTo>
                  <a:cubicBezTo>
                    <a:pt x="553050" y="653540"/>
                    <a:pt x="550392" y="661070"/>
                    <a:pt x="547439" y="664318"/>
                  </a:cubicBezTo>
                  <a:cubicBezTo>
                    <a:pt x="544487" y="667566"/>
                    <a:pt x="540353" y="669190"/>
                    <a:pt x="535038" y="669190"/>
                  </a:cubicBezTo>
                  <a:cubicBezTo>
                    <a:pt x="526180" y="669190"/>
                    <a:pt x="519536" y="666089"/>
                    <a:pt x="515107" y="659889"/>
                  </a:cubicBezTo>
                  <a:cubicBezTo>
                    <a:pt x="510678" y="653688"/>
                    <a:pt x="510530" y="647044"/>
                    <a:pt x="514664" y="639957"/>
                  </a:cubicBezTo>
                  <a:cubicBezTo>
                    <a:pt x="518798" y="633461"/>
                    <a:pt x="519241" y="582231"/>
                    <a:pt x="515993" y="486267"/>
                  </a:cubicBezTo>
                  <a:cubicBezTo>
                    <a:pt x="512745" y="390302"/>
                    <a:pt x="510382" y="341582"/>
                    <a:pt x="508906" y="340106"/>
                  </a:cubicBezTo>
                  <a:cubicBezTo>
                    <a:pt x="507430" y="338629"/>
                    <a:pt x="500196" y="341730"/>
                    <a:pt x="487203" y="349407"/>
                  </a:cubicBezTo>
                  <a:cubicBezTo>
                    <a:pt x="474211" y="357084"/>
                    <a:pt x="457676" y="381592"/>
                    <a:pt x="437597" y="422930"/>
                  </a:cubicBezTo>
                  <a:cubicBezTo>
                    <a:pt x="417519" y="464269"/>
                    <a:pt x="402755" y="489367"/>
                    <a:pt x="393306" y="498225"/>
                  </a:cubicBezTo>
                  <a:cubicBezTo>
                    <a:pt x="382676" y="507674"/>
                    <a:pt x="367617" y="517418"/>
                    <a:pt x="348129" y="527458"/>
                  </a:cubicBezTo>
                  <a:cubicBezTo>
                    <a:pt x="328641" y="537497"/>
                    <a:pt x="316535" y="541631"/>
                    <a:pt x="311810" y="539859"/>
                  </a:cubicBezTo>
                  <a:cubicBezTo>
                    <a:pt x="305905" y="538088"/>
                    <a:pt x="303099" y="530263"/>
                    <a:pt x="303395" y="516385"/>
                  </a:cubicBezTo>
                  <a:cubicBezTo>
                    <a:pt x="303690" y="502507"/>
                    <a:pt x="306790" y="492910"/>
                    <a:pt x="312696" y="487596"/>
                  </a:cubicBezTo>
                  <a:cubicBezTo>
                    <a:pt x="320373" y="481690"/>
                    <a:pt x="333070" y="464859"/>
                    <a:pt x="350786" y="437103"/>
                  </a:cubicBezTo>
                  <a:cubicBezTo>
                    <a:pt x="368503" y="409348"/>
                    <a:pt x="376328" y="394436"/>
                    <a:pt x="374261" y="392369"/>
                  </a:cubicBezTo>
                  <a:cubicBezTo>
                    <a:pt x="372194" y="390302"/>
                    <a:pt x="364664" y="392812"/>
                    <a:pt x="351672" y="399899"/>
                  </a:cubicBezTo>
                  <a:cubicBezTo>
                    <a:pt x="344586" y="402852"/>
                    <a:pt x="336613" y="405214"/>
                    <a:pt x="327755" y="406985"/>
                  </a:cubicBezTo>
                  <a:cubicBezTo>
                    <a:pt x="318897" y="408757"/>
                    <a:pt x="311663" y="409348"/>
                    <a:pt x="306052" y="408757"/>
                  </a:cubicBezTo>
                  <a:cubicBezTo>
                    <a:pt x="300442" y="408167"/>
                    <a:pt x="297637" y="406395"/>
                    <a:pt x="297637" y="403442"/>
                  </a:cubicBezTo>
                  <a:cubicBezTo>
                    <a:pt x="297637" y="394584"/>
                    <a:pt x="294979" y="393698"/>
                    <a:pt x="289664" y="400785"/>
                  </a:cubicBezTo>
                  <a:cubicBezTo>
                    <a:pt x="286121" y="404919"/>
                    <a:pt x="282873" y="411415"/>
                    <a:pt x="279920" y="420273"/>
                  </a:cubicBezTo>
                  <a:cubicBezTo>
                    <a:pt x="273424" y="438580"/>
                    <a:pt x="267076" y="451424"/>
                    <a:pt x="260875" y="458806"/>
                  </a:cubicBezTo>
                  <a:cubicBezTo>
                    <a:pt x="254674" y="466188"/>
                    <a:pt x="247440" y="469879"/>
                    <a:pt x="239172" y="469879"/>
                  </a:cubicBezTo>
                  <a:cubicBezTo>
                    <a:pt x="233267" y="469879"/>
                    <a:pt x="228395" y="467812"/>
                    <a:pt x="224556" y="463678"/>
                  </a:cubicBezTo>
                  <a:cubicBezTo>
                    <a:pt x="220718" y="459544"/>
                    <a:pt x="216141" y="451867"/>
                    <a:pt x="210826" y="440647"/>
                  </a:cubicBezTo>
                  <a:lnTo>
                    <a:pt x="197539" y="409643"/>
                  </a:lnTo>
                  <a:lnTo>
                    <a:pt x="185137" y="435332"/>
                  </a:lnTo>
                  <a:cubicBezTo>
                    <a:pt x="175688" y="454229"/>
                    <a:pt x="166240" y="463088"/>
                    <a:pt x="156791" y="461907"/>
                  </a:cubicBezTo>
                  <a:cubicBezTo>
                    <a:pt x="147342" y="460726"/>
                    <a:pt x="135531" y="449210"/>
                    <a:pt x="121358" y="427359"/>
                  </a:cubicBezTo>
                  <a:lnTo>
                    <a:pt x="110728" y="413186"/>
                  </a:lnTo>
                  <a:lnTo>
                    <a:pt x="94783" y="430903"/>
                  </a:lnTo>
                  <a:cubicBezTo>
                    <a:pt x="82972" y="442714"/>
                    <a:pt x="68504" y="460135"/>
                    <a:pt x="51378" y="483166"/>
                  </a:cubicBezTo>
                  <a:cubicBezTo>
                    <a:pt x="17126" y="526867"/>
                    <a:pt x="0" y="529525"/>
                    <a:pt x="0" y="491139"/>
                  </a:cubicBezTo>
                  <a:cubicBezTo>
                    <a:pt x="0" y="474013"/>
                    <a:pt x="5315" y="460430"/>
                    <a:pt x="15944" y="450391"/>
                  </a:cubicBezTo>
                  <a:cubicBezTo>
                    <a:pt x="38385" y="430312"/>
                    <a:pt x="63631" y="397537"/>
                    <a:pt x="91683" y="352064"/>
                  </a:cubicBezTo>
                  <a:cubicBezTo>
                    <a:pt x="119734" y="306592"/>
                    <a:pt x="133759" y="275883"/>
                    <a:pt x="133759" y="259938"/>
                  </a:cubicBezTo>
                  <a:cubicBezTo>
                    <a:pt x="133759" y="249899"/>
                    <a:pt x="137598" y="243846"/>
                    <a:pt x="145275" y="241779"/>
                  </a:cubicBezTo>
                  <a:cubicBezTo>
                    <a:pt x="152952" y="239712"/>
                    <a:pt x="161958" y="225096"/>
                    <a:pt x="172293" y="197931"/>
                  </a:cubicBezTo>
                  <a:cubicBezTo>
                    <a:pt x="182627" y="170765"/>
                    <a:pt x="192814" y="145372"/>
                    <a:pt x="202853" y="121750"/>
                  </a:cubicBezTo>
                  <a:cubicBezTo>
                    <a:pt x="220570" y="78640"/>
                    <a:pt x="226180" y="57084"/>
                    <a:pt x="219684" y="57084"/>
                  </a:cubicBezTo>
                  <a:cubicBezTo>
                    <a:pt x="216141" y="57084"/>
                    <a:pt x="200787" y="69486"/>
                    <a:pt x="173621" y="94289"/>
                  </a:cubicBezTo>
                  <a:cubicBezTo>
                    <a:pt x="151771" y="113777"/>
                    <a:pt x="133169" y="126770"/>
                    <a:pt x="117814" y="133265"/>
                  </a:cubicBezTo>
                  <a:cubicBezTo>
                    <a:pt x="102460" y="139762"/>
                    <a:pt x="87696" y="140943"/>
                    <a:pt x="73523" y="136809"/>
                  </a:cubicBezTo>
                  <a:cubicBezTo>
                    <a:pt x="45767" y="128541"/>
                    <a:pt x="31594" y="119683"/>
                    <a:pt x="31003" y="110234"/>
                  </a:cubicBezTo>
                  <a:cubicBezTo>
                    <a:pt x="29823" y="104919"/>
                    <a:pt x="36614" y="101966"/>
                    <a:pt x="51378" y="101376"/>
                  </a:cubicBezTo>
                  <a:cubicBezTo>
                    <a:pt x="66141" y="100785"/>
                    <a:pt x="81643" y="96651"/>
                    <a:pt x="97883" y="88974"/>
                  </a:cubicBezTo>
                  <a:cubicBezTo>
                    <a:pt x="114124" y="81297"/>
                    <a:pt x="139369" y="65943"/>
                    <a:pt x="173621" y="42911"/>
                  </a:cubicBezTo>
                  <a:cubicBezTo>
                    <a:pt x="204330" y="22242"/>
                    <a:pt x="227509" y="9693"/>
                    <a:pt x="243159" y="5264"/>
                  </a:cubicBezTo>
                  <a:cubicBezTo>
                    <a:pt x="258808" y="835"/>
                    <a:pt x="270767" y="3344"/>
                    <a:pt x="279034" y="12793"/>
                  </a:cubicBezTo>
                  <a:cubicBezTo>
                    <a:pt x="284940" y="19289"/>
                    <a:pt x="285826" y="31100"/>
                    <a:pt x="281692" y="48226"/>
                  </a:cubicBezTo>
                  <a:cubicBezTo>
                    <a:pt x="277558" y="65352"/>
                    <a:pt x="267519" y="91041"/>
                    <a:pt x="251574" y="125293"/>
                  </a:cubicBezTo>
                  <a:cubicBezTo>
                    <a:pt x="235039" y="161907"/>
                    <a:pt x="220275" y="198226"/>
                    <a:pt x="207283" y="234250"/>
                  </a:cubicBezTo>
                  <a:cubicBezTo>
                    <a:pt x="194291" y="270273"/>
                    <a:pt x="188385" y="290499"/>
                    <a:pt x="189566" y="294929"/>
                  </a:cubicBezTo>
                  <a:cubicBezTo>
                    <a:pt x="190747" y="299358"/>
                    <a:pt x="199015" y="293895"/>
                    <a:pt x="214369" y="278541"/>
                  </a:cubicBezTo>
                  <a:cubicBezTo>
                    <a:pt x="224999" y="267320"/>
                    <a:pt x="233119" y="260824"/>
                    <a:pt x="238730" y="259053"/>
                  </a:cubicBezTo>
                  <a:cubicBezTo>
                    <a:pt x="244340" y="257281"/>
                    <a:pt x="256889" y="256395"/>
                    <a:pt x="276377" y="256395"/>
                  </a:cubicBezTo>
                  <a:lnTo>
                    <a:pt x="314467" y="256395"/>
                  </a:lnTo>
                  <a:lnTo>
                    <a:pt x="331298" y="225391"/>
                  </a:lnTo>
                  <a:cubicBezTo>
                    <a:pt x="344290" y="199407"/>
                    <a:pt x="352263" y="186415"/>
                    <a:pt x="355215" y="186415"/>
                  </a:cubicBezTo>
                  <a:cubicBezTo>
                    <a:pt x="356987" y="185824"/>
                    <a:pt x="357873" y="187891"/>
                    <a:pt x="357873" y="192616"/>
                  </a:cubicBezTo>
                  <a:cubicBezTo>
                    <a:pt x="357873" y="197931"/>
                    <a:pt x="354034" y="213580"/>
                    <a:pt x="346357" y="239565"/>
                  </a:cubicBezTo>
                  <a:cubicBezTo>
                    <a:pt x="338680" y="265549"/>
                    <a:pt x="331298" y="288580"/>
                    <a:pt x="324212" y="308659"/>
                  </a:cubicBezTo>
                  <a:cubicBezTo>
                    <a:pt x="316535" y="328147"/>
                    <a:pt x="315649" y="337301"/>
                    <a:pt x="321554" y="336119"/>
                  </a:cubicBezTo>
                  <a:cubicBezTo>
                    <a:pt x="323916" y="336119"/>
                    <a:pt x="327164" y="333167"/>
                    <a:pt x="331298" y="327261"/>
                  </a:cubicBezTo>
                  <a:cubicBezTo>
                    <a:pt x="337204" y="318994"/>
                    <a:pt x="349015" y="303639"/>
                    <a:pt x="366731" y="281198"/>
                  </a:cubicBezTo>
                  <a:cubicBezTo>
                    <a:pt x="379723" y="265253"/>
                    <a:pt x="387400" y="254181"/>
                    <a:pt x="389763" y="247980"/>
                  </a:cubicBezTo>
                  <a:cubicBezTo>
                    <a:pt x="392125" y="241779"/>
                    <a:pt x="392125" y="231297"/>
                    <a:pt x="389763" y="216533"/>
                  </a:cubicBezTo>
                  <a:cubicBezTo>
                    <a:pt x="387991" y="199407"/>
                    <a:pt x="388139" y="189663"/>
                    <a:pt x="390206" y="187301"/>
                  </a:cubicBezTo>
                  <a:cubicBezTo>
                    <a:pt x="392272" y="184939"/>
                    <a:pt x="398326" y="187006"/>
                    <a:pt x="408365" y="193502"/>
                  </a:cubicBezTo>
                  <a:cubicBezTo>
                    <a:pt x="416042" y="198226"/>
                    <a:pt x="421505" y="199850"/>
                    <a:pt x="424753" y="198374"/>
                  </a:cubicBezTo>
                  <a:cubicBezTo>
                    <a:pt x="428001" y="196897"/>
                    <a:pt x="435235" y="189958"/>
                    <a:pt x="446456" y="177557"/>
                  </a:cubicBezTo>
                  <a:cubicBezTo>
                    <a:pt x="458266" y="163384"/>
                    <a:pt x="472735" y="142567"/>
                    <a:pt x="489861" y="115106"/>
                  </a:cubicBezTo>
                  <a:cubicBezTo>
                    <a:pt x="506987" y="87645"/>
                    <a:pt x="514369" y="72734"/>
                    <a:pt x="512006" y="70372"/>
                  </a:cubicBezTo>
                  <a:cubicBezTo>
                    <a:pt x="510826" y="69191"/>
                    <a:pt x="501376" y="73029"/>
                    <a:pt x="483660" y="81888"/>
                  </a:cubicBezTo>
                  <a:cubicBezTo>
                    <a:pt x="468306" y="90746"/>
                    <a:pt x="450146" y="96209"/>
                    <a:pt x="429182" y="98275"/>
                  </a:cubicBezTo>
                  <a:cubicBezTo>
                    <a:pt x="408217" y="100342"/>
                    <a:pt x="394192" y="98718"/>
                    <a:pt x="387105" y="93403"/>
                  </a:cubicBezTo>
                  <a:cubicBezTo>
                    <a:pt x="380609" y="87498"/>
                    <a:pt x="376180" y="78935"/>
                    <a:pt x="373818" y="67714"/>
                  </a:cubicBezTo>
                  <a:cubicBezTo>
                    <a:pt x="372046" y="59447"/>
                    <a:pt x="371603" y="54575"/>
                    <a:pt x="372489" y="53098"/>
                  </a:cubicBezTo>
                  <a:cubicBezTo>
                    <a:pt x="373375" y="51622"/>
                    <a:pt x="377361" y="52065"/>
                    <a:pt x="384448" y="54427"/>
                  </a:cubicBezTo>
                  <a:cubicBezTo>
                    <a:pt x="394487" y="56199"/>
                    <a:pt x="420176" y="47340"/>
                    <a:pt x="461514" y="27852"/>
                  </a:cubicBezTo>
                  <a:cubicBezTo>
                    <a:pt x="494585" y="12498"/>
                    <a:pt x="518946" y="3492"/>
                    <a:pt x="534595" y="835"/>
                  </a:cubicBezTo>
                  <a:cubicBezTo>
                    <a:pt x="538508" y="170"/>
                    <a:pt x="542374" y="-97"/>
                    <a:pt x="546194" y="3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66CDC4-A67F-4892-862F-B8EE1989452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2787780" y="658778"/>
              <a:ext cx="513464" cy="738406"/>
            </a:xfrm>
            <a:custGeom>
              <a:avLst/>
              <a:gdLst/>
              <a:ahLst/>
              <a:cxnLst/>
              <a:rect l="l" t="t" r="r" b="b"/>
              <a:pathLst>
                <a:path w="513464" h="738406">
                  <a:moveTo>
                    <a:pt x="363891" y="439193"/>
                  </a:moveTo>
                  <a:lnTo>
                    <a:pt x="346175" y="469311"/>
                  </a:lnTo>
                  <a:cubicBezTo>
                    <a:pt x="324324" y="502972"/>
                    <a:pt x="321962" y="520394"/>
                    <a:pt x="339088" y="521575"/>
                  </a:cubicBezTo>
                  <a:cubicBezTo>
                    <a:pt x="354443" y="523346"/>
                    <a:pt x="363448" y="523199"/>
                    <a:pt x="366106" y="521132"/>
                  </a:cubicBezTo>
                  <a:cubicBezTo>
                    <a:pt x="368763" y="519065"/>
                    <a:pt x="370683" y="511535"/>
                    <a:pt x="371864" y="498543"/>
                  </a:cubicBezTo>
                  <a:cubicBezTo>
                    <a:pt x="373045" y="480827"/>
                    <a:pt x="372159" y="466654"/>
                    <a:pt x="369206" y="456024"/>
                  </a:cubicBezTo>
                  <a:close/>
                  <a:moveTo>
                    <a:pt x="347061" y="381614"/>
                  </a:moveTo>
                  <a:cubicBezTo>
                    <a:pt x="342927" y="381614"/>
                    <a:pt x="340712" y="382205"/>
                    <a:pt x="340417" y="383386"/>
                  </a:cubicBezTo>
                  <a:cubicBezTo>
                    <a:pt x="340122" y="384567"/>
                    <a:pt x="341746" y="386929"/>
                    <a:pt x="345289" y="390473"/>
                  </a:cubicBezTo>
                  <a:cubicBezTo>
                    <a:pt x="350013" y="396378"/>
                    <a:pt x="354000" y="399331"/>
                    <a:pt x="357248" y="399331"/>
                  </a:cubicBezTo>
                  <a:cubicBezTo>
                    <a:pt x="360496" y="399331"/>
                    <a:pt x="360939" y="396378"/>
                    <a:pt x="358576" y="390473"/>
                  </a:cubicBezTo>
                  <a:cubicBezTo>
                    <a:pt x="356214" y="384567"/>
                    <a:pt x="352376" y="381614"/>
                    <a:pt x="347061" y="381614"/>
                  </a:cubicBezTo>
                  <a:close/>
                  <a:moveTo>
                    <a:pt x="143321" y="11782"/>
                  </a:moveTo>
                  <a:cubicBezTo>
                    <a:pt x="144502" y="11487"/>
                    <a:pt x="150260" y="14735"/>
                    <a:pt x="160594" y="21526"/>
                  </a:cubicBezTo>
                  <a:cubicBezTo>
                    <a:pt x="170929" y="28318"/>
                    <a:pt x="182002" y="34962"/>
                    <a:pt x="193813" y="41458"/>
                  </a:cubicBezTo>
                  <a:cubicBezTo>
                    <a:pt x="202671" y="45001"/>
                    <a:pt x="208872" y="50021"/>
                    <a:pt x="212415" y="56516"/>
                  </a:cubicBezTo>
                  <a:cubicBezTo>
                    <a:pt x="215958" y="63013"/>
                    <a:pt x="220092" y="76300"/>
                    <a:pt x="224817" y="96379"/>
                  </a:cubicBezTo>
                  <a:cubicBezTo>
                    <a:pt x="231313" y="125906"/>
                    <a:pt x="233085" y="143032"/>
                    <a:pt x="230132" y="147757"/>
                  </a:cubicBezTo>
                  <a:cubicBezTo>
                    <a:pt x="225407" y="152481"/>
                    <a:pt x="221569" y="166211"/>
                    <a:pt x="218616" y="188947"/>
                  </a:cubicBezTo>
                  <a:cubicBezTo>
                    <a:pt x="215663" y="211684"/>
                    <a:pt x="215368" y="228367"/>
                    <a:pt x="217730" y="238997"/>
                  </a:cubicBezTo>
                  <a:cubicBezTo>
                    <a:pt x="220092" y="250807"/>
                    <a:pt x="221864" y="263504"/>
                    <a:pt x="223045" y="277087"/>
                  </a:cubicBezTo>
                  <a:lnTo>
                    <a:pt x="223931" y="296575"/>
                  </a:lnTo>
                  <a:lnTo>
                    <a:pt x="191155" y="295689"/>
                  </a:lnTo>
                  <a:lnTo>
                    <a:pt x="159266" y="293918"/>
                  </a:lnTo>
                  <a:lnTo>
                    <a:pt x="135349" y="336437"/>
                  </a:lnTo>
                  <a:cubicBezTo>
                    <a:pt x="118813" y="364193"/>
                    <a:pt x="100801" y="384567"/>
                    <a:pt x="81313" y="397559"/>
                  </a:cubicBezTo>
                  <a:cubicBezTo>
                    <a:pt x="63597" y="409961"/>
                    <a:pt x="49571" y="416309"/>
                    <a:pt x="39237" y="416604"/>
                  </a:cubicBezTo>
                  <a:cubicBezTo>
                    <a:pt x="28902" y="416900"/>
                    <a:pt x="19896" y="412028"/>
                    <a:pt x="12219" y="401988"/>
                  </a:cubicBezTo>
                  <a:cubicBezTo>
                    <a:pt x="408" y="387225"/>
                    <a:pt x="-2840" y="376595"/>
                    <a:pt x="2475" y="370099"/>
                  </a:cubicBezTo>
                  <a:cubicBezTo>
                    <a:pt x="4837" y="368327"/>
                    <a:pt x="7495" y="367736"/>
                    <a:pt x="10447" y="368327"/>
                  </a:cubicBezTo>
                  <a:cubicBezTo>
                    <a:pt x="23439" y="370689"/>
                    <a:pt x="52967" y="343524"/>
                    <a:pt x="99030" y="286831"/>
                  </a:cubicBezTo>
                  <a:cubicBezTo>
                    <a:pt x="119699" y="262028"/>
                    <a:pt x="131953" y="245050"/>
                    <a:pt x="135791" y="235896"/>
                  </a:cubicBezTo>
                  <a:cubicBezTo>
                    <a:pt x="139630" y="226743"/>
                    <a:pt x="138006" y="219213"/>
                    <a:pt x="130919" y="213308"/>
                  </a:cubicBezTo>
                  <a:cubicBezTo>
                    <a:pt x="125605" y="207993"/>
                    <a:pt x="126490" y="202530"/>
                    <a:pt x="133577" y="196920"/>
                  </a:cubicBezTo>
                  <a:cubicBezTo>
                    <a:pt x="140663" y="191310"/>
                    <a:pt x="144207" y="185256"/>
                    <a:pt x="144207" y="178760"/>
                  </a:cubicBezTo>
                  <a:cubicBezTo>
                    <a:pt x="144207" y="174036"/>
                    <a:pt x="143616" y="171674"/>
                    <a:pt x="142435" y="171674"/>
                  </a:cubicBezTo>
                  <a:cubicBezTo>
                    <a:pt x="140663" y="171083"/>
                    <a:pt x="135939" y="173445"/>
                    <a:pt x="128262" y="178760"/>
                  </a:cubicBezTo>
                  <a:cubicBezTo>
                    <a:pt x="117042" y="185847"/>
                    <a:pt x="106412" y="194410"/>
                    <a:pt x="96372" y="204449"/>
                  </a:cubicBezTo>
                  <a:cubicBezTo>
                    <a:pt x="85742" y="214489"/>
                    <a:pt x="79394" y="218622"/>
                    <a:pt x="77327" y="216851"/>
                  </a:cubicBezTo>
                  <a:cubicBezTo>
                    <a:pt x="75260" y="215079"/>
                    <a:pt x="77475" y="206812"/>
                    <a:pt x="83971" y="192048"/>
                  </a:cubicBezTo>
                  <a:cubicBezTo>
                    <a:pt x="92238" y="174331"/>
                    <a:pt x="95634" y="162077"/>
                    <a:pt x="94158" y="155286"/>
                  </a:cubicBezTo>
                  <a:cubicBezTo>
                    <a:pt x="92681" y="148495"/>
                    <a:pt x="84561" y="140079"/>
                    <a:pt x="69798" y="130040"/>
                  </a:cubicBezTo>
                  <a:cubicBezTo>
                    <a:pt x="52672" y="117639"/>
                    <a:pt x="43518" y="107599"/>
                    <a:pt x="42337" y="99922"/>
                  </a:cubicBezTo>
                  <a:cubicBezTo>
                    <a:pt x="41746" y="95198"/>
                    <a:pt x="42632" y="92540"/>
                    <a:pt x="44994" y="91949"/>
                  </a:cubicBezTo>
                  <a:cubicBezTo>
                    <a:pt x="47356" y="91359"/>
                    <a:pt x="53557" y="91949"/>
                    <a:pt x="63597" y="93721"/>
                  </a:cubicBezTo>
                  <a:cubicBezTo>
                    <a:pt x="79541" y="96083"/>
                    <a:pt x="95782" y="100217"/>
                    <a:pt x="112317" y="106123"/>
                  </a:cubicBezTo>
                  <a:cubicBezTo>
                    <a:pt x="131805" y="112028"/>
                    <a:pt x="143026" y="114095"/>
                    <a:pt x="145979" y="112324"/>
                  </a:cubicBezTo>
                  <a:cubicBezTo>
                    <a:pt x="148931" y="110552"/>
                    <a:pt x="150408" y="101398"/>
                    <a:pt x="150408" y="84863"/>
                  </a:cubicBezTo>
                  <a:cubicBezTo>
                    <a:pt x="150408" y="65375"/>
                    <a:pt x="145388" y="51202"/>
                    <a:pt x="135349" y="42343"/>
                  </a:cubicBezTo>
                  <a:cubicBezTo>
                    <a:pt x="128853" y="35847"/>
                    <a:pt x="124571" y="31123"/>
                    <a:pt x="122504" y="28170"/>
                  </a:cubicBezTo>
                  <a:cubicBezTo>
                    <a:pt x="120437" y="25217"/>
                    <a:pt x="119994" y="22708"/>
                    <a:pt x="121175" y="20641"/>
                  </a:cubicBezTo>
                  <a:cubicBezTo>
                    <a:pt x="122357" y="18574"/>
                    <a:pt x="125605" y="16950"/>
                    <a:pt x="130919" y="15769"/>
                  </a:cubicBezTo>
                  <a:cubicBezTo>
                    <a:pt x="138006" y="13406"/>
                    <a:pt x="142140" y="12078"/>
                    <a:pt x="143321" y="11782"/>
                  </a:cubicBezTo>
                  <a:close/>
                  <a:moveTo>
                    <a:pt x="313953" y="45"/>
                  </a:moveTo>
                  <a:cubicBezTo>
                    <a:pt x="316241" y="193"/>
                    <a:pt x="319305" y="710"/>
                    <a:pt x="323143" y="1595"/>
                  </a:cubicBezTo>
                  <a:cubicBezTo>
                    <a:pt x="334364" y="3958"/>
                    <a:pt x="345880" y="9273"/>
                    <a:pt x="357691" y="17540"/>
                  </a:cubicBezTo>
                  <a:cubicBezTo>
                    <a:pt x="369502" y="25808"/>
                    <a:pt x="375407" y="32304"/>
                    <a:pt x="375407" y="37028"/>
                  </a:cubicBezTo>
                  <a:cubicBezTo>
                    <a:pt x="375407" y="44706"/>
                    <a:pt x="377474" y="50316"/>
                    <a:pt x="381608" y="53859"/>
                  </a:cubicBezTo>
                  <a:cubicBezTo>
                    <a:pt x="385742" y="57402"/>
                    <a:pt x="390171" y="58288"/>
                    <a:pt x="394895" y="56516"/>
                  </a:cubicBezTo>
                  <a:cubicBezTo>
                    <a:pt x="401391" y="54154"/>
                    <a:pt x="404492" y="51349"/>
                    <a:pt x="404196" y="48101"/>
                  </a:cubicBezTo>
                  <a:cubicBezTo>
                    <a:pt x="403901" y="44853"/>
                    <a:pt x="400210" y="42048"/>
                    <a:pt x="393124" y="39686"/>
                  </a:cubicBezTo>
                  <a:cubicBezTo>
                    <a:pt x="379541" y="36733"/>
                    <a:pt x="377179" y="32304"/>
                    <a:pt x="386037" y="26399"/>
                  </a:cubicBezTo>
                  <a:cubicBezTo>
                    <a:pt x="390171" y="24627"/>
                    <a:pt x="396076" y="23151"/>
                    <a:pt x="403754" y="21969"/>
                  </a:cubicBezTo>
                  <a:cubicBezTo>
                    <a:pt x="417336" y="19017"/>
                    <a:pt x="438153" y="18721"/>
                    <a:pt x="466204" y="21084"/>
                  </a:cubicBezTo>
                  <a:cubicBezTo>
                    <a:pt x="494255" y="23446"/>
                    <a:pt x="509462" y="26399"/>
                    <a:pt x="511824" y="29942"/>
                  </a:cubicBezTo>
                  <a:cubicBezTo>
                    <a:pt x="514777" y="34666"/>
                    <a:pt x="513744" y="40129"/>
                    <a:pt x="508724" y="46330"/>
                  </a:cubicBezTo>
                  <a:cubicBezTo>
                    <a:pt x="503704" y="52530"/>
                    <a:pt x="495584" y="57993"/>
                    <a:pt x="484364" y="62717"/>
                  </a:cubicBezTo>
                  <a:cubicBezTo>
                    <a:pt x="469600" y="68623"/>
                    <a:pt x="450998" y="82205"/>
                    <a:pt x="428557" y="103465"/>
                  </a:cubicBezTo>
                  <a:cubicBezTo>
                    <a:pt x="406116" y="124725"/>
                    <a:pt x="390466" y="138603"/>
                    <a:pt x="381608" y="145099"/>
                  </a:cubicBezTo>
                  <a:cubicBezTo>
                    <a:pt x="373340" y="150414"/>
                    <a:pt x="365958" y="157944"/>
                    <a:pt x="359462" y="167688"/>
                  </a:cubicBezTo>
                  <a:cubicBezTo>
                    <a:pt x="352966" y="177432"/>
                    <a:pt x="350899" y="183485"/>
                    <a:pt x="353262" y="185847"/>
                  </a:cubicBezTo>
                  <a:cubicBezTo>
                    <a:pt x="355624" y="188209"/>
                    <a:pt x="362710" y="183780"/>
                    <a:pt x="374521" y="172560"/>
                  </a:cubicBezTo>
                  <a:cubicBezTo>
                    <a:pt x="383380" y="164292"/>
                    <a:pt x="389876" y="159863"/>
                    <a:pt x="394009" y="159272"/>
                  </a:cubicBezTo>
                  <a:cubicBezTo>
                    <a:pt x="398143" y="158682"/>
                    <a:pt x="408183" y="160158"/>
                    <a:pt x="424128" y="163701"/>
                  </a:cubicBezTo>
                  <a:cubicBezTo>
                    <a:pt x="445978" y="169016"/>
                    <a:pt x="458675" y="173150"/>
                    <a:pt x="462218" y="176103"/>
                  </a:cubicBezTo>
                  <a:cubicBezTo>
                    <a:pt x="465761" y="179056"/>
                    <a:pt x="466352" y="185699"/>
                    <a:pt x="463989" y="196034"/>
                  </a:cubicBezTo>
                  <a:cubicBezTo>
                    <a:pt x="461627" y="206369"/>
                    <a:pt x="458084" y="211536"/>
                    <a:pt x="453360" y="211536"/>
                  </a:cubicBezTo>
                  <a:cubicBezTo>
                    <a:pt x="449226" y="211536"/>
                    <a:pt x="438596" y="217441"/>
                    <a:pt x="421470" y="229252"/>
                  </a:cubicBezTo>
                  <a:cubicBezTo>
                    <a:pt x="404344" y="241063"/>
                    <a:pt x="388399" y="249922"/>
                    <a:pt x="373635" y="255827"/>
                  </a:cubicBezTo>
                  <a:cubicBezTo>
                    <a:pt x="359462" y="262323"/>
                    <a:pt x="345584" y="270886"/>
                    <a:pt x="332002" y="281516"/>
                  </a:cubicBezTo>
                  <a:cubicBezTo>
                    <a:pt x="318419" y="292146"/>
                    <a:pt x="308675" y="302776"/>
                    <a:pt x="302769" y="313406"/>
                  </a:cubicBezTo>
                  <a:cubicBezTo>
                    <a:pt x="298045" y="321083"/>
                    <a:pt x="297159" y="325512"/>
                    <a:pt x="300112" y="326693"/>
                  </a:cubicBezTo>
                  <a:cubicBezTo>
                    <a:pt x="301884" y="326693"/>
                    <a:pt x="310447" y="323740"/>
                    <a:pt x="325801" y="317835"/>
                  </a:cubicBezTo>
                  <a:cubicBezTo>
                    <a:pt x="342927" y="311929"/>
                    <a:pt x="361677" y="310601"/>
                    <a:pt x="382051" y="313849"/>
                  </a:cubicBezTo>
                  <a:cubicBezTo>
                    <a:pt x="402425" y="317097"/>
                    <a:pt x="416155" y="323740"/>
                    <a:pt x="423242" y="333780"/>
                  </a:cubicBezTo>
                  <a:cubicBezTo>
                    <a:pt x="434462" y="347953"/>
                    <a:pt x="441696" y="368032"/>
                    <a:pt x="444944" y="394016"/>
                  </a:cubicBezTo>
                  <a:cubicBezTo>
                    <a:pt x="448192" y="420000"/>
                    <a:pt x="449816" y="470197"/>
                    <a:pt x="449816" y="544606"/>
                  </a:cubicBezTo>
                  <a:lnTo>
                    <a:pt x="450702" y="688110"/>
                  </a:lnTo>
                  <a:lnTo>
                    <a:pt x="433872" y="711141"/>
                  </a:lnTo>
                  <a:cubicBezTo>
                    <a:pt x="422061" y="726495"/>
                    <a:pt x="413497" y="735059"/>
                    <a:pt x="408183" y="736830"/>
                  </a:cubicBezTo>
                  <a:cubicBezTo>
                    <a:pt x="391057" y="743326"/>
                    <a:pt x="365663" y="729744"/>
                    <a:pt x="332002" y="696082"/>
                  </a:cubicBezTo>
                  <a:cubicBezTo>
                    <a:pt x="307199" y="671870"/>
                    <a:pt x="291549" y="660059"/>
                    <a:pt x="285053" y="660649"/>
                  </a:cubicBezTo>
                  <a:cubicBezTo>
                    <a:pt x="275604" y="661830"/>
                    <a:pt x="270142" y="661535"/>
                    <a:pt x="268665" y="659763"/>
                  </a:cubicBezTo>
                  <a:cubicBezTo>
                    <a:pt x="267189" y="657992"/>
                    <a:pt x="269108" y="654301"/>
                    <a:pt x="274423" y="648691"/>
                  </a:cubicBezTo>
                  <a:cubicBezTo>
                    <a:pt x="279738" y="643080"/>
                    <a:pt x="282248" y="638651"/>
                    <a:pt x="281953" y="635403"/>
                  </a:cubicBezTo>
                  <a:cubicBezTo>
                    <a:pt x="281657" y="632155"/>
                    <a:pt x="278262" y="625216"/>
                    <a:pt x="271766" y="614586"/>
                  </a:cubicBezTo>
                  <a:cubicBezTo>
                    <a:pt x="263498" y="599823"/>
                    <a:pt x="256707" y="575905"/>
                    <a:pt x="251392" y="542835"/>
                  </a:cubicBezTo>
                  <a:cubicBezTo>
                    <a:pt x="246077" y="509764"/>
                    <a:pt x="244600" y="483780"/>
                    <a:pt x="246963" y="464882"/>
                  </a:cubicBezTo>
                  <a:cubicBezTo>
                    <a:pt x="249325" y="451890"/>
                    <a:pt x="250063" y="443917"/>
                    <a:pt x="249177" y="440965"/>
                  </a:cubicBezTo>
                  <a:cubicBezTo>
                    <a:pt x="248291" y="438012"/>
                    <a:pt x="245486" y="436536"/>
                    <a:pt x="240762" y="436536"/>
                  </a:cubicBezTo>
                  <a:cubicBezTo>
                    <a:pt x="227179" y="436536"/>
                    <a:pt x="218321" y="453366"/>
                    <a:pt x="214187" y="487028"/>
                  </a:cubicBezTo>
                  <a:cubicBezTo>
                    <a:pt x="212415" y="505925"/>
                    <a:pt x="210644" y="517146"/>
                    <a:pt x="208872" y="520689"/>
                  </a:cubicBezTo>
                  <a:cubicBezTo>
                    <a:pt x="203557" y="528366"/>
                    <a:pt x="197799" y="552431"/>
                    <a:pt x="191598" y="592884"/>
                  </a:cubicBezTo>
                  <a:cubicBezTo>
                    <a:pt x="185397" y="633336"/>
                    <a:pt x="182888" y="658582"/>
                    <a:pt x="184069" y="668622"/>
                  </a:cubicBezTo>
                  <a:cubicBezTo>
                    <a:pt x="188793" y="695196"/>
                    <a:pt x="180525" y="708484"/>
                    <a:pt x="159266" y="708484"/>
                  </a:cubicBezTo>
                  <a:cubicBezTo>
                    <a:pt x="146274" y="708484"/>
                    <a:pt x="134906" y="696378"/>
                    <a:pt x="125162" y="672165"/>
                  </a:cubicBezTo>
                  <a:cubicBezTo>
                    <a:pt x="115418" y="647952"/>
                    <a:pt x="113203" y="626102"/>
                    <a:pt x="118518" y="606614"/>
                  </a:cubicBezTo>
                  <a:cubicBezTo>
                    <a:pt x="122652" y="591260"/>
                    <a:pt x="128262" y="565866"/>
                    <a:pt x="135349" y="530433"/>
                  </a:cubicBezTo>
                  <a:cubicBezTo>
                    <a:pt x="140073" y="506811"/>
                    <a:pt x="148193" y="479498"/>
                    <a:pt x="159709" y="448494"/>
                  </a:cubicBezTo>
                  <a:cubicBezTo>
                    <a:pt x="171224" y="417490"/>
                    <a:pt x="179935" y="399036"/>
                    <a:pt x="185841" y="393130"/>
                  </a:cubicBezTo>
                  <a:cubicBezTo>
                    <a:pt x="189384" y="390768"/>
                    <a:pt x="200604" y="377776"/>
                    <a:pt x="219502" y="354154"/>
                  </a:cubicBezTo>
                  <a:cubicBezTo>
                    <a:pt x="238400" y="330532"/>
                    <a:pt x="252573" y="312520"/>
                    <a:pt x="262022" y="300118"/>
                  </a:cubicBezTo>
                  <a:cubicBezTo>
                    <a:pt x="274423" y="283583"/>
                    <a:pt x="282543" y="273987"/>
                    <a:pt x="286382" y="271329"/>
                  </a:cubicBezTo>
                  <a:cubicBezTo>
                    <a:pt x="290220" y="268672"/>
                    <a:pt x="289777" y="257894"/>
                    <a:pt x="285053" y="238997"/>
                  </a:cubicBezTo>
                  <a:cubicBezTo>
                    <a:pt x="281510" y="227185"/>
                    <a:pt x="279886" y="218622"/>
                    <a:pt x="280181" y="213308"/>
                  </a:cubicBezTo>
                  <a:cubicBezTo>
                    <a:pt x="280476" y="207993"/>
                    <a:pt x="282396" y="202382"/>
                    <a:pt x="285939" y="196477"/>
                  </a:cubicBezTo>
                  <a:cubicBezTo>
                    <a:pt x="300703" y="173445"/>
                    <a:pt x="300703" y="153662"/>
                    <a:pt x="285939" y="137127"/>
                  </a:cubicBezTo>
                  <a:cubicBezTo>
                    <a:pt x="276490" y="125906"/>
                    <a:pt x="272061" y="118524"/>
                    <a:pt x="272651" y="114981"/>
                  </a:cubicBezTo>
                  <a:cubicBezTo>
                    <a:pt x="273242" y="111438"/>
                    <a:pt x="279443" y="108780"/>
                    <a:pt x="291254" y="107009"/>
                  </a:cubicBezTo>
                  <a:cubicBezTo>
                    <a:pt x="300112" y="106418"/>
                    <a:pt x="305870" y="104794"/>
                    <a:pt x="308527" y="102137"/>
                  </a:cubicBezTo>
                  <a:cubicBezTo>
                    <a:pt x="311185" y="99479"/>
                    <a:pt x="313695" y="93426"/>
                    <a:pt x="316057" y="83977"/>
                  </a:cubicBezTo>
                  <a:cubicBezTo>
                    <a:pt x="320781" y="65670"/>
                    <a:pt x="319010" y="41753"/>
                    <a:pt x="310742" y="12225"/>
                  </a:cubicBezTo>
                  <a:cubicBezTo>
                    <a:pt x="308380" y="5729"/>
                    <a:pt x="307937" y="1891"/>
                    <a:pt x="309413" y="710"/>
                  </a:cubicBezTo>
                  <a:cubicBezTo>
                    <a:pt x="310151" y="119"/>
                    <a:pt x="311664" y="-102"/>
                    <a:pt x="313953" y="4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FDCDE22-B44C-FFE6-DDC0-997B6544B814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358891" y="716574"/>
              <a:ext cx="493110" cy="624874"/>
            </a:xfrm>
            <a:custGeom>
              <a:avLst/>
              <a:gdLst/>
              <a:ahLst/>
              <a:cxnLst/>
              <a:rect l="l" t="t" r="r" b="b"/>
              <a:pathLst>
                <a:path w="493110" h="624874">
                  <a:moveTo>
                    <a:pt x="419673" y="459139"/>
                  </a:moveTo>
                  <a:cubicBezTo>
                    <a:pt x="421006" y="458885"/>
                    <a:pt x="422498" y="459012"/>
                    <a:pt x="424149" y="459520"/>
                  </a:cubicBezTo>
                  <a:cubicBezTo>
                    <a:pt x="427451" y="460536"/>
                    <a:pt x="437484" y="465616"/>
                    <a:pt x="454248" y="474760"/>
                  </a:cubicBezTo>
                  <a:cubicBezTo>
                    <a:pt x="475076" y="485936"/>
                    <a:pt x="487014" y="494572"/>
                    <a:pt x="490062" y="500668"/>
                  </a:cubicBezTo>
                  <a:cubicBezTo>
                    <a:pt x="494126" y="507780"/>
                    <a:pt x="494126" y="518194"/>
                    <a:pt x="490062" y="531910"/>
                  </a:cubicBezTo>
                  <a:cubicBezTo>
                    <a:pt x="485998" y="545626"/>
                    <a:pt x="480791" y="554262"/>
                    <a:pt x="474441" y="557818"/>
                  </a:cubicBezTo>
                  <a:cubicBezTo>
                    <a:pt x="468091" y="561374"/>
                    <a:pt x="452597" y="563152"/>
                    <a:pt x="427959" y="563152"/>
                  </a:cubicBezTo>
                  <a:cubicBezTo>
                    <a:pt x="403321" y="563152"/>
                    <a:pt x="391002" y="561374"/>
                    <a:pt x="391002" y="557818"/>
                  </a:cubicBezTo>
                  <a:cubicBezTo>
                    <a:pt x="391002" y="554262"/>
                    <a:pt x="397098" y="544356"/>
                    <a:pt x="409290" y="528100"/>
                  </a:cubicBezTo>
                  <a:cubicBezTo>
                    <a:pt x="419450" y="515400"/>
                    <a:pt x="425165" y="506383"/>
                    <a:pt x="426435" y="501049"/>
                  </a:cubicBezTo>
                  <a:cubicBezTo>
                    <a:pt x="427705" y="495715"/>
                    <a:pt x="425546" y="487968"/>
                    <a:pt x="419958" y="477808"/>
                  </a:cubicBezTo>
                  <a:cubicBezTo>
                    <a:pt x="415386" y="468664"/>
                    <a:pt x="414116" y="463076"/>
                    <a:pt x="416148" y="461044"/>
                  </a:cubicBezTo>
                  <a:cubicBezTo>
                    <a:pt x="417164" y="460028"/>
                    <a:pt x="418339" y="459393"/>
                    <a:pt x="419673" y="459139"/>
                  </a:cubicBezTo>
                  <a:close/>
                  <a:moveTo>
                    <a:pt x="348521" y="315883"/>
                  </a:moveTo>
                  <a:cubicBezTo>
                    <a:pt x="341028" y="316137"/>
                    <a:pt x="329788" y="319566"/>
                    <a:pt x="314802" y="326170"/>
                  </a:cubicBezTo>
                  <a:cubicBezTo>
                    <a:pt x="313278" y="326678"/>
                    <a:pt x="311246" y="327440"/>
                    <a:pt x="308706" y="328456"/>
                  </a:cubicBezTo>
                  <a:cubicBezTo>
                    <a:pt x="294990" y="334552"/>
                    <a:pt x="287243" y="339505"/>
                    <a:pt x="285465" y="343315"/>
                  </a:cubicBezTo>
                  <a:cubicBezTo>
                    <a:pt x="283687" y="347125"/>
                    <a:pt x="285846" y="353094"/>
                    <a:pt x="291942" y="361222"/>
                  </a:cubicBezTo>
                  <a:cubicBezTo>
                    <a:pt x="300070" y="370874"/>
                    <a:pt x="307563" y="375192"/>
                    <a:pt x="314421" y="374176"/>
                  </a:cubicBezTo>
                  <a:cubicBezTo>
                    <a:pt x="321279" y="373160"/>
                    <a:pt x="328772" y="366810"/>
                    <a:pt x="336900" y="355126"/>
                  </a:cubicBezTo>
                  <a:cubicBezTo>
                    <a:pt x="346552" y="342426"/>
                    <a:pt x="352775" y="335441"/>
                    <a:pt x="355569" y="334171"/>
                  </a:cubicBezTo>
                  <a:cubicBezTo>
                    <a:pt x="358363" y="332901"/>
                    <a:pt x="359760" y="329726"/>
                    <a:pt x="359760" y="324646"/>
                  </a:cubicBezTo>
                  <a:cubicBezTo>
                    <a:pt x="359760" y="318550"/>
                    <a:pt x="356014" y="315629"/>
                    <a:pt x="348521" y="315883"/>
                  </a:cubicBezTo>
                  <a:close/>
                  <a:moveTo>
                    <a:pt x="277083" y="135289"/>
                  </a:moveTo>
                  <a:cubicBezTo>
                    <a:pt x="274289" y="134527"/>
                    <a:pt x="271622" y="135416"/>
                    <a:pt x="269082" y="137956"/>
                  </a:cubicBezTo>
                  <a:cubicBezTo>
                    <a:pt x="267050" y="140496"/>
                    <a:pt x="251556" y="143798"/>
                    <a:pt x="222600" y="147862"/>
                  </a:cubicBezTo>
                  <a:lnTo>
                    <a:pt x="179928" y="153958"/>
                  </a:lnTo>
                  <a:lnTo>
                    <a:pt x="198978" y="160816"/>
                  </a:lnTo>
                  <a:cubicBezTo>
                    <a:pt x="208122" y="163864"/>
                    <a:pt x="215615" y="165007"/>
                    <a:pt x="221457" y="164245"/>
                  </a:cubicBezTo>
                  <a:cubicBezTo>
                    <a:pt x="227299" y="163483"/>
                    <a:pt x="236824" y="160562"/>
                    <a:pt x="250032" y="155482"/>
                  </a:cubicBezTo>
                  <a:cubicBezTo>
                    <a:pt x="270860" y="147862"/>
                    <a:pt x="281274" y="142528"/>
                    <a:pt x="281274" y="139480"/>
                  </a:cubicBezTo>
                  <a:cubicBezTo>
                    <a:pt x="281274" y="137448"/>
                    <a:pt x="279877" y="136051"/>
                    <a:pt x="277083" y="135289"/>
                  </a:cubicBezTo>
                  <a:close/>
                  <a:moveTo>
                    <a:pt x="303372" y="415"/>
                  </a:moveTo>
                  <a:cubicBezTo>
                    <a:pt x="315564" y="-855"/>
                    <a:pt x="326740" y="796"/>
                    <a:pt x="336900" y="5368"/>
                  </a:cubicBezTo>
                  <a:cubicBezTo>
                    <a:pt x="352648" y="12480"/>
                    <a:pt x="363824" y="19338"/>
                    <a:pt x="370428" y="25942"/>
                  </a:cubicBezTo>
                  <a:cubicBezTo>
                    <a:pt x="377032" y="32546"/>
                    <a:pt x="380334" y="39912"/>
                    <a:pt x="380334" y="48040"/>
                  </a:cubicBezTo>
                  <a:cubicBezTo>
                    <a:pt x="380334" y="57692"/>
                    <a:pt x="377667" y="70392"/>
                    <a:pt x="372333" y="86140"/>
                  </a:cubicBezTo>
                  <a:cubicBezTo>
                    <a:pt x="366999" y="101888"/>
                    <a:pt x="360776" y="114842"/>
                    <a:pt x="353664" y="125002"/>
                  </a:cubicBezTo>
                  <a:cubicBezTo>
                    <a:pt x="347060" y="134146"/>
                    <a:pt x="343758" y="140369"/>
                    <a:pt x="343758" y="143671"/>
                  </a:cubicBezTo>
                  <a:cubicBezTo>
                    <a:pt x="343758" y="146973"/>
                    <a:pt x="338424" y="155990"/>
                    <a:pt x="327756" y="170722"/>
                  </a:cubicBezTo>
                  <a:cubicBezTo>
                    <a:pt x="321152" y="180374"/>
                    <a:pt x="315564" y="186343"/>
                    <a:pt x="310992" y="188629"/>
                  </a:cubicBezTo>
                  <a:cubicBezTo>
                    <a:pt x="306420" y="190915"/>
                    <a:pt x="299562" y="192058"/>
                    <a:pt x="290418" y="192058"/>
                  </a:cubicBezTo>
                  <a:cubicBezTo>
                    <a:pt x="279242" y="192058"/>
                    <a:pt x="273400" y="192820"/>
                    <a:pt x="272892" y="194344"/>
                  </a:cubicBezTo>
                  <a:cubicBezTo>
                    <a:pt x="272892" y="195360"/>
                    <a:pt x="274670" y="197900"/>
                    <a:pt x="278226" y="201964"/>
                  </a:cubicBezTo>
                  <a:cubicBezTo>
                    <a:pt x="283814" y="208568"/>
                    <a:pt x="286354" y="214410"/>
                    <a:pt x="285846" y="219490"/>
                  </a:cubicBezTo>
                  <a:cubicBezTo>
                    <a:pt x="284830" y="223046"/>
                    <a:pt x="286354" y="224824"/>
                    <a:pt x="290418" y="224824"/>
                  </a:cubicBezTo>
                  <a:cubicBezTo>
                    <a:pt x="297022" y="224824"/>
                    <a:pt x="323184" y="217966"/>
                    <a:pt x="368904" y="204250"/>
                  </a:cubicBezTo>
                  <a:cubicBezTo>
                    <a:pt x="395828" y="196122"/>
                    <a:pt x="414624" y="191169"/>
                    <a:pt x="425292" y="189391"/>
                  </a:cubicBezTo>
                  <a:cubicBezTo>
                    <a:pt x="435960" y="187613"/>
                    <a:pt x="445866" y="187994"/>
                    <a:pt x="455010" y="190534"/>
                  </a:cubicBezTo>
                  <a:cubicBezTo>
                    <a:pt x="469742" y="193582"/>
                    <a:pt x="477743" y="198789"/>
                    <a:pt x="479013" y="206155"/>
                  </a:cubicBezTo>
                  <a:cubicBezTo>
                    <a:pt x="480283" y="213521"/>
                    <a:pt x="478378" y="219236"/>
                    <a:pt x="473298" y="223300"/>
                  </a:cubicBezTo>
                  <a:cubicBezTo>
                    <a:pt x="468218" y="227364"/>
                    <a:pt x="443072" y="232444"/>
                    <a:pt x="397860" y="238540"/>
                  </a:cubicBezTo>
                  <a:cubicBezTo>
                    <a:pt x="347060" y="246668"/>
                    <a:pt x="312516" y="253272"/>
                    <a:pt x="294228" y="258352"/>
                  </a:cubicBezTo>
                  <a:cubicBezTo>
                    <a:pt x="275940" y="263432"/>
                    <a:pt x="263240" y="270290"/>
                    <a:pt x="256128" y="278926"/>
                  </a:cubicBezTo>
                  <a:cubicBezTo>
                    <a:pt x="246476" y="290610"/>
                    <a:pt x="236189" y="304707"/>
                    <a:pt x="225267" y="321217"/>
                  </a:cubicBezTo>
                  <a:cubicBezTo>
                    <a:pt x="214345" y="337727"/>
                    <a:pt x="209392" y="346744"/>
                    <a:pt x="210408" y="348268"/>
                  </a:cubicBezTo>
                  <a:cubicBezTo>
                    <a:pt x="212440" y="349284"/>
                    <a:pt x="220822" y="344712"/>
                    <a:pt x="235554" y="334552"/>
                  </a:cubicBezTo>
                  <a:cubicBezTo>
                    <a:pt x="270606" y="310676"/>
                    <a:pt x="306166" y="294420"/>
                    <a:pt x="342234" y="285784"/>
                  </a:cubicBezTo>
                  <a:cubicBezTo>
                    <a:pt x="378302" y="277148"/>
                    <a:pt x="398368" y="280450"/>
                    <a:pt x="402432" y="295690"/>
                  </a:cubicBezTo>
                  <a:cubicBezTo>
                    <a:pt x="405480" y="306866"/>
                    <a:pt x="399892" y="324138"/>
                    <a:pt x="385668" y="347506"/>
                  </a:cubicBezTo>
                  <a:cubicBezTo>
                    <a:pt x="371444" y="370874"/>
                    <a:pt x="352140" y="393734"/>
                    <a:pt x="327756" y="416086"/>
                  </a:cubicBezTo>
                  <a:cubicBezTo>
                    <a:pt x="327756" y="416594"/>
                    <a:pt x="327502" y="417102"/>
                    <a:pt x="326994" y="417610"/>
                  </a:cubicBezTo>
                  <a:cubicBezTo>
                    <a:pt x="320898" y="422690"/>
                    <a:pt x="317215" y="429802"/>
                    <a:pt x="315945" y="438946"/>
                  </a:cubicBezTo>
                  <a:cubicBezTo>
                    <a:pt x="314675" y="448090"/>
                    <a:pt x="313786" y="476030"/>
                    <a:pt x="313278" y="522766"/>
                  </a:cubicBezTo>
                  <a:cubicBezTo>
                    <a:pt x="313278" y="527338"/>
                    <a:pt x="313278" y="530894"/>
                    <a:pt x="313278" y="533434"/>
                  </a:cubicBezTo>
                  <a:cubicBezTo>
                    <a:pt x="313278" y="557310"/>
                    <a:pt x="312516" y="573185"/>
                    <a:pt x="310992" y="581059"/>
                  </a:cubicBezTo>
                  <a:cubicBezTo>
                    <a:pt x="309468" y="588933"/>
                    <a:pt x="306674" y="594902"/>
                    <a:pt x="302610" y="598966"/>
                  </a:cubicBezTo>
                  <a:cubicBezTo>
                    <a:pt x="294990" y="606586"/>
                    <a:pt x="286608" y="609761"/>
                    <a:pt x="277464" y="608491"/>
                  </a:cubicBezTo>
                  <a:cubicBezTo>
                    <a:pt x="268320" y="607221"/>
                    <a:pt x="255620" y="601506"/>
                    <a:pt x="239364" y="591346"/>
                  </a:cubicBezTo>
                  <a:cubicBezTo>
                    <a:pt x="220568" y="579662"/>
                    <a:pt x="208249" y="573820"/>
                    <a:pt x="202407" y="573820"/>
                  </a:cubicBezTo>
                  <a:cubicBezTo>
                    <a:pt x="196565" y="573820"/>
                    <a:pt x="186405" y="582329"/>
                    <a:pt x="171927" y="599347"/>
                  </a:cubicBezTo>
                  <a:cubicBezTo>
                    <a:pt x="157449" y="616365"/>
                    <a:pt x="147162" y="624874"/>
                    <a:pt x="141066" y="624874"/>
                  </a:cubicBezTo>
                  <a:cubicBezTo>
                    <a:pt x="123794" y="624874"/>
                    <a:pt x="113634" y="607094"/>
                    <a:pt x="110586" y="571534"/>
                  </a:cubicBezTo>
                  <a:cubicBezTo>
                    <a:pt x="108554" y="542070"/>
                    <a:pt x="112999" y="521877"/>
                    <a:pt x="123921" y="510955"/>
                  </a:cubicBezTo>
                  <a:cubicBezTo>
                    <a:pt x="134843" y="500033"/>
                    <a:pt x="151480" y="499906"/>
                    <a:pt x="173832" y="510574"/>
                  </a:cubicBezTo>
                  <a:cubicBezTo>
                    <a:pt x="188056" y="516670"/>
                    <a:pt x="197708" y="519718"/>
                    <a:pt x="202788" y="519718"/>
                  </a:cubicBezTo>
                  <a:cubicBezTo>
                    <a:pt x="207868" y="519718"/>
                    <a:pt x="217012" y="516162"/>
                    <a:pt x="230220" y="509050"/>
                  </a:cubicBezTo>
                  <a:cubicBezTo>
                    <a:pt x="242920" y="501938"/>
                    <a:pt x="250667" y="493810"/>
                    <a:pt x="253461" y="484666"/>
                  </a:cubicBezTo>
                  <a:cubicBezTo>
                    <a:pt x="256255" y="475522"/>
                    <a:pt x="254350" y="464346"/>
                    <a:pt x="247746" y="451138"/>
                  </a:cubicBezTo>
                  <a:cubicBezTo>
                    <a:pt x="242158" y="439454"/>
                    <a:pt x="239364" y="424595"/>
                    <a:pt x="239364" y="406561"/>
                  </a:cubicBezTo>
                  <a:cubicBezTo>
                    <a:pt x="239364" y="388527"/>
                    <a:pt x="237840" y="379510"/>
                    <a:pt x="234792" y="379510"/>
                  </a:cubicBezTo>
                  <a:cubicBezTo>
                    <a:pt x="231744" y="379510"/>
                    <a:pt x="220314" y="387130"/>
                    <a:pt x="200502" y="402370"/>
                  </a:cubicBezTo>
                  <a:cubicBezTo>
                    <a:pt x="175102" y="420658"/>
                    <a:pt x="157703" y="432342"/>
                    <a:pt x="148305" y="437422"/>
                  </a:cubicBezTo>
                  <a:cubicBezTo>
                    <a:pt x="138907" y="442502"/>
                    <a:pt x="132938" y="442502"/>
                    <a:pt x="130398" y="437422"/>
                  </a:cubicBezTo>
                  <a:cubicBezTo>
                    <a:pt x="125318" y="429802"/>
                    <a:pt x="123540" y="420912"/>
                    <a:pt x="125064" y="410752"/>
                  </a:cubicBezTo>
                  <a:cubicBezTo>
                    <a:pt x="126588" y="400592"/>
                    <a:pt x="130652" y="393480"/>
                    <a:pt x="137256" y="389416"/>
                  </a:cubicBezTo>
                  <a:cubicBezTo>
                    <a:pt x="144368" y="384844"/>
                    <a:pt x="158338" y="367445"/>
                    <a:pt x="179166" y="337219"/>
                  </a:cubicBezTo>
                  <a:cubicBezTo>
                    <a:pt x="199994" y="306993"/>
                    <a:pt x="209392" y="290864"/>
                    <a:pt x="207360" y="288832"/>
                  </a:cubicBezTo>
                  <a:cubicBezTo>
                    <a:pt x="204820" y="286292"/>
                    <a:pt x="189326" y="291626"/>
                    <a:pt x="160878" y="304834"/>
                  </a:cubicBezTo>
                  <a:cubicBezTo>
                    <a:pt x="94330" y="334298"/>
                    <a:pt x="51404" y="349030"/>
                    <a:pt x="32100" y="349030"/>
                  </a:cubicBezTo>
                  <a:cubicBezTo>
                    <a:pt x="19908" y="349030"/>
                    <a:pt x="10002" y="345220"/>
                    <a:pt x="2382" y="337600"/>
                  </a:cubicBezTo>
                  <a:cubicBezTo>
                    <a:pt x="-158" y="335060"/>
                    <a:pt x="-666" y="332774"/>
                    <a:pt x="858" y="330742"/>
                  </a:cubicBezTo>
                  <a:cubicBezTo>
                    <a:pt x="2382" y="329218"/>
                    <a:pt x="34894" y="317153"/>
                    <a:pt x="98394" y="294547"/>
                  </a:cubicBezTo>
                  <a:cubicBezTo>
                    <a:pt x="161894" y="271941"/>
                    <a:pt x="204312" y="257336"/>
                    <a:pt x="225648" y="250732"/>
                  </a:cubicBezTo>
                  <a:cubicBezTo>
                    <a:pt x="230728" y="249716"/>
                    <a:pt x="236062" y="244509"/>
                    <a:pt x="241650" y="235111"/>
                  </a:cubicBezTo>
                  <a:cubicBezTo>
                    <a:pt x="247238" y="225713"/>
                    <a:pt x="250032" y="217966"/>
                    <a:pt x="250032" y="211870"/>
                  </a:cubicBezTo>
                  <a:cubicBezTo>
                    <a:pt x="250032" y="206282"/>
                    <a:pt x="239364" y="204504"/>
                    <a:pt x="218028" y="206536"/>
                  </a:cubicBezTo>
                  <a:cubicBezTo>
                    <a:pt x="176372" y="210092"/>
                    <a:pt x="149448" y="202218"/>
                    <a:pt x="137256" y="182914"/>
                  </a:cubicBezTo>
                  <a:cubicBezTo>
                    <a:pt x="130652" y="173262"/>
                    <a:pt x="126588" y="167928"/>
                    <a:pt x="125064" y="166912"/>
                  </a:cubicBezTo>
                  <a:cubicBezTo>
                    <a:pt x="115412" y="157768"/>
                    <a:pt x="107665" y="138718"/>
                    <a:pt x="101823" y="109762"/>
                  </a:cubicBezTo>
                  <a:cubicBezTo>
                    <a:pt x="95981" y="80806"/>
                    <a:pt x="96616" y="64296"/>
                    <a:pt x="103728" y="60232"/>
                  </a:cubicBezTo>
                  <a:cubicBezTo>
                    <a:pt x="107792" y="57184"/>
                    <a:pt x="115285" y="59851"/>
                    <a:pt x="126207" y="68233"/>
                  </a:cubicBezTo>
                  <a:cubicBezTo>
                    <a:pt x="137129" y="76615"/>
                    <a:pt x="146908" y="87283"/>
                    <a:pt x="155544" y="100237"/>
                  </a:cubicBezTo>
                  <a:cubicBezTo>
                    <a:pt x="164180" y="113191"/>
                    <a:pt x="172435" y="119922"/>
                    <a:pt x="180309" y="120430"/>
                  </a:cubicBezTo>
                  <a:cubicBezTo>
                    <a:pt x="188183" y="120938"/>
                    <a:pt x="203550" y="116366"/>
                    <a:pt x="226410" y="106714"/>
                  </a:cubicBezTo>
                  <a:cubicBezTo>
                    <a:pt x="239110" y="100618"/>
                    <a:pt x="248508" y="97189"/>
                    <a:pt x="254604" y="96427"/>
                  </a:cubicBezTo>
                  <a:cubicBezTo>
                    <a:pt x="260700" y="95665"/>
                    <a:pt x="269082" y="96300"/>
                    <a:pt x="279750" y="98332"/>
                  </a:cubicBezTo>
                  <a:cubicBezTo>
                    <a:pt x="295498" y="102396"/>
                    <a:pt x="304642" y="103412"/>
                    <a:pt x="307182" y="101380"/>
                  </a:cubicBezTo>
                  <a:cubicBezTo>
                    <a:pt x="309214" y="98840"/>
                    <a:pt x="312135" y="90331"/>
                    <a:pt x="315945" y="75853"/>
                  </a:cubicBezTo>
                  <a:cubicBezTo>
                    <a:pt x="319755" y="61375"/>
                    <a:pt x="321152" y="52866"/>
                    <a:pt x="320136" y="50326"/>
                  </a:cubicBezTo>
                  <a:cubicBezTo>
                    <a:pt x="317088" y="45754"/>
                    <a:pt x="309722" y="44738"/>
                    <a:pt x="298038" y="47278"/>
                  </a:cubicBezTo>
                  <a:cubicBezTo>
                    <a:pt x="286354" y="49818"/>
                    <a:pt x="274416" y="55152"/>
                    <a:pt x="262224" y="63280"/>
                  </a:cubicBezTo>
                  <a:cubicBezTo>
                    <a:pt x="245460" y="74456"/>
                    <a:pt x="227426" y="80552"/>
                    <a:pt x="208122" y="81568"/>
                  </a:cubicBezTo>
                  <a:cubicBezTo>
                    <a:pt x="195422" y="83092"/>
                    <a:pt x="186278" y="82965"/>
                    <a:pt x="180690" y="81187"/>
                  </a:cubicBezTo>
                  <a:cubicBezTo>
                    <a:pt x="175102" y="79409"/>
                    <a:pt x="166720" y="74202"/>
                    <a:pt x="155544" y="65566"/>
                  </a:cubicBezTo>
                  <a:cubicBezTo>
                    <a:pt x="125572" y="42706"/>
                    <a:pt x="125572" y="31276"/>
                    <a:pt x="155544" y="31276"/>
                  </a:cubicBezTo>
                  <a:cubicBezTo>
                    <a:pt x="168244" y="31276"/>
                    <a:pt x="194406" y="25942"/>
                    <a:pt x="234030" y="15274"/>
                  </a:cubicBezTo>
                  <a:cubicBezTo>
                    <a:pt x="268066" y="6638"/>
                    <a:pt x="291180" y="1685"/>
                    <a:pt x="303372" y="41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CD57CD1-5AA8-2225-FE72-16B359BF530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882807" y="639629"/>
              <a:ext cx="659546" cy="762288"/>
            </a:xfrm>
            <a:custGeom>
              <a:avLst/>
              <a:gdLst/>
              <a:ahLst/>
              <a:cxnLst/>
              <a:rect l="l" t="t" r="r" b="b"/>
              <a:pathLst>
                <a:path w="659546" h="762288">
                  <a:moveTo>
                    <a:pt x="369416" y="96673"/>
                  </a:moveTo>
                  <a:cubicBezTo>
                    <a:pt x="373458" y="96692"/>
                    <a:pt x="378025" y="96959"/>
                    <a:pt x="383119" y="97476"/>
                  </a:cubicBezTo>
                  <a:cubicBezTo>
                    <a:pt x="403493" y="99543"/>
                    <a:pt x="416928" y="104415"/>
                    <a:pt x="423424" y="112092"/>
                  </a:cubicBezTo>
                  <a:cubicBezTo>
                    <a:pt x="428149" y="116816"/>
                    <a:pt x="429920" y="120507"/>
                    <a:pt x="428739" y="123165"/>
                  </a:cubicBezTo>
                  <a:cubicBezTo>
                    <a:pt x="427558" y="125822"/>
                    <a:pt x="422538" y="130990"/>
                    <a:pt x="413680" y="138667"/>
                  </a:cubicBezTo>
                  <a:cubicBezTo>
                    <a:pt x="400688" y="149297"/>
                    <a:pt x="387105" y="164356"/>
                    <a:pt x="372932" y="183844"/>
                  </a:cubicBezTo>
                  <a:lnTo>
                    <a:pt x="351672" y="214848"/>
                  </a:lnTo>
                  <a:lnTo>
                    <a:pt x="368503" y="216619"/>
                  </a:lnTo>
                  <a:cubicBezTo>
                    <a:pt x="409251" y="221344"/>
                    <a:pt x="429625" y="229316"/>
                    <a:pt x="429625" y="240537"/>
                  </a:cubicBezTo>
                  <a:cubicBezTo>
                    <a:pt x="429625" y="247033"/>
                    <a:pt x="413532" y="267259"/>
                    <a:pt x="381347" y="301216"/>
                  </a:cubicBezTo>
                  <a:cubicBezTo>
                    <a:pt x="349162" y="335172"/>
                    <a:pt x="333070" y="352741"/>
                    <a:pt x="333070" y="353922"/>
                  </a:cubicBezTo>
                  <a:cubicBezTo>
                    <a:pt x="333070" y="355694"/>
                    <a:pt x="341337" y="353332"/>
                    <a:pt x="357873" y="346836"/>
                  </a:cubicBezTo>
                  <a:cubicBezTo>
                    <a:pt x="374409" y="340340"/>
                    <a:pt x="392272" y="332662"/>
                    <a:pt x="411465" y="323804"/>
                  </a:cubicBezTo>
                  <a:cubicBezTo>
                    <a:pt x="430659" y="314946"/>
                    <a:pt x="443207" y="308450"/>
                    <a:pt x="449113" y="304316"/>
                  </a:cubicBezTo>
                  <a:cubicBezTo>
                    <a:pt x="460924" y="296048"/>
                    <a:pt x="468896" y="291767"/>
                    <a:pt x="473030" y="291472"/>
                  </a:cubicBezTo>
                  <a:cubicBezTo>
                    <a:pt x="477164" y="291176"/>
                    <a:pt x="484546" y="293391"/>
                    <a:pt x="495176" y="298115"/>
                  </a:cubicBezTo>
                  <a:cubicBezTo>
                    <a:pt x="510530" y="304021"/>
                    <a:pt x="523227" y="307712"/>
                    <a:pt x="533266" y="309188"/>
                  </a:cubicBezTo>
                  <a:cubicBezTo>
                    <a:pt x="543306" y="310664"/>
                    <a:pt x="548916" y="315832"/>
                    <a:pt x="550097" y="324690"/>
                  </a:cubicBezTo>
                  <a:cubicBezTo>
                    <a:pt x="551279" y="332367"/>
                    <a:pt x="548620" y="338420"/>
                    <a:pt x="542124" y="342849"/>
                  </a:cubicBezTo>
                  <a:cubicBezTo>
                    <a:pt x="535628" y="347278"/>
                    <a:pt x="523817" y="350969"/>
                    <a:pt x="506692" y="353922"/>
                  </a:cubicBezTo>
                  <a:cubicBezTo>
                    <a:pt x="490747" y="356875"/>
                    <a:pt x="474802" y="364109"/>
                    <a:pt x="458857" y="375625"/>
                  </a:cubicBezTo>
                  <a:cubicBezTo>
                    <a:pt x="442912" y="387141"/>
                    <a:pt x="428296" y="395113"/>
                    <a:pt x="415009" y="399542"/>
                  </a:cubicBezTo>
                  <a:cubicBezTo>
                    <a:pt x="401722" y="403971"/>
                    <a:pt x="389763" y="412977"/>
                    <a:pt x="379133" y="426560"/>
                  </a:cubicBezTo>
                  <a:cubicBezTo>
                    <a:pt x="365550" y="444867"/>
                    <a:pt x="361711" y="454020"/>
                    <a:pt x="367617" y="454020"/>
                  </a:cubicBezTo>
                  <a:cubicBezTo>
                    <a:pt x="368207" y="454020"/>
                    <a:pt x="369389" y="453725"/>
                    <a:pt x="371161" y="453135"/>
                  </a:cubicBezTo>
                  <a:cubicBezTo>
                    <a:pt x="376475" y="452544"/>
                    <a:pt x="384152" y="453578"/>
                    <a:pt x="394192" y="456235"/>
                  </a:cubicBezTo>
                  <a:cubicBezTo>
                    <a:pt x="404231" y="458892"/>
                    <a:pt x="415894" y="460959"/>
                    <a:pt x="429182" y="462436"/>
                  </a:cubicBezTo>
                  <a:cubicBezTo>
                    <a:pt x="442469" y="463912"/>
                    <a:pt x="452656" y="467898"/>
                    <a:pt x="459743" y="474394"/>
                  </a:cubicBezTo>
                  <a:cubicBezTo>
                    <a:pt x="464468" y="479119"/>
                    <a:pt x="466829" y="482810"/>
                    <a:pt x="466829" y="485467"/>
                  </a:cubicBezTo>
                  <a:cubicBezTo>
                    <a:pt x="466829" y="488125"/>
                    <a:pt x="464762" y="493292"/>
                    <a:pt x="460629" y="500969"/>
                  </a:cubicBezTo>
                  <a:cubicBezTo>
                    <a:pt x="454133" y="511599"/>
                    <a:pt x="444979" y="518390"/>
                    <a:pt x="433168" y="521343"/>
                  </a:cubicBezTo>
                  <a:cubicBezTo>
                    <a:pt x="420176" y="524296"/>
                    <a:pt x="405560" y="529316"/>
                    <a:pt x="389320" y="536402"/>
                  </a:cubicBezTo>
                  <a:cubicBezTo>
                    <a:pt x="373080" y="543489"/>
                    <a:pt x="361416" y="549985"/>
                    <a:pt x="354330" y="555890"/>
                  </a:cubicBezTo>
                  <a:cubicBezTo>
                    <a:pt x="346062" y="563567"/>
                    <a:pt x="336908" y="568587"/>
                    <a:pt x="326869" y="570949"/>
                  </a:cubicBezTo>
                  <a:cubicBezTo>
                    <a:pt x="318601" y="573312"/>
                    <a:pt x="309153" y="578331"/>
                    <a:pt x="298523" y="586008"/>
                  </a:cubicBezTo>
                  <a:cubicBezTo>
                    <a:pt x="287893" y="593686"/>
                    <a:pt x="266928" y="610811"/>
                    <a:pt x="235629" y="637386"/>
                  </a:cubicBezTo>
                  <a:cubicBezTo>
                    <a:pt x="207873" y="661008"/>
                    <a:pt x="193995" y="676067"/>
                    <a:pt x="193995" y="682563"/>
                  </a:cubicBezTo>
                  <a:cubicBezTo>
                    <a:pt x="193995" y="687878"/>
                    <a:pt x="195472" y="690240"/>
                    <a:pt x="198425" y="689650"/>
                  </a:cubicBezTo>
                  <a:cubicBezTo>
                    <a:pt x="201968" y="689650"/>
                    <a:pt x="211121" y="685221"/>
                    <a:pt x="225885" y="676363"/>
                  </a:cubicBezTo>
                  <a:cubicBezTo>
                    <a:pt x="244192" y="665142"/>
                    <a:pt x="263828" y="657317"/>
                    <a:pt x="284792" y="652888"/>
                  </a:cubicBezTo>
                  <a:cubicBezTo>
                    <a:pt x="305757" y="648459"/>
                    <a:pt x="322145" y="648311"/>
                    <a:pt x="333956" y="652445"/>
                  </a:cubicBezTo>
                  <a:cubicBezTo>
                    <a:pt x="349900" y="658941"/>
                    <a:pt x="363926" y="660713"/>
                    <a:pt x="376032" y="657760"/>
                  </a:cubicBezTo>
                  <a:cubicBezTo>
                    <a:pt x="388139" y="654807"/>
                    <a:pt x="408070" y="646245"/>
                    <a:pt x="435825" y="632071"/>
                  </a:cubicBezTo>
                  <a:cubicBezTo>
                    <a:pt x="471259" y="613764"/>
                    <a:pt x="496947" y="603430"/>
                    <a:pt x="512892" y="601067"/>
                  </a:cubicBezTo>
                  <a:cubicBezTo>
                    <a:pt x="528837" y="598705"/>
                    <a:pt x="538876" y="595752"/>
                    <a:pt x="543010" y="592209"/>
                  </a:cubicBezTo>
                  <a:cubicBezTo>
                    <a:pt x="546554" y="589847"/>
                    <a:pt x="557774" y="591766"/>
                    <a:pt x="576672" y="597967"/>
                  </a:cubicBezTo>
                  <a:cubicBezTo>
                    <a:pt x="595569" y="604168"/>
                    <a:pt x="613876" y="611993"/>
                    <a:pt x="631593" y="621441"/>
                  </a:cubicBezTo>
                  <a:cubicBezTo>
                    <a:pt x="659349" y="635615"/>
                    <a:pt x="666435" y="652150"/>
                    <a:pt x="652853" y="671048"/>
                  </a:cubicBezTo>
                  <a:cubicBezTo>
                    <a:pt x="638089" y="691126"/>
                    <a:pt x="609152" y="702937"/>
                    <a:pt x="566042" y="706481"/>
                  </a:cubicBezTo>
                  <a:cubicBezTo>
                    <a:pt x="525294" y="710024"/>
                    <a:pt x="513188" y="703233"/>
                    <a:pt x="529724" y="686107"/>
                  </a:cubicBezTo>
                  <a:cubicBezTo>
                    <a:pt x="544487" y="671933"/>
                    <a:pt x="552607" y="659384"/>
                    <a:pt x="554083" y="648459"/>
                  </a:cubicBezTo>
                  <a:cubicBezTo>
                    <a:pt x="555560" y="637534"/>
                    <a:pt x="550097" y="630004"/>
                    <a:pt x="537695" y="625871"/>
                  </a:cubicBezTo>
                  <a:cubicBezTo>
                    <a:pt x="528837" y="623508"/>
                    <a:pt x="517764" y="623951"/>
                    <a:pt x="504477" y="627199"/>
                  </a:cubicBezTo>
                  <a:cubicBezTo>
                    <a:pt x="491190" y="630447"/>
                    <a:pt x="481298" y="635615"/>
                    <a:pt x="474802" y="642701"/>
                  </a:cubicBezTo>
                  <a:cubicBezTo>
                    <a:pt x="467125" y="650969"/>
                    <a:pt x="449113" y="668981"/>
                    <a:pt x="420767" y="696736"/>
                  </a:cubicBezTo>
                  <a:cubicBezTo>
                    <a:pt x="395373" y="721540"/>
                    <a:pt x="376918" y="735270"/>
                    <a:pt x="365403" y="737927"/>
                  </a:cubicBezTo>
                  <a:cubicBezTo>
                    <a:pt x="353887" y="740585"/>
                    <a:pt x="341633" y="733941"/>
                    <a:pt x="328641" y="717996"/>
                  </a:cubicBezTo>
                  <a:cubicBezTo>
                    <a:pt x="317421" y="703823"/>
                    <a:pt x="308562" y="696736"/>
                    <a:pt x="302066" y="696736"/>
                  </a:cubicBezTo>
                  <a:cubicBezTo>
                    <a:pt x="295570" y="696736"/>
                    <a:pt x="273129" y="705742"/>
                    <a:pt x="234743" y="723754"/>
                  </a:cubicBezTo>
                  <a:cubicBezTo>
                    <a:pt x="196357" y="741766"/>
                    <a:pt x="175984" y="752839"/>
                    <a:pt x="173621" y="756973"/>
                  </a:cubicBezTo>
                  <a:cubicBezTo>
                    <a:pt x="170669" y="760516"/>
                    <a:pt x="164468" y="762288"/>
                    <a:pt x="155019" y="762288"/>
                  </a:cubicBezTo>
                  <a:cubicBezTo>
                    <a:pt x="148523" y="762288"/>
                    <a:pt x="144389" y="760811"/>
                    <a:pt x="142617" y="757858"/>
                  </a:cubicBezTo>
                  <a:cubicBezTo>
                    <a:pt x="140846" y="754906"/>
                    <a:pt x="139074" y="747524"/>
                    <a:pt x="137303" y="735713"/>
                  </a:cubicBezTo>
                  <a:cubicBezTo>
                    <a:pt x="135531" y="723902"/>
                    <a:pt x="135235" y="714453"/>
                    <a:pt x="136417" y="707366"/>
                  </a:cubicBezTo>
                  <a:cubicBezTo>
                    <a:pt x="137598" y="700280"/>
                    <a:pt x="142027" y="689945"/>
                    <a:pt x="149704" y="676363"/>
                  </a:cubicBezTo>
                  <a:cubicBezTo>
                    <a:pt x="162106" y="655103"/>
                    <a:pt x="179232" y="636205"/>
                    <a:pt x="201082" y="619670"/>
                  </a:cubicBezTo>
                  <a:cubicBezTo>
                    <a:pt x="264271" y="571245"/>
                    <a:pt x="293208" y="541127"/>
                    <a:pt x="287893" y="529316"/>
                  </a:cubicBezTo>
                  <a:cubicBezTo>
                    <a:pt x="282578" y="516324"/>
                    <a:pt x="279773" y="502888"/>
                    <a:pt x="279478" y="489011"/>
                  </a:cubicBezTo>
                  <a:cubicBezTo>
                    <a:pt x="279182" y="475133"/>
                    <a:pt x="281397" y="466422"/>
                    <a:pt x="286121" y="462879"/>
                  </a:cubicBezTo>
                  <a:cubicBezTo>
                    <a:pt x="293798" y="457564"/>
                    <a:pt x="301918" y="451215"/>
                    <a:pt x="310481" y="443833"/>
                  </a:cubicBezTo>
                  <a:cubicBezTo>
                    <a:pt x="319045" y="436452"/>
                    <a:pt x="325983" y="429808"/>
                    <a:pt x="331298" y="423902"/>
                  </a:cubicBezTo>
                  <a:cubicBezTo>
                    <a:pt x="336613" y="417997"/>
                    <a:pt x="338680" y="414454"/>
                    <a:pt x="337499" y="413273"/>
                  </a:cubicBezTo>
                  <a:cubicBezTo>
                    <a:pt x="333365" y="409139"/>
                    <a:pt x="293798" y="431580"/>
                    <a:pt x="218799" y="480595"/>
                  </a:cubicBezTo>
                  <a:cubicBezTo>
                    <a:pt x="182775" y="504217"/>
                    <a:pt x="156053" y="520162"/>
                    <a:pt x="138631" y="528430"/>
                  </a:cubicBezTo>
                  <a:cubicBezTo>
                    <a:pt x="121210" y="536697"/>
                    <a:pt x="99507" y="543194"/>
                    <a:pt x="73523" y="547918"/>
                  </a:cubicBezTo>
                  <a:cubicBezTo>
                    <a:pt x="46358" y="553233"/>
                    <a:pt x="27313" y="553823"/>
                    <a:pt x="16387" y="549690"/>
                  </a:cubicBezTo>
                  <a:cubicBezTo>
                    <a:pt x="5462" y="545556"/>
                    <a:pt x="0" y="535812"/>
                    <a:pt x="0" y="520457"/>
                  </a:cubicBezTo>
                  <a:cubicBezTo>
                    <a:pt x="0" y="509237"/>
                    <a:pt x="1771" y="502003"/>
                    <a:pt x="5315" y="498755"/>
                  </a:cubicBezTo>
                  <a:cubicBezTo>
                    <a:pt x="8858" y="495507"/>
                    <a:pt x="20669" y="489749"/>
                    <a:pt x="40748" y="481481"/>
                  </a:cubicBezTo>
                  <a:cubicBezTo>
                    <a:pt x="113976" y="450772"/>
                    <a:pt x="157086" y="430694"/>
                    <a:pt x="170078" y="421245"/>
                  </a:cubicBezTo>
                  <a:lnTo>
                    <a:pt x="211712" y="391127"/>
                  </a:lnTo>
                  <a:cubicBezTo>
                    <a:pt x="225294" y="380497"/>
                    <a:pt x="234005" y="371491"/>
                    <a:pt x="237843" y="364109"/>
                  </a:cubicBezTo>
                  <a:cubicBezTo>
                    <a:pt x="241682" y="356727"/>
                    <a:pt x="241535" y="348607"/>
                    <a:pt x="237401" y="339749"/>
                  </a:cubicBezTo>
                  <a:cubicBezTo>
                    <a:pt x="224999" y="317308"/>
                    <a:pt x="218946" y="302692"/>
                    <a:pt x="219241" y="295901"/>
                  </a:cubicBezTo>
                  <a:cubicBezTo>
                    <a:pt x="219536" y="289109"/>
                    <a:pt x="227066" y="275970"/>
                    <a:pt x="241830" y="256482"/>
                  </a:cubicBezTo>
                  <a:cubicBezTo>
                    <a:pt x="253641" y="239946"/>
                    <a:pt x="258808" y="230350"/>
                    <a:pt x="257332" y="227692"/>
                  </a:cubicBezTo>
                  <a:cubicBezTo>
                    <a:pt x="255855" y="225035"/>
                    <a:pt x="244192" y="227545"/>
                    <a:pt x="222342" y="235222"/>
                  </a:cubicBezTo>
                  <a:cubicBezTo>
                    <a:pt x="203444" y="241718"/>
                    <a:pt x="180117" y="246737"/>
                    <a:pt x="152362" y="250281"/>
                  </a:cubicBezTo>
                  <a:cubicBezTo>
                    <a:pt x="124606" y="253824"/>
                    <a:pt x="108070" y="253824"/>
                    <a:pt x="102755" y="250281"/>
                  </a:cubicBezTo>
                  <a:cubicBezTo>
                    <a:pt x="100984" y="249100"/>
                    <a:pt x="105118" y="245261"/>
                    <a:pt x="115157" y="238765"/>
                  </a:cubicBezTo>
                  <a:cubicBezTo>
                    <a:pt x="127559" y="231088"/>
                    <a:pt x="145866" y="221048"/>
                    <a:pt x="170078" y="208647"/>
                  </a:cubicBezTo>
                  <a:cubicBezTo>
                    <a:pt x="215550" y="186206"/>
                    <a:pt x="255560" y="164799"/>
                    <a:pt x="290107" y="144425"/>
                  </a:cubicBezTo>
                  <a:cubicBezTo>
                    <a:pt x="324654" y="124051"/>
                    <a:pt x="343700" y="110320"/>
                    <a:pt x="347243" y="103234"/>
                  </a:cubicBezTo>
                  <a:cubicBezTo>
                    <a:pt x="349900" y="98805"/>
                    <a:pt x="357292" y="96618"/>
                    <a:pt x="369416" y="96673"/>
                  </a:cubicBezTo>
                  <a:close/>
                  <a:moveTo>
                    <a:pt x="289222" y="35"/>
                  </a:moveTo>
                  <a:cubicBezTo>
                    <a:pt x="293651" y="330"/>
                    <a:pt x="299113" y="3136"/>
                    <a:pt x="305609" y="8450"/>
                  </a:cubicBezTo>
                  <a:cubicBezTo>
                    <a:pt x="313877" y="14356"/>
                    <a:pt x="321259" y="17309"/>
                    <a:pt x="327755" y="17309"/>
                  </a:cubicBezTo>
                  <a:cubicBezTo>
                    <a:pt x="335432" y="17309"/>
                    <a:pt x="344290" y="22919"/>
                    <a:pt x="354330" y="34139"/>
                  </a:cubicBezTo>
                  <a:cubicBezTo>
                    <a:pt x="364369" y="45360"/>
                    <a:pt x="369389" y="54809"/>
                    <a:pt x="369389" y="62486"/>
                  </a:cubicBezTo>
                  <a:cubicBezTo>
                    <a:pt x="369389" y="71344"/>
                    <a:pt x="365845" y="77840"/>
                    <a:pt x="358759" y="81974"/>
                  </a:cubicBezTo>
                  <a:cubicBezTo>
                    <a:pt x="351672" y="86108"/>
                    <a:pt x="336908" y="90537"/>
                    <a:pt x="314467" y="95261"/>
                  </a:cubicBezTo>
                  <a:cubicBezTo>
                    <a:pt x="293208" y="99986"/>
                    <a:pt x="276377" y="104267"/>
                    <a:pt x="263976" y="108106"/>
                  </a:cubicBezTo>
                  <a:cubicBezTo>
                    <a:pt x="251574" y="111944"/>
                    <a:pt x="244930" y="113126"/>
                    <a:pt x="244044" y="111649"/>
                  </a:cubicBezTo>
                  <a:cubicBezTo>
                    <a:pt x="243159" y="110173"/>
                    <a:pt x="251722" y="100429"/>
                    <a:pt x="269733" y="82417"/>
                  </a:cubicBezTo>
                  <a:cubicBezTo>
                    <a:pt x="287745" y="64405"/>
                    <a:pt x="296751" y="52889"/>
                    <a:pt x="296751" y="47870"/>
                  </a:cubicBezTo>
                  <a:cubicBezTo>
                    <a:pt x="296751" y="42850"/>
                    <a:pt x="291141" y="35616"/>
                    <a:pt x="279920" y="26167"/>
                  </a:cubicBezTo>
                  <a:cubicBezTo>
                    <a:pt x="274015" y="19671"/>
                    <a:pt x="270472" y="14946"/>
                    <a:pt x="269291" y="11994"/>
                  </a:cubicBezTo>
                  <a:cubicBezTo>
                    <a:pt x="268109" y="9041"/>
                    <a:pt x="269291" y="6679"/>
                    <a:pt x="272834" y="4907"/>
                  </a:cubicBezTo>
                  <a:cubicBezTo>
                    <a:pt x="279330" y="1364"/>
                    <a:pt x="284792" y="-260"/>
                    <a:pt x="289222" y="3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F500014-02B2-F68D-2632-596C22F42DF3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561085" y="745748"/>
              <a:ext cx="678624" cy="568386"/>
            </a:xfrm>
            <a:custGeom>
              <a:avLst/>
              <a:gdLst/>
              <a:ahLst/>
              <a:cxnLst/>
              <a:rect l="l" t="t" r="r" b="b"/>
              <a:pathLst>
                <a:path w="678624" h="568386">
                  <a:moveTo>
                    <a:pt x="287422" y="29412"/>
                  </a:moveTo>
                  <a:cubicBezTo>
                    <a:pt x="288843" y="29449"/>
                    <a:pt x="289738" y="29910"/>
                    <a:pt x="290108" y="30796"/>
                  </a:cubicBezTo>
                  <a:cubicBezTo>
                    <a:pt x="291584" y="34339"/>
                    <a:pt x="288188" y="43640"/>
                    <a:pt x="279920" y="58699"/>
                  </a:cubicBezTo>
                  <a:cubicBezTo>
                    <a:pt x="271652" y="73758"/>
                    <a:pt x="265156" y="91622"/>
                    <a:pt x="260432" y="112292"/>
                  </a:cubicBezTo>
                  <a:cubicBezTo>
                    <a:pt x="255708" y="133552"/>
                    <a:pt x="250245" y="148315"/>
                    <a:pt x="244044" y="156583"/>
                  </a:cubicBezTo>
                  <a:cubicBezTo>
                    <a:pt x="237844" y="164851"/>
                    <a:pt x="229133" y="168985"/>
                    <a:pt x="217912" y="168985"/>
                  </a:cubicBezTo>
                  <a:cubicBezTo>
                    <a:pt x="206692" y="168985"/>
                    <a:pt x="198129" y="163374"/>
                    <a:pt x="192224" y="152154"/>
                  </a:cubicBezTo>
                  <a:cubicBezTo>
                    <a:pt x="186318" y="140933"/>
                    <a:pt x="183218" y="134290"/>
                    <a:pt x="182922" y="132223"/>
                  </a:cubicBezTo>
                  <a:cubicBezTo>
                    <a:pt x="182628" y="130156"/>
                    <a:pt x="179527" y="120559"/>
                    <a:pt x="173621" y="103434"/>
                  </a:cubicBezTo>
                  <a:cubicBezTo>
                    <a:pt x="169488" y="91622"/>
                    <a:pt x="167420" y="83502"/>
                    <a:pt x="167420" y="79073"/>
                  </a:cubicBezTo>
                  <a:cubicBezTo>
                    <a:pt x="167420" y="74644"/>
                    <a:pt x="168897" y="69477"/>
                    <a:pt x="171850" y="63571"/>
                  </a:cubicBezTo>
                  <a:cubicBezTo>
                    <a:pt x="175983" y="57075"/>
                    <a:pt x="180265" y="53237"/>
                    <a:pt x="184694" y="52056"/>
                  </a:cubicBezTo>
                  <a:cubicBezTo>
                    <a:pt x="189123" y="50874"/>
                    <a:pt x="196948" y="50874"/>
                    <a:pt x="208168" y="52056"/>
                  </a:cubicBezTo>
                  <a:cubicBezTo>
                    <a:pt x="224704" y="54418"/>
                    <a:pt x="242126" y="50579"/>
                    <a:pt x="260432" y="40540"/>
                  </a:cubicBezTo>
                  <a:cubicBezTo>
                    <a:pt x="274162" y="33010"/>
                    <a:pt x="283159" y="29301"/>
                    <a:pt x="287422" y="29412"/>
                  </a:cubicBezTo>
                  <a:close/>
                  <a:moveTo>
                    <a:pt x="356544" y="235"/>
                  </a:moveTo>
                  <a:cubicBezTo>
                    <a:pt x="359202" y="1121"/>
                    <a:pt x="367027" y="5993"/>
                    <a:pt x="380018" y="14851"/>
                  </a:cubicBezTo>
                  <a:cubicBezTo>
                    <a:pt x="398916" y="26662"/>
                    <a:pt x="411170" y="36111"/>
                    <a:pt x="416780" y="43197"/>
                  </a:cubicBezTo>
                  <a:cubicBezTo>
                    <a:pt x="422390" y="50284"/>
                    <a:pt x="425195" y="60619"/>
                    <a:pt x="425195" y="74201"/>
                  </a:cubicBezTo>
                  <a:cubicBezTo>
                    <a:pt x="425195" y="90146"/>
                    <a:pt x="417814" y="107567"/>
                    <a:pt x="403050" y="126465"/>
                  </a:cubicBezTo>
                  <a:cubicBezTo>
                    <a:pt x="374703" y="165441"/>
                    <a:pt x="354330" y="205599"/>
                    <a:pt x="341928" y="246937"/>
                  </a:cubicBezTo>
                  <a:cubicBezTo>
                    <a:pt x="336613" y="266425"/>
                    <a:pt x="326869" y="284142"/>
                    <a:pt x="312696" y="300087"/>
                  </a:cubicBezTo>
                  <a:cubicBezTo>
                    <a:pt x="298523" y="316032"/>
                    <a:pt x="291436" y="326957"/>
                    <a:pt x="291436" y="332862"/>
                  </a:cubicBezTo>
                  <a:cubicBezTo>
                    <a:pt x="291436" y="338177"/>
                    <a:pt x="311219" y="354860"/>
                    <a:pt x="350786" y="382911"/>
                  </a:cubicBezTo>
                  <a:cubicBezTo>
                    <a:pt x="390353" y="410962"/>
                    <a:pt x="422538" y="431189"/>
                    <a:pt x="447341" y="443590"/>
                  </a:cubicBezTo>
                  <a:cubicBezTo>
                    <a:pt x="470963" y="455401"/>
                    <a:pt x="495323" y="465293"/>
                    <a:pt x="520422" y="473265"/>
                  </a:cubicBezTo>
                  <a:cubicBezTo>
                    <a:pt x="545521" y="481238"/>
                    <a:pt x="565746" y="485224"/>
                    <a:pt x="581101" y="485224"/>
                  </a:cubicBezTo>
                  <a:cubicBezTo>
                    <a:pt x="599408" y="485224"/>
                    <a:pt x="620520" y="491277"/>
                    <a:pt x="644437" y="503383"/>
                  </a:cubicBezTo>
                  <a:cubicBezTo>
                    <a:pt x="668354" y="515490"/>
                    <a:pt x="679722" y="525972"/>
                    <a:pt x="678541" y="534830"/>
                  </a:cubicBezTo>
                  <a:cubicBezTo>
                    <a:pt x="677951" y="540145"/>
                    <a:pt x="675146" y="543984"/>
                    <a:pt x="670126" y="546346"/>
                  </a:cubicBezTo>
                  <a:cubicBezTo>
                    <a:pt x="665106" y="548708"/>
                    <a:pt x="654919" y="551661"/>
                    <a:pt x="639565" y="555204"/>
                  </a:cubicBezTo>
                  <a:cubicBezTo>
                    <a:pt x="567518" y="569968"/>
                    <a:pt x="523817" y="572330"/>
                    <a:pt x="508463" y="562291"/>
                  </a:cubicBezTo>
                  <a:cubicBezTo>
                    <a:pt x="499014" y="556385"/>
                    <a:pt x="485727" y="551956"/>
                    <a:pt x="468601" y="549004"/>
                  </a:cubicBezTo>
                  <a:cubicBezTo>
                    <a:pt x="435531" y="544279"/>
                    <a:pt x="398621" y="525972"/>
                    <a:pt x="357873" y="494082"/>
                  </a:cubicBezTo>
                  <a:cubicBezTo>
                    <a:pt x="331889" y="473413"/>
                    <a:pt x="310776" y="457616"/>
                    <a:pt x="294536" y="446691"/>
                  </a:cubicBezTo>
                  <a:cubicBezTo>
                    <a:pt x="278296" y="435766"/>
                    <a:pt x="265747" y="427055"/>
                    <a:pt x="256889" y="420559"/>
                  </a:cubicBezTo>
                  <a:cubicBezTo>
                    <a:pt x="238582" y="406976"/>
                    <a:pt x="220865" y="414949"/>
                    <a:pt x="203739" y="444476"/>
                  </a:cubicBezTo>
                  <a:cubicBezTo>
                    <a:pt x="188385" y="470460"/>
                    <a:pt x="163287" y="493787"/>
                    <a:pt x="128444" y="514456"/>
                  </a:cubicBezTo>
                  <a:cubicBezTo>
                    <a:pt x="93602" y="535126"/>
                    <a:pt x="62008" y="545460"/>
                    <a:pt x="33661" y="545460"/>
                  </a:cubicBezTo>
                  <a:lnTo>
                    <a:pt x="0" y="545460"/>
                  </a:lnTo>
                  <a:lnTo>
                    <a:pt x="35433" y="510913"/>
                  </a:lnTo>
                  <a:lnTo>
                    <a:pt x="108957" y="439161"/>
                  </a:lnTo>
                  <a:cubicBezTo>
                    <a:pt x="134940" y="414949"/>
                    <a:pt x="152952" y="394870"/>
                    <a:pt x="162991" y="378925"/>
                  </a:cubicBezTo>
                  <a:cubicBezTo>
                    <a:pt x="171850" y="364752"/>
                    <a:pt x="174359" y="353236"/>
                    <a:pt x="170521" y="344378"/>
                  </a:cubicBezTo>
                  <a:cubicBezTo>
                    <a:pt x="166682" y="335520"/>
                    <a:pt x="152361" y="320756"/>
                    <a:pt x="127558" y="300087"/>
                  </a:cubicBezTo>
                  <a:cubicBezTo>
                    <a:pt x="110432" y="286504"/>
                    <a:pt x="95078" y="270854"/>
                    <a:pt x="81495" y="253138"/>
                  </a:cubicBezTo>
                  <a:cubicBezTo>
                    <a:pt x="67913" y="235421"/>
                    <a:pt x="58464" y="219477"/>
                    <a:pt x="53149" y="205303"/>
                  </a:cubicBezTo>
                  <a:cubicBezTo>
                    <a:pt x="50196" y="197626"/>
                    <a:pt x="52263" y="193788"/>
                    <a:pt x="59350" y="193788"/>
                  </a:cubicBezTo>
                  <a:cubicBezTo>
                    <a:pt x="65846" y="194378"/>
                    <a:pt x="74999" y="199103"/>
                    <a:pt x="86811" y="207961"/>
                  </a:cubicBezTo>
                  <a:cubicBezTo>
                    <a:pt x="99802" y="218000"/>
                    <a:pt x="116486" y="228040"/>
                    <a:pt x="136859" y="238079"/>
                  </a:cubicBezTo>
                  <a:cubicBezTo>
                    <a:pt x="157233" y="248118"/>
                    <a:pt x="173326" y="259339"/>
                    <a:pt x="185137" y="271740"/>
                  </a:cubicBezTo>
                  <a:cubicBezTo>
                    <a:pt x="196948" y="284142"/>
                    <a:pt x="206692" y="290343"/>
                    <a:pt x="214369" y="290343"/>
                  </a:cubicBezTo>
                  <a:cubicBezTo>
                    <a:pt x="219684" y="290343"/>
                    <a:pt x="229871" y="280894"/>
                    <a:pt x="244930" y="261996"/>
                  </a:cubicBezTo>
                  <a:cubicBezTo>
                    <a:pt x="259989" y="243099"/>
                    <a:pt x="273424" y="223315"/>
                    <a:pt x="285235" y="202646"/>
                  </a:cubicBezTo>
                  <a:lnTo>
                    <a:pt x="306495" y="162784"/>
                  </a:lnTo>
                  <a:cubicBezTo>
                    <a:pt x="312991" y="152744"/>
                    <a:pt x="323326" y="132075"/>
                    <a:pt x="337499" y="100776"/>
                  </a:cubicBezTo>
                  <a:cubicBezTo>
                    <a:pt x="347538" y="80107"/>
                    <a:pt x="353296" y="65934"/>
                    <a:pt x="354772" y="58256"/>
                  </a:cubicBezTo>
                  <a:cubicBezTo>
                    <a:pt x="356249" y="50579"/>
                    <a:pt x="355511" y="42016"/>
                    <a:pt x="352558" y="32567"/>
                  </a:cubicBezTo>
                  <a:cubicBezTo>
                    <a:pt x="347833" y="18394"/>
                    <a:pt x="346357" y="9241"/>
                    <a:pt x="348129" y="5107"/>
                  </a:cubicBezTo>
                  <a:cubicBezTo>
                    <a:pt x="351081" y="973"/>
                    <a:pt x="353887" y="-651"/>
                    <a:pt x="356544" y="23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9CE3D40-DF7A-6AB3-772B-707BA4E5A510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6" name="香香8-8">
              <a:extLst>
                <a:ext uri="{FF2B5EF4-FFF2-40B4-BE49-F238E27FC236}">
                  <a16:creationId xmlns:a16="http://schemas.microsoft.com/office/drawing/2014/main" id="{4703C6C8-1B23-9980-DB98-1FD134CCCF6C}"/>
                </a:ext>
              </a:extLst>
            </p:cNvPr>
            <p:cNvPicPr/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6C7E0BC-B6DD-DBD2-4F2A-C7881FFDBF6A}"/>
                </a:ext>
              </a:extLst>
            </p:cNvPr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20" name="香香8-9">
                <a:extLst>
                  <a:ext uri="{FF2B5EF4-FFF2-40B4-BE49-F238E27FC236}">
                    <a16:creationId xmlns:a16="http://schemas.microsoft.com/office/drawing/2014/main" id="{00384CA3-E25B-8617-0246-0BFE966631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23" name="香香8-10">
                <a:extLst>
                  <a:ext uri="{FF2B5EF4-FFF2-40B4-BE49-F238E27FC236}">
                    <a16:creationId xmlns:a16="http://schemas.microsoft.com/office/drawing/2014/main" id="{0867182E-5F2D-34E2-1416-DF1B72CA91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香香4"/>
          <p:cNvSpPr/>
          <p:nvPr/>
        </p:nvSpPr>
        <p:spPr>
          <a:xfrm rot="5400000">
            <a:off x="3078380" y="2800802"/>
            <a:ext cx="3007879" cy="1972138"/>
          </a:xfrm>
          <a:custGeom>
            <a:avLst/>
            <a:gdLst>
              <a:gd name="connsiteX0" fmla="*/ 3416684 w 6833368"/>
              <a:gd name="connsiteY0" fmla="*/ 0 h 1972138"/>
              <a:gd name="connsiteX1" fmla="*/ 6833368 w 6833368"/>
              <a:gd name="connsiteY1" fmla="*/ 1741450 h 1972138"/>
              <a:gd name="connsiteX2" fmla="*/ 6815728 w 6833368"/>
              <a:gd name="connsiteY2" fmla="*/ 1919503 h 1972138"/>
              <a:gd name="connsiteX3" fmla="*/ 6802606 w 6833368"/>
              <a:gd name="connsiteY3" fmla="*/ 1972138 h 1972138"/>
              <a:gd name="connsiteX4" fmla="*/ 6794000 w 6833368"/>
              <a:gd name="connsiteY4" fmla="*/ 1937620 h 1972138"/>
              <a:gd name="connsiteX5" fmla="*/ 3416684 w 6833368"/>
              <a:gd name="connsiteY5" fmla="*/ 461376 h 1972138"/>
              <a:gd name="connsiteX6" fmla="*/ 39368 w 6833368"/>
              <a:gd name="connsiteY6" fmla="*/ 1937620 h 1972138"/>
              <a:gd name="connsiteX7" fmla="*/ 30762 w 6833368"/>
              <a:gd name="connsiteY7" fmla="*/ 1972138 h 1972138"/>
              <a:gd name="connsiteX8" fmla="*/ 17640 w 6833368"/>
              <a:gd name="connsiteY8" fmla="*/ 1919503 h 1972138"/>
              <a:gd name="connsiteX9" fmla="*/ 0 w 6833368"/>
              <a:gd name="connsiteY9" fmla="*/ 1741450 h 1972138"/>
              <a:gd name="connsiteX10" fmla="*/ 3416684 w 6833368"/>
              <a:gd name="connsiteY10" fmla="*/ 0 h 197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33368" h="1972138">
                <a:moveTo>
                  <a:pt x="3416684" y="0"/>
                </a:moveTo>
                <a:cubicBezTo>
                  <a:pt x="5303666" y="0"/>
                  <a:pt x="6833368" y="779674"/>
                  <a:pt x="6833368" y="1741450"/>
                </a:cubicBezTo>
                <a:cubicBezTo>
                  <a:pt x="6833368" y="1801561"/>
                  <a:pt x="6827393" y="1860961"/>
                  <a:pt x="6815728" y="1919503"/>
                </a:cubicBezTo>
                <a:lnTo>
                  <a:pt x="6802606" y="1972138"/>
                </a:lnTo>
                <a:lnTo>
                  <a:pt x="6794000" y="1937620"/>
                </a:lnTo>
                <a:cubicBezTo>
                  <a:pt x="6543409" y="1101714"/>
                  <a:pt x="5126762" y="461376"/>
                  <a:pt x="3416684" y="461376"/>
                </a:cubicBezTo>
                <a:cubicBezTo>
                  <a:pt x="1706607" y="461376"/>
                  <a:pt x="289959" y="1101714"/>
                  <a:pt x="39368" y="1937620"/>
                </a:cubicBezTo>
                <a:lnTo>
                  <a:pt x="30762" y="1972138"/>
                </a:lnTo>
                <a:lnTo>
                  <a:pt x="17640" y="1919503"/>
                </a:lnTo>
                <a:cubicBezTo>
                  <a:pt x="5976" y="1860961"/>
                  <a:pt x="0" y="1801561"/>
                  <a:pt x="0" y="1741450"/>
                </a:cubicBezTo>
                <a:cubicBezTo>
                  <a:pt x="0" y="779674"/>
                  <a:pt x="1529702" y="0"/>
                  <a:pt x="3416684" y="0"/>
                </a:cubicBez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655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3" name="香香5"/>
          <p:cNvSpPr/>
          <p:nvPr/>
        </p:nvSpPr>
        <p:spPr>
          <a:xfrm rot="21387157">
            <a:off x="1037508" y="1989259"/>
            <a:ext cx="3131320" cy="3767478"/>
          </a:xfrm>
          <a:custGeom>
            <a:avLst/>
            <a:gdLst>
              <a:gd name="connsiteX0" fmla="*/ 4910937 w 4910937"/>
              <a:gd name="connsiteY0" fmla="*/ 0 h 5906571"/>
              <a:gd name="connsiteX1" fmla="*/ 4910937 w 4910937"/>
              <a:gd name="connsiteY1" fmla="*/ 5906571 h 5906571"/>
              <a:gd name="connsiteX2" fmla="*/ 0 w 4910937"/>
              <a:gd name="connsiteY2" fmla="*/ 5602129 h 5906571"/>
              <a:gd name="connsiteX3" fmla="*/ 0 w 4910937"/>
              <a:gd name="connsiteY3" fmla="*/ 0 h 590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0937" h="5906571">
                <a:moveTo>
                  <a:pt x="4910937" y="0"/>
                </a:moveTo>
                <a:lnTo>
                  <a:pt x="4910937" y="5906571"/>
                </a:lnTo>
                <a:lnTo>
                  <a:pt x="0" y="560212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655" dirty="0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sp>
        <p:nvSpPr>
          <p:cNvPr id="4" name="香香6"/>
          <p:cNvSpPr/>
          <p:nvPr/>
        </p:nvSpPr>
        <p:spPr>
          <a:xfrm rot="188100">
            <a:off x="1171454" y="1906545"/>
            <a:ext cx="3131319" cy="3741724"/>
          </a:xfrm>
          <a:custGeom>
            <a:avLst/>
            <a:gdLst>
              <a:gd name="connsiteX0" fmla="*/ 0 w 4910936"/>
              <a:gd name="connsiteY0" fmla="*/ 0 h 5866194"/>
              <a:gd name="connsiteX1" fmla="*/ 4910936 w 4910936"/>
              <a:gd name="connsiteY1" fmla="*/ 0 h 5866194"/>
              <a:gd name="connsiteX2" fmla="*/ 4910936 w 4910936"/>
              <a:gd name="connsiteY2" fmla="*/ 5597218 h 5866194"/>
              <a:gd name="connsiteX3" fmla="*/ 0 w 4910936"/>
              <a:gd name="connsiteY3" fmla="*/ 5866194 h 5866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10936" h="5866194">
                <a:moveTo>
                  <a:pt x="0" y="0"/>
                </a:moveTo>
                <a:lnTo>
                  <a:pt x="4910936" y="0"/>
                </a:lnTo>
                <a:lnTo>
                  <a:pt x="4910936" y="5597218"/>
                </a:lnTo>
                <a:lnTo>
                  <a:pt x="0" y="5866194"/>
                </a:lnTo>
                <a:close/>
              </a:path>
            </a:pathLst>
          </a:custGeom>
          <a:solidFill>
            <a:schemeClr val="bg1"/>
          </a:solidFill>
          <a:ln w="11684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54000" dist="38100" dir="5400000" algn="t" rotWithShape="0">
              <a:schemeClr val="accent4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125" tIns="42062" rIns="84125" bIns="42062" rtlCol="0" anchor="ctr"/>
          <a:lstStyle/>
          <a:p>
            <a:pPr algn="ctr"/>
            <a:endParaRPr lang="zh-CN" altLang="en-US" sz="1655" dirty="0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045C4F2-273B-E12D-70D8-704C076CF5C0}"/>
              </a:ext>
            </a:extLst>
          </p:cNvPr>
          <p:cNvGrpSpPr/>
          <p:nvPr/>
        </p:nvGrpSpPr>
        <p:grpSpPr>
          <a:xfrm>
            <a:off x="1604294" y="2280239"/>
            <a:ext cx="2254712" cy="3050199"/>
            <a:chOff x="1604294" y="2280239"/>
            <a:chExt cx="2254712" cy="3050199"/>
          </a:xfrm>
        </p:grpSpPr>
        <p:sp>
          <p:nvSpPr>
            <p:cNvPr id="22" name="香香7"/>
            <p:cNvSpPr/>
            <p:nvPr/>
          </p:nvSpPr>
          <p:spPr>
            <a:xfrm rot="10939168" flipV="1">
              <a:off x="1905743" y="2280239"/>
              <a:ext cx="1902885" cy="49793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23" name="香香8"/>
            <p:cNvSpPr txBox="1"/>
            <p:nvPr>
              <p:custDataLst>
                <p:tags r:id="rId17"/>
              </p:custDataLst>
            </p:nvPr>
          </p:nvSpPr>
          <p:spPr>
            <a:xfrm rot="139168">
              <a:off x="1604294" y="3447992"/>
              <a:ext cx="2246227" cy="542200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lIns="0" tIns="0" rIns="0" bIns="0" rtlCol="0" anchor="t">
              <a:spAutoFit/>
            </a:bodyPr>
            <a:lstStyle/>
            <a:p>
              <a:pPr lvl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27" name="香香9"/>
            <p:cNvSpPr txBox="1"/>
            <p:nvPr>
              <p:custDataLst>
                <p:tags r:id="rId18"/>
              </p:custDataLst>
            </p:nvPr>
          </p:nvSpPr>
          <p:spPr>
            <a:xfrm rot="139168">
              <a:off x="1604295" y="4113509"/>
              <a:ext cx="2246227" cy="542200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lIns="0" tIns="0" rIns="0" bIns="0" rtlCol="0" anchor="t">
              <a:spAutoFit/>
            </a:bodyPr>
            <a:lstStyle/>
            <a:p>
              <a:pPr lvl="0"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4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sp>
          <p:nvSpPr>
            <p:cNvPr id="28" name="香香10"/>
            <p:cNvSpPr txBox="1"/>
            <p:nvPr>
              <p:custDataLst>
                <p:tags r:id="rId19"/>
              </p:custDataLst>
            </p:nvPr>
          </p:nvSpPr>
          <p:spPr>
            <a:xfrm rot="139168">
              <a:off x="1604295" y="4788238"/>
              <a:ext cx="2246227" cy="542200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单击此处输入你的正文文字是您思想的提炼</a:t>
              </a:r>
            </a:p>
          </p:txBody>
        </p:sp>
        <p:grpSp>
          <p:nvGrpSpPr>
            <p:cNvPr id="85" name="香香20"/>
            <p:cNvGrpSpPr/>
            <p:nvPr/>
          </p:nvGrpSpPr>
          <p:grpSpPr>
            <a:xfrm>
              <a:off x="1671347" y="3015339"/>
              <a:ext cx="2187659" cy="348005"/>
              <a:chOff x="5102718" y="4681743"/>
              <a:chExt cx="2074890" cy="348005"/>
            </a:xfrm>
          </p:grpSpPr>
          <p:sp>
            <p:nvSpPr>
              <p:cNvPr id="83" name="香香20-1"/>
              <p:cNvSpPr/>
              <p:nvPr/>
            </p:nvSpPr>
            <p:spPr>
              <a:xfrm rot="11096796">
                <a:off x="5102718" y="4681743"/>
                <a:ext cx="2074890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  <a:gd name="connsiteX0-73" fmla="*/ 0 w 3744436"/>
                  <a:gd name="connsiteY0-74" fmla="*/ 243165 h 306482"/>
                  <a:gd name="connsiteX1-75" fmla="*/ 1333547 w 3744436"/>
                  <a:gd name="connsiteY1-76" fmla="*/ 70200 h 306482"/>
                  <a:gd name="connsiteX2-77" fmla="*/ 2843565 w 3744436"/>
                  <a:gd name="connsiteY2-78" fmla="*/ 254758 h 306482"/>
                  <a:gd name="connsiteX3-79" fmla="*/ 3744436 w 3744436"/>
                  <a:gd name="connsiteY3-80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18474" y="155925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/>
                    </a:gs>
                    <a:gs pos="15000">
                      <a:schemeClr val="accent2">
                        <a:alpha val="0"/>
                      </a:schemeClr>
                    </a:gs>
                    <a:gs pos="93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香香20-2"/>
              <p:cNvSpPr/>
              <p:nvPr/>
            </p:nvSpPr>
            <p:spPr>
              <a:xfrm rot="11096796">
                <a:off x="5108174" y="4754559"/>
                <a:ext cx="2044154" cy="275189"/>
              </a:xfrm>
              <a:custGeom>
                <a:avLst/>
                <a:gdLst>
                  <a:gd name="connsiteX0" fmla="*/ 0 w 3011648"/>
                  <a:gd name="connsiteY0" fmla="*/ 713065 h 713065"/>
                  <a:gd name="connsiteX1" fmla="*/ 822122 w 3011648"/>
                  <a:gd name="connsiteY1" fmla="*/ 419450 h 713065"/>
                  <a:gd name="connsiteX2" fmla="*/ 2332140 w 3011648"/>
                  <a:gd name="connsiteY2" fmla="*/ 604008 h 713065"/>
                  <a:gd name="connsiteX3" fmla="*/ 3011648 w 3011648"/>
                  <a:gd name="connsiteY3" fmla="*/ 0 h 713065"/>
                  <a:gd name="connsiteX0-1" fmla="*/ 0 w 3233011"/>
                  <a:gd name="connsiteY0-2" fmla="*/ 363815 h 363815"/>
                  <a:gd name="connsiteX1-3" fmla="*/ 822122 w 3233011"/>
                  <a:gd name="connsiteY1-4" fmla="*/ 70200 h 363815"/>
                  <a:gd name="connsiteX2-5" fmla="*/ 2332140 w 3233011"/>
                  <a:gd name="connsiteY2-6" fmla="*/ 254758 h 363815"/>
                  <a:gd name="connsiteX3-7" fmla="*/ 3233011 w 3233011"/>
                  <a:gd name="connsiteY3-8" fmla="*/ 0 h 363815"/>
                  <a:gd name="connsiteX0-9" fmla="*/ 0 w 3233011"/>
                  <a:gd name="connsiteY0-10" fmla="*/ 363815 h 363815"/>
                  <a:gd name="connsiteX1-11" fmla="*/ 822122 w 3233011"/>
                  <a:gd name="connsiteY1-12" fmla="*/ 70200 h 363815"/>
                  <a:gd name="connsiteX2-13" fmla="*/ 2332140 w 3233011"/>
                  <a:gd name="connsiteY2-14" fmla="*/ 254758 h 363815"/>
                  <a:gd name="connsiteX3-15" fmla="*/ 3233011 w 3233011"/>
                  <a:gd name="connsiteY3-16" fmla="*/ 0 h 363815"/>
                  <a:gd name="connsiteX0-17" fmla="*/ 0 w 3561239"/>
                  <a:gd name="connsiteY0-18" fmla="*/ 319365 h 319365"/>
                  <a:gd name="connsiteX1-19" fmla="*/ 1150350 w 3561239"/>
                  <a:gd name="connsiteY1-20" fmla="*/ 70200 h 319365"/>
                  <a:gd name="connsiteX2-21" fmla="*/ 2660368 w 3561239"/>
                  <a:gd name="connsiteY2-22" fmla="*/ 254758 h 319365"/>
                  <a:gd name="connsiteX3-23" fmla="*/ 3561239 w 3561239"/>
                  <a:gd name="connsiteY3-24" fmla="*/ 0 h 319365"/>
                  <a:gd name="connsiteX0-25" fmla="*/ 0 w 3561239"/>
                  <a:gd name="connsiteY0-26" fmla="*/ 319365 h 319365"/>
                  <a:gd name="connsiteX1-27" fmla="*/ 1150350 w 3561239"/>
                  <a:gd name="connsiteY1-28" fmla="*/ 70200 h 319365"/>
                  <a:gd name="connsiteX2-29" fmla="*/ 2660368 w 3561239"/>
                  <a:gd name="connsiteY2-30" fmla="*/ 254758 h 319365"/>
                  <a:gd name="connsiteX3-31" fmla="*/ 3561239 w 3561239"/>
                  <a:gd name="connsiteY3-32" fmla="*/ 0 h 319365"/>
                  <a:gd name="connsiteX0-33" fmla="*/ 0 w 3744436"/>
                  <a:gd name="connsiteY0-34" fmla="*/ 243165 h 266987"/>
                  <a:gd name="connsiteX1-35" fmla="*/ 1333547 w 3744436"/>
                  <a:gd name="connsiteY1-36" fmla="*/ 70200 h 266987"/>
                  <a:gd name="connsiteX2-37" fmla="*/ 2843565 w 3744436"/>
                  <a:gd name="connsiteY2-38" fmla="*/ 254758 h 266987"/>
                  <a:gd name="connsiteX3-39" fmla="*/ 3744436 w 3744436"/>
                  <a:gd name="connsiteY3-40" fmla="*/ 0 h 266987"/>
                  <a:gd name="connsiteX0-41" fmla="*/ 0 w 3744436"/>
                  <a:gd name="connsiteY0-42" fmla="*/ 243165 h 306482"/>
                  <a:gd name="connsiteX1-43" fmla="*/ 1333547 w 3744436"/>
                  <a:gd name="connsiteY1-44" fmla="*/ 70200 h 306482"/>
                  <a:gd name="connsiteX2-45" fmla="*/ 2843565 w 3744436"/>
                  <a:gd name="connsiteY2-46" fmla="*/ 254758 h 306482"/>
                  <a:gd name="connsiteX3-47" fmla="*/ 3744436 w 3744436"/>
                  <a:gd name="connsiteY3-48" fmla="*/ 0 h 306482"/>
                  <a:gd name="connsiteX0-49" fmla="*/ 0 w 3744436"/>
                  <a:gd name="connsiteY0-50" fmla="*/ 243165 h 306482"/>
                  <a:gd name="connsiteX1-51" fmla="*/ 1333547 w 3744436"/>
                  <a:gd name="connsiteY1-52" fmla="*/ 70200 h 306482"/>
                  <a:gd name="connsiteX2-53" fmla="*/ 2843565 w 3744436"/>
                  <a:gd name="connsiteY2-54" fmla="*/ 254758 h 306482"/>
                  <a:gd name="connsiteX3-55" fmla="*/ 3744436 w 3744436"/>
                  <a:gd name="connsiteY3-56" fmla="*/ 0 h 306482"/>
                  <a:gd name="connsiteX0-57" fmla="*/ 0 w 3744436"/>
                  <a:gd name="connsiteY0-58" fmla="*/ 243165 h 306482"/>
                  <a:gd name="connsiteX1-59" fmla="*/ 1333547 w 3744436"/>
                  <a:gd name="connsiteY1-60" fmla="*/ 70200 h 306482"/>
                  <a:gd name="connsiteX2-61" fmla="*/ 2843565 w 3744436"/>
                  <a:gd name="connsiteY2-62" fmla="*/ 254758 h 306482"/>
                  <a:gd name="connsiteX3-63" fmla="*/ 3744436 w 3744436"/>
                  <a:gd name="connsiteY3-64" fmla="*/ 0 h 306482"/>
                  <a:gd name="connsiteX0-65" fmla="*/ 0 w 3744436"/>
                  <a:gd name="connsiteY0-66" fmla="*/ 243165 h 306482"/>
                  <a:gd name="connsiteX1-67" fmla="*/ 1333547 w 3744436"/>
                  <a:gd name="connsiteY1-68" fmla="*/ 70200 h 306482"/>
                  <a:gd name="connsiteX2-69" fmla="*/ 2843565 w 3744436"/>
                  <a:gd name="connsiteY2-70" fmla="*/ 254758 h 306482"/>
                  <a:gd name="connsiteX3-71" fmla="*/ 3744436 w 3744436"/>
                  <a:gd name="connsiteY3-72" fmla="*/ 0 h 3064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744436" h="306482">
                    <a:moveTo>
                      <a:pt x="0" y="243165"/>
                    </a:moveTo>
                    <a:cubicBezTo>
                      <a:pt x="438079" y="454695"/>
                      <a:pt x="859620" y="68268"/>
                      <a:pt x="1333547" y="70200"/>
                    </a:cubicBezTo>
                    <a:cubicBezTo>
                      <a:pt x="1807474" y="72132"/>
                      <a:pt x="2478644" y="324666"/>
                      <a:pt x="2843565" y="254758"/>
                    </a:cubicBezTo>
                    <a:cubicBezTo>
                      <a:pt x="3208486" y="184850"/>
                      <a:pt x="3364125" y="165450"/>
                      <a:pt x="3744436" y="0"/>
                    </a:cubicBezTo>
                  </a:path>
                </a:pathLst>
              </a:custGeom>
              <a:noFill/>
              <a:ln w="11684">
                <a:gradFill flip="none" rotWithShape="1">
                  <a:gsLst>
                    <a:gs pos="58700">
                      <a:schemeClr val="accent1">
                        <a:lumMod val="20000"/>
                        <a:lumOff val="80000"/>
                      </a:schemeClr>
                    </a:gs>
                    <a:gs pos="2000">
                      <a:schemeClr val="accent2">
                        <a:alpha val="0"/>
                      </a:schemeClr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4125" tIns="42062" rIns="84125" bIns="42062" rtlCol="0" anchor="ctr"/>
              <a:lstStyle/>
              <a:p>
                <a:pPr algn="ctr"/>
                <a:endParaRPr lang="zh-CN" altLang="en-US" sz="1655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endParaRPr>
              </a:p>
            </p:txBody>
          </p:sp>
        </p:grpSp>
      </p:grpSp>
      <p:pic>
        <p:nvPicPr>
          <p:cNvPr id="24" name="香香28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21092" flipH="1">
            <a:off x="-315791" y="4753292"/>
            <a:ext cx="12511374" cy="3006006"/>
          </a:xfrm>
          <a:custGeom>
            <a:avLst/>
            <a:gdLst>
              <a:gd name="connsiteX0" fmla="*/ 12511374 w 12511374"/>
              <a:gd name="connsiteY0" fmla="*/ 0 h 3006006"/>
              <a:gd name="connsiteX1" fmla="*/ 177957 w 12511374"/>
              <a:gd name="connsiteY1" fmla="*/ 0 h 3006006"/>
              <a:gd name="connsiteX2" fmla="*/ 0 w 12511374"/>
              <a:gd name="connsiteY2" fmla="*/ 1165017 h 3006006"/>
              <a:gd name="connsiteX3" fmla="*/ 12052203 w 12511374"/>
              <a:gd name="connsiteY3" fmla="*/ 3006006 h 300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11374" h="3006006">
                <a:moveTo>
                  <a:pt x="12511374" y="0"/>
                </a:moveTo>
                <a:lnTo>
                  <a:pt x="177957" y="0"/>
                </a:lnTo>
                <a:lnTo>
                  <a:pt x="0" y="1165017"/>
                </a:lnTo>
                <a:lnTo>
                  <a:pt x="12052203" y="3006006"/>
                </a:ln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B3D4F05D-BF8A-D71F-0CDC-81557F231C70}"/>
              </a:ext>
            </a:extLst>
          </p:cNvPr>
          <p:cNvGrpSpPr/>
          <p:nvPr/>
        </p:nvGrpSpPr>
        <p:grpSpPr>
          <a:xfrm>
            <a:off x="5071552" y="1692065"/>
            <a:ext cx="6018117" cy="1559444"/>
            <a:chOff x="5071552" y="1692065"/>
            <a:chExt cx="6018117" cy="1559444"/>
          </a:xfrm>
        </p:grpSpPr>
        <p:sp>
          <p:nvSpPr>
            <p:cNvPr id="38" name="香香11"/>
            <p:cNvSpPr/>
            <p:nvPr/>
          </p:nvSpPr>
          <p:spPr>
            <a:xfrm>
              <a:off x="5071552" y="1875926"/>
              <a:ext cx="6018117" cy="1375583"/>
            </a:xfrm>
            <a:prstGeom prst="roundRect">
              <a:avLst>
                <a:gd name="adj" fmla="val 4629"/>
              </a:avLst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7" name="香香15"/>
            <p:cNvSpPr/>
            <p:nvPr>
              <p:custDataLst>
                <p:tags r:id="rId14"/>
              </p:custDataLst>
            </p:nvPr>
          </p:nvSpPr>
          <p:spPr>
            <a:xfrm rot="5400000">
              <a:off x="5924025" y="1837362"/>
              <a:ext cx="345901" cy="1881335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78" name="香香16"/>
            <p:cNvSpPr/>
            <p:nvPr/>
          </p:nvSpPr>
          <p:spPr>
            <a:xfrm>
              <a:off x="9540812" y="1692065"/>
              <a:ext cx="887815" cy="89416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  <a:effectLst>
              <a:softEdge rad="355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904" tIns="43453" rIns="86904" bIns="43453" rtlCol="0" anchor="ctr"/>
            <a:lstStyle/>
            <a:p>
              <a:pPr algn="ctr"/>
              <a:endParaRPr lang="zh-CN" altLang="en-US" sz="171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M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79" name="香香17"/>
            <p:cNvPicPr>
              <a:picLocks noChangeAspect="1"/>
            </p:cNvPicPr>
            <p:nvPr/>
          </p:nvPicPr>
          <p:blipFill>
            <a:blip r:embed="rId2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59312" y="2409549"/>
              <a:ext cx="502069" cy="537677"/>
            </a:xfrm>
            <a:prstGeom prst="rect">
              <a:avLst/>
            </a:prstGeom>
            <a:effectLst>
              <a:softEdge rad="177800"/>
            </a:effectLst>
          </p:spPr>
        </p:pic>
        <p:sp>
          <p:nvSpPr>
            <p:cNvPr id="51" name="香香21"/>
            <p:cNvSpPr txBox="1"/>
            <p:nvPr/>
          </p:nvSpPr>
          <p:spPr>
            <a:xfrm>
              <a:off x="6731748" y="2391838"/>
              <a:ext cx="387798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单击此处输入你的正文文字</a:t>
              </a:r>
            </a:p>
          </p:txBody>
        </p:sp>
        <p:grpSp>
          <p:nvGrpSpPr>
            <p:cNvPr id="50" name="香香22"/>
            <p:cNvGrpSpPr/>
            <p:nvPr/>
          </p:nvGrpSpPr>
          <p:grpSpPr>
            <a:xfrm>
              <a:off x="5411944" y="2096959"/>
              <a:ext cx="1220093" cy="893505"/>
              <a:chOff x="1000790" y="1503769"/>
              <a:chExt cx="1220093" cy="893505"/>
            </a:xfrm>
          </p:grpSpPr>
          <p:sp>
            <p:nvSpPr>
              <p:cNvPr id="52" name="香香22-1"/>
              <p:cNvSpPr/>
              <p:nvPr>
                <p:custDataLst>
                  <p:tags r:id="rId15"/>
                </p:custDataLst>
              </p:nvPr>
            </p:nvSpPr>
            <p:spPr>
              <a:xfrm>
                <a:off x="1000790" y="1503769"/>
                <a:ext cx="779188" cy="883319"/>
              </a:xfrm>
              <a:prstGeom prst="rect">
                <a:avLst/>
              </a:prstGeom>
              <a:effectLst/>
            </p:spPr>
            <p:txBody>
              <a:bodyPr wrap="none" lIns="36576" tIns="18288" rIns="36576" bIns="18288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5500" dirty="0">
                    <a:gradFill>
                      <a:gsLst>
                        <a:gs pos="67000">
                          <a:schemeClr val="accent5"/>
                        </a:gs>
                        <a:gs pos="39000">
                          <a:schemeClr val="accent5"/>
                        </a:gs>
                        <a:gs pos="0">
                          <a:schemeClr val="accent6"/>
                        </a:gs>
                        <a:gs pos="99000">
                          <a:schemeClr val="accent6"/>
                        </a:gs>
                      </a:gsLst>
                      <a:path path="rect">
                        <a:fillToRect l="100000" t="100000"/>
                      </a:path>
                    </a:gradFill>
                    <a:effectLst>
                      <a:outerShdw blurRad="50800" dist="38100" dir="5400000" rotWithShape="0">
                        <a:schemeClr val="accent4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OPPOSans B" panose="00020600040101010101" pitchFamily="18" charset="-122"/>
                    <a:sym typeface="Arial" panose="020B0604020202020204" pitchFamily="34" charset="0"/>
                  </a:rPr>
                  <a:t>意</a:t>
                </a:r>
              </a:p>
            </p:txBody>
          </p:sp>
          <p:sp>
            <p:nvSpPr>
              <p:cNvPr id="53" name="香香22-2"/>
              <p:cNvSpPr/>
              <p:nvPr>
                <p:custDataLst>
                  <p:tags r:id="rId16"/>
                </p:custDataLst>
              </p:nvPr>
            </p:nvSpPr>
            <p:spPr>
              <a:xfrm>
                <a:off x="1531463" y="1621677"/>
                <a:ext cx="689420" cy="775597"/>
              </a:xfrm>
              <a:prstGeom prst="rect">
                <a:avLst/>
              </a:prstGeom>
              <a:effectLst/>
            </p:spPr>
            <p:txBody>
              <a:bodyPr wrap="none" lIns="36576" tIns="18288" rIns="36576" bIns="18288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4800" dirty="0">
                    <a:gradFill>
                      <a:gsLst>
                        <a:gs pos="67000">
                          <a:schemeClr val="accent5"/>
                        </a:gs>
                        <a:gs pos="39000">
                          <a:schemeClr val="accent5"/>
                        </a:gs>
                        <a:gs pos="0">
                          <a:schemeClr val="accent6"/>
                        </a:gs>
                        <a:gs pos="99000">
                          <a:schemeClr val="accent6"/>
                        </a:gs>
                      </a:gsLst>
                      <a:path path="rect">
                        <a:fillToRect l="100000" t="100000"/>
                      </a:path>
                    </a:gradFill>
                    <a:effectLst>
                      <a:outerShdw blurRad="50800" dist="38100" dir="5400000" rotWithShape="0">
                        <a:schemeClr val="accent4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OPPOSans B" panose="00020600040101010101" pitchFamily="18" charset="-122"/>
                    <a:sym typeface="Arial" panose="020B0604020202020204" pitchFamily="34" charset="0"/>
                  </a:rPr>
                  <a:t>义</a:t>
                </a: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697F32B-50EF-EA3A-AA8A-CF91A9A72554}"/>
              </a:ext>
            </a:extLst>
          </p:cNvPr>
          <p:cNvGrpSpPr/>
          <p:nvPr/>
        </p:nvGrpSpPr>
        <p:grpSpPr>
          <a:xfrm>
            <a:off x="4999230" y="3228137"/>
            <a:ext cx="6077159" cy="1375583"/>
            <a:chOff x="4999230" y="3228137"/>
            <a:chExt cx="6077159" cy="1375583"/>
          </a:xfrm>
        </p:grpSpPr>
        <p:sp>
          <p:nvSpPr>
            <p:cNvPr id="64" name="香香12"/>
            <p:cNvSpPr/>
            <p:nvPr/>
          </p:nvSpPr>
          <p:spPr>
            <a:xfrm>
              <a:off x="5058272" y="3228137"/>
              <a:ext cx="6018117" cy="1375583"/>
            </a:xfrm>
            <a:prstGeom prst="roundRect">
              <a:avLst>
                <a:gd name="adj" fmla="val 4629"/>
              </a:avLst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6" name="香香13"/>
            <p:cNvSpPr txBox="1"/>
            <p:nvPr/>
          </p:nvSpPr>
          <p:spPr>
            <a:xfrm>
              <a:off x="6718468" y="3744049"/>
              <a:ext cx="326243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单击此处输入你的正文</a:t>
              </a:r>
            </a:p>
          </p:txBody>
        </p:sp>
        <p:sp>
          <p:nvSpPr>
            <p:cNvPr id="80" name="香香18"/>
            <p:cNvSpPr/>
            <p:nvPr>
              <p:custDataLst>
                <p:tags r:id="rId11"/>
              </p:custDataLst>
            </p:nvPr>
          </p:nvSpPr>
          <p:spPr>
            <a:xfrm rot="5400000">
              <a:off x="5766947" y="3086809"/>
              <a:ext cx="345901" cy="1881335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65" name="香香23"/>
            <p:cNvGrpSpPr/>
            <p:nvPr/>
          </p:nvGrpSpPr>
          <p:grpSpPr>
            <a:xfrm>
              <a:off x="5398664" y="3449170"/>
              <a:ext cx="1220093" cy="893505"/>
              <a:chOff x="1000790" y="1503769"/>
              <a:chExt cx="1220093" cy="893505"/>
            </a:xfrm>
          </p:grpSpPr>
          <p:sp>
            <p:nvSpPr>
              <p:cNvPr id="67" name="香香23-1"/>
              <p:cNvSpPr/>
              <p:nvPr>
                <p:custDataLst>
                  <p:tags r:id="rId12"/>
                </p:custDataLst>
              </p:nvPr>
            </p:nvSpPr>
            <p:spPr>
              <a:xfrm>
                <a:off x="1000790" y="1503769"/>
                <a:ext cx="779188" cy="883319"/>
              </a:xfrm>
              <a:prstGeom prst="rect">
                <a:avLst/>
              </a:prstGeom>
              <a:effectLst/>
            </p:spPr>
            <p:txBody>
              <a:bodyPr wrap="none" lIns="36576" tIns="18288" rIns="36576" bIns="18288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5500" dirty="0">
                    <a:gradFill>
                      <a:gsLst>
                        <a:gs pos="67000">
                          <a:schemeClr val="accent5"/>
                        </a:gs>
                        <a:gs pos="39000">
                          <a:schemeClr val="accent5"/>
                        </a:gs>
                        <a:gs pos="0">
                          <a:schemeClr val="accent6"/>
                        </a:gs>
                        <a:gs pos="99000">
                          <a:schemeClr val="accent6"/>
                        </a:gs>
                      </a:gsLst>
                      <a:path path="rect">
                        <a:fillToRect l="100000" t="100000"/>
                      </a:path>
                    </a:gradFill>
                    <a:effectLst>
                      <a:outerShdw blurRad="50800" dist="38100" dir="5400000" rotWithShape="0">
                        <a:schemeClr val="accent4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OPPOSans B" panose="00020600040101010101" pitchFamily="18" charset="-122"/>
                    <a:sym typeface="Arial" panose="020B0604020202020204" pitchFamily="34" charset="0"/>
                  </a:rPr>
                  <a:t>意</a:t>
                </a:r>
              </a:p>
            </p:txBody>
          </p:sp>
          <p:sp>
            <p:nvSpPr>
              <p:cNvPr id="68" name="香香23-2"/>
              <p:cNvSpPr/>
              <p:nvPr>
                <p:custDataLst>
                  <p:tags r:id="rId13"/>
                </p:custDataLst>
              </p:nvPr>
            </p:nvSpPr>
            <p:spPr>
              <a:xfrm>
                <a:off x="1531463" y="1621677"/>
                <a:ext cx="689420" cy="775597"/>
              </a:xfrm>
              <a:prstGeom prst="rect">
                <a:avLst/>
              </a:prstGeom>
              <a:effectLst/>
            </p:spPr>
            <p:txBody>
              <a:bodyPr wrap="none" lIns="36576" tIns="18288" rIns="36576" bIns="18288">
                <a:spAutoFit/>
              </a:bodyPr>
              <a:lstStyle/>
              <a:p>
                <a:pPr>
                  <a:defRPr/>
                </a:pPr>
                <a:r>
                  <a:rPr lang="zh-CN" altLang="en-US" sz="4800" dirty="0">
                    <a:gradFill>
                      <a:gsLst>
                        <a:gs pos="67000">
                          <a:schemeClr val="accent5"/>
                        </a:gs>
                        <a:gs pos="39000">
                          <a:schemeClr val="accent5"/>
                        </a:gs>
                        <a:gs pos="0">
                          <a:schemeClr val="accent6"/>
                        </a:gs>
                        <a:gs pos="99000">
                          <a:schemeClr val="accent6"/>
                        </a:gs>
                      </a:gsLst>
                      <a:path path="rect">
                        <a:fillToRect l="100000" t="100000"/>
                      </a:path>
                    </a:gradFill>
                    <a:effectLst>
                      <a:outerShdw blurRad="50800" dist="38100" dir="5400000" rotWithShape="0">
                        <a:schemeClr val="accent4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OPPOSans B" panose="00020600040101010101" pitchFamily="18" charset="-122"/>
                    <a:sym typeface="Arial" panose="020B0604020202020204" pitchFamily="34" charset="0"/>
                  </a:rPr>
                  <a:t>义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A173FB6-6EAB-C3DD-1E1E-DEA731697330}"/>
              </a:ext>
            </a:extLst>
          </p:cNvPr>
          <p:cNvGrpSpPr/>
          <p:nvPr/>
        </p:nvGrpSpPr>
        <p:grpSpPr>
          <a:xfrm>
            <a:off x="4630163" y="4453781"/>
            <a:ext cx="6018117" cy="1375583"/>
            <a:chOff x="4630163" y="4453781"/>
            <a:chExt cx="6018117" cy="1375583"/>
          </a:xfrm>
        </p:grpSpPr>
        <p:sp>
          <p:nvSpPr>
            <p:cNvPr id="70" name="香香14"/>
            <p:cNvSpPr/>
            <p:nvPr/>
          </p:nvSpPr>
          <p:spPr>
            <a:xfrm>
              <a:off x="4630163" y="4453781"/>
              <a:ext cx="6018117" cy="1375583"/>
            </a:xfrm>
            <a:prstGeom prst="roundRect">
              <a:avLst>
                <a:gd name="adj" fmla="val 4629"/>
              </a:avLst>
            </a:prstGeom>
            <a:solidFill>
              <a:schemeClr val="bg1"/>
            </a:solidFill>
            <a:ln w="11684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54000" dist="38100" dir="5400000" algn="t" rotWithShape="0">
                <a:schemeClr val="accent4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125" tIns="42062" rIns="84125" bIns="42062" rtlCol="0" anchor="ctr"/>
            <a:lstStyle/>
            <a:p>
              <a:pPr algn="ctr"/>
              <a:endParaRPr lang="zh-CN" altLang="en-US" sz="1655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81" name="香香19"/>
            <p:cNvSpPr/>
            <p:nvPr>
              <p:custDataLst>
                <p:tags r:id="rId8"/>
              </p:custDataLst>
            </p:nvPr>
          </p:nvSpPr>
          <p:spPr>
            <a:xfrm rot="5400000">
              <a:off x="5496952" y="4296836"/>
              <a:ext cx="345901" cy="1881335"/>
            </a:xfrm>
            <a:prstGeom prst="rect">
              <a:avLst/>
            </a:prstGeom>
            <a:gradFill flip="none" rotWithShape="1">
              <a:gsLst>
                <a:gs pos="0">
                  <a:schemeClr val="accent4">
                    <a:lumMod val="20000"/>
                    <a:lumOff val="80000"/>
                    <a:alpha val="0"/>
                  </a:schemeClr>
                </a:gs>
                <a:gs pos="100000">
                  <a:schemeClr val="accent4">
                    <a:lumMod val="20000"/>
                    <a:lumOff val="80000"/>
                    <a:alpha val="7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grpSp>
          <p:nvGrpSpPr>
            <p:cNvPr id="71" name="香香24"/>
            <p:cNvGrpSpPr/>
            <p:nvPr/>
          </p:nvGrpSpPr>
          <p:grpSpPr>
            <a:xfrm>
              <a:off x="4970555" y="4674814"/>
              <a:ext cx="1220093" cy="893505"/>
              <a:chOff x="1000790" y="1503769"/>
              <a:chExt cx="1220093" cy="893505"/>
            </a:xfrm>
          </p:grpSpPr>
          <p:sp>
            <p:nvSpPr>
              <p:cNvPr id="73" name="香香24-1"/>
              <p:cNvSpPr/>
              <p:nvPr>
                <p:custDataLst>
                  <p:tags r:id="rId9"/>
                </p:custDataLst>
              </p:nvPr>
            </p:nvSpPr>
            <p:spPr>
              <a:xfrm>
                <a:off x="1000790" y="1503769"/>
                <a:ext cx="779188" cy="883319"/>
              </a:xfrm>
              <a:prstGeom prst="rect">
                <a:avLst/>
              </a:prstGeom>
              <a:effectLst/>
            </p:spPr>
            <p:txBody>
              <a:bodyPr wrap="none" lIns="36576" tIns="18288" rIns="36576" bIns="18288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5500" dirty="0">
                    <a:gradFill>
                      <a:gsLst>
                        <a:gs pos="67000">
                          <a:schemeClr val="accent5"/>
                        </a:gs>
                        <a:gs pos="39000">
                          <a:schemeClr val="accent5"/>
                        </a:gs>
                        <a:gs pos="0">
                          <a:schemeClr val="accent6"/>
                        </a:gs>
                        <a:gs pos="99000">
                          <a:schemeClr val="accent6"/>
                        </a:gs>
                      </a:gsLst>
                      <a:path path="rect">
                        <a:fillToRect l="100000" t="100000"/>
                      </a:path>
                    </a:gradFill>
                    <a:effectLst>
                      <a:outerShdw blurRad="50800" dist="38100" dir="5400000" rotWithShape="0">
                        <a:schemeClr val="accent4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OPPOSans B" panose="00020600040101010101" pitchFamily="18" charset="-122"/>
                    <a:sym typeface="Arial" panose="020B0604020202020204" pitchFamily="34" charset="0"/>
                  </a:rPr>
                  <a:t>意</a:t>
                </a:r>
              </a:p>
            </p:txBody>
          </p:sp>
          <p:sp>
            <p:nvSpPr>
              <p:cNvPr id="74" name="香香24-2"/>
              <p:cNvSpPr/>
              <p:nvPr>
                <p:custDataLst>
                  <p:tags r:id="rId10"/>
                </p:custDataLst>
              </p:nvPr>
            </p:nvSpPr>
            <p:spPr>
              <a:xfrm>
                <a:off x="1531463" y="1621677"/>
                <a:ext cx="689420" cy="775597"/>
              </a:xfrm>
              <a:prstGeom prst="rect">
                <a:avLst/>
              </a:prstGeom>
              <a:effectLst/>
            </p:spPr>
            <p:txBody>
              <a:bodyPr wrap="none" lIns="36576" tIns="18288" rIns="36576" bIns="18288">
                <a:spAutoFit/>
              </a:bodyPr>
              <a:lstStyle/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r>
                  <a:rPr lang="zh-CN" altLang="en-US" sz="4800" dirty="0">
                    <a:gradFill>
                      <a:gsLst>
                        <a:gs pos="67000">
                          <a:schemeClr val="accent5"/>
                        </a:gs>
                        <a:gs pos="39000">
                          <a:schemeClr val="accent5"/>
                        </a:gs>
                        <a:gs pos="0">
                          <a:schemeClr val="accent6"/>
                        </a:gs>
                        <a:gs pos="99000">
                          <a:schemeClr val="accent6"/>
                        </a:gs>
                      </a:gsLst>
                      <a:path path="rect">
                        <a:fillToRect l="100000" t="100000"/>
                      </a:path>
                    </a:gradFill>
                    <a:effectLst>
                      <a:outerShdw blurRad="50800" dist="38100" dir="5400000" rotWithShape="0">
                        <a:schemeClr val="accent4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OPPOSans B" panose="00020600040101010101" pitchFamily="18" charset="-122"/>
                    <a:sym typeface="Arial" panose="020B0604020202020204" pitchFamily="34" charset="0"/>
                  </a:rPr>
                  <a:t>义</a:t>
                </a:r>
              </a:p>
            </p:txBody>
          </p:sp>
        </p:grpSp>
        <p:sp>
          <p:nvSpPr>
            <p:cNvPr id="72" name="香香26"/>
            <p:cNvSpPr txBox="1"/>
            <p:nvPr/>
          </p:nvSpPr>
          <p:spPr>
            <a:xfrm>
              <a:off x="6290359" y="4969693"/>
              <a:ext cx="2646878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latin typeface="Arial" panose="020B0604020202020204" pitchFamily="34" charset="0"/>
                  <a:ea typeface="微软雅黑" panose="020B0503020204020204" pitchFamily="34" charset="-122"/>
                  <a:cs typeface="OPPOSans B" panose="00020600040101010101" pitchFamily="18" charset="-122"/>
                  <a:sym typeface="Arial" panose="020B0604020202020204" pitchFamily="34" charset="0"/>
                </a:rPr>
                <a:t>单击此处输入正文</a:t>
              </a:r>
            </a:p>
          </p:txBody>
        </p:sp>
      </p:grpSp>
      <p:pic>
        <p:nvPicPr>
          <p:cNvPr id="108" name="香香27"/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469482">
            <a:off x="8012202" y="3932621"/>
            <a:ext cx="5719594" cy="3470763"/>
          </a:xfrm>
          <a:custGeom>
            <a:avLst/>
            <a:gdLst>
              <a:gd name="connsiteX0" fmla="*/ 5719594 w 5719594"/>
              <a:gd name="connsiteY0" fmla="*/ 0 h 3470763"/>
              <a:gd name="connsiteX1" fmla="*/ 3243133 w 5719594"/>
              <a:gd name="connsiteY1" fmla="*/ 3470763 h 3470763"/>
              <a:gd name="connsiteX2" fmla="*/ 0 w 5719594"/>
              <a:gd name="connsiteY2" fmla="*/ 1156721 h 3470763"/>
              <a:gd name="connsiteX3" fmla="*/ 0 w 5719594"/>
              <a:gd name="connsiteY3" fmla="*/ 0 h 347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9594" h="3470763">
                <a:moveTo>
                  <a:pt x="5719594" y="0"/>
                </a:moveTo>
                <a:lnTo>
                  <a:pt x="3243133" y="3470763"/>
                </a:lnTo>
                <a:lnTo>
                  <a:pt x="0" y="1156721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0F47880-BC4C-62CC-E335-47342B4E86F2}"/>
              </a:ext>
            </a:extLst>
          </p:cNvPr>
          <p:cNvGrpSpPr/>
          <p:nvPr/>
        </p:nvGrpSpPr>
        <p:grpSpPr>
          <a:xfrm>
            <a:off x="408690" y="241821"/>
            <a:ext cx="11326110" cy="1639646"/>
            <a:chOff x="408690" y="241821"/>
            <a:chExt cx="11326110" cy="1639646"/>
          </a:xfrm>
        </p:grpSpPr>
        <p:pic>
          <p:nvPicPr>
            <p:cNvPr id="9" name="香香4" descr="图片包含 户外, 山, 天空, 树&#10;&#10;自动生成的说明">
              <a:extLst>
                <a:ext uri="{FF2B5EF4-FFF2-40B4-BE49-F238E27FC236}">
                  <a16:creationId xmlns:a16="http://schemas.microsoft.com/office/drawing/2014/main" id="{917CC1B7-00C7-7D1B-EDA3-0CF7EC7E5F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7888144" flipH="1">
              <a:off x="9043452" y="496765"/>
              <a:ext cx="1523103" cy="1246301"/>
            </a:xfrm>
            <a:custGeom>
              <a:avLst/>
              <a:gdLst>
                <a:gd name="connsiteX0" fmla="*/ 0 w 1523103"/>
                <a:gd name="connsiteY0" fmla="*/ 0 h 1246301"/>
                <a:gd name="connsiteX1" fmla="*/ 112686 w 1523103"/>
                <a:gd name="connsiteY1" fmla="*/ 1246301 h 1246301"/>
                <a:gd name="connsiteX2" fmla="*/ 1523103 w 1523103"/>
                <a:gd name="connsiteY2" fmla="*/ 1246301 h 1246301"/>
                <a:gd name="connsiteX3" fmla="*/ 1523103 w 1523103"/>
                <a:gd name="connsiteY3" fmla="*/ 0 h 12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3103" h="1246301">
                  <a:moveTo>
                    <a:pt x="0" y="0"/>
                  </a:moveTo>
                  <a:lnTo>
                    <a:pt x="112686" y="1246301"/>
                  </a:lnTo>
                  <a:lnTo>
                    <a:pt x="1523103" y="1246301"/>
                  </a:lnTo>
                  <a:lnTo>
                    <a:pt x="1523103" y="0"/>
                  </a:lnTo>
                  <a:close/>
                </a:path>
              </a:pathLst>
            </a:cu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7E75832-6A25-FA51-AFF0-DE0CD920D37E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2271156" y="694397"/>
              <a:ext cx="503804" cy="592433"/>
            </a:xfrm>
            <a:custGeom>
              <a:avLst/>
              <a:gdLst/>
              <a:ahLst/>
              <a:cxnLst/>
              <a:rect l="l" t="t" r="r" b="b"/>
              <a:pathLst>
                <a:path w="503804" h="592433">
                  <a:moveTo>
                    <a:pt x="289772" y="52237"/>
                  </a:moveTo>
                  <a:cubicBezTo>
                    <a:pt x="298859" y="50951"/>
                    <a:pt x="314375" y="55452"/>
                    <a:pt x="336321" y="65739"/>
                  </a:cubicBezTo>
                  <a:cubicBezTo>
                    <a:pt x="345465" y="69854"/>
                    <a:pt x="351408" y="73397"/>
                    <a:pt x="354152" y="76369"/>
                  </a:cubicBezTo>
                  <a:cubicBezTo>
                    <a:pt x="356895" y="79341"/>
                    <a:pt x="358038" y="83112"/>
                    <a:pt x="357580" y="87684"/>
                  </a:cubicBezTo>
                  <a:cubicBezTo>
                    <a:pt x="356666" y="94085"/>
                    <a:pt x="354494" y="98886"/>
                    <a:pt x="351065" y="102086"/>
                  </a:cubicBezTo>
                  <a:cubicBezTo>
                    <a:pt x="347636" y="105287"/>
                    <a:pt x="342264" y="107801"/>
                    <a:pt x="334949" y="109630"/>
                  </a:cubicBezTo>
                  <a:cubicBezTo>
                    <a:pt x="287400" y="118774"/>
                    <a:pt x="257454" y="126547"/>
                    <a:pt x="245109" y="132947"/>
                  </a:cubicBezTo>
                  <a:cubicBezTo>
                    <a:pt x="236423" y="137519"/>
                    <a:pt x="229564" y="139805"/>
                    <a:pt x="224535" y="139805"/>
                  </a:cubicBezTo>
                  <a:cubicBezTo>
                    <a:pt x="218592" y="139805"/>
                    <a:pt x="209219" y="144492"/>
                    <a:pt x="196418" y="153864"/>
                  </a:cubicBezTo>
                  <a:cubicBezTo>
                    <a:pt x="183616" y="163237"/>
                    <a:pt x="174701" y="172266"/>
                    <a:pt x="169671" y="180953"/>
                  </a:cubicBezTo>
                  <a:cubicBezTo>
                    <a:pt x="162356" y="191469"/>
                    <a:pt x="159156" y="197412"/>
                    <a:pt x="160070" y="198784"/>
                  </a:cubicBezTo>
                  <a:cubicBezTo>
                    <a:pt x="160985" y="200156"/>
                    <a:pt x="169900" y="197641"/>
                    <a:pt x="186816" y="191240"/>
                  </a:cubicBezTo>
                  <a:cubicBezTo>
                    <a:pt x="211505" y="181639"/>
                    <a:pt x="229564" y="176153"/>
                    <a:pt x="240995" y="174781"/>
                  </a:cubicBezTo>
                  <a:cubicBezTo>
                    <a:pt x="252425" y="173409"/>
                    <a:pt x="265226" y="174781"/>
                    <a:pt x="279399" y="178896"/>
                  </a:cubicBezTo>
                  <a:cubicBezTo>
                    <a:pt x="290372" y="182554"/>
                    <a:pt x="297344" y="185525"/>
                    <a:pt x="300316" y="187811"/>
                  </a:cubicBezTo>
                  <a:cubicBezTo>
                    <a:pt x="303288" y="190097"/>
                    <a:pt x="304774" y="193526"/>
                    <a:pt x="304774" y="198098"/>
                  </a:cubicBezTo>
                  <a:cubicBezTo>
                    <a:pt x="304774" y="206328"/>
                    <a:pt x="300659" y="212043"/>
                    <a:pt x="292429" y="215243"/>
                  </a:cubicBezTo>
                  <a:cubicBezTo>
                    <a:pt x="284200" y="218444"/>
                    <a:pt x="278942" y="219130"/>
                    <a:pt x="276656" y="217301"/>
                  </a:cubicBezTo>
                  <a:cubicBezTo>
                    <a:pt x="270255" y="213643"/>
                    <a:pt x="256882" y="220272"/>
                    <a:pt x="236537" y="237189"/>
                  </a:cubicBezTo>
                  <a:cubicBezTo>
                    <a:pt x="216191" y="254105"/>
                    <a:pt x="206019" y="266907"/>
                    <a:pt x="206019" y="275594"/>
                  </a:cubicBezTo>
                  <a:cubicBezTo>
                    <a:pt x="206019" y="281080"/>
                    <a:pt x="212648" y="286567"/>
                    <a:pt x="225907" y="292053"/>
                  </a:cubicBezTo>
                  <a:cubicBezTo>
                    <a:pt x="237794" y="297997"/>
                    <a:pt x="244652" y="304397"/>
                    <a:pt x="246481" y="311255"/>
                  </a:cubicBezTo>
                  <a:cubicBezTo>
                    <a:pt x="248310" y="318113"/>
                    <a:pt x="245795" y="328400"/>
                    <a:pt x="238937" y="342116"/>
                  </a:cubicBezTo>
                  <a:cubicBezTo>
                    <a:pt x="232536" y="355375"/>
                    <a:pt x="229907" y="362576"/>
                    <a:pt x="231050" y="363719"/>
                  </a:cubicBezTo>
                  <a:cubicBezTo>
                    <a:pt x="232193" y="364862"/>
                    <a:pt x="236423" y="363833"/>
                    <a:pt x="243738" y="360633"/>
                  </a:cubicBezTo>
                  <a:cubicBezTo>
                    <a:pt x="297230" y="338687"/>
                    <a:pt x="330606" y="328858"/>
                    <a:pt x="343865" y="331144"/>
                  </a:cubicBezTo>
                  <a:cubicBezTo>
                    <a:pt x="359866" y="333430"/>
                    <a:pt x="363753" y="340288"/>
                    <a:pt x="355523" y="351718"/>
                  </a:cubicBezTo>
                  <a:cubicBezTo>
                    <a:pt x="351866" y="357204"/>
                    <a:pt x="344779" y="364748"/>
                    <a:pt x="334263" y="374349"/>
                  </a:cubicBezTo>
                  <a:cubicBezTo>
                    <a:pt x="316890" y="391265"/>
                    <a:pt x="306031" y="406124"/>
                    <a:pt x="301688" y="418926"/>
                  </a:cubicBezTo>
                  <a:cubicBezTo>
                    <a:pt x="297344" y="431727"/>
                    <a:pt x="291058" y="443958"/>
                    <a:pt x="282828" y="455616"/>
                  </a:cubicBezTo>
                  <a:cubicBezTo>
                    <a:pt x="274599" y="467275"/>
                    <a:pt x="269798" y="480648"/>
                    <a:pt x="268427" y="495736"/>
                  </a:cubicBezTo>
                  <a:cubicBezTo>
                    <a:pt x="267055" y="506251"/>
                    <a:pt x="267055" y="513223"/>
                    <a:pt x="268427" y="516652"/>
                  </a:cubicBezTo>
                  <a:cubicBezTo>
                    <a:pt x="269798" y="520081"/>
                    <a:pt x="273684" y="523853"/>
                    <a:pt x="280085" y="527968"/>
                  </a:cubicBezTo>
                  <a:cubicBezTo>
                    <a:pt x="298373" y="541684"/>
                    <a:pt x="326720" y="548542"/>
                    <a:pt x="365124" y="548542"/>
                  </a:cubicBezTo>
                  <a:cubicBezTo>
                    <a:pt x="405815" y="548542"/>
                    <a:pt x="432333" y="541456"/>
                    <a:pt x="444677" y="527282"/>
                  </a:cubicBezTo>
                  <a:cubicBezTo>
                    <a:pt x="449706" y="522710"/>
                    <a:pt x="455879" y="508309"/>
                    <a:pt x="463194" y="484077"/>
                  </a:cubicBezTo>
                  <a:cubicBezTo>
                    <a:pt x="470509" y="459845"/>
                    <a:pt x="474167" y="442700"/>
                    <a:pt x="474167" y="432642"/>
                  </a:cubicBezTo>
                  <a:cubicBezTo>
                    <a:pt x="474167" y="425327"/>
                    <a:pt x="474852" y="421669"/>
                    <a:pt x="476224" y="421669"/>
                  </a:cubicBezTo>
                  <a:cubicBezTo>
                    <a:pt x="479882" y="421669"/>
                    <a:pt x="482853" y="429442"/>
                    <a:pt x="485139" y="444986"/>
                  </a:cubicBezTo>
                  <a:cubicBezTo>
                    <a:pt x="486968" y="460531"/>
                    <a:pt x="491083" y="477905"/>
                    <a:pt x="497484" y="497107"/>
                  </a:cubicBezTo>
                  <a:cubicBezTo>
                    <a:pt x="508457" y="531854"/>
                    <a:pt x="505142" y="556429"/>
                    <a:pt x="487539" y="570831"/>
                  </a:cubicBezTo>
                  <a:cubicBezTo>
                    <a:pt x="469937" y="585232"/>
                    <a:pt x="434847" y="592433"/>
                    <a:pt x="382269" y="592433"/>
                  </a:cubicBezTo>
                  <a:cubicBezTo>
                    <a:pt x="353009" y="592433"/>
                    <a:pt x="326491" y="589462"/>
                    <a:pt x="302717" y="583518"/>
                  </a:cubicBezTo>
                  <a:cubicBezTo>
                    <a:pt x="278942" y="577574"/>
                    <a:pt x="262712" y="570031"/>
                    <a:pt x="254025" y="560887"/>
                  </a:cubicBezTo>
                  <a:cubicBezTo>
                    <a:pt x="241223" y="547628"/>
                    <a:pt x="234594" y="531169"/>
                    <a:pt x="234137" y="511509"/>
                  </a:cubicBezTo>
                  <a:cubicBezTo>
                    <a:pt x="233679" y="491849"/>
                    <a:pt x="239394" y="471275"/>
                    <a:pt x="251282" y="449787"/>
                  </a:cubicBezTo>
                  <a:cubicBezTo>
                    <a:pt x="277342" y="402695"/>
                    <a:pt x="289458" y="377321"/>
                    <a:pt x="287629" y="373663"/>
                  </a:cubicBezTo>
                  <a:cubicBezTo>
                    <a:pt x="285800" y="370920"/>
                    <a:pt x="277685" y="372749"/>
                    <a:pt x="263283" y="379150"/>
                  </a:cubicBezTo>
                  <a:cubicBezTo>
                    <a:pt x="248881" y="385550"/>
                    <a:pt x="235737" y="392866"/>
                    <a:pt x="223850" y="401095"/>
                  </a:cubicBezTo>
                  <a:cubicBezTo>
                    <a:pt x="208305" y="412982"/>
                    <a:pt x="188645" y="435842"/>
                    <a:pt x="164871" y="469675"/>
                  </a:cubicBezTo>
                  <a:cubicBezTo>
                    <a:pt x="147954" y="494364"/>
                    <a:pt x="128866" y="518596"/>
                    <a:pt x="107606" y="542370"/>
                  </a:cubicBezTo>
                  <a:cubicBezTo>
                    <a:pt x="86346" y="566144"/>
                    <a:pt x="70688" y="580546"/>
                    <a:pt x="60629" y="585575"/>
                  </a:cubicBezTo>
                  <a:cubicBezTo>
                    <a:pt x="53771" y="589233"/>
                    <a:pt x="43484" y="590833"/>
                    <a:pt x="29768" y="590376"/>
                  </a:cubicBezTo>
                  <a:cubicBezTo>
                    <a:pt x="16052" y="589919"/>
                    <a:pt x="7365" y="587633"/>
                    <a:pt x="3708" y="583518"/>
                  </a:cubicBezTo>
                  <a:cubicBezTo>
                    <a:pt x="-864" y="577574"/>
                    <a:pt x="-1207" y="572202"/>
                    <a:pt x="2679" y="567402"/>
                  </a:cubicBezTo>
                  <a:cubicBezTo>
                    <a:pt x="6565" y="562601"/>
                    <a:pt x="13766" y="559972"/>
                    <a:pt x="24282" y="559515"/>
                  </a:cubicBezTo>
                  <a:cubicBezTo>
                    <a:pt x="35255" y="559515"/>
                    <a:pt x="44856" y="555743"/>
                    <a:pt x="53085" y="548199"/>
                  </a:cubicBezTo>
                  <a:cubicBezTo>
                    <a:pt x="61315" y="540655"/>
                    <a:pt x="74116" y="523853"/>
                    <a:pt x="91490" y="497793"/>
                  </a:cubicBezTo>
                  <a:cubicBezTo>
                    <a:pt x="115722" y="462131"/>
                    <a:pt x="123723" y="444072"/>
                    <a:pt x="115493" y="443615"/>
                  </a:cubicBezTo>
                  <a:cubicBezTo>
                    <a:pt x="114121" y="443615"/>
                    <a:pt x="112979" y="443843"/>
                    <a:pt x="112064" y="444300"/>
                  </a:cubicBezTo>
                  <a:cubicBezTo>
                    <a:pt x="99262" y="447501"/>
                    <a:pt x="88290" y="446929"/>
                    <a:pt x="79146" y="442586"/>
                  </a:cubicBezTo>
                  <a:cubicBezTo>
                    <a:pt x="70002" y="438243"/>
                    <a:pt x="65430" y="431270"/>
                    <a:pt x="65430" y="421669"/>
                  </a:cubicBezTo>
                  <a:cubicBezTo>
                    <a:pt x="65430" y="418469"/>
                    <a:pt x="67030" y="416526"/>
                    <a:pt x="70230" y="415840"/>
                  </a:cubicBezTo>
                  <a:cubicBezTo>
                    <a:pt x="73431" y="415154"/>
                    <a:pt x="80060" y="414811"/>
                    <a:pt x="90119" y="414811"/>
                  </a:cubicBezTo>
                  <a:cubicBezTo>
                    <a:pt x="106121" y="414811"/>
                    <a:pt x="120751" y="412525"/>
                    <a:pt x="134010" y="407953"/>
                  </a:cubicBezTo>
                  <a:cubicBezTo>
                    <a:pt x="142697" y="405667"/>
                    <a:pt x="149097" y="402238"/>
                    <a:pt x="153212" y="397666"/>
                  </a:cubicBezTo>
                  <a:cubicBezTo>
                    <a:pt x="157327" y="393094"/>
                    <a:pt x="163042" y="383721"/>
                    <a:pt x="170357" y="369548"/>
                  </a:cubicBezTo>
                  <a:cubicBezTo>
                    <a:pt x="179958" y="351718"/>
                    <a:pt x="185216" y="339716"/>
                    <a:pt x="186131" y="333544"/>
                  </a:cubicBezTo>
                  <a:cubicBezTo>
                    <a:pt x="187045" y="327372"/>
                    <a:pt x="185216" y="319714"/>
                    <a:pt x="180644" y="310570"/>
                  </a:cubicBezTo>
                  <a:cubicBezTo>
                    <a:pt x="175158" y="300511"/>
                    <a:pt x="172986" y="291939"/>
                    <a:pt x="174129" y="284852"/>
                  </a:cubicBezTo>
                  <a:cubicBezTo>
                    <a:pt x="175272" y="277765"/>
                    <a:pt x="180644" y="267364"/>
                    <a:pt x="190245" y="253648"/>
                  </a:cubicBezTo>
                  <a:cubicBezTo>
                    <a:pt x="201218" y="237189"/>
                    <a:pt x="204647" y="228959"/>
                    <a:pt x="200532" y="228959"/>
                  </a:cubicBezTo>
                  <a:cubicBezTo>
                    <a:pt x="193217" y="228959"/>
                    <a:pt x="175615" y="239018"/>
                    <a:pt x="147726" y="259135"/>
                  </a:cubicBezTo>
                  <a:cubicBezTo>
                    <a:pt x="139496" y="265078"/>
                    <a:pt x="133095" y="266678"/>
                    <a:pt x="128523" y="263935"/>
                  </a:cubicBezTo>
                  <a:cubicBezTo>
                    <a:pt x="123951" y="261192"/>
                    <a:pt x="120065" y="254105"/>
                    <a:pt x="116865" y="242675"/>
                  </a:cubicBezTo>
                  <a:cubicBezTo>
                    <a:pt x="113207" y="228959"/>
                    <a:pt x="112979" y="217758"/>
                    <a:pt x="116179" y="209071"/>
                  </a:cubicBezTo>
                  <a:cubicBezTo>
                    <a:pt x="119379" y="200384"/>
                    <a:pt x="128295" y="188726"/>
                    <a:pt x="142925" y="174095"/>
                  </a:cubicBezTo>
                  <a:cubicBezTo>
                    <a:pt x="159842" y="156264"/>
                    <a:pt x="167614" y="146663"/>
                    <a:pt x="166242" y="145292"/>
                  </a:cubicBezTo>
                  <a:cubicBezTo>
                    <a:pt x="161213" y="140263"/>
                    <a:pt x="135153" y="160379"/>
                    <a:pt x="88061" y="205642"/>
                  </a:cubicBezTo>
                  <a:cubicBezTo>
                    <a:pt x="56057" y="237189"/>
                    <a:pt x="38226" y="252505"/>
                    <a:pt x="34569" y="251591"/>
                  </a:cubicBezTo>
                  <a:cubicBezTo>
                    <a:pt x="31826" y="250219"/>
                    <a:pt x="28397" y="241761"/>
                    <a:pt x="24282" y="226216"/>
                  </a:cubicBezTo>
                  <a:cubicBezTo>
                    <a:pt x="20167" y="210671"/>
                    <a:pt x="18110" y="198327"/>
                    <a:pt x="18110" y="189183"/>
                  </a:cubicBezTo>
                  <a:cubicBezTo>
                    <a:pt x="18110" y="182325"/>
                    <a:pt x="20624" y="176839"/>
                    <a:pt x="25653" y="172724"/>
                  </a:cubicBezTo>
                  <a:cubicBezTo>
                    <a:pt x="30683" y="168609"/>
                    <a:pt x="37312" y="158093"/>
                    <a:pt x="45542" y="141177"/>
                  </a:cubicBezTo>
                  <a:cubicBezTo>
                    <a:pt x="53771" y="124260"/>
                    <a:pt x="59600" y="116374"/>
                    <a:pt x="63029" y="117517"/>
                  </a:cubicBezTo>
                  <a:cubicBezTo>
                    <a:pt x="66458" y="118660"/>
                    <a:pt x="68516" y="125861"/>
                    <a:pt x="69202" y="139120"/>
                  </a:cubicBezTo>
                  <a:cubicBezTo>
                    <a:pt x="69887" y="152378"/>
                    <a:pt x="71830" y="159008"/>
                    <a:pt x="75031" y="159008"/>
                  </a:cubicBezTo>
                  <a:cubicBezTo>
                    <a:pt x="78231" y="159008"/>
                    <a:pt x="84746" y="156379"/>
                    <a:pt x="94576" y="151121"/>
                  </a:cubicBezTo>
                  <a:cubicBezTo>
                    <a:pt x="104406" y="145863"/>
                    <a:pt x="110235" y="142091"/>
                    <a:pt x="112064" y="139805"/>
                  </a:cubicBezTo>
                  <a:cubicBezTo>
                    <a:pt x="116179" y="134776"/>
                    <a:pt x="133553" y="124260"/>
                    <a:pt x="164185" y="108259"/>
                  </a:cubicBezTo>
                  <a:cubicBezTo>
                    <a:pt x="194817" y="92257"/>
                    <a:pt x="218592" y="81055"/>
                    <a:pt x="235508" y="74654"/>
                  </a:cubicBezTo>
                  <a:cubicBezTo>
                    <a:pt x="263397" y="65053"/>
                    <a:pt x="279171" y="58652"/>
                    <a:pt x="282828" y="55452"/>
                  </a:cubicBezTo>
                  <a:cubicBezTo>
                    <a:pt x="284429" y="53737"/>
                    <a:pt x="286743" y="52666"/>
                    <a:pt x="289772" y="52237"/>
                  </a:cubicBezTo>
                  <a:close/>
                  <a:moveTo>
                    <a:pt x="199161" y="31"/>
                  </a:moveTo>
                  <a:cubicBezTo>
                    <a:pt x="200532" y="174"/>
                    <a:pt x="202132" y="817"/>
                    <a:pt x="203961" y="1960"/>
                  </a:cubicBezTo>
                  <a:cubicBezTo>
                    <a:pt x="208076" y="4245"/>
                    <a:pt x="212877" y="8132"/>
                    <a:pt x="218363" y="13618"/>
                  </a:cubicBezTo>
                  <a:cubicBezTo>
                    <a:pt x="228879" y="23677"/>
                    <a:pt x="234137" y="33278"/>
                    <a:pt x="234137" y="42422"/>
                  </a:cubicBezTo>
                  <a:cubicBezTo>
                    <a:pt x="234137" y="51109"/>
                    <a:pt x="230708" y="56938"/>
                    <a:pt x="223850" y="59910"/>
                  </a:cubicBezTo>
                  <a:cubicBezTo>
                    <a:pt x="216991" y="62881"/>
                    <a:pt x="206247" y="63224"/>
                    <a:pt x="191617" y="60938"/>
                  </a:cubicBezTo>
                  <a:lnTo>
                    <a:pt x="166928" y="58195"/>
                  </a:lnTo>
                  <a:lnTo>
                    <a:pt x="180644" y="42422"/>
                  </a:lnTo>
                  <a:cubicBezTo>
                    <a:pt x="188874" y="31906"/>
                    <a:pt x="192989" y="21848"/>
                    <a:pt x="192989" y="12247"/>
                  </a:cubicBezTo>
                  <a:cubicBezTo>
                    <a:pt x="192989" y="3674"/>
                    <a:pt x="195046" y="-398"/>
                    <a:pt x="199161" y="31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54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4127878-83A2-4698-E23C-BB795CB81143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1500690" y="687784"/>
              <a:ext cx="740057" cy="669190"/>
            </a:xfrm>
            <a:custGeom>
              <a:avLst/>
              <a:gdLst/>
              <a:ahLst/>
              <a:cxnLst/>
              <a:rect l="l" t="t" r="r" b="b"/>
              <a:pathLst>
                <a:path w="740057" h="669190">
                  <a:moveTo>
                    <a:pt x="511342" y="184200"/>
                  </a:moveTo>
                  <a:cubicBezTo>
                    <a:pt x="504403" y="183019"/>
                    <a:pt x="493995" y="194092"/>
                    <a:pt x="480117" y="217419"/>
                  </a:cubicBezTo>
                  <a:cubicBezTo>
                    <a:pt x="470668" y="232183"/>
                    <a:pt x="467420" y="245765"/>
                    <a:pt x="470373" y="258167"/>
                  </a:cubicBezTo>
                  <a:cubicBezTo>
                    <a:pt x="472144" y="267025"/>
                    <a:pt x="474359" y="272340"/>
                    <a:pt x="477016" y="274112"/>
                  </a:cubicBezTo>
                  <a:cubicBezTo>
                    <a:pt x="479674" y="275883"/>
                    <a:pt x="485137" y="275588"/>
                    <a:pt x="493404" y="273226"/>
                  </a:cubicBezTo>
                  <a:cubicBezTo>
                    <a:pt x="505215" y="271454"/>
                    <a:pt x="512892" y="267468"/>
                    <a:pt x="516436" y="261267"/>
                  </a:cubicBezTo>
                  <a:cubicBezTo>
                    <a:pt x="519979" y="255066"/>
                    <a:pt x="521751" y="242813"/>
                    <a:pt x="521751" y="224506"/>
                  </a:cubicBezTo>
                  <a:cubicBezTo>
                    <a:pt x="521751" y="198817"/>
                    <a:pt x="518281" y="185382"/>
                    <a:pt x="511342" y="184200"/>
                  </a:cubicBezTo>
                  <a:close/>
                  <a:moveTo>
                    <a:pt x="546194" y="32"/>
                  </a:moveTo>
                  <a:cubicBezTo>
                    <a:pt x="557654" y="420"/>
                    <a:pt x="568699" y="4378"/>
                    <a:pt x="579329" y="11907"/>
                  </a:cubicBezTo>
                  <a:cubicBezTo>
                    <a:pt x="589959" y="18404"/>
                    <a:pt x="594683" y="26228"/>
                    <a:pt x="593503" y="35382"/>
                  </a:cubicBezTo>
                  <a:cubicBezTo>
                    <a:pt x="592321" y="44535"/>
                    <a:pt x="585235" y="60037"/>
                    <a:pt x="572243" y="81888"/>
                  </a:cubicBezTo>
                  <a:lnTo>
                    <a:pt x="550097" y="118207"/>
                  </a:lnTo>
                  <a:lnTo>
                    <a:pt x="562498" y="131494"/>
                  </a:lnTo>
                  <a:cubicBezTo>
                    <a:pt x="576672" y="148029"/>
                    <a:pt x="584349" y="172832"/>
                    <a:pt x="585530" y="205903"/>
                  </a:cubicBezTo>
                  <a:cubicBezTo>
                    <a:pt x="586121" y="218895"/>
                    <a:pt x="588630" y="226277"/>
                    <a:pt x="593059" y="228049"/>
                  </a:cubicBezTo>
                  <a:cubicBezTo>
                    <a:pt x="597489" y="229820"/>
                    <a:pt x="614172" y="229525"/>
                    <a:pt x="643109" y="227163"/>
                  </a:cubicBezTo>
                  <a:cubicBezTo>
                    <a:pt x="654920" y="226572"/>
                    <a:pt x="672489" y="228344"/>
                    <a:pt x="695815" y="232478"/>
                  </a:cubicBezTo>
                  <a:cubicBezTo>
                    <a:pt x="719142" y="236612"/>
                    <a:pt x="732282" y="240746"/>
                    <a:pt x="735234" y="244879"/>
                  </a:cubicBezTo>
                  <a:cubicBezTo>
                    <a:pt x="739368" y="249013"/>
                    <a:pt x="740845" y="256395"/>
                    <a:pt x="739664" y="267025"/>
                  </a:cubicBezTo>
                  <a:lnTo>
                    <a:pt x="736120" y="283856"/>
                  </a:lnTo>
                  <a:lnTo>
                    <a:pt x="667912" y="284742"/>
                  </a:lnTo>
                  <a:cubicBezTo>
                    <a:pt x="636022" y="284742"/>
                    <a:pt x="616091" y="285627"/>
                    <a:pt x="608119" y="287399"/>
                  </a:cubicBezTo>
                  <a:cubicBezTo>
                    <a:pt x="600146" y="289171"/>
                    <a:pt x="593798" y="293009"/>
                    <a:pt x="589073" y="298915"/>
                  </a:cubicBezTo>
                  <a:cubicBezTo>
                    <a:pt x="581987" y="307183"/>
                    <a:pt x="576819" y="325637"/>
                    <a:pt x="573571" y="354279"/>
                  </a:cubicBezTo>
                  <a:cubicBezTo>
                    <a:pt x="570323" y="382921"/>
                    <a:pt x="567518" y="436808"/>
                    <a:pt x="565156" y="515942"/>
                  </a:cubicBezTo>
                  <a:cubicBezTo>
                    <a:pt x="563975" y="550194"/>
                    <a:pt x="562646" y="576769"/>
                    <a:pt x="561170" y="595666"/>
                  </a:cubicBezTo>
                  <a:cubicBezTo>
                    <a:pt x="559694" y="614564"/>
                    <a:pt x="557774" y="629918"/>
                    <a:pt x="555412" y="641729"/>
                  </a:cubicBezTo>
                  <a:cubicBezTo>
                    <a:pt x="553050" y="653540"/>
                    <a:pt x="550392" y="661070"/>
                    <a:pt x="547439" y="664318"/>
                  </a:cubicBezTo>
                  <a:cubicBezTo>
                    <a:pt x="544487" y="667566"/>
                    <a:pt x="540353" y="669190"/>
                    <a:pt x="535038" y="669190"/>
                  </a:cubicBezTo>
                  <a:cubicBezTo>
                    <a:pt x="526180" y="669190"/>
                    <a:pt x="519536" y="666089"/>
                    <a:pt x="515107" y="659889"/>
                  </a:cubicBezTo>
                  <a:cubicBezTo>
                    <a:pt x="510678" y="653688"/>
                    <a:pt x="510530" y="647044"/>
                    <a:pt x="514664" y="639957"/>
                  </a:cubicBezTo>
                  <a:cubicBezTo>
                    <a:pt x="518798" y="633461"/>
                    <a:pt x="519241" y="582231"/>
                    <a:pt x="515993" y="486267"/>
                  </a:cubicBezTo>
                  <a:cubicBezTo>
                    <a:pt x="512745" y="390302"/>
                    <a:pt x="510382" y="341582"/>
                    <a:pt x="508906" y="340106"/>
                  </a:cubicBezTo>
                  <a:cubicBezTo>
                    <a:pt x="507430" y="338629"/>
                    <a:pt x="500196" y="341730"/>
                    <a:pt x="487203" y="349407"/>
                  </a:cubicBezTo>
                  <a:cubicBezTo>
                    <a:pt x="474211" y="357084"/>
                    <a:pt x="457676" y="381592"/>
                    <a:pt x="437597" y="422930"/>
                  </a:cubicBezTo>
                  <a:cubicBezTo>
                    <a:pt x="417519" y="464269"/>
                    <a:pt x="402755" y="489367"/>
                    <a:pt x="393306" y="498225"/>
                  </a:cubicBezTo>
                  <a:cubicBezTo>
                    <a:pt x="382676" y="507674"/>
                    <a:pt x="367617" y="517418"/>
                    <a:pt x="348129" y="527458"/>
                  </a:cubicBezTo>
                  <a:cubicBezTo>
                    <a:pt x="328641" y="537497"/>
                    <a:pt x="316535" y="541631"/>
                    <a:pt x="311810" y="539859"/>
                  </a:cubicBezTo>
                  <a:cubicBezTo>
                    <a:pt x="305905" y="538088"/>
                    <a:pt x="303099" y="530263"/>
                    <a:pt x="303395" y="516385"/>
                  </a:cubicBezTo>
                  <a:cubicBezTo>
                    <a:pt x="303690" y="502507"/>
                    <a:pt x="306790" y="492910"/>
                    <a:pt x="312696" y="487596"/>
                  </a:cubicBezTo>
                  <a:cubicBezTo>
                    <a:pt x="320373" y="481690"/>
                    <a:pt x="333070" y="464859"/>
                    <a:pt x="350786" y="437103"/>
                  </a:cubicBezTo>
                  <a:cubicBezTo>
                    <a:pt x="368503" y="409348"/>
                    <a:pt x="376328" y="394436"/>
                    <a:pt x="374261" y="392369"/>
                  </a:cubicBezTo>
                  <a:cubicBezTo>
                    <a:pt x="372194" y="390302"/>
                    <a:pt x="364664" y="392812"/>
                    <a:pt x="351672" y="399899"/>
                  </a:cubicBezTo>
                  <a:cubicBezTo>
                    <a:pt x="344586" y="402852"/>
                    <a:pt x="336613" y="405214"/>
                    <a:pt x="327755" y="406985"/>
                  </a:cubicBezTo>
                  <a:cubicBezTo>
                    <a:pt x="318897" y="408757"/>
                    <a:pt x="311663" y="409348"/>
                    <a:pt x="306052" y="408757"/>
                  </a:cubicBezTo>
                  <a:cubicBezTo>
                    <a:pt x="300442" y="408167"/>
                    <a:pt x="297637" y="406395"/>
                    <a:pt x="297637" y="403442"/>
                  </a:cubicBezTo>
                  <a:cubicBezTo>
                    <a:pt x="297637" y="394584"/>
                    <a:pt x="294979" y="393698"/>
                    <a:pt x="289664" y="400785"/>
                  </a:cubicBezTo>
                  <a:cubicBezTo>
                    <a:pt x="286121" y="404919"/>
                    <a:pt x="282873" y="411415"/>
                    <a:pt x="279920" y="420273"/>
                  </a:cubicBezTo>
                  <a:cubicBezTo>
                    <a:pt x="273424" y="438580"/>
                    <a:pt x="267076" y="451424"/>
                    <a:pt x="260875" y="458806"/>
                  </a:cubicBezTo>
                  <a:cubicBezTo>
                    <a:pt x="254674" y="466188"/>
                    <a:pt x="247440" y="469879"/>
                    <a:pt x="239172" y="469879"/>
                  </a:cubicBezTo>
                  <a:cubicBezTo>
                    <a:pt x="233267" y="469879"/>
                    <a:pt x="228395" y="467812"/>
                    <a:pt x="224556" y="463678"/>
                  </a:cubicBezTo>
                  <a:cubicBezTo>
                    <a:pt x="220718" y="459544"/>
                    <a:pt x="216141" y="451867"/>
                    <a:pt x="210826" y="440647"/>
                  </a:cubicBezTo>
                  <a:lnTo>
                    <a:pt x="197539" y="409643"/>
                  </a:lnTo>
                  <a:lnTo>
                    <a:pt x="185137" y="435332"/>
                  </a:lnTo>
                  <a:cubicBezTo>
                    <a:pt x="175688" y="454229"/>
                    <a:pt x="166240" y="463088"/>
                    <a:pt x="156791" y="461907"/>
                  </a:cubicBezTo>
                  <a:cubicBezTo>
                    <a:pt x="147342" y="460726"/>
                    <a:pt x="135531" y="449210"/>
                    <a:pt x="121358" y="427359"/>
                  </a:cubicBezTo>
                  <a:lnTo>
                    <a:pt x="110728" y="413186"/>
                  </a:lnTo>
                  <a:lnTo>
                    <a:pt x="94783" y="430903"/>
                  </a:lnTo>
                  <a:cubicBezTo>
                    <a:pt x="82972" y="442714"/>
                    <a:pt x="68504" y="460135"/>
                    <a:pt x="51378" y="483166"/>
                  </a:cubicBezTo>
                  <a:cubicBezTo>
                    <a:pt x="17126" y="526867"/>
                    <a:pt x="0" y="529525"/>
                    <a:pt x="0" y="491139"/>
                  </a:cubicBezTo>
                  <a:cubicBezTo>
                    <a:pt x="0" y="474013"/>
                    <a:pt x="5315" y="460430"/>
                    <a:pt x="15944" y="450391"/>
                  </a:cubicBezTo>
                  <a:cubicBezTo>
                    <a:pt x="38385" y="430312"/>
                    <a:pt x="63631" y="397537"/>
                    <a:pt x="91683" y="352064"/>
                  </a:cubicBezTo>
                  <a:cubicBezTo>
                    <a:pt x="119734" y="306592"/>
                    <a:pt x="133759" y="275883"/>
                    <a:pt x="133759" y="259938"/>
                  </a:cubicBezTo>
                  <a:cubicBezTo>
                    <a:pt x="133759" y="249899"/>
                    <a:pt x="137598" y="243846"/>
                    <a:pt x="145275" y="241779"/>
                  </a:cubicBezTo>
                  <a:cubicBezTo>
                    <a:pt x="152952" y="239712"/>
                    <a:pt x="161958" y="225096"/>
                    <a:pt x="172293" y="197931"/>
                  </a:cubicBezTo>
                  <a:cubicBezTo>
                    <a:pt x="182627" y="170765"/>
                    <a:pt x="192814" y="145372"/>
                    <a:pt x="202853" y="121750"/>
                  </a:cubicBezTo>
                  <a:cubicBezTo>
                    <a:pt x="220570" y="78640"/>
                    <a:pt x="226180" y="57084"/>
                    <a:pt x="219684" y="57084"/>
                  </a:cubicBezTo>
                  <a:cubicBezTo>
                    <a:pt x="216141" y="57084"/>
                    <a:pt x="200787" y="69486"/>
                    <a:pt x="173621" y="94289"/>
                  </a:cubicBezTo>
                  <a:cubicBezTo>
                    <a:pt x="151771" y="113777"/>
                    <a:pt x="133169" y="126770"/>
                    <a:pt x="117814" y="133265"/>
                  </a:cubicBezTo>
                  <a:cubicBezTo>
                    <a:pt x="102460" y="139762"/>
                    <a:pt x="87696" y="140943"/>
                    <a:pt x="73523" y="136809"/>
                  </a:cubicBezTo>
                  <a:cubicBezTo>
                    <a:pt x="45767" y="128541"/>
                    <a:pt x="31594" y="119683"/>
                    <a:pt x="31003" y="110234"/>
                  </a:cubicBezTo>
                  <a:cubicBezTo>
                    <a:pt x="29823" y="104919"/>
                    <a:pt x="36614" y="101966"/>
                    <a:pt x="51378" y="101376"/>
                  </a:cubicBezTo>
                  <a:cubicBezTo>
                    <a:pt x="66141" y="100785"/>
                    <a:pt x="81643" y="96651"/>
                    <a:pt x="97883" y="88974"/>
                  </a:cubicBezTo>
                  <a:cubicBezTo>
                    <a:pt x="114124" y="81297"/>
                    <a:pt x="139369" y="65943"/>
                    <a:pt x="173621" y="42911"/>
                  </a:cubicBezTo>
                  <a:cubicBezTo>
                    <a:pt x="204330" y="22242"/>
                    <a:pt x="227509" y="9693"/>
                    <a:pt x="243159" y="5264"/>
                  </a:cubicBezTo>
                  <a:cubicBezTo>
                    <a:pt x="258808" y="835"/>
                    <a:pt x="270767" y="3344"/>
                    <a:pt x="279034" y="12793"/>
                  </a:cubicBezTo>
                  <a:cubicBezTo>
                    <a:pt x="284940" y="19289"/>
                    <a:pt x="285826" y="31100"/>
                    <a:pt x="281692" y="48226"/>
                  </a:cubicBezTo>
                  <a:cubicBezTo>
                    <a:pt x="277558" y="65352"/>
                    <a:pt x="267519" y="91041"/>
                    <a:pt x="251574" y="125293"/>
                  </a:cubicBezTo>
                  <a:cubicBezTo>
                    <a:pt x="235039" y="161907"/>
                    <a:pt x="220275" y="198226"/>
                    <a:pt x="207283" y="234250"/>
                  </a:cubicBezTo>
                  <a:cubicBezTo>
                    <a:pt x="194291" y="270273"/>
                    <a:pt x="188385" y="290499"/>
                    <a:pt x="189566" y="294929"/>
                  </a:cubicBezTo>
                  <a:cubicBezTo>
                    <a:pt x="190747" y="299358"/>
                    <a:pt x="199015" y="293895"/>
                    <a:pt x="214369" y="278541"/>
                  </a:cubicBezTo>
                  <a:cubicBezTo>
                    <a:pt x="224999" y="267320"/>
                    <a:pt x="233119" y="260824"/>
                    <a:pt x="238730" y="259053"/>
                  </a:cubicBezTo>
                  <a:cubicBezTo>
                    <a:pt x="244340" y="257281"/>
                    <a:pt x="256889" y="256395"/>
                    <a:pt x="276377" y="256395"/>
                  </a:cubicBezTo>
                  <a:lnTo>
                    <a:pt x="314467" y="256395"/>
                  </a:lnTo>
                  <a:lnTo>
                    <a:pt x="331298" y="225391"/>
                  </a:lnTo>
                  <a:cubicBezTo>
                    <a:pt x="344290" y="199407"/>
                    <a:pt x="352263" y="186415"/>
                    <a:pt x="355215" y="186415"/>
                  </a:cubicBezTo>
                  <a:cubicBezTo>
                    <a:pt x="356987" y="185824"/>
                    <a:pt x="357873" y="187891"/>
                    <a:pt x="357873" y="192616"/>
                  </a:cubicBezTo>
                  <a:cubicBezTo>
                    <a:pt x="357873" y="197931"/>
                    <a:pt x="354034" y="213580"/>
                    <a:pt x="346357" y="239565"/>
                  </a:cubicBezTo>
                  <a:cubicBezTo>
                    <a:pt x="338680" y="265549"/>
                    <a:pt x="331298" y="288580"/>
                    <a:pt x="324212" y="308659"/>
                  </a:cubicBezTo>
                  <a:cubicBezTo>
                    <a:pt x="316535" y="328147"/>
                    <a:pt x="315649" y="337301"/>
                    <a:pt x="321554" y="336119"/>
                  </a:cubicBezTo>
                  <a:cubicBezTo>
                    <a:pt x="323916" y="336119"/>
                    <a:pt x="327164" y="333167"/>
                    <a:pt x="331298" y="327261"/>
                  </a:cubicBezTo>
                  <a:cubicBezTo>
                    <a:pt x="337204" y="318994"/>
                    <a:pt x="349015" y="303639"/>
                    <a:pt x="366731" y="281198"/>
                  </a:cubicBezTo>
                  <a:cubicBezTo>
                    <a:pt x="379723" y="265253"/>
                    <a:pt x="387400" y="254181"/>
                    <a:pt x="389763" y="247980"/>
                  </a:cubicBezTo>
                  <a:cubicBezTo>
                    <a:pt x="392125" y="241779"/>
                    <a:pt x="392125" y="231297"/>
                    <a:pt x="389763" y="216533"/>
                  </a:cubicBezTo>
                  <a:cubicBezTo>
                    <a:pt x="387991" y="199407"/>
                    <a:pt x="388139" y="189663"/>
                    <a:pt x="390206" y="187301"/>
                  </a:cubicBezTo>
                  <a:cubicBezTo>
                    <a:pt x="392272" y="184939"/>
                    <a:pt x="398326" y="187006"/>
                    <a:pt x="408365" y="193502"/>
                  </a:cubicBezTo>
                  <a:cubicBezTo>
                    <a:pt x="416042" y="198226"/>
                    <a:pt x="421505" y="199850"/>
                    <a:pt x="424753" y="198374"/>
                  </a:cubicBezTo>
                  <a:cubicBezTo>
                    <a:pt x="428001" y="196897"/>
                    <a:pt x="435235" y="189958"/>
                    <a:pt x="446456" y="177557"/>
                  </a:cubicBezTo>
                  <a:cubicBezTo>
                    <a:pt x="458266" y="163384"/>
                    <a:pt x="472735" y="142567"/>
                    <a:pt x="489861" y="115106"/>
                  </a:cubicBezTo>
                  <a:cubicBezTo>
                    <a:pt x="506987" y="87645"/>
                    <a:pt x="514369" y="72734"/>
                    <a:pt x="512006" y="70372"/>
                  </a:cubicBezTo>
                  <a:cubicBezTo>
                    <a:pt x="510826" y="69191"/>
                    <a:pt x="501376" y="73029"/>
                    <a:pt x="483660" y="81888"/>
                  </a:cubicBezTo>
                  <a:cubicBezTo>
                    <a:pt x="468306" y="90746"/>
                    <a:pt x="450146" y="96209"/>
                    <a:pt x="429182" y="98275"/>
                  </a:cubicBezTo>
                  <a:cubicBezTo>
                    <a:pt x="408217" y="100342"/>
                    <a:pt x="394192" y="98718"/>
                    <a:pt x="387105" y="93403"/>
                  </a:cubicBezTo>
                  <a:cubicBezTo>
                    <a:pt x="380609" y="87498"/>
                    <a:pt x="376180" y="78935"/>
                    <a:pt x="373818" y="67714"/>
                  </a:cubicBezTo>
                  <a:cubicBezTo>
                    <a:pt x="372046" y="59447"/>
                    <a:pt x="371603" y="54575"/>
                    <a:pt x="372489" y="53098"/>
                  </a:cubicBezTo>
                  <a:cubicBezTo>
                    <a:pt x="373375" y="51622"/>
                    <a:pt x="377361" y="52065"/>
                    <a:pt x="384448" y="54427"/>
                  </a:cubicBezTo>
                  <a:cubicBezTo>
                    <a:pt x="394487" y="56199"/>
                    <a:pt x="420176" y="47340"/>
                    <a:pt x="461514" y="27852"/>
                  </a:cubicBezTo>
                  <a:cubicBezTo>
                    <a:pt x="494585" y="12498"/>
                    <a:pt x="518946" y="3492"/>
                    <a:pt x="534595" y="835"/>
                  </a:cubicBezTo>
                  <a:cubicBezTo>
                    <a:pt x="538508" y="170"/>
                    <a:pt x="542374" y="-97"/>
                    <a:pt x="546194" y="32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A909475-C201-D946-AF07-184D03795DF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2787780" y="658778"/>
              <a:ext cx="513464" cy="738406"/>
            </a:xfrm>
            <a:custGeom>
              <a:avLst/>
              <a:gdLst/>
              <a:ahLst/>
              <a:cxnLst/>
              <a:rect l="l" t="t" r="r" b="b"/>
              <a:pathLst>
                <a:path w="513464" h="738406">
                  <a:moveTo>
                    <a:pt x="363891" y="439193"/>
                  </a:moveTo>
                  <a:lnTo>
                    <a:pt x="346175" y="469311"/>
                  </a:lnTo>
                  <a:cubicBezTo>
                    <a:pt x="324324" y="502972"/>
                    <a:pt x="321962" y="520394"/>
                    <a:pt x="339088" y="521575"/>
                  </a:cubicBezTo>
                  <a:cubicBezTo>
                    <a:pt x="354443" y="523346"/>
                    <a:pt x="363448" y="523199"/>
                    <a:pt x="366106" y="521132"/>
                  </a:cubicBezTo>
                  <a:cubicBezTo>
                    <a:pt x="368763" y="519065"/>
                    <a:pt x="370683" y="511535"/>
                    <a:pt x="371864" y="498543"/>
                  </a:cubicBezTo>
                  <a:cubicBezTo>
                    <a:pt x="373045" y="480827"/>
                    <a:pt x="372159" y="466654"/>
                    <a:pt x="369206" y="456024"/>
                  </a:cubicBezTo>
                  <a:close/>
                  <a:moveTo>
                    <a:pt x="347061" y="381614"/>
                  </a:moveTo>
                  <a:cubicBezTo>
                    <a:pt x="342927" y="381614"/>
                    <a:pt x="340712" y="382205"/>
                    <a:pt x="340417" y="383386"/>
                  </a:cubicBezTo>
                  <a:cubicBezTo>
                    <a:pt x="340122" y="384567"/>
                    <a:pt x="341746" y="386929"/>
                    <a:pt x="345289" y="390473"/>
                  </a:cubicBezTo>
                  <a:cubicBezTo>
                    <a:pt x="350013" y="396378"/>
                    <a:pt x="354000" y="399331"/>
                    <a:pt x="357248" y="399331"/>
                  </a:cubicBezTo>
                  <a:cubicBezTo>
                    <a:pt x="360496" y="399331"/>
                    <a:pt x="360939" y="396378"/>
                    <a:pt x="358576" y="390473"/>
                  </a:cubicBezTo>
                  <a:cubicBezTo>
                    <a:pt x="356214" y="384567"/>
                    <a:pt x="352376" y="381614"/>
                    <a:pt x="347061" y="381614"/>
                  </a:cubicBezTo>
                  <a:close/>
                  <a:moveTo>
                    <a:pt x="143321" y="11782"/>
                  </a:moveTo>
                  <a:cubicBezTo>
                    <a:pt x="144502" y="11487"/>
                    <a:pt x="150260" y="14735"/>
                    <a:pt x="160594" y="21526"/>
                  </a:cubicBezTo>
                  <a:cubicBezTo>
                    <a:pt x="170929" y="28318"/>
                    <a:pt x="182002" y="34962"/>
                    <a:pt x="193813" y="41458"/>
                  </a:cubicBezTo>
                  <a:cubicBezTo>
                    <a:pt x="202671" y="45001"/>
                    <a:pt x="208872" y="50021"/>
                    <a:pt x="212415" y="56516"/>
                  </a:cubicBezTo>
                  <a:cubicBezTo>
                    <a:pt x="215958" y="63013"/>
                    <a:pt x="220092" y="76300"/>
                    <a:pt x="224817" y="96379"/>
                  </a:cubicBezTo>
                  <a:cubicBezTo>
                    <a:pt x="231313" y="125906"/>
                    <a:pt x="233085" y="143032"/>
                    <a:pt x="230132" y="147757"/>
                  </a:cubicBezTo>
                  <a:cubicBezTo>
                    <a:pt x="225407" y="152481"/>
                    <a:pt x="221569" y="166211"/>
                    <a:pt x="218616" y="188947"/>
                  </a:cubicBezTo>
                  <a:cubicBezTo>
                    <a:pt x="215663" y="211684"/>
                    <a:pt x="215368" y="228367"/>
                    <a:pt x="217730" y="238997"/>
                  </a:cubicBezTo>
                  <a:cubicBezTo>
                    <a:pt x="220092" y="250807"/>
                    <a:pt x="221864" y="263504"/>
                    <a:pt x="223045" y="277087"/>
                  </a:cubicBezTo>
                  <a:lnTo>
                    <a:pt x="223931" y="296575"/>
                  </a:lnTo>
                  <a:lnTo>
                    <a:pt x="191155" y="295689"/>
                  </a:lnTo>
                  <a:lnTo>
                    <a:pt x="159266" y="293918"/>
                  </a:lnTo>
                  <a:lnTo>
                    <a:pt x="135349" y="336437"/>
                  </a:lnTo>
                  <a:cubicBezTo>
                    <a:pt x="118813" y="364193"/>
                    <a:pt x="100801" y="384567"/>
                    <a:pt x="81313" y="397559"/>
                  </a:cubicBezTo>
                  <a:cubicBezTo>
                    <a:pt x="63597" y="409961"/>
                    <a:pt x="49571" y="416309"/>
                    <a:pt x="39237" y="416604"/>
                  </a:cubicBezTo>
                  <a:cubicBezTo>
                    <a:pt x="28902" y="416900"/>
                    <a:pt x="19896" y="412028"/>
                    <a:pt x="12219" y="401988"/>
                  </a:cubicBezTo>
                  <a:cubicBezTo>
                    <a:pt x="408" y="387225"/>
                    <a:pt x="-2840" y="376595"/>
                    <a:pt x="2475" y="370099"/>
                  </a:cubicBezTo>
                  <a:cubicBezTo>
                    <a:pt x="4837" y="368327"/>
                    <a:pt x="7495" y="367736"/>
                    <a:pt x="10447" y="368327"/>
                  </a:cubicBezTo>
                  <a:cubicBezTo>
                    <a:pt x="23439" y="370689"/>
                    <a:pt x="52967" y="343524"/>
                    <a:pt x="99030" y="286831"/>
                  </a:cubicBezTo>
                  <a:cubicBezTo>
                    <a:pt x="119699" y="262028"/>
                    <a:pt x="131953" y="245050"/>
                    <a:pt x="135791" y="235896"/>
                  </a:cubicBezTo>
                  <a:cubicBezTo>
                    <a:pt x="139630" y="226743"/>
                    <a:pt x="138006" y="219213"/>
                    <a:pt x="130919" y="213308"/>
                  </a:cubicBezTo>
                  <a:cubicBezTo>
                    <a:pt x="125605" y="207993"/>
                    <a:pt x="126490" y="202530"/>
                    <a:pt x="133577" y="196920"/>
                  </a:cubicBezTo>
                  <a:cubicBezTo>
                    <a:pt x="140663" y="191310"/>
                    <a:pt x="144207" y="185256"/>
                    <a:pt x="144207" y="178760"/>
                  </a:cubicBezTo>
                  <a:cubicBezTo>
                    <a:pt x="144207" y="174036"/>
                    <a:pt x="143616" y="171674"/>
                    <a:pt x="142435" y="171674"/>
                  </a:cubicBezTo>
                  <a:cubicBezTo>
                    <a:pt x="140663" y="171083"/>
                    <a:pt x="135939" y="173445"/>
                    <a:pt x="128262" y="178760"/>
                  </a:cubicBezTo>
                  <a:cubicBezTo>
                    <a:pt x="117042" y="185847"/>
                    <a:pt x="106412" y="194410"/>
                    <a:pt x="96372" y="204449"/>
                  </a:cubicBezTo>
                  <a:cubicBezTo>
                    <a:pt x="85742" y="214489"/>
                    <a:pt x="79394" y="218622"/>
                    <a:pt x="77327" y="216851"/>
                  </a:cubicBezTo>
                  <a:cubicBezTo>
                    <a:pt x="75260" y="215079"/>
                    <a:pt x="77475" y="206812"/>
                    <a:pt x="83971" y="192048"/>
                  </a:cubicBezTo>
                  <a:cubicBezTo>
                    <a:pt x="92238" y="174331"/>
                    <a:pt x="95634" y="162077"/>
                    <a:pt x="94158" y="155286"/>
                  </a:cubicBezTo>
                  <a:cubicBezTo>
                    <a:pt x="92681" y="148495"/>
                    <a:pt x="84561" y="140079"/>
                    <a:pt x="69798" y="130040"/>
                  </a:cubicBezTo>
                  <a:cubicBezTo>
                    <a:pt x="52672" y="117639"/>
                    <a:pt x="43518" y="107599"/>
                    <a:pt x="42337" y="99922"/>
                  </a:cubicBezTo>
                  <a:cubicBezTo>
                    <a:pt x="41746" y="95198"/>
                    <a:pt x="42632" y="92540"/>
                    <a:pt x="44994" y="91949"/>
                  </a:cubicBezTo>
                  <a:cubicBezTo>
                    <a:pt x="47356" y="91359"/>
                    <a:pt x="53557" y="91949"/>
                    <a:pt x="63597" y="93721"/>
                  </a:cubicBezTo>
                  <a:cubicBezTo>
                    <a:pt x="79541" y="96083"/>
                    <a:pt x="95782" y="100217"/>
                    <a:pt x="112317" y="106123"/>
                  </a:cubicBezTo>
                  <a:cubicBezTo>
                    <a:pt x="131805" y="112028"/>
                    <a:pt x="143026" y="114095"/>
                    <a:pt x="145979" y="112324"/>
                  </a:cubicBezTo>
                  <a:cubicBezTo>
                    <a:pt x="148931" y="110552"/>
                    <a:pt x="150408" y="101398"/>
                    <a:pt x="150408" y="84863"/>
                  </a:cubicBezTo>
                  <a:cubicBezTo>
                    <a:pt x="150408" y="65375"/>
                    <a:pt x="145388" y="51202"/>
                    <a:pt x="135349" y="42343"/>
                  </a:cubicBezTo>
                  <a:cubicBezTo>
                    <a:pt x="128853" y="35847"/>
                    <a:pt x="124571" y="31123"/>
                    <a:pt x="122504" y="28170"/>
                  </a:cubicBezTo>
                  <a:cubicBezTo>
                    <a:pt x="120437" y="25217"/>
                    <a:pt x="119994" y="22708"/>
                    <a:pt x="121175" y="20641"/>
                  </a:cubicBezTo>
                  <a:cubicBezTo>
                    <a:pt x="122357" y="18574"/>
                    <a:pt x="125605" y="16950"/>
                    <a:pt x="130919" y="15769"/>
                  </a:cubicBezTo>
                  <a:cubicBezTo>
                    <a:pt x="138006" y="13406"/>
                    <a:pt x="142140" y="12078"/>
                    <a:pt x="143321" y="11782"/>
                  </a:cubicBezTo>
                  <a:close/>
                  <a:moveTo>
                    <a:pt x="313953" y="45"/>
                  </a:moveTo>
                  <a:cubicBezTo>
                    <a:pt x="316241" y="193"/>
                    <a:pt x="319305" y="710"/>
                    <a:pt x="323143" y="1595"/>
                  </a:cubicBezTo>
                  <a:cubicBezTo>
                    <a:pt x="334364" y="3958"/>
                    <a:pt x="345880" y="9273"/>
                    <a:pt x="357691" y="17540"/>
                  </a:cubicBezTo>
                  <a:cubicBezTo>
                    <a:pt x="369502" y="25808"/>
                    <a:pt x="375407" y="32304"/>
                    <a:pt x="375407" y="37028"/>
                  </a:cubicBezTo>
                  <a:cubicBezTo>
                    <a:pt x="375407" y="44706"/>
                    <a:pt x="377474" y="50316"/>
                    <a:pt x="381608" y="53859"/>
                  </a:cubicBezTo>
                  <a:cubicBezTo>
                    <a:pt x="385742" y="57402"/>
                    <a:pt x="390171" y="58288"/>
                    <a:pt x="394895" y="56516"/>
                  </a:cubicBezTo>
                  <a:cubicBezTo>
                    <a:pt x="401391" y="54154"/>
                    <a:pt x="404492" y="51349"/>
                    <a:pt x="404196" y="48101"/>
                  </a:cubicBezTo>
                  <a:cubicBezTo>
                    <a:pt x="403901" y="44853"/>
                    <a:pt x="400210" y="42048"/>
                    <a:pt x="393124" y="39686"/>
                  </a:cubicBezTo>
                  <a:cubicBezTo>
                    <a:pt x="379541" y="36733"/>
                    <a:pt x="377179" y="32304"/>
                    <a:pt x="386037" y="26399"/>
                  </a:cubicBezTo>
                  <a:cubicBezTo>
                    <a:pt x="390171" y="24627"/>
                    <a:pt x="396076" y="23151"/>
                    <a:pt x="403754" y="21969"/>
                  </a:cubicBezTo>
                  <a:cubicBezTo>
                    <a:pt x="417336" y="19017"/>
                    <a:pt x="438153" y="18721"/>
                    <a:pt x="466204" y="21084"/>
                  </a:cubicBezTo>
                  <a:cubicBezTo>
                    <a:pt x="494255" y="23446"/>
                    <a:pt x="509462" y="26399"/>
                    <a:pt x="511824" y="29942"/>
                  </a:cubicBezTo>
                  <a:cubicBezTo>
                    <a:pt x="514777" y="34666"/>
                    <a:pt x="513744" y="40129"/>
                    <a:pt x="508724" y="46330"/>
                  </a:cubicBezTo>
                  <a:cubicBezTo>
                    <a:pt x="503704" y="52530"/>
                    <a:pt x="495584" y="57993"/>
                    <a:pt x="484364" y="62717"/>
                  </a:cubicBezTo>
                  <a:cubicBezTo>
                    <a:pt x="469600" y="68623"/>
                    <a:pt x="450998" y="82205"/>
                    <a:pt x="428557" y="103465"/>
                  </a:cubicBezTo>
                  <a:cubicBezTo>
                    <a:pt x="406116" y="124725"/>
                    <a:pt x="390466" y="138603"/>
                    <a:pt x="381608" y="145099"/>
                  </a:cubicBezTo>
                  <a:cubicBezTo>
                    <a:pt x="373340" y="150414"/>
                    <a:pt x="365958" y="157944"/>
                    <a:pt x="359462" y="167688"/>
                  </a:cubicBezTo>
                  <a:cubicBezTo>
                    <a:pt x="352966" y="177432"/>
                    <a:pt x="350899" y="183485"/>
                    <a:pt x="353262" y="185847"/>
                  </a:cubicBezTo>
                  <a:cubicBezTo>
                    <a:pt x="355624" y="188209"/>
                    <a:pt x="362710" y="183780"/>
                    <a:pt x="374521" y="172560"/>
                  </a:cubicBezTo>
                  <a:cubicBezTo>
                    <a:pt x="383380" y="164292"/>
                    <a:pt x="389876" y="159863"/>
                    <a:pt x="394009" y="159272"/>
                  </a:cubicBezTo>
                  <a:cubicBezTo>
                    <a:pt x="398143" y="158682"/>
                    <a:pt x="408183" y="160158"/>
                    <a:pt x="424128" y="163701"/>
                  </a:cubicBezTo>
                  <a:cubicBezTo>
                    <a:pt x="445978" y="169016"/>
                    <a:pt x="458675" y="173150"/>
                    <a:pt x="462218" y="176103"/>
                  </a:cubicBezTo>
                  <a:cubicBezTo>
                    <a:pt x="465761" y="179056"/>
                    <a:pt x="466352" y="185699"/>
                    <a:pt x="463989" y="196034"/>
                  </a:cubicBezTo>
                  <a:cubicBezTo>
                    <a:pt x="461627" y="206369"/>
                    <a:pt x="458084" y="211536"/>
                    <a:pt x="453360" y="211536"/>
                  </a:cubicBezTo>
                  <a:cubicBezTo>
                    <a:pt x="449226" y="211536"/>
                    <a:pt x="438596" y="217441"/>
                    <a:pt x="421470" y="229252"/>
                  </a:cubicBezTo>
                  <a:cubicBezTo>
                    <a:pt x="404344" y="241063"/>
                    <a:pt x="388399" y="249922"/>
                    <a:pt x="373635" y="255827"/>
                  </a:cubicBezTo>
                  <a:cubicBezTo>
                    <a:pt x="359462" y="262323"/>
                    <a:pt x="345584" y="270886"/>
                    <a:pt x="332002" y="281516"/>
                  </a:cubicBezTo>
                  <a:cubicBezTo>
                    <a:pt x="318419" y="292146"/>
                    <a:pt x="308675" y="302776"/>
                    <a:pt x="302769" y="313406"/>
                  </a:cubicBezTo>
                  <a:cubicBezTo>
                    <a:pt x="298045" y="321083"/>
                    <a:pt x="297159" y="325512"/>
                    <a:pt x="300112" y="326693"/>
                  </a:cubicBezTo>
                  <a:cubicBezTo>
                    <a:pt x="301884" y="326693"/>
                    <a:pt x="310447" y="323740"/>
                    <a:pt x="325801" y="317835"/>
                  </a:cubicBezTo>
                  <a:cubicBezTo>
                    <a:pt x="342927" y="311929"/>
                    <a:pt x="361677" y="310601"/>
                    <a:pt x="382051" y="313849"/>
                  </a:cubicBezTo>
                  <a:cubicBezTo>
                    <a:pt x="402425" y="317097"/>
                    <a:pt x="416155" y="323740"/>
                    <a:pt x="423242" y="333780"/>
                  </a:cubicBezTo>
                  <a:cubicBezTo>
                    <a:pt x="434462" y="347953"/>
                    <a:pt x="441696" y="368032"/>
                    <a:pt x="444944" y="394016"/>
                  </a:cubicBezTo>
                  <a:cubicBezTo>
                    <a:pt x="448192" y="420000"/>
                    <a:pt x="449816" y="470197"/>
                    <a:pt x="449816" y="544606"/>
                  </a:cubicBezTo>
                  <a:lnTo>
                    <a:pt x="450702" y="688110"/>
                  </a:lnTo>
                  <a:lnTo>
                    <a:pt x="433872" y="711141"/>
                  </a:lnTo>
                  <a:cubicBezTo>
                    <a:pt x="422061" y="726495"/>
                    <a:pt x="413497" y="735059"/>
                    <a:pt x="408183" y="736830"/>
                  </a:cubicBezTo>
                  <a:cubicBezTo>
                    <a:pt x="391057" y="743326"/>
                    <a:pt x="365663" y="729744"/>
                    <a:pt x="332002" y="696082"/>
                  </a:cubicBezTo>
                  <a:cubicBezTo>
                    <a:pt x="307199" y="671870"/>
                    <a:pt x="291549" y="660059"/>
                    <a:pt x="285053" y="660649"/>
                  </a:cubicBezTo>
                  <a:cubicBezTo>
                    <a:pt x="275604" y="661830"/>
                    <a:pt x="270142" y="661535"/>
                    <a:pt x="268665" y="659763"/>
                  </a:cubicBezTo>
                  <a:cubicBezTo>
                    <a:pt x="267189" y="657992"/>
                    <a:pt x="269108" y="654301"/>
                    <a:pt x="274423" y="648691"/>
                  </a:cubicBezTo>
                  <a:cubicBezTo>
                    <a:pt x="279738" y="643080"/>
                    <a:pt x="282248" y="638651"/>
                    <a:pt x="281953" y="635403"/>
                  </a:cubicBezTo>
                  <a:cubicBezTo>
                    <a:pt x="281657" y="632155"/>
                    <a:pt x="278262" y="625216"/>
                    <a:pt x="271766" y="614586"/>
                  </a:cubicBezTo>
                  <a:cubicBezTo>
                    <a:pt x="263498" y="599823"/>
                    <a:pt x="256707" y="575905"/>
                    <a:pt x="251392" y="542835"/>
                  </a:cubicBezTo>
                  <a:cubicBezTo>
                    <a:pt x="246077" y="509764"/>
                    <a:pt x="244600" y="483780"/>
                    <a:pt x="246963" y="464882"/>
                  </a:cubicBezTo>
                  <a:cubicBezTo>
                    <a:pt x="249325" y="451890"/>
                    <a:pt x="250063" y="443917"/>
                    <a:pt x="249177" y="440965"/>
                  </a:cubicBezTo>
                  <a:cubicBezTo>
                    <a:pt x="248291" y="438012"/>
                    <a:pt x="245486" y="436536"/>
                    <a:pt x="240762" y="436536"/>
                  </a:cubicBezTo>
                  <a:cubicBezTo>
                    <a:pt x="227179" y="436536"/>
                    <a:pt x="218321" y="453366"/>
                    <a:pt x="214187" y="487028"/>
                  </a:cubicBezTo>
                  <a:cubicBezTo>
                    <a:pt x="212415" y="505925"/>
                    <a:pt x="210644" y="517146"/>
                    <a:pt x="208872" y="520689"/>
                  </a:cubicBezTo>
                  <a:cubicBezTo>
                    <a:pt x="203557" y="528366"/>
                    <a:pt x="197799" y="552431"/>
                    <a:pt x="191598" y="592884"/>
                  </a:cubicBezTo>
                  <a:cubicBezTo>
                    <a:pt x="185397" y="633336"/>
                    <a:pt x="182888" y="658582"/>
                    <a:pt x="184069" y="668622"/>
                  </a:cubicBezTo>
                  <a:cubicBezTo>
                    <a:pt x="188793" y="695196"/>
                    <a:pt x="180525" y="708484"/>
                    <a:pt x="159266" y="708484"/>
                  </a:cubicBezTo>
                  <a:cubicBezTo>
                    <a:pt x="146274" y="708484"/>
                    <a:pt x="134906" y="696378"/>
                    <a:pt x="125162" y="672165"/>
                  </a:cubicBezTo>
                  <a:cubicBezTo>
                    <a:pt x="115418" y="647952"/>
                    <a:pt x="113203" y="626102"/>
                    <a:pt x="118518" y="606614"/>
                  </a:cubicBezTo>
                  <a:cubicBezTo>
                    <a:pt x="122652" y="591260"/>
                    <a:pt x="128262" y="565866"/>
                    <a:pt x="135349" y="530433"/>
                  </a:cubicBezTo>
                  <a:cubicBezTo>
                    <a:pt x="140073" y="506811"/>
                    <a:pt x="148193" y="479498"/>
                    <a:pt x="159709" y="448494"/>
                  </a:cubicBezTo>
                  <a:cubicBezTo>
                    <a:pt x="171224" y="417490"/>
                    <a:pt x="179935" y="399036"/>
                    <a:pt x="185841" y="393130"/>
                  </a:cubicBezTo>
                  <a:cubicBezTo>
                    <a:pt x="189384" y="390768"/>
                    <a:pt x="200604" y="377776"/>
                    <a:pt x="219502" y="354154"/>
                  </a:cubicBezTo>
                  <a:cubicBezTo>
                    <a:pt x="238400" y="330532"/>
                    <a:pt x="252573" y="312520"/>
                    <a:pt x="262022" y="300118"/>
                  </a:cubicBezTo>
                  <a:cubicBezTo>
                    <a:pt x="274423" y="283583"/>
                    <a:pt x="282543" y="273987"/>
                    <a:pt x="286382" y="271329"/>
                  </a:cubicBezTo>
                  <a:cubicBezTo>
                    <a:pt x="290220" y="268672"/>
                    <a:pt x="289777" y="257894"/>
                    <a:pt x="285053" y="238997"/>
                  </a:cubicBezTo>
                  <a:cubicBezTo>
                    <a:pt x="281510" y="227185"/>
                    <a:pt x="279886" y="218622"/>
                    <a:pt x="280181" y="213308"/>
                  </a:cubicBezTo>
                  <a:cubicBezTo>
                    <a:pt x="280476" y="207993"/>
                    <a:pt x="282396" y="202382"/>
                    <a:pt x="285939" y="196477"/>
                  </a:cubicBezTo>
                  <a:cubicBezTo>
                    <a:pt x="300703" y="173445"/>
                    <a:pt x="300703" y="153662"/>
                    <a:pt x="285939" y="137127"/>
                  </a:cubicBezTo>
                  <a:cubicBezTo>
                    <a:pt x="276490" y="125906"/>
                    <a:pt x="272061" y="118524"/>
                    <a:pt x="272651" y="114981"/>
                  </a:cubicBezTo>
                  <a:cubicBezTo>
                    <a:pt x="273242" y="111438"/>
                    <a:pt x="279443" y="108780"/>
                    <a:pt x="291254" y="107009"/>
                  </a:cubicBezTo>
                  <a:cubicBezTo>
                    <a:pt x="300112" y="106418"/>
                    <a:pt x="305870" y="104794"/>
                    <a:pt x="308527" y="102137"/>
                  </a:cubicBezTo>
                  <a:cubicBezTo>
                    <a:pt x="311185" y="99479"/>
                    <a:pt x="313695" y="93426"/>
                    <a:pt x="316057" y="83977"/>
                  </a:cubicBezTo>
                  <a:cubicBezTo>
                    <a:pt x="320781" y="65670"/>
                    <a:pt x="319010" y="41753"/>
                    <a:pt x="310742" y="12225"/>
                  </a:cubicBezTo>
                  <a:cubicBezTo>
                    <a:pt x="308380" y="5729"/>
                    <a:pt x="307937" y="1891"/>
                    <a:pt x="309413" y="710"/>
                  </a:cubicBezTo>
                  <a:cubicBezTo>
                    <a:pt x="310151" y="119"/>
                    <a:pt x="311664" y="-102"/>
                    <a:pt x="313953" y="4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707FC83-628A-E7FA-A877-493D17BBE111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3358891" y="716574"/>
              <a:ext cx="493110" cy="624874"/>
            </a:xfrm>
            <a:custGeom>
              <a:avLst/>
              <a:gdLst/>
              <a:ahLst/>
              <a:cxnLst/>
              <a:rect l="l" t="t" r="r" b="b"/>
              <a:pathLst>
                <a:path w="493110" h="624874">
                  <a:moveTo>
                    <a:pt x="419673" y="459139"/>
                  </a:moveTo>
                  <a:cubicBezTo>
                    <a:pt x="421006" y="458885"/>
                    <a:pt x="422498" y="459012"/>
                    <a:pt x="424149" y="459520"/>
                  </a:cubicBezTo>
                  <a:cubicBezTo>
                    <a:pt x="427451" y="460536"/>
                    <a:pt x="437484" y="465616"/>
                    <a:pt x="454248" y="474760"/>
                  </a:cubicBezTo>
                  <a:cubicBezTo>
                    <a:pt x="475076" y="485936"/>
                    <a:pt x="487014" y="494572"/>
                    <a:pt x="490062" y="500668"/>
                  </a:cubicBezTo>
                  <a:cubicBezTo>
                    <a:pt x="494126" y="507780"/>
                    <a:pt x="494126" y="518194"/>
                    <a:pt x="490062" y="531910"/>
                  </a:cubicBezTo>
                  <a:cubicBezTo>
                    <a:pt x="485998" y="545626"/>
                    <a:pt x="480791" y="554262"/>
                    <a:pt x="474441" y="557818"/>
                  </a:cubicBezTo>
                  <a:cubicBezTo>
                    <a:pt x="468091" y="561374"/>
                    <a:pt x="452597" y="563152"/>
                    <a:pt x="427959" y="563152"/>
                  </a:cubicBezTo>
                  <a:cubicBezTo>
                    <a:pt x="403321" y="563152"/>
                    <a:pt x="391002" y="561374"/>
                    <a:pt x="391002" y="557818"/>
                  </a:cubicBezTo>
                  <a:cubicBezTo>
                    <a:pt x="391002" y="554262"/>
                    <a:pt x="397098" y="544356"/>
                    <a:pt x="409290" y="528100"/>
                  </a:cubicBezTo>
                  <a:cubicBezTo>
                    <a:pt x="419450" y="515400"/>
                    <a:pt x="425165" y="506383"/>
                    <a:pt x="426435" y="501049"/>
                  </a:cubicBezTo>
                  <a:cubicBezTo>
                    <a:pt x="427705" y="495715"/>
                    <a:pt x="425546" y="487968"/>
                    <a:pt x="419958" y="477808"/>
                  </a:cubicBezTo>
                  <a:cubicBezTo>
                    <a:pt x="415386" y="468664"/>
                    <a:pt x="414116" y="463076"/>
                    <a:pt x="416148" y="461044"/>
                  </a:cubicBezTo>
                  <a:cubicBezTo>
                    <a:pt x="417164" y="460028"/>
                    <a:pt x="418339" y="459393"/>
                    <a:pt x="419673" y="459139"/>
                  </a:cubicBezTo>
                  <a:close/>
                  <a:moveTo>
                    <a:pt x="348521" y="315883"/>
                  </a:moveTo>
                  <a:cubicBezTo>
                    <a:pt x="341028" y="316137"/>
                    <a:pt x="329788" y="319566"/>
                    <a:pt x="314802" y="326170"/>
                  </a:cubicBezTo>
                  <a:cubicBezTo>
                    <a:pt x="313278" y="326678"/>
                    <a:pt x="311246" y="327440"/>
                    <a:pt x="308706" y="328456"/>
                  </a:cubicBezTo>
                  <a:cubicBezTo>
                    <a:pt x="294990" y="334552"/>
                    <a:pt x="287243" y="339505"/>
                    <a:pt x="285465" y="343315"/>
                  </a:cubicBezTo>
                  <a:cubicBezTo>
                    <a:pt x="283687" y="347125"/>
                    <a:pt x="285846" y="353094"/>
                    <a:pt x="291942" y="361222"/>
                  </a:cubicBezTo>
                  <a:cubicBezTo>
                    <a:pt x="300070" y="370874"/>
                    <a:pt x="307563" y="375192"/>
                    <a:pt x="314421" y="374176"/>
                  </a:cubicBezTo>
                  <a:cubicBezTo>
                    <a:pt x="321279" y="373160"/>
                    <a:pt x="328772" y="366810"/>
                    <a:pt x="336900" y="355126"/>
                  </a:cubicBezTo>
                  <a:cubicBezTo>
                    <a:pt x="346552" y="342426"/>
                    <a:pt x="352775" y="335441"/>
                    <a:pt x="355569" y="334171"/>
                  </a:cubicBezTo>
                  <a:cubicBezTo>
                    <a:pt x="358363" y="332901"/>
                    <a:pt x="359760" y="329726"/>
                    <a:pt x="359760" y="324646"/>
                  </a:cubicBezTo>
                  <a:cubicBezTo>
                    <a:pt x="359760" y="318550"/>
                    <a:pt x="356014" y="315629"/>
                    <a:pt x="348521" y="315883"/>
                  </a:cubicBezTo>
                  <a:close/>
                  <a:moveTo>
                    <a:pt x="277083" y="135289"/>
                  </a:moveTo>
                  <a:cubicBezTo>
                    <a:pt x="274289" y="134527"/>
                    <a:pt x="271622" y="135416"/>
                    <a:pt x="269082" y="137956"/>
                  </a:cubicBezTo>
                  <a:cubicBezTo>
                    <a:pt x="267050" y="140496"/>
                    <a:pt x="251556" y="143798"/>
                    <a:pt x="222600" y="147862"/>
                  </a:cubicBezTo>
                  <a:lnTo>
                    <a:pt x="179928" y="153958"/>
                  </a:lnTo>
                  <a:lnTo>
                    <a:pt x="198978" y="160816"/>
                  </a:lnTo>
                  <a:cubicBezTo>
                    <a:pt x="208122" y="163864"/>
                    <a:pt x="215615" y="165007"/>
                    <a:pt x="221457" y="164245"/>
                  </a:cubicBezTo>
                  <a:cubicBezTo>
                    <a:pt x="227299" y="163483"/>
                    <a:pt x="236824" y="160562"/>
                    <a:pt x="250032" y="155482"/>
                  </a:cubicBezTo>
                  <a:cubicBezTo>
                    <a:pt x="270860" y="147862"/>
                    <a:pt x="281274" y="142528"/>
                    <a:pt x="281274" y="139480"/>
                  </a:cubicBezTo>
                  <a:cubicBezTo>
                    <a:pt x="281274" y="137448"/>
                    <a:pt x="279877" y="136051"/>
                    <a:pt x="277083" y="135289"/>
                  </a:cubicBezTo>
                  <a:close/>
                  <a:moveTo>
                    <a:pt x="303372" y="415"/>
                  </a:moveTo>
                  <a:cubicBezTo>
                    <a:pt x="315564" y="-855"/>
                    <a:pt x="326740" y="796"/>
                    <a:pt x="336900" y="5368"/>
                  </a:cubicBezTo>
                  <a:cubicBezTo>
                    <a:pt x="352648" y="12480"/>
                    <a:pt x="363824" y="19338"/>
                    <a:pt x="370428" y="25942"/>
                  </a:cubicBezTo>
                  <a:cubicBezTo>
                    <a:pt x="377032" y="32546"/>
                    <a:pt x="380334" y="39912"/>
                    <a:pt x="380334" y="48040"/>
                  </a:cubicBezTo>
                  <a:cubicBezTo>
                    <a:pt x="380334" y="57692"/>
                    <a:pt x="377667" y="70392"/>
                    <a:pt x="372333" y="86140"/>
                  </a:cubicBezTo>
                  <a:cubicBezTo>
                    <a:pt x="366999" y="101888"/>
                    <a:pt x="360776" y="114842"/>
                    <a:pt x="353664" y="125002"/>
                  </a:cubicBezTo>
                  <a:cubicBezTo>
                    <a:pt x="347060" y="134146"/>
                    <a:pt x="343758" y="140369"/>
                    <a:pt x="343758" y="143671"/>
                  </a:cubicBezTo>
                  <a:cubicBezTo>
                    <a:pt x="343758" y="146973"/>
                    <a:pt x="338424" y="155990"/>
                    <a:pt x="327756" y="170722"/>
                  </a:cubicBezTo>
                  <a:cubicBezTo>
                    <a:pt x="321152" y="180374"/>
                    <a:pt x="315564" y="186343"/>
                    <a:pt x="310992" y="188629"/>
                  </a:cubicBezTo>
                  <a:cubicBezTo>
                    <a:pt x="306420" y="190915"/>
                    <a:pt x="299562" y="192058"/>
                    <a:pt x="290418" y="192058"/>
                  </a:cubicBezTo>
                  <a:cubicBezTo>
                    <a:pt x="279242" y="192058"/>
                    <a:pt x="273400" y="192820"/>
                    <a:pt x="272892" y="194344"/>
                  </a:cubicBezTo>
                  <a:cubicBezTo>
                    <a:pt x="272892" y="195360"/>
                    <a:pt x="274670" y="197900"/>
                    <a:pt x="278226" y="201964"/>
                  </a:cubicBezTo>
                  <a:cubicBezTo>
                    <a:pt x="283814" y="208568"/>
                    <a:pt x="286354" y="214410"/>
                    <a:pt x="285846" y="219490"/>
                  </a:cubicBezTo>
                  <a:cubicBezTo>
                    <a:pt x="284830" y="223046"/>
                    <a:pt x="286354" y="224824"/>
                    <a:pt x="290418" y="224824"/>
                  </a:cubicBezTo>
                  <a:cubicBezTo>
                    <a:pt x="297022" y="224824"/>
                    <a:pt x="323184" y="217966"/>
                    <a:pt x="368904" y="204250"/>
                  </a:cubicBezTo>
                  <a:cubicBezTo>
                    <a:pt x="395828" y="196122"/>
                    <a:pt x="414624" y="191169"/>
                    <a:pt x="425292" y="189391"/>
                  </a:cubicBezTo>
                  <a:cubicBezTo>
                    <a:pt x="435960" y="187613"/>
                    <a:pt x="445866" y="187994"/>
                    <a:pt x="455010" y="190534"/>
                  </a:cubicBezTo>
                  <a:cubicBezTo>
                    <a:pt x="469742" y="193582"/>
                    <a:pt x="477743" y="198789"/>
                    <a:pt x="479013" y="206155"/>
                  </a:cubicBezTo>
                  <a:cubicBezTo>
                    <a:pt x="480283" y="213521"/>
                    <a:pt x="478378" y="219236"/>
                    <a:pt x="473298" y="223300"/>
                  </a:cubicBezTo>
                  <a:cubicBezTo>
                    <a:pt x="468218" y="227364"/>
                    <a:pt x="443072" y="232444"/>
                    <a:pt x="397860" y="238540"/>
                  </a:cubicBezTo>
                  <a:cubicBezTo>
                    <a:pt x="347060" y="246668"/>
                    <a:pt x="312516" y="253272"/>
                    <a:pt x="294228" y="258352"/>
                  </a:cubicBezTo>
                  <a:cubicBezTo>
                    <a:pt x="275940" y="263432"/>
                    <a:pt x="263240" y="270290"/>
                    <a:pt x="256128" y="278926"/>
                  </a:cubicBezTo>
                  <a:cubicBezTo>
                    <a:pt x="246476" y="290610"/>
                    <a:pt x="236189" y="304707"/>
                    <a:pt x="225267" y="321217"/>
                  </a:cubicBezTo>
                  <a:cubicBezTo>
                    <a:pt x="214345" y="337727"/>
                    <a:pt x="209392" y="346744"/>
                    <a:pt x="210408" y="348268"/>
                  </a:cubicBezTo>
                  <a:cubicBezTo>
                    <a:pt x="212440" y="349284"/>
                    <a:pt x="220822" y="344712"/>
                    <a:pt x="235554" y="334552"/>
                  </a:cubicBezTo>
                  <a:cubicBezTo>
                    <a:pt x="270606" y="310676"/>
                    <a:pt x="306166" y="294420"/>
                    <a:pt x="342234" y="285784"/>
                  </a:cubicBezTo>
                  <a:cubicBezTo>
                    <a:pt x="378302" y="277148"/>
                    <a:pt x="398368" y="280450"/>
                    <a:pt x="402432" y="295690"/>
                  </a:cubicBezTo>
                  <a:cubicBezTo>
                    <a:pt x="405480" y="306866"/>
                    <a:pt x="399892" y="324138"/>
                    <a:pt x="385668" y="347506"/>
                  </a:cubicBezTo>
                  <a:cubicBezTo>
                    <a:pt x="371444" y="370874"/>
                    <a:pt x="352140" y="393734"/>
                    <a:pt x="327756" y="416086"/>
                  </a:cubicBezTo>
                  <a:cubicBezTo>
                    <a:pt x="327756" y="416594"/>
                    <a:pt x="327502" y="417102"/>
                    <a:pt x="326994" y="417610"/>
                  </a:cubicBezTo>
                  <a:cubicBezTo>
                    <a:pt x="320898" y="422690"/>
                    <a:pt x="317215" y="429802"/>
                    <a:pt x="315945" y="438946"/>
                  </a:cubicBezTo>
                  <a:cubicBezTo>
                    <a:pt x="314675" y="448090"/>
                    <a:pt x="313786" y="476030"/>
                    <a:pt x="313278" y="522766"/>
                  </a:cubicBezTo>
                  <a:cubicBezTo>
                    <a:pt x="313278" y="527338"/>
                    <a:pt x="313278" y="530894"/>
                    <a:pt x="313278" y="533434"/>
                  </a:cubicBezTo>
                  <a:cubicBezTo>
                    <a:pt x="313278" y="557310"/>
                    <a:pt x="312516" y="573185"/>
                    <a:pt x="310992" y="581059"/>
                  </a:cubicBezTo>
                  <a:cubicBezTo>
                    <a:pt x="309468" y="588933"/>
                    <a:pt x="306674" y="594902"/>
                    <a:pt x="302610" y="598966"/>
                  </a:cubicBezTo>
                  <a:cubicBezTo>
                    <a:pt x="294990" y="606586"/>
                    <a:pt x="286608" y="609761"/>
                    <a:pt x="277464" y="608491"/>
                  </a:cubicBezTo>
                  <a:cubicBezTo>
                    <a:pt x="268320" y="607221"/>
                    <a:pt x="255620" y="601506"/>
                    <a:pt x="239364" y="591346"/>
                  </a:cubicBezTo>
                  <a:cubicBezTo>
                    <a:pt x="220568" y="579662"/>
                    <a:pt x="208249" y="573820"/>
                    <a:pt x="202407" y="573820"/>
                  </a:cubicBezTo>
                  <a:cubicBezTo>
                    <a:pt x="196565" y="573820"/>
                    <a:pt x="186405" y="582329"/>
                    <a:pt x="171927" y="599347"/>
                  </a:cubicBezTo>
                  <a:cubicBezTo>
                    <a:pt x="157449" y="616365"/>
                    <a:pt x="147162" y="624874"/>
                    <a:pt x="141066" y="624874"/>
                  </a:cubicBezTo>
                  <a:cubicBezTo>
                    <a:pt x="123794" y="624874"/>
                    <a:pt x="113634" y="607094"/>
                    <a:pt x="110586" y="571534"/>
                  </a:cubicBezTo>
                  <a:cubicBezTo>
                    <a:pt x="108554" y="542070"/>
                    <a:pt x="112999" y="521877"/>
                    <a:pt x="123921" y="510955"/>
                  </a:cubicBezTo>
                  <a:cubicBezTo>
                    <a:pt x="134843" y="500033"/>
                    <a:pt x="151480" y="499906"/>
                    <a:pt x="173832" y="510574"/>
                  </a:cubicBezTo>
                  <a:cubicBezTo>
                    <a:pt x="188056" y="516670"/>
                    <a:pt x="197708" y="519718"/>
                    <a:pt x="202788" y="519718"/>
                  </a:cubicBezTo>
                  <a:cubicBezTo>
                    <a:pt x="207868" y="519718"/>
                    <a:pt x="217012" y="516162"/>
                    <a:pt x="230220" y="509050"/>
                  </a:cubicBezTo>
                  <a:cubicBezTo>
                    <a:pt x="242920" y="501938"/>
                    <a:pt x="250667" y="493810"/>
                    <a:pt x="253461" y="484666"/>
                  </a:cubicBezTo>
                  <a:cubicBezTo>
                    <a:pt x="256255" y="475522"/>
                    <a:pt x="254350" y="464346"/>
                    <a:pt x="247746" y="451138"/>
                  </a:cubicBezTo>
                  <a:cubicBezTo>
                    <a:pt x="242158" y="439454"/>
                    <a:pt x="239364" y="424595"/>
                    <a:pt x="239364" y="406561"/>
                  </a:cubicBezTo>
                  <a:cubicBezTo>
                    <a:pt x="239364" y="388527"/>
                    <a:pt x="237840" y="379510"/>
                    <a:pt x="234792" y="379510"/>
                  </a:cubicBezTo>
                  <a:cubicBezTo>
                    <a:pt x="231744" y="379510"/>
                    <a:pt x="220314" y="387130"/>
                    <a:pt x="200502" y="402370"/>
                  </a:cubicBezTo>
                  <a:cubicBezTo>
                    <a:pt x="175102" y="420658"/>
                    <a:pt x="157703" y="432342"/>
                    <a:pt x="148305" y="437422"/>
                  </a:cubicBezTo>
                  <a:cubicBezTo>
                    <a:pt x="138907" y="442502"/>
                    <a:pt x="132938" y="442502"/>
                    <a:pt x="130398" y="437422"/>
                  </a:cubicBezTo>
                  <a:cubicBezTo>
                    <a:pt x="125318" y="429802"/>
                    <a:pt x="123540" y="420912"/>
                    <a:pt x="125064" y="410752"/>
                  </a:cubicBezTo>
                  <a:cubicBezTo>
                    <a:pt x="126588" y="400592"/>
                    <a:pt x="130652" y="393480"/>
                    <a:pt x="137256" y="389416"/>
                  </a:cubicBezTo>
                  <a:cubicBezTo>
                    <a:pt x="144368" y="384844"/>
                    <a:pt x="158338" y="367445"/>
                    <a:pt x="179166" y="337219"/>
                  </a:cubicBezTo>
                  <a:cubicBezTo>
                    <a:pt x="199994" y="306993"/>
                    <a:pt x="209392" y="290864"/>
                    <a:pt x="207360" y="288832"/>
                  </a:cubicBezTo>
                  <a:cubicBezTo>
                    <a:pt x="204820" y="286292"/>
                    <a:pt x="189326" y="291626"/>
                    <a:pt x="160878" y="304834"/>
                  </a:cubicBezTo>
                  <a:cubicBezTo>
                    <a:pt x="94330" y="334298"/>
                    <a:pt x="51404" y="349030"/>
                    <a:pt x="32100" y="349030"/>
                  </a:cubicBezTo>
                  <a:cubicBezTo>
                    <a:pt x="19908" y="349030"/>
                    <a:pt x="10002" y="345220"/>
                    <a:pt x="2382" y="337600"/>
                  </a:cubicBezTo>
                  <a:cubicBezTo>
                    <a:pt x="-158" y="335060"/>
                    <a:pt x="-666" y="332774"/>
                    <a:pt x="858" y="330742"/>
                  </a:cubicBezTo>
                  <a:cubicBezTo>
                    <a:pt x="2382" y="329218"/>
                    <a:pt x="34894" y="317153"/>
                    <a:pt x="98394" y="294547"/>
                  </a:cubicBezTo>
                  <a:cubicBezTo>
                    <a:pt x="161894" y="271941"/>
                    <a:pt x="204312" y="257336"/>
                    <a:pt x="225648" y="250732"/>
                  </a:cubicBezTo>
                  <a:cubicBezTo>
                    <a:pt x="230728" y="249716"/>
                    <a:pt x="236062" y="244509"/>
                    <a:pt x="241650" y="235111"/>
                  </a:cubicBezTo>
                  <a:cubicBezTo>
                    <a:pt x="247238" y="225713"/>
                    <a:pt x="250032" y="217966"/>
                    <a:pt x="250032" y="211870"/>
                  </a:cubicBezTo>
                  <a:cubicBezTo>
                    <a:pt x="250032" y="206282"/>
                    <a:pt x="239364" y="204504"/>
                    <a:pt x="218028" y="206536"/>
                  </a:cubicBezTo>
                  <a:cubicBezTo>
                    <a:pt x="176372" y="210092"/>
                    <a:pt x="149448" y="202218"/>
                    <a:pt x="137256" y="182914"/>
                  </a:cubicBezTo>
                  <a:cubicBezTo>
                    <a:pt x="130652" y="173262"/>
                    <a:pt x="126588" y="167928"/>
                    <a:pt x="125064" y="166912"/>
                  </a:cubicBezTo>
                  <a:cubicBezTo>
                    <a:pt x="115412" y="157768"/>
                    <a:pt x="107665" y="138718"/>
                    <a:pt x="101823" y="109762"/>
                  </a:cubicBezTo>
                  <a:cubicBezTo>
                    <a:pt x="95981" y="80806"/>
                    <a:pt x="96616" y="64296"/>
                    <a:pt x="103728" y="60232"/>
                  </a:cubicBezTo>
                  <a:cubicBezTo>
                    <a:pt x="107792" y="57184"/>
                    <a:pt x="115285" y="59851"/>
                    <a:pt x="126207" y="68233"/>
                  </a:cubicBezTo>
                  <a:cubicBezTo>
                    <a:pt x="137129" y="76615"/>
                    <a:pt x="146908" y="87283"/>
                    <a:pt x="155544" y="100237"/>
                  </a:cubicBezTo>
                  <a:cubicBezTo>
                    <a:pt x="164180" y="113191"/>
                    <a:pt x="172435" y="119922"/>
                    <a:pt x="180309" y="120430"/>
                  </a:cubicBezTo>
                  <a:cubicBezTo>
                    <a:pt x="188183" y="120938"/>
                    <a:pt x="203550" y="116366"/>
                    <a:pt x="226410" y="106714"/>
                  </a:cubicBezTo>
                  <a:cubicBezTo>
                    <a:pt x="239110" y="100618"/>
                    <a:pt x="248508" y="97189"/>
                    <a:pt x="254604" y="96427"/>
                  </a:cubicBezTo>
                  <a:cubicBezTo>
                    <a:pt x="260700" y="95665"/>
                    <a:pt x="269082" y="96300"/>
                    <a:pt x="279750" y="98332"/>
                  </a:cubicBezTo>
                  <a:cubicBezTo>
                    <a:pt x="295498" y="102396"/>
                    <a:pt x="304642" y="103412"/>
                    <a:pt x="307182" y="101380"/>
                  </a:cubicBezTo>
                  <a:cubicBezTo>
                    <a:pt x="309214" y="98840"/>
                    <a:pt x="312135" y="90331"/>
                    <a:pt x="315945" y="75853"/>
                  </a:cubicBezTo>
                  <a:cubicBezTo>
                    <a:pt x="319755" y="61375"/>
                    <a:pt x="321152" y="52866"/>
                    <a:pt x="320136" y="50326"/>
                  </a:cubicBezTo>
                  <a:cubicBezTo>
                    <a:pt x="317088" y="45754"/>
                    <a:pt x="309722" y="44738"/>
                    <a:pt x="298038" y="47278"/>
                  </a:cubicBezTo>
                  <a:cubicBezTo>
                    <a:pt x="286354" y="49818"/>
                    <a:pt x="274416" y="55152"/>
                    <a:pt x="262224" y="63280"/>
                  </a:cubicBezTo>
                  <a:cubicBezTo>
                    <a:pt x="245460" y="74456"/>
                    <a:pt x="227426" y="80552"/>
                    <a:pt x="208122" y="81568"/>
                  </a:cubicBezTo>
                  <a:cubicBezTo>
                    <a:pt x="195422" y="83092"/>
                    <a:pt x="186278" y="82965"/>
                    <a:pt x="180690" y="81187"/>
                  </a:cubicBezTo>
                  <a:cubicBezTo>
                    <a:pt x="175102" y="79409"/>
                    <a:pt x="166720" y="74202"/>
                    <a:pt x="155544" y="65566"/>
                  </a:cubicBezTo>
                  <a:cubicBezTo>
                    <a:pt x="125572" y="42706"/>
                    <a:pt x="125572" y="31276"/>
                    <a:pt x="155544" y="31276"/>
                  </a:cubicBezTo>
                  <a:cubicBezTo>
                    <a:pt x="168244" y="31276"/>
                    <a:pt x="194406" y="25942"/>
                    <a:pt x="234030" y="15274"/>
                  </a:cubicBezTo>
                  <a:cubicBezTo>
                    <a:pt x="268066" y="6638"/>
                    <a:pt x="291180" y="1685"/>
                    <a:pt x="303372" y="41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00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744278E-D00A-410A-8D44-A6CBB062922B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3882807" y="639629"/>
              <a:ext cx="659546" cy="762288"/>
            </a:xfrm>
            <a:custGeom>
              <a:avLst/>
              <a:gdLst/>
              <a:ahLst/>
              <a:cxnLst/>
              <a:rect l="l" t="t" r="r" b="b"/>
              <a:pathLst>
                <a:path w="659546" h="762288">
                  <a:moveTo>
                    <a:pt x="369416" y="96673"/>
                  </a:moveTo>
                  <a:cubicBezTo>
                    <a:pt x="373458" y="96692"/>
                    <a:pt x="378025" y="96959"/>
                    <a:pt x="383119" y="97476"/>
                  </a:cubicBezTo>
                  <a:cubicBezTo>
                    <a:pt x="403493" y="99543"/>
                    <a:pt x="416928" y="104415"/>
                    <a:pt x="423424" y="112092"/>
                  </a:cubicBezTo>
                  <a:cubicBezTo>
                    <a:pt x="428149" y="116816"/>
                    <a:pt x="429920" y="120507"/>
                    <a:pt x="428739" y="123165"/>
                  </a:cubicBezTo>
                  <a:cubicBezTo>
                    <a:pt x="427558" y="125822"/>
                    <a:pt x="422538" y="130990"/>
                    <a:pt x="413680" y="138667"/>
                  </a:cubicBezTo>
                  <a:cubicBezTo>
                    <a:pt x="400688" y="149297"/>
                    <a:pt x="387105" y="164356"/>
                    <a:pt x="372932" y="183844"/>
                  </a:cubicBezTo>
                  <a:lnTo>
                    <a:pt x="351672" y="214848"/>
                  </a:lnTo>
                  <a:lnTo>
                    <a:pt x="368503" y="216619"/>
                  </a:lnTo>
                  <a:cubicBezTo>
                    <a:pt x="409251" y="221344"/>
                    <a:pt x="429625" y="229316"/>
                    <a:pt x="429625" y="240537"/>
                  </a:cubicBezTo>
                  <a:cubicBezTo>
                    <a:pt x="429625" y="247033"/>
                    <a:pt x="413532" y="267259"/>
                    <a:pt x="381347" y="301216"/>
                  </a:cubicBezTo>
                  <a:cubicBezTo>
                    <a:pt x="349162" y="335172"/>
                    <a:pt x="333070" y="352741"/>
                    <a:pt x="333070" y="353922"/>
                  </a:cubicBezTo>
                  <a:cubicBezTo>
                    <a:pt x="333070" y="355694"/>
                    <a:pt x="341337" y="353332"/>
                    <a:pt x="357873" y="346836"/>
                  </a:cubicBezTo>
                  <a:cubicBezTo>
                    <a:pt x="374409" y="340340"/>
                    <a:pt x="392272" y="332662"/>
                    <a:pt x="411465" y="323804"/>
                  </a:cubicBezTo>
                  <a:cubicBezTo>
                    <a:pt x="430659" y="314946"/>
                    <a:pt x="443207" y="308450"/>
                    <a:pt x="449113" y="304316"/>
                  </a:cubicBezTo>
                  <a:cubicBezTo>
                    <a:pt x="460924" y="296048"/>
                    <a:pt x="468896" y="291767"/>
                    <a:pt x="473030" y="291472"/>
                  </a:cubicBezTo>
                  <a:cubicBezTo>
                    <a:pt x="477164" y="291176"/>
                    <a:pt x="484546" y="293391"/>
                    <a:pt x="495176" y="298115"/>
                  </a:cubicBezTo>
                  <a:cubicBezTo>
                    <a:pt x="510530" y="304021"/>
                    <a:pt x="523227" y="307712"/>
                    <a:pt x="533266" y="309188"/>
                  </a:cubicBezTo>
                  <a:cubicBezTo>
                    <a:pt x="543306" y="310664"/>
                    <a:pt x="548916" y="315832"/>
                    <a:pt x="550097" y="324690"/>
                  </a:cubicBezTo>
                  <a:cubicBezTo>
                    <a:pt x="551279" y="332367"/>
                    <a:pt x="548620" y="338420"/>
                    <a:pt x="542124" y="342849"/>
                  </a:cubicBezTo>
                  <a:cubicBezTo>
                    <a:pt x="535628" y="347278"/>
                    <a:pt x="523817" y="350969"/>
                    <a:pt x="506692" y="353922"/>
                  </a:cubicBezTo>
                  <a:cubicBezTo>
                    <a:pt x="490747" y="356875"/>
                    <a:pt x="474802" y="364109"/>
                    <a:pt x="458857" y="375625"/>
                  </a:cubicBezTo>
                  <a:cubicBezTo>
                    <a:pt x="442912" y="387141"/>
                    <a:pt x="428296" y="395113"/>
                    <a:pt x="415009" y="399542"/>
                  </a:cubicBezTo>
                  <a:cubicBezTo>
                    <a:pt x="401722" y="403971"/>
                    <a:pt x="389763" y="412977"/>
                    <a:pt x="379133" y="426560"/>
                  </a:cubicBezTo>
                  <a:cubicBezTo>
                    <a:pt x="365550" y="444867"/>
                    <a:pt x="361711" y="454020"/>
                    <a:pt x="367617" y="454020"/>
                  </a:cubicBezTo>
                  <a:cubicBezTo>
                    <a:pt x="368207" y="454020"/>
                    <a:pt x="369389" y="453725"/>
                    <a:pt x="371161" y="453135"/>
                  </a:cubicBezTo>
                  <a:cubicBezTo>
                    <a:pt x="376475" y="452544"/>
                    <a:pt x="384152" y="453578"/>
                    <a:pt x="394192" y="456235"/>
                  </a:cubicBezTo>
                  <a:cubicBezTo>
                    <a:pt x="404231" y="458892"/>
                    <a:pt x="415894" y="460959"/>
                    <a:pt x="429182" y="462436"/>
                  </a:cubicBezTo>
                  <a:cubicBezTo>
                    <a:pt x="442469" y="463912"/>
                    <a:pt x="452656" y="467898"/>
                    <a:pt x="459743" y="474394"/>
                  </a:cubicBezTo>
                  <a:cubicBezTo>
                    <a:pt x="464468" y="479119"/>
                    <a:pt x="466829" y="482810"/>
                    <a:pt x="466829" y="485467"/>
                  </a:cubicBezTo>
                  <a:cubicBezTo>
                    <a:pt x="466829" y="488125"/>
                    <a:pt x="464762" y="493292"/>
                    <a:pt x="460629" y="500969"/>
                  </a:cubicBezTo>
                  <a:cubicBezTo>
                    <a:pt x="454133" y="511599"/>
                    <a:pt x="444979" y="518390"/>
                    <a:pt x="433168" y="521343"/>
                  </a:cubicBezTo>
                  <a:cubicBezTo>
                    <a:pt x="420176" y="524296"/>
                    <a:pt x="405560" y="529316"/>
                    <a:pt x="389320" y="536402"/>
                  </a:cubicBezTo>
                  <a:cubicBezTo>
                    <a:pt x="373080" y="543489"/>
                    <a:pt x="361416" y="549985"/>
                    <a:pt x="354330" y="555890"/>
                  </a:cubicBezTo>
                  <a:cubicBezTo>
                    <a:pt x="346062" y="563567"/>
                    <a:pt x="336908" y="568587"/>
                    <a:pt x="326869" y="570949"/>
                  </a:cubicBezTo>
                  <a:cubicBezTo>
                    <a:pt x="318601" y="573312"/>
                    <a:pt x="309153" y="578331"/>
                    <a:pt x="298523" y="586008"/>
                  </a:cubicBezTo>
                  <a:cubicBezTo>
                    <a:pt x="287893" y="593686"/>
                    <a:pt x="266928" y="610811"/>
                    <a:pt x="235629" y="637386"/>
                  </a:cubicBezTo>
                  <a:cubicBezTo>
                    <a:pt x="207873" y="661008"/>
                    <a:pt x="193995" y="676067"/>
                    <a:pt x="193995" y="682563"/>
                  </a:cubicBezTo>
                  <a:cubicBezTo>
                    <a:pt x="193995" y="687878"/>
                    <a:pt x="195472" y="690240"/>
                    <a:pt x="198425" y="689650"/>
                  </a:cubicBezTo>
                  <a:cubicBezTo>
                    <a:pt x="201968" y="689650"/>
                    <a:pt x="211121" y="685221"/>
                    <a:pt x="225885" y="676363"/>
                  </a:cubicBezTo>
                  <a:cubicBezTo>
                    <a:pt x="244192" y="665142"/>
                    <a:pt x="263828" y="657317"/>
                    <a:pt x="284792" y="652888"/>
                  </a:cubicBezTo>
                  <a:cubicBezTo>
                    <a:pt x="305757" y="648459"/>
                    <a:pt x="322145" y="648311"/>
                    <a:pt x="333956" y="652445"/>
                  </a:cubicBezTo>
                  <a:cubicBezTo>
                    <a:pt x="349900" y="658941"/>
                    <a:pt x="363926" y="660713"/>
                    <a:pt x="376032" y="657760"/>
                  </a:cubicBezTo>
                  <a:cubicBezTo>
                    <a:pt x="388139" y="654807"/>
                    <a:pt x="408070" y="646245"/>
                    <a:pt x="435825" y="632071"/>
                  </a:cubicBezTo>
                  <a:cubicBezTo>
                    <a:pt x="471259" y="613764"/>
                    <a:pt x="496947" y="603430"/>
                    <a:pt x="512892" y="601067"/>
                  </a:cubicBezTo>
                  <a:cubicBezTo>
                    <a:pt x="528837" y="598705"/>
                    <a:pt x="538876" y="595752"/>
                    <a:pt x="543010" y="592209"/>
                  </a:cubicBezTo>
                  <a:cubicBezTo>
                    <a:pt x="546554" y="589847"/>
                    <a:pt x="557774" y="591766"/>
                    <a:pt x="576672" y="597967"/>
                  </a:cubicBezTo>
                  <a:cubicBezTo>
                    <a:pt x="595569" y="604168"/>
                    <a:pt x="613876" y="611993"/>
                    <a:pt x="631593" y="621441"/>
                  </a:cubicBezTo>
                  <a:cubicBezTo>
                    <a:pt x="659349" y="635615"/>
                    <a:pt x="666435" y="652150"/>
                    <a:pt x="652853" y="671048"/>
                  </a:cubicBezTo>
                  <a:cubicBezTo>
                    <a:pt x="638089" y="691126"/>
                    <a:pt x="609152" y="702937"/>
                    <a:pt x="566042" y="706481"/>
                  </a:cubicBezTo>
                  <a:cubicBezTo>
                    <a:pt x="525294" y="710024"/>
                    <a:pt x="513188" y="703233"/>
                    <a:pt x="529724" y="686107"/>
                  </a:cubicBezTo>
                  <a:cubicBezTo>
                    <a:pt x="544487" y="671933"/>
                    <a:pt x="552607" y="659384"/>
                    <a:pt x="554083" y="648459"/>
                  </a:cubicBezTo>
                  <a:cubicBezTo>
                    <a:pt x="555560" y="637534"/>
                    <a:pt x="550097" y="630004"/>
                    <a:pt x="537695" y="625871"/>
                  </a:cubicBezTo>
                  <a:cubicBezTo>
                    <a:pt x="528837" y="623508"/>
                    <a:pt x="517764" y="623951"/>
                    <a:pt x="504477" y="627199"/>
                  </a:cubicBezTo>
                  <a:cubicBezTo>
                    <a:pt x="491190" y="630447"/>
                    <a:pt x="481298" y="635615"/>
                    <a:pt x="474802" y="642701"/>
                  </a:cubicBezTo>
                  <a:cubicBezTo>
                    <a:pt x="467125" y="650969"/>
                    <a:pt x="449113" y="668981"/>
                    <a:pt x="420767" y="696736"/>
                  </a:cubicBezTo>
                  <a:cubicBezTo>
                    <a:pt x="395373" y="721540"/>
                    <a:pt x="376918" y="735270"/>
                    <a:pt x="365403" y="737927"/>
                  </a:cubicBezTo>
                  <a:cubicBezTo>
                    <a:pt x="353887" y="740585"/>
                    <a:pt x="341633" y="733941"/>
                    <a:pt x="328641" y="717996"/>
                  </a:cubicBezTo>
                  <a:cubicBezTo>
                    <a:pt x="317421" y="703823"/>
                    <a:pt x="308562" y="696736"/>
                    <a:pt x="302066" y="696736"/>
                  </a:cubicBezTo>
                  <a:cubicBezTo>
                    <a:pt x="295570" y="696736"/>
                    <a:pt x="273129" y="705742"/>
                    <a:pt x="234743" y="723754"/>
                  </a:cubicBezTo>
                  <a:cubicBezTo>
                    <a:pt x="196357" y="741766"/>
                    <a:pt x="175984" y="752839"/>
                    <a:pt x="173621" y="756973"/>
                  </a:cubicBezTo>
                  <a:cubicBezTo>
                    <a:pt x="170669" y="760516"/>
                    <a:pt x="164468" y="762288"/>
                    <a:pt x="155019" y="762288"/>
                  </a:cubicBezTo>
                  <a:cubicBezTo>
                    <a:pt x="148523" y="762288"/>
                    <a:pt x="144389" y="760811"/>
                    <a:pt x="142617" y="757858"/>
                  </a:cubicBezTo>
                  <a:cubicBezTo>
                    <a:pt x="140846" y="754906"/>
                    <a:pt x="139074" y="747524"/>
                    <a:pt x="137303" y="735713"/>
                  </a:cubicBezTo>
                  <a:cubicBezTo>
                    <a:pt x="135531" y="723902"/>
                    <a:pt x="135235" y="714453"/>
                    <a:pt x="136417" y="707366"/>
                  </a:cubicBezTo>
                  <a:cubicBezTo>
                    <a:pt x="137598" y="700280"/>
                    <a:pt x="142027" y="689945"/>
                    <a:pt x="149704" y="676363"/>
                  </a:cubicBezTo>
                  <a:cubicBezTo>
                    <a:pt x="162106" y="655103"/>
                    <a:pt x="179232" y="636205"/>
                    <a:pt x="201082" y="619670"/>
                  </a:cubicBezTo>
                  <a:cubicBezTo>
                    <a:pt x="264271" y="571245"/>
                    <a:pt x="293208" y="541127"/>
                    <a:pt x="287893" y="529316"/>
                  </a:cubicBezTo>
                  <a:cubicBezTo>
                    <a:pt x="282578" y="516324"/>
                    <a:pt x="279773" y="502888"/>
                    <a:pt x="279478" y="489011"/>
                  </a:cubicBezTo>
                  <a:cubicBezTo>
                    <a:pt x="279182" y="475133"/>
                    <a:pt x="281397" y="466422"/>
                    <a:pt x="286121" y="462879"/>
                  </a:cubicBezTo>
                  <a:cubicBezTo>
                    <a:pt x="293798" y="457564"/>
                    <a:pt x="301918" y="451215"/>
                    <a:pt x="310481" y="443833"/>
                  </a:cubicBezTo>
                  <a:cubicBezTo>
                    <a:pt x="319045" y="436452"/>
                    <a:pt x="325983" y="429808"/>
                    <a:pt x="331298" y="423902"/>
                  </a:cubicBezTo>
                  <a:cubicBezTo>
                    <a:pt x="336613" y="417997"/>
                    <a:pt x="338680" y="414454"/>
                    <a:pt x="337499" y="413273"/>
                  </a:cubicBezTo>
                  <a:cubicBezTo>
                    <a:pt x="333365" y="409139"/>
                    <a:pt x="293798" y="431580"/>
                    <a:pt x="218799" y="480595"/>
                  </a:cubicBezTo>
                  <a:cubicBezTo>
                    <a:pt x="182775" y="504217"/>
                    <a:pt x="156053" y="520162"/>
                    <a:pt x="138631" y="528430"/>
                  </a:cubicBezTo>
                  <a:cubicBezTo>
                    <a:pt x="121210" y="536697"/>
                    <a:pt x="99507" y="543194"/>
                    <a:pt x="73523" y="547918"/>
                  </a:cubicBezTo>
                  <a:cubicBezTo>
                    <a:pt x="46358" y="553233"/>
                    <a:pt x="27313" y="553823"/>
                    <a:pt x="16387" y="549690"/>
                  </a:cubicBezTo>
                  <a:cubicBezTo>
                    <a:pt x="5462" y="545556"/>
                    <a:pt x="0" y="535812"/>
                    <a:pt x="0" y="520457"/>
                  </a:cubicBezTo>
                  <a:cubicBezTo>
                    <a:pt x="0" y="509237"/>
                    <a:pt x="1771" y="502003"/>
                    <a:pt x="5315" y="498755"/>
                  </a:cubicBezTo>
                  <a:cubicBezTo>
                    <a:pt x="8858" y="495507"/>
                    <a:pt x="20669" y="489749"/>
                    <a:pt x="40748" y="481481"/>
                  </a:cubicBezTo>
                  <a:cubicBezTo>
                    <a:pt x="113976" y="450772"/>
                    <a:pt x="157086" y="430694"/>
                    <a:pt x="170078" y="421245"/>
                  </a:cubicBezTo>
                  <a:lnTo>
                    <a:pt x="211712" y="391127"/>
                  </a:lnTo>
                  <a:cubicBezTo>
                    <a:pt x="225294" y="380497"/>
                    <a:pt x="234005" y="371491"/>
                    <a:pt x="237843" y="364109"/>
                  </a:cubicBezTo>
                  <a:cubicBezTo>
                    <a:pt x="241682" y="356727"/>
                    <a:pt x="241535" y="348607"/>
                    <a:pt x="237401" y="339749"/>
                  </a:cubicBezTo>
                  <a:cubicBezTo>
                    <a:pt x="224999" y="317308"/>
                    <a:pt x="218946" y="302692"/>
                    <a:pt x="219241" y="295901"/>
                  </a:cubicBezTo>
                  <a:cubicBezTo>
                    <a:pt x="219536" y="289109"/>
                    <a:pt x="227066" y="275970"/>
                    <a:pt x="241830" y="256482"/>
                  </a:cubicBezTo>
                  <a:cubicBezTo>
                    <a:pt x="253641" y="239946"/>
                    <a:pt x="258808" y="230350"/>
                    <a:pt x="257332" y="227692"/>
                  </a:cubicBezTo>
                  <a:cubicBezTo>
                    <a:pt x="255855" y="225035"/>
                    <a:pt x="244192" y="227545"/>
                    <a:pt x="222342" y="235222"/>
                  </a:cubicBezTo>
                  <a:cubicBezTo>
                    <a:pt x="203444" y="241718"/>
                    <a:pt x="180117" y="246737"/>
                    <a:pt x="152362" y="250281"/>
                  </a:cubicBezTo>
                  <a:cubicBezTo>
                    <a:pt x="124606" y="253824"/>
                    <a:pt x="108070" y="253824"/>
                    <a:pt x="102755" y="250281"/>
                  </a:cubicBezTo>
                  <a:cubicBezTo>
                    <a:pt x="100984" y="249100"/>
                    <a:pt x="105118" y="245261"/>
                    <a:pt x="115157" y="238765"/>
                  </a:cubicBezTo>
                  <a:cubicBezTo>
                    <a:pt x="127559" y="231088"/>
                    <a:pt x="145866" y="221048"/>
                    <a:pt x="170078" y="208647"/>
                  </a:cubicBezTo>
                  <a:cubicBezTo>
                    <a:pt x="215550" y="186206"/>
                    <a:pt x="255560" y="164799"/>
                    <a:pt x="290107" y="144425"/>
                  </a:cubicBezTo>
                  <a:cubicBezTo>
                    <a:pt x="324654" y="124051"/>
                    <a:pt x="343700" y="110320"/>
                    <a:pt x="347243" y="103234"/>
                  </a:cubicBezTo>
                  <a:cubicBezTo>
                    <a:pt x="349900" y="98805"/>
                    <a:pt x="357292" y="96618"/>
                    <a:pt x="369416" y="96673"/>
                  </a:cubicBezTo>
                  <a:close/>
                  <a:moveTo>
                    <a:pt x="289222" y="35"/>
                  </a:moveTo>
                  <a:cubicBezTo>
                    <a:pt x="293651" y="330"/>
                    <a:pt x="299113" y="3136"/>
                    <a:pt x="305609" y="8450"/>
                  </a:cubicBezTo>
                  <a:cubicBezTo>
                    <a:pt x="313877" y="14356"/>
                    <a:pt x="321259" y="17309"/>
                    <a:pt x="327755" y="17309"/>
                  </a:cubicBezTo>
                  <a:cubicBezTo>
                    <a:pt x="335432" y="17309"/>
                    <a:pt x="344290" y="22919"/>
                    <a:pt x="354330" y="34139"/>
                  </a:cubicBezTo>
                  <a:cubicBezTo>
                    <a:pt x="364369" y="45360"/>
                    <a:pt x="369389" y="54809"/>
                    <a:pt x="369389" y="62486"/>
                  </a:cubicBezTo>
                  <a:cubicBezTo>
                    <a:pt x="369389" y="71344"/>
                    <a:pt x="365845" y="77840"/>
                    <a:pt x="358759" y="81974"/>
                  </a:cubicBezTo>
                  <a:cubicBezTo>
                    <a:pt x="351672" y="86108"/>
                    <a:pt x="336908" y="90537"/>
                    <a:pt x="314467" y="95261"/>
                  </a:cubicBezTo>
                  <a:cubicBezTo>
                    <a:pt x="293208" y="99986"/>
                    <a:pt x="276377" y="104267"/>
                    <a:pt x="263976" y="108106"/>
                  </a:cubicBezTo>
                  <a:cubicBezTo>
                    <a:pt x="251574" y="111944"/>
                    <a:pt x="244930" y="113126"/>
                    <a:pt x="244044" y="111649"/>
                  </a:cubicBezTo>
                  <a:cubicBezTo>
                    <a:pt x="243159" y="110173"/>
                    <a:pt x="251722" y="100429"/>
                    <a:pt x="269733" y="82417"/>
                  </a:cubicBezTo>
                  <a:cubicBezTo>
                    <a:pt x="287745" y="64405"/>
                    <a:pt x="296751" y="52889"/>
                    <a:pt x="296751" y="47870"/>
                  </a:cubicBezTo>
                  <a:cubicBezTo>
                    <a:pt x="296751" y="42850"/>
                    <a:pt x="291141" y="35616"/>
                    <a:pt x="279920" y="26167"/>
                  </a:cubicBezTo>
                  <a:cubicBezTo>
                    <a:pt x="274015" y="19671"/>
                    <a:pt x="270472" y="14946"/>
                    <a:pt x="269291" y="11994"/>
                  </a:cubicBezTo>
                  <a:cubicBezTo>
                    <a:pt x="268109" y="9041"/>
                    <a:pt x="269291" y="6679"/>
                    <a:pt x="272834" y="4907"/>
                  </a:cubicBezTo>
                  <a:cubicBezTo>
                    <a:pt x="279330" y="1364"/>
                    <a:pt x="284792" y="-260"/>
                    <a:pt x="289222" y="3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6C8E4B6-2519-D13A-DE3B-4ED5916C965A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561085" y="745748"/>
              <a:ext cx="678624" cy="568386"/>
            </a:xfrm>
            <a:custGeom>
              <a:avLst/>
              <a:gdLst/>
              <a:ahLst/>
              <a:cxnLst/>
              <a:rect l="l" t="t" r="r" b="b"/>
              <a:pathLst>
                <a:path w="678624" h="568386">
                  <a:moveTo>
                    <a:pt x="287422" y="29412"/>
                  </a:moveTo>
                  <a:cubicBezTo>
                    <a:pt x="288843" y="29449"/>
                    <a:pt x="289738" y="29910"/>
                    <a:pt x="290108" y="30796"/>
                  </a:cubicBezTo>
                  <a:cubicBezTo>
                    <a:pt x="291584" y="34339"/>
                    <a:pt x="288188" y="43640"/>
                    <a:pt x="279920" y="58699"/>
                  </a:cubicBezTo>
                  <a:cubicBezTo>
                    <a:pt x="271652" y="73758"/>
                    <a:pt x="265156" y="91622"/>
                    <a:pt x="260432" y="112292"/>
                  </a:cubicBezTo>
                  <a:cubicBezTo>
                    <a:pt x="255708" y="133552"/>
                    <a:pt x="250245" y="148315"/>
                    <a:pt x="244044" y="156583"/>
                  </a:cubicBezTo>
                  <a:cubicBezTo>
                    <a:pt x="237844" y="164851"/>
                    <a:pt x="229133" y="168985"/>
                    <a:pt x="217912" y="168985"/>
                  </a:cubicBezTo>
                  <a:cubicBezTo>
                    <a:pt x="206692" y="168985"/>
                    <a:pt x="198129" y="163374"/>
                    <a:pt x="192224" y="152154"/>
                  </a:cubicBezTo>
                  <a:cubicBezTo>
                    <a:pt x="186318" y="140933"/>
                    <a:pt x="183218" y="134290"/>
                    <a:pt x="182922" y="132223"/>
                  </a:cubicBezTo>
                  <a:cubicBezTo>
                    <a:pt x="182628" y="130156"/>
                    <a:pt x="179527" y="120559"/>
                    <a:pt x="173621" y="103434"/>
                  </a:cubicBezTo>
                  <a:cubicBezTo>
                    <a:pt x="169488" y="91622"/>
                    <a:pt x="167420" y="83502"/>
                    <a:pt x="167420" y="79073"/>
                  </a:cubicBezTo>
                  <a:cubicBezTo>
                    <a:pt x="167420" y="74644"/>
                    <a:pt x="168897" y="69477"/>
                    <a:pt x="171850" y="63571"/>
                  </a:cubicBezTo>
                  <a:cubicBezTo>
                    <a:pt x="175983" y="57075"/>
                    <a:pt x="180265" y="53237"/>
                    <a:pt x="184694" y="52056"/>
                  </a:cubicBezTo>
                  <a:cubicBezTo>
                    <a:pt x="189123" y="50874"/>
                    <a:pt x="196948" y="50874"/>
                    <a:pt x="208168" y="52056"/>
                  </a:cubicBezTo>
                  <a:cubicBezTo>
                    <a:pt x="224704" y="54418"/>
                    <a:pt x="242126" y="50579"/>
                    <a:pt x="260432" y="40540"/>
                  </a:cubicBezTo>
                  <a:cubicBezTo>
                    <a:pt x="274162" y="33010"/>
                    <a:pt x="283159" y="29301"/>
                    <a:pt x="287422" y="29412"/>
                  </a:cubicBezTo>
                  <a:close/>
                  <a:moveTo>
                    <a:pt x="356544" y="235"/>
                  </a:moveTo>
                  <a:cubicBezTo>
                    <a:pt x="359202" y="1121"/>
                    <a:pt x="367027" y="5993"/>
                    <a:pt x="380018" y="14851"/>
                  </a:cubicBezTo>
                  <a:cubicBezTo>
                    <a:pt x="398916" y="26662"/>
                    <a:pt x="411170" y="36111"/>
                    <a:pt x="416780" y="43197"/>
                  </a:cubicBezTo>
                  <a:cubicBezTo>
                    <a:pt x="422390" y="50284"/>
                    <a:pt x="425195" y="60619"/>
                    <a:pt x="425195" y="74201"/>
                  </a:cubicBezTo>
                  <a:cubicBezTo>
                    <a:pt x="425195" y="90146"/>
                    <a:pt x="417814" y="107567"/>
                    <a:pt x="403050" y="126465"/>
                  </a:cubicBezTo>
                  <a:cubicBezTo>
                    <a:pt x="374703" y="165441"/>
                    <a:pt x="354330" y="205599"/>
                    <a:pt x="341928" y="246937"/>
                  </a:cubicBezTo>
                  <a:cubicBezTo>
                    <a:pt x="336613" y="266425"/>
                    <a:pt x="326869" y="284142"/>
                    <a:pt x="312696" y="300087"/>
                  </a:cubicBezTo>
                  <a:cubicBezTo>
                    <a:pt x="298523" y="316032"/>
                    <a:pt x="291436" y="326957"/>
                    <a:pt x="291436" y="332862"/>
                  </a:cubicBezTo>
                  <a:cubicBezTo>
                    <a:pt x="291436" y="338177"/>
                    <a:pt x="311219" y="354860"/>
                    <a:pt x="350786" y="382911"/>
                  </a:cubicBezTo>
                  <a:cubicBezTo>
                    <a:pt x="390353" y="410962"/>
                    <a:pt x="422538" y="431189"/>
                    <a:pt x="447341" y="443590"/>
                  </a:cubicBezTo>
                  <a:cubicBezTo>
                    <a:pt x="470963" y="455401"/>
                    <a:pt x="495323" y="465293"/>
                    <a:pt x="520422" y="473265"/>
                  </a:cubicBezTo>
                  <a:cubicBezTo>
                    <a:pt x="545521" y="481238"/>
                    <a:pt x="565746" y="485224"/>
                    <a:pt x="581101" y="485224"/>
                  </a:cubicBezTo>
                  <a:cubicBezTo>
                    <a:pt x="599408" y="485224"/>
                    <a:pt x="620520" y="491277"/>
                    <a:pt x="644437" y="503383"/>
                  </a:cubicBezTo>
                  <a:cubicBezTo>
                    <a:pt x="668354" y="515490"/>
                    <a:pt x="679722" y="525972"/>
                    <a:pt x="678541" y="534830"/>
                  </a:cubicBezTo>
                  <a:cubicBezTo>
                    <a:pt x="677951" y="540145"/>
                    <a:pt x="675146" y="543984"/>
                    <a:pt x="670126" y="546346"/>
                  </a:cubicBezTo>
                  <a:cubicBezTo>
                    <a:pt x="665106" y="548708"/>
                    <a:pt x="654919" y="551661"/>
                    <a:pt x="639565" y="555204"/>
                  </a:cubicBezTo>
                  <a:cubicBezTo>
                    <a:pt x="567518" y="569968"/>
                    <a:pt x="523817" y="572330"/>
                    <a:pt x="508463" y="562291"/>
                  </a:cubicBezTo>
                  <a:cubicBezTo>
                    <a:pt x="499014" y="556385"/>
                    <a:pt x="485727" y="551956"/>
                    <a:pt x="468601" y="549004"/>
                  </a:cubicBezTo>
                  <a:cubicBezTo>
                    <a:pt x="435531" y="544279"/>
                    <a:pt x="398621" y="525972"/>
                    <a:pt x="357873" y="494082"/>
                  </a:cubicBezTo>
                  <a:cubicBezTo>
                    <a:pt x="331889" y="473413"/>
                    <a:pt x="310776" y="457616"/>
                    <a:pt x="294536" y="446691"/>
                  </a:cubicBezTo>
                  <a:cubicBezTo>
                    <a:pt x="278296" y="435766"/>
                    <a:pt x="265747" y="427055"/>
                    <a:pt x="256889" y="420559"/>
                  </a:cubicBezTo>
                  <a:cubicBezTo>
                    <a:pt x="238582" y="406976"/>
                    <a:pt x="220865" y="414949"/>
                    <a:pt x="203739" y="444476"/>
                  </a:cubicBezTo>
                  <a:cubicBezTo>
                    <a:pt x="188385" y="470460"/>
                    <a:pt x="163287" y="493787"/>
                    <a:pt x="128444" y="514456"/>
                  </a:cubicBezTo>
                  <a:cubicBezTo>
                    <a:pt x="93602" y="535126"/>
                    <a:pt x="62008" y="545460"/>
                    <a:pt x="33661" y="545460"/>
                  </a:cubicBezTo>
                  <a:lnTo>
                    <a:pt x="0" y="545460"/>
                  </a:lnTo>
                  <a:lnTo>
                    <a:pt x="35433" y="510913"/>
                  </a:lnTo>
                  <a:lnTo>
                    <a:pt x="108957" y="439161"/>
                  </a:lnTo>
                  <a:cubicBezTo>
                    <a:pt x="134940" y="414949"/>
                    <a:pt x="152952" y="394870"/>
                    <a:pt x="162991" y="378925"/>
                  </a:cubicBezTo>
                  <a:cubicBezTo>
                    <a:pt x="171850" y="364752"/>
                    <a:pt x="174359" y="353236"/>
                    <a:pt x="170521" y="344378"/>
                  </a:cubicBezTo>
                  <a:cubicBezTo>
                    <a:pt x="166682" y="335520"/>
                    <a:pt x="152361" y="320756"/>
                    <a:pt x="127558" y="300087"/>
                  </a:cubicBezTo>
                  <a:cubicBezTo>
                    <a:pt x="110432" y="286504"/>
                    <a:pt x="95078" y="270854"/>
                    <a:pt x="81495" y="253138"/>
                  </a:cubicBezTo>
                  <a:cubicBezTo>
                    <a:pt x="67913" y="235421"/>
                    <a:pt x="58464" y="219477"/>
                    <a:pt x="53149" y="205303"/>
                  </a:cubicBezTo>
                  <a:cubicBezTo>
                    <a:pt x="50196" y="197626"/>
                    <a:pt x="52263" y="193788"/>
                    <a:pt x="59350" y="193788"/>
                  </a:cubicBezTo>
                  <a:cubicBezTo>
                    <a:pt x="65846" y="194378"/>
                    <a:pt x="74999" y="199103"/>
                    <a:pt x="86811" y="207961"/>
                  </a:cubicBezTo>
                  <a:cubicBezTo>
                    <a:pt x="99802" y="218000"/>
                    <a:pt x="116486" y="228040"/>
                    <a:pt x="136859" y="238079"/>
                  </a:cubicBezTo>
                  <a:cubicBezTo>
                    <a:pt x="157233" y="248118"/>
                    <a:pt x="173326" y="259339"/>
                    <a:pt x="185137" y="271740"/>
                  </a:cubicBezTo>
                  <a:cubicBezTo>
                    <a:pt x="196948" y="284142"/>
                    <a:pt x="206692" y="290343"/>
                    <a:pt x="214369" y="290343"/>
                  </a:cubicBezTo>
                  <a:cubicBezTo>
                    <a:pt x="219684" y="290343"/>
                    <a:pt x="229871" y="280894"/>
                    <a:pt x="244930" y="261996"/>
                  </a:cubicBezTo>
                  <a:cubicBezTo>
                    <a:pt x="259989" y="243099"/>
                    <a:pt x="273424" y="223315"/>
                    <a:pt x="285235" y="202646"/>
                  </a:cubicBezTo>
                  <a:lnTo>
                    <a:pt x="306495" y="162784"/>
                  </a:lnTo>
                  <a:cubicBezTo>
                    <a:pt x="312991" y="152744"/>
                    <a:pt x="323326" y="132075"/>
                    <a:pt x="337499" y="100776"/>
                  </a:cubicBezTo>
                  <a:cubicBezTo>
                    <a:pt x="347538" y="80107"/>
                    <a:pt x="353296" y="65934"/>
                    <a:pt x="354772" y="58256"/>
                  </a:cubicBezTo>
                  <a:cubicBezTo>
                    <a:pt x="356249" y="50579"/>
                    <a:pt x="355511" y="42016"/>
                    <a:pt x="352558" y="32567"/>
                  </a:cubicBezTo>
                  <a:cubicBezTo>
                    <a:pt x="347833" y="18394"/>
                    <a:pt x="346357" y="9241"/>
                    <a:pt x="348129" y="5107"/>
                  </a:cubicBezTo>
                  <a:cubicBezTo>
                    <a:pt x="351081" y="973"/>
                    <a:pt x="353887" y="-651"/>
                    <a:pt x="356544" y="235"/>
                  </a:cubicBezTo>
                  <a:close/>
                </a:path>
              </a:pathLst>
            </a:custGeom>
            <a:gradFill>
              <a:gsLst>
                <a:gs pos="67000">
                  <a:schemeClr val="accent5"/>
                </a:gs>
                <a:gs pos="39000">
                  <a:schemeClr val="accent5"/>
                </a:gs>
                <a:gs pos="0">
                  <a:schemeClr val="accent6"/>
                </a:gs>
                <a:gs pos="99000">
                  <a:schemeClr val="accent6"/>
                </a:gs>
              </a:gsLst>
              <a:path path="rect">
                <a:fillToRect l="100000" t="100000"/>
              </a:path>
            </a:gradFill>
            <a:ln>
              <a:noFill/>
            </a:ln>
            <a:effectLst>
              <a:outerShdw blurRad="50800" dist="38100" dir="5400000" rotWithShape="0">
                <a:schemeClr val="accent4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10570" b="1">
                  <a:gradFill flip="none" rotWithShape="1">
                    <a:gsLst>
                      <a:gs pos="67000">
                        <a:srgbClr val="EB2711"/>
                      </a:gs>
                      <a:gs pos="39000">
                        <a:srgbClr val="EB2711"/>
                      </a:gs>
                      <a:gs pos="0">
                        <a:srgbClr val="EC6419"/>
                      </a:gs>
                      <a:gs pos="99000">
                        <a:srgbClr val="EC6419"/>
                      </a:gs>
                    </a:gsLst>
                    <a:path path="rect">
                      <a:fillToRect l="100000" t="100000"/>
                    </a:path>
                    <a:tileRect r="-100000" b="-100000"/>
                  </a:gra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</a:defRPr>
              </a:lvl1pPr>
            </a:lstStyle>
            <a:p>
              <a:endParaRPr lang="zh-CN" altLang="en-US" sz="6960" b="0" dirty="0">
                <a:gradFill>
                  <a:gsLst>
                    <a:gs pos="67000">
                      <a:schemeClr val="accent5"/>
                    </a:gs>
                    <a:gs pos="39000">
                      <a:schemeClr val="accent5"/>
                    </a:gs>
                    <a:gs pos="0">
                      <a:schemeClr val="accent6"/>
                    </a:gs>
                    <a:gs pos="99000">
                      <a:schemeClr val="accent6"/>
                    </a:gs>
                  </a:gsLst>
                  <a:path path="rect">
                    <a:fillToRect l="100000" t="100000"/>
                  </a:path>
                </a:gradFill>
                <a:effectLst>
                  <a:outerShdw blurRad="50800" dist="38100" dir="5400000" rotWithShape="0">
                    <a:schemeClr val="accent4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167DCD3-23CE-6668-B15A-332E12929F8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16200000" flipH="1">
              <a:off x="3536510" y="-833189"/>
              <a:ext cx="221531" cy="4235726"/>
            </a:xfrm>
            <a:custGeom>
              <a:avLst/>
              <a:gdLst>
                <a:gd name="connsiteX0" fmla="*/ 0 w 221531"/>
                <a:gd name="connsiteY0" fmla="*/ 0 h 4235726"/>
                <a:gd name="connsiteX1" fmla="*/ 0 w 221531"/>
                <a:gd name="connsiteY1" fmla="*/ 4235726 h 4235726"/>
                <a:gd name="connsiteX2" fmla="*/ 221531 w 221531"/>
                <a:gd name="connsiteY2" fmla="*/ 4235726 h 4235726"/>
                <a:gd name="connsiteX3" fmla="*/ 221531 w 221531"/>
                <a:gd name="connsiteY3" fmla="*/ 0 h 4235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531" h="4235726">
                  <a:moveTo>
                    <a:pt x="0" y="0"/>
                  </a:moveTo>
                  <a:lnTo>
                    <a:pt x="0" y="4235726"/>
                  </a:lnTo>
                  <a:lnTo>
                    <a:pt x="221531" y="4235726"/>
                  </a:lnTo>
                  <a:lnTo>
                    <a:pt x="22153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alpha val="20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scene3d>
              <a:camera prst="perspectiveLeft">
                <a:rot lat="0" lon="2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pic>
          <p:nvPicPr>
            <p:cNvPr id="17" name="香香8-8">
              <a:extLst>
                <a:ext uri="{FF2B5EF4-FFF2-40B4-BE49-F238E27FC236}">
                  <a16:creationId xmlns:a16="http://schemas.microsoft.com/office/drawing/2014/main" id="{27618D2E-908D-528D-9A73-EC1D06A7EDD2}"/>
                </a:ext>
              </a:extLst>
            </p:cNvPr>
            <p:cNvPicPr/>
            <p:nvPr/>
          </p:nvPicPr>
          <p:blipFill>
            <a:blip r:embed="rId2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87239" y="241821"/>
              <a:ext cx="1347561" cy="1347561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6A780DE7-4FCF-85A3-2C50-2B4DE0EE5A20}"/>
                </a:ext>
              </a:extLst>
            </p:cNvPr>
            <p:cNvGrpSpPr/>
            <p:nvPr/>
          </p:nvGrpSpPr>
          <p:grpSpPr>
            <a:xfrm rot="20172725" flipH="1">
              <a:off x="408690" y="785198"/>
              <a:ext cx="960165" cy="596477"/>
              <a:chOff x="10210077" y="3963807"/>
              <a:chExt cx="960165" cy="596477"/>
            </a:xfrm>
          </p:grpSpPr>
          <p:pic>
            <p:nvPicPr>
              <p:cNvPr id="19" name="香香8-9">
                <a:extLst>
                  <a:ext uri="{FF2B5EF4-FFF2-40B4-BE49-F238E27FC236}">
                    <a16:creationId xmlns:a16="http://schemas.microsoft.com/office/drawing/2014/main" id="{A7E0223D-439C-3DD1-D153-C93CD7CE53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7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 rot="20027779" flipH="1">
                <a:off x="10210077" y="4027496"/>
                <a:ext cx="426231" cy="532788"/>
              </a:xfrm>
              <a:prstGeom prst="rect">
                <a:avLst/>
              </a:prstGeom>
              <a:effectLst/>
            </p:spPr>
          </p:pic>
          <p:pic>
            <p:nvPicPr>
              <p:cNvPr id="20" name="香香8-10">
                <a:extLst>
                  <a:ext uri="{FF2B5EF4-FFF2-40B4-BE49-F238E27FC236}">
                    <a16:creationId xmlns:a16="http://schemas.microsoft.com/office/drawing/2014/main" id="{609314F2-E354-0EAC-0419-CC3CA6DACB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0716322" y="3963807"/>
                <a:ext cx="453920" cy="453920"/>
              </a:xfrm>
              <a:custGeom>
                <a:avLst/>
                <a:gdLst>
                  <a:gd name="connsiteX0" fmla="*/ 0 w 521747"/>
                  <a:gd name="connsiteY0" fmla="*/ 0 h 521747"/>
                  <a:gd name="connsiteX1" fmla="*/ 521747 w 521747"/>
                  <a:gd name="connsiteY1" fmla="*/ 0 h 521747"/>
                  <a:gd name="connsiteX2" fmla="*/ 521747 w 521747"/>
                  <a:gd name="connsiteY2" fmla="*/ 521747 h 521747"/>
                  <a:gd name="connsiteX3" fmla="*/ 0 w 521747"/>
                  <a:gd name="connsiteY3" fmla="*/ 521747 h 521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1747" h="521747">
                    <a:moveTo>
                      <a:pt x="0" y="0"/>
                    </a:moveTo>
                    <a:lnTo>
                      <a:pt x="521747" y="0"/>
                    </a:lnTo>
                    <a:lnTo>
                      <a:pt x="521747" y="521747"/>
                    </a:lnTo>
                    <a:lnTo>
                      <a:pt x="0" y="521747"/>
                    </a:lnTo>
                    <a:close/>
                  </a:path>
                </a:pathLst>
              </a:custGeom>
              <a:effectLst/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Wide&quot;,&quot;Name&quot;:&quot;GuidesStyle_Wide&quot;,&quot;Kind&quot;:&quot;System&quot;,&quot;OldGuidesSetting&quot;:{&quot;HeaderHeight&quot;:15.0,&quot;FooterHeight&quot;:9.0,&quot;SideMargin&quot;:5.5,&quot;TopMargin&quot;:0.0,&quot;BottomMargin&quot;:0.0,&quot;IntervalMargin&quot;:2.5}}"/>
  <p:tag name="COMMONDATA" val="eyJoZGlkIjoiZGFlMTY2NjliZDg1OGIxNmFlMzgxM2Q1MGZiOWU1MW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198304"/>
  <p:tag name="SHADOWSIZE" val="10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198304"/>
  <p:tag name="SHADOWSIZE" val="10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777967"/>
  <p:tag name="SHADOWSIZE" val="10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777967"/>
  <p:tag name="SHADOWSIZE" val="10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53.7,&quot;left&quot;:50.55,&quot;top&quot;:174.95,&quot;width&quot;:859.9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198304"/>
  <p:tag name="SHADOWSIZE" val="10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198304"/>
  <p:tag name="SHADOWSIZE" val="10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5.198304"/>
  <p:tag name="SHADOWSIZE" val="10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Z '" val="-2.147484E+0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_BRIGHTNESS" val="0.3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1_Office 主题​​">
  <a:themeElements>
    <a:clrScheme name="答辩">
      <a:dk1>
        <a:srgbClr val="323232"/>
      </a:dk1>
      <a:lt1>
        <a:srgbClr val="FFFFFF"/>
      </a:lt1>
      <a:dk2>
        <a:srgbClr val="000000"/>
      </a:dk2>
      <a:lt2>
        <a:srgbClr val="FFFFFF"/>
      </a:lt2>
      <a:accent1>
        <a:srgbClr val="EB2711"/>
      </a:accent1>
      <a:accent2>
        <a:srgbClr val="C7210F"/>
      </a:accent2>
      <a:accent3>
        <a:srgbClr val="EC6419"/>
      </a:accent3>
      <a:accent4>
        <a:srgbClr val="C00000"/>
      </a:accent4>
      <a:accent5>
        <a:srgbClr val="EB2711"/>
      </a:accent5>
      <a:accent6>
        <a:srgbClr val="EC6419"/>
      </a:accent6>
      <a:hlink>
        <a:srgbClr val="000000"/>
      </a:hlink>
      <a:folHlink>
        <a:srgbClr val="000000"/>
      </a:folHlink>
    </a:clrScheme>
    <a:fontScheme name="OPPOSans H 字体">
      <a:majorFont>
        <a:latin typeface="OPPOSans B "/>
        <a:ea typeface="OPPOSans B "/>
        <a:cs typeface=""/>
      </a:majorFont>
      <a:minorFont>
        <a:latin typeface="OPPOSans L"/>
        <a:ea typeface="OPPOSans L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OPPOSans B"/>
        <a:ea typeface=""/>
        <a:cs typeface=""/>
        <a:font script="Jpan" typeface="游ゴシック"/>
        <a:font script="Hang" typeface="맑은 고딕"/>
        <a:font script="Hans" typeface="OPPOSans B"/>
        <a:font script="Hant" typeface="新細明體"/>
        <a:font script="Arab" typeface="OPPOSans B"/>
        <a:font script="Hebr" typeface="OPPOSans B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OPPOSans B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OPPOSans B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OPPOSans B"/>
        <a:ea typeface=""/>
        <a:cs typeface=""/>
        <a:font script="Jpan" typeface="ＭＳ Ｐゴシック"/>
        <a:font script="Hang" typeface="맑은 고딕"/>
        <a:font script="Hans" typeface="OPPOSans B"/>
        <a:font script="Hant" typeface="新細明體"/>
        <a:font script="Arab" typeface="OPPOSans B"/>
        <a:font script="Hebr" typeface="OPPOSans B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OPPOSans B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1051</Words>
  <Application>Microsoft Office PowerPoint</Application>
  <PresentationFormat>宽屏</PresentationFormat>
  <Paragraphs>141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OPPOSans B</vt:lpstr>
      <vt:lpstr>OPPOSans L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jingtao hu</cp:lastModifiedBy>
  <cp:revision>1</cp:revision>
  <dcterms:created xsi:type="dcterms:W3CDTF">2023-04-08T07:25:00Z</dcterms:created>
  <dcterms:modified xsi:type="dcterms:W3CDTF">2024-09-15T02:32:15Z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B128B3AE3E684D8AAC84AA182D2B77D3_12</vt:lpwstr>
  </property>
  <property fmtid="{D5CDD505-2E9C-101B-9397-08002B2CF9AE}" pid="3" name="KSOProductBuildVer">
    <vt:lpwstr>2052-12.1.0.16417</vt:lpwstr>
  </property>
</Properties>
</file>