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1145" r:id="rId2"/>
    <p:sldId id="1146" r:id="rId3"/>
    <p:sldId id="1147" r:id="rId4"/>
    <p:sldId id="1153" r:id="rId5"/>
    <p:sldId id="1161" r:id="rId6"/>
    <p:sldId id="1154" r:id="rId7"/>
    <p:sldId id="1148" r:id="rId8"/>
    <p:sldId id="1155" r:id="rId9"/>
    <p:sldId id="1156" r:id="rId10"/>
    <p:sldId id="1162" r:id="rId11"/>
    <p:sldId id="1149" r:id="rId12"/>
    <p:sldId id="1157" r:id="rId13"/>
    <p:sldId id="1165" r:id="rId14"/>
    <p:sldId id="1158" r:id="rId15"/>
    <p:sldId id="1163" r:id="rId16"/>
    <p:sldId id="1150" r:id="rId17"/>
    <p:sldId id="1159" r:id="rId18"/>
    <p:sldId id="1166" r:id="rId19"/>
    <p:sldId id="1164" r:id="rId20"/>
    <p:sldId id="1160" r:id="rId21"/>
    <p:sldId id="115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9895"/>
    <a:srgbClr val="416E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14" d="100"/>
          <a:sy n="114" d="100"/>
        </p:scale>
        <p:origin x="474"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416E83"/>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FC7-47D9-9894-704914E87824}"/>
            </c:ext>
          </c:extLst>
        </c:ser>
        <c:ser>
          <c:idx val="2"/>
          <c:order val="1"/>
          <c:tx>
            <c:strRef>
              <c:f>Sheet1!$D$1</c:f>
              <c:strCache>
                <c:ptCount val="1"/>
                <c:pt idx="0">
                  <c:v>系列 3</c:v>
                </c:pt>
              </c:strCache>
            </c:strRef>
          </c:tx>
          <c:spPr>
            <a:solidFill>
              <a:srgbClr val="D99895"/>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1-4FC7-47D9-9894-704914E87824}"/>
            </c:ext>
          </c:extLst>
        </c:ser>
        <c:dLbls>
          <c:showLegendKey val="0"/>
          <c:showVal val="0"/>
          <c:showCatName val="0"/>
          <c:showSerName val="0"/>
          <c:showPercent val="0"/>
          <c:showBubbleSize val="0"/>
        </c:dLbls>
        <c:gapWidth val="219"/>
        <c:overlap val="-27"/>
        <c:axId val="418100456"/>
        <c:axId val="418100848"/>
      </c:barChart>
      <c:catAx>
        <c:axId val="418100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字魂36号-正文宋楷" panose="02000000000000000000" pitchFamily="2" charset="-122"/>
                <a:ea typeface="字魂36号-正文宋楷" panose="02000000000000000000" pitchFamily="2" charset="-122"/>
                <a:cs typeface="+mn-cs"/>
                <a:sym typeface="字魂36号-正文宋楷" panose="02000000000000000000" pitchFamily="2" charset="-122"/>
              </a:defRPr>
            </a:pPr>
            <a:endParaRPr lang="zh-CN"/>
          </a:p>
        </c:txPr>
        <c:crossAx val="418100848"/>
        <c:crosses val="autoZero"/>
        <c:auto val="1"/>
        <c:lblAlgn val="ctr"/>
        <c:lblOffset val="100"/>
        <c:noMultiLvlLbl val="0"/>
      </c:catAx>
      <c:valAx>
        <c:axId val="4181008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字魂36号-正文宋楷" panose="02000000000000000000" pitchFamily="2" charset="-122"/>
                <a:ea typeface="字魂36号-正文宋楷" panose="02000000000000000000" pitchFamily="2" charset="-122"/>
                <a:cs typeface="+mn-cs"/>
                <a:sym typeface="字魂36号-正文宋楷" panose="02000000000000000000" pitchFamily="2" charset="-122"/>
              </a:defRPr>
            </a:pPr>
            <a:endParaRPr lang="zh-CN"/>
          </a:p>
        </c:txPr>
        <c:crossAx val="4181004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latin typeface="字魂36号-正文宋楷" panose="02000000000000000000" pitchFamily="2" charset="-122"/>
          <a:ea typeface="字魂36号-正文宋楷" panose="02000000000000000000" pitchFamily="2" charset="-122"/>
          <a:sym typeface="字魂36号-正文宋楷" panose="02000000000000000000" pitchFamily="2"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873C155-56FF-4F32-AAED-DDE37547B24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7EE0212-9CFA-47DD-801B-A8A2B9BE11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744BBF1-C1A9-41E3-B28A-FB70CE435E72}"/>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5" name="页脚占位符 4">
            <a:extLst>
              <a:ext uri="{FF2B5EF4-FFF2-40B4-BE49-F238E27FC236}">
                <a16:creationId xmlns:a16="http://schemas.microsoft.com/office/drawing/2014/main" xmlns="" id="{25D16DD0-5098-43C6-8378-4A1264EA99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11433A1-E4C0-4D08-BBD4-4965A3438032}"/>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014380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84CC03-6C0D-44C0-BCCE-D35EDB3E393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86E6B29C-BBC3-4052-824D-26A69D2EA07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1DDAF53-7A36-4A67-833F-CF4C85BD2591}"/>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5" name="页脚占位符 4">
            <a:extLst>
              <a:ext uri="{FF2B5EF4-FFF2-40B4-BE49-F238E27FC236}">
                <a16:creationId xmlns:a16="http://schemas.microsoft.com/office/drawing/2014/main" xmlns="" id="{7FF96837-721E-4848-B32B-C07A7B778A3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9624EDB-55F5-4F9A-894C-79B216032C53}"/>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722864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4609E61-5519-4504-B4B8-3ACE374940C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CBCFF50-C0B3-41B5-A717-15E32B28046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C53D8A2-BE20-40D5-9FE4-322D49179C3E}"/>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5" name="页脚占位符 4">
            <a:extLst>
              <a:ext uri="{FF2B5EF4-FFF2-40B4-BE49-F238E27FC236}">
                <a16:creationId xmlns:a16="http://schemas.microsoft.com/office/drawing/2014/main" xmlns="" id="{3A7180B4-198C-4B10-97EE-30347CBDB6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F1C19D6-7FE8-430B-BF55-4DDCAE29B72B}"/>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404799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211793-1EF0-4C94-8C52-1B047DF5C25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3B370EF-E48E-40D9-A33D-5EF7D36F7FA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BFCBDB4-BE62-45CD-A62E-73F452006E9D}"/>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5" name="页脚占位符 4">
            <a:extLst>
              <a:ext uri="{FF2B5EF4-FFF2-40B4-BE49-F238E27FC236}">
                <a16:creationId xmlns:a16="http://schemas.microsoft.com/office/drawing/2014/main" xmlns="" id="{1BEC7B0C-B490-4B40-B309-FCCE6AC9CE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7D73313-339F-4D4D-8334-6DE224A83B21}"/>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428946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80DD6C-3E23-4373-AA4B-839ACA3A984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8F236B1-E98D-4CE6-9E77-FC83920FA2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1443A71C-6C99-4BBF-9637-3A85A44103D2}"/>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5" name="页脚占位符 4">
            <a:extLst>
              <a:ext uri="{FF2B5EF4-FFF2-40B4-BE49-F238E27FC236}">
                <a16:creationId xmlns:a16="http://schemas.microsoft.com/office/drawing/2014/main" xmlns="" id="{4C29B7E9-CFF8-4BDC-B260-C0083FE202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79E9578-9DA6-4EA8-B292-06292D820842}"/>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506462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B96EF9-6E9A-40D4-9E74-D2691BA9806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721701D-B1E7-4ECF-B84D-97E1B53F162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4CE6AC56-EA91-4248-AF2E-6E3E6F53DB8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C40B5B49-DB8C-4276-BBCE-0AFE36D63FBF}"/>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6" name="页脚占位符 5">
            <a:extLst>
              <a:ext uri="{FF2B5EF4-FFF2-40B4-BE49-F238E27FC236}">
                <a16:creationId xmlns:a16="http://schemas.microsoft.com/office/drawing/2014/main" xmlns="" id="{05A45831-BB29-4078-B699-3D0552F5F50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B751A2D-5CB8-4538-870B-48BA984F7557}"/>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2291313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D3F765-2C0C-497E-9302-78ED1E771C0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E911D16-80E5-448A-ADFF-E7EA4BF7E3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AAAA3171-A717-4FB2-A78A-72422915460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9702C0DB-FFB0-4A09-AAC5-44409ABAE1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9A40D0F3-43FF-4285-B285-6D5462E8E56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BFFA4DF3-BC67-4BC2-8B1A-797CDB86F477}"/>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8" name="页脚占位符 7">
            <a:extLst>
              <a:ext uri="{FF2B5EF4-FFF2-40B4-BE49-F238E27FC236}">
                <a16:creationId xmlns:a16="http://schemas.microsoft.com/office/drawing/2014/main" xmlns="" id="{8037C310-E8D2-4125-B0E7-441D7693982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6C76232-DCC9-449B-919A-E6FB002C0F21}"/>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141326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770129-9C42-4CE6-88E5-D9B46AC7A07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29E403-F137-495D-BEA5-57F356013B1B}"/>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4" name="页脚占位符 3">
            <a:extLst>
              <a:ext uri="{FF2B5EF4-FFF2-40B4-BE49-F238E27FC236}">
                <a16:creationId xmlns:a16="http://schemas.microsoft.com/office/drawing/2014/main" xmlns="" id="{BFA49200-2583-459F-861F-795A373014E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E56B3233-D488-4810-9084-D3874B36CC7A}"/>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907875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7FC0369-095C-46FE-9070-7F239C8B4E7B}"/>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3" name="页脚占位符 2">
            <a:extLst>
              <a:ext uri="{FF2B5EF4-FFF2-40B4-BE49-F238E27FC236}">
                <a16:creationId xmlns:a16="http://schemas.microsoft.com/office/drawing/2014/main" xmlns="" id="{63BB1FE3-4379-42FA-AE12-E9FAC347BA5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747A950-D2CF-4882-B33B-26FC2E0E650C}"/>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589182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FE171C-FF10-457C-9EE0-14E615A033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359FE07-512C-45B5-A077-98B8BE7238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1F5A3D61-19B8-444A-98B6-7B3590DF6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B0A17E40-27BB-427C-9CF3-91FD36F519BD}"/>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6" name="页脚占位符 5">
            <a:extLst>
              <a:ext uri="{FF2B5EF4-FFF2-40B4-BE49-F238E27FC236}">
                <a16:creationId xmlns:a16="http://schemas.microsoft.com/office/drawing/2014/main" xmlns="" id="{DACCE065-CECD-4FB7-9E63-3254C2A943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90FFA75-DF30-455F-9D27-53F46C14416C}"/>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895658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85A7027-6618-46DF-B6F4-F0B07460F23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5CF293AC-D6B0-4B5E-A482-4B06C2BB3A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99A462A-6193-4C23-882B-13707D58CE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CC92953D-7988-4831-96AF-4AC88CB0F053}"/>
              </a:ext>
            </a:extLst>
          </p:cNvPr>
          <p:cNvSpPr>
            <a:spLocks noGrp="1"/>
          </p:cNvSpPr>
          <p:nvPr>
            <p:ph type="dt" sz="half" idx="10"/>
          </p:nvPr>
        </p:nvSpPr>
        <p:spPr/>
        <p:txBody>
          <a:bodyPr/>
          <a:lstStyle/>
          <a:p>
            <a:fld id="{CED5C3AC-9582-40C9-B0E8-7574576F7236}" type="datetimeFigureOut">
              <a:rPr lang="zh-CN" altLang="en-US" smtClean="0"/>
              <a:t>2021/1/18</a:t>
            </a:fld>
            <a:endParaRPr lang="zh-CN" altLang="en-US"/>
          </a:p>
        </p:txBody>
      </p:sp>
      <p:sp>
        <p:nvSpPr>
          <p:cNvPr id="6" name="页脚占位符 5">
            <a:extLst>
              <a:ext uri="{FF2B5EF4-FFF2-40B4-BE49-F238E27FC236}">
                <a16:creationId xmlns:a16="http://schemas.microsoft.com/office/drawing/2014/main" xmlns="" id="{6514B8C5-514C-450C-853E-58E9EBD7B2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7134798-2219-4EC4-88E8-8A0F6EE8DFF9}"/>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225700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31DF4AB-E4D9-4A67-99EE-D0D08A44E8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7F58EC1-37A4-486B-ABA5-523BA7C739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C7107FB-FB9B-4D94-AEE5-FA37BAB4B2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D5C3AC-9582-40C9-B0E8-7574576F7236}" type="datetimeFigureOut">
              <a:rPr lang="zh-CN" altLang="en-US" smtClean="0"/>
              <a:t>2021/1/18</a:t>
            </a:fld>
            <a:endParaRPr lang="zh-CN" altLang="en-US"/>
          </a:p>
        </p:txBody>
      </p:sp>
      <p:sp>
        <p:nvSpPr>
          <p:cNvPr id="5" name="页脚占位符 4">
            <a:extLst>
              <a:ext uri="{FF2B5EF4-FFF2-40B4-BE49-F238E27FC236}">
                <a16:creationId xmlns:a16="http://schemas.microsoft.com/office/drawing/2014/main" xmlns="" id="{5B488404-F7E7-4ABA-8605-68AD58BCC3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EE1951D-A63D-4D78-A981-9EEA506D4E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9634785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9566D51-ABD2-43DD-8570-6690DBCF203E}"/>
              </a:ext>
            </a:extLst>
          </p:cNvPr>
          <p:cNvGrpSpPr/>
          <p:nvPr/>
        </p:nvGrpSpPr>
        <p:grpSpPr>
          <a:xfrm>
            <a:off x="-1319043" y="-1857835"/>
            <a:ext cx="4071239" cy="5012813"/>
            <a:chOff x="-1301851" y="-1938792"/>
            <a:chExt cx="4071239" cy="5012813"/>
          </a:xfrm>
        </p:grpSpPr>
        <p:sp>
          <p:nvSpPr>
            <p:cNvPr id="4" name="任意多边形: 形状 3">
              <a:extLst>
                <a:ext uri="{FF2B5EF4-FFF2-40B4-BE49-F238E27FC236}">
                  <a16:creationId xmlns:a16="http://schemas.microsoft.com/office/drawing/2014/main" xmlns="" id="{97DA95F3-2605-4BAA-911E-66EC54A4F3F6}"/>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任意多边形: 形状 4">
              <a:extLst>
                <a:ext uri="{FF2B5EF4-FFF2-40B4-BE49-F238E27FC236}">
                  <a16:creationId xmlns:a16="http://schemas.microsoft.com/office/drawing/2014/main" xmlns="" id="{41435E8B-7158-49A3-9684-99460376ECA6}"/>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椭圆 6">
              <a:extLst>
                <a:ext uri="{FF2B5EF4-FFF2-40B4-BE49-F238E27FC236}">
                  <a16:creationId xmlns:a16="http://schemas.microsoft.com/office/drawing/2014/main" xmlns="" id="{37DE3B4B-7219-4B71-B38B-3D491BC008D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椭圆 7">
              <a:extLst>
                <a:ext uri="{FF2B5EF4-FFF2-40B4-BE49-F238E27FC236}">
                  <a16:creationId xmlns:a16="http://schemas.microsoft.com/office/drawing/2014/main" xmlns="" id="{C7FB4F8B-D016-4408-AEAB-5BDDCCF2539F}"/>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5" name="组合 34">
              <a:extLst>
                <a:ext uri="{FF2B5EF4-FFF2-40B4-BE49-F238E27FC236}">
                  <a16:creationId xmlns:a16="http://schemas.microsoft.com/office/drawing/2014/main" xmlns="" id="{0EC9EBCA-C816-4672-B8D7-8C4AEFE1D707}"/>
                </a:ext>
              </a:extLst>
            </p:cNvPr>
            <p:cNvGrpSpPr/>
            <p:nvPr/>
          </p:nvGrpSpPr>
          <p:grpSpPr>
            <a:xfrm>
              <a:off x="1196044" y="-225818"/>
              <a:ext cx="771620" cy="717994"/>
              <a:chOff x="5421698" y="2576697"/>
              <a:chExt cx="2081399" cy="1936747"/>
            </a:xfrm>
            <a:solidFill>
              <a:srgbClr val="D99895"/>
            </a:solidFill>
          </p:grpSpPr>
          <p:sp>
            <p:nvSpPr>
              <p:cNvPr id="12" name="椭圆 11">
                <a:extLst>
                  <a:ext uri="{FF2B5EF4-FFF2-40B4-BE49-F238E27FC236}">
                    <a16:creationId xmlns:a16="http://schemas.microsoft.com/office/drawing/2014/main" xmlns="" id="{B6AED5CD-BC38-4D75-9FDF-90041607D1A1}"/>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椭圆 18">
                <a:extLst>
                  <a:ext uri="{FF2B5EF4-FFF2-40B4-BE49-F238E27FC236}">
                    <a16:creationId xmlns:a16="http://schemas.microsoft.com/office/drawing/2014/main" xmlns="" id="{AAA93382-EF4D-4A73-B9C8-58C28EF694A9}"/>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椭圆 19">
                <a:extLst>
                  <a:ext uri="{FF2B5EF4-FFF2-40B4-BE49-F238E27FC236}">
                    <a16:creationId xmlns:a16="http://schemas.microsoft.com/office/drawing/2014/main" xmlns="" id="{6409D21C-87B5-4E80-AC25-C80C720B4F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1" name="椭圆 20">
                <a:extLst>
                  <a:ext uri="{FF2B5EF4-FFF2-40B4-BE49-F238E27FC236}">
                    <a16:creationId xmlns:a16="http://schemas.microsoft.com/office/drawing/2014/main" xmlns="" id="{57F4DBE4-8035-45C1-8D11-A4DCEC3857C7}"/>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椭圆 21">
                <a:extLst>
                  <a:ext uri="{FF2B5EF4-FFF2-40B4-BE49-F238E27FC236}">
                    <a16:creationId xmlns:a16="http://schemas.microsoft.com/office/drawing/2014/main" xmlns="" id="{D7241907-FC59-40E8-9AE5-DD5A1E29D5C7}"/>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91477FFF-0A13-44CB-BD5B-34F101825F4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椭圆 23">
                <a:extLst>
                  <a:ext uri="{FF2B5EF4-FFF2-40B4-BE49-F238E27FC236}">
                    <a16:creationId xmlns:a16="http://schemas.microsoft.com/office/drawing/2014/main" xmlns="" id="{57B38BA8-E7A7-4DEE-BC0D-77881F1F5506}"/>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椭圆 24">
                <a:extLst>
                  <a:ext uri="{FF2B5EF4-FFF2-40B4-BE49-F238E27FC236}">
                    <a16:creationId xmlns:a16="http://schemas.microsoft.com/office/drawing/2014/main" xmlns="" id="{D08786F2-00BC-4371-BECB-5B2070F56B34}"/>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椭圆 25">
                <a:extLst>
                  <a:ext uri="{FF2B5EF4-FFF2-40B4-BE49-F238E27FC236}">
                    <a16:creationId xmlns:a16="http://schemas.microsoft.com/office/drawing/2014/main" xmlns="" id="{2102B418-5175-4A22-A7F5-24965BE44212}"/>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椭圆 26">
                <a:extLst>
                  <a:ext uri="{FF2B5EF4-FFF2-40B4-BE49-F238E27FC236}">
                    <a16:creationId xmlns:a16="http://schemas.microsoft.com/office/drawing/2014/main" xmlns="" id="{1D87159F-BCD6-45AC-86FF-23BB01643AF2}"/>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椭圆 27">
                <a:extLst>
                  <a:ext uri="{FF2B5EF4-FFF2-40B4-BE49-F238E27FC236}">
                    <a16:creationId xmlns:a16="http://schemas.microsoft.com/office/drawing/2014/main" xmlns="" id="{0885BF8B-8A93-446B-B256-B741D139F8E4}"/>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椭圆 28">
                <a:extLst>
                  <a:ext uri="{FF2B5EF4-FFF2-40B4-BE49-F238E27FC236}">
                    <a16:creationId xmlns:a16="http://schemas.microsoft.com/office/drawing/2014/main" xmlns="" id="{A4C428D8-AA37-4EA0-9A89-F8978ABE1765}"/>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椭圆 29">
                <a:extLst>
                  <a:ext uri="{FF2B5EF4-FFF2-40B4-BE49-F238E27FC236}">
                    <a16:creationId xmlns:a16="http://schemas.microsoft.com/office/drawing/2014/main" xmlns="" id="{87287855-B065-4053-8836-0E54AF27F471}"/>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椭圆 30">
                <a:extLst>
                  <a:ext uri="{FF2B5EF4-FFF2-40B4-BE49-F238E27FC236}">
                    <a16:creationId xmlns:a16="http://schemas.microsoft.com/office/drawing/2014/main" xmlns="" id="{2CAFA86B-E7F2-43AE-B784-0528B56C9117}"/>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2" name="椭圆 31">
                <a:extLst>
                  <a:ext uri="{FF2B5EF4-FFF2-40B4-BE49-F238E27FC236}">
                    <a16:creationId xmlns:a16="http://schemas.microsoft.com/office/drawing/2014/main" xmlns="" id="{53DDC6AC-49AF-4FA9-B028-5E25FB82E5DA}"/>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3" name="椭圆 32">
                <a:extLst>
                  <a:ext uri="{FF2B5EF4-FFF2-40B4-BE49-F238E27FC236}">
                    <a16:creationId xmlns:a16="http://schemas.microsoft.com/office/drawing/2014/main" xmlns="" id="{A8B3231A-CDEA-446D-AD6B-A52E34F9F77F}"/>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椭圆 33">
                <a:extLst>
                  <a:ext uri="{FF2B5EF4-FFF2-40B4-BE49-F238E27FC236}">
                    <a16:creationId xmlns:a16="http://schemas.microsoft.com/office/drawing/2014/main" xmlns="" id="{04C84DA1-128B-4C2F-A27A-2C78EEDE1116}"/>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36" name="组合 35">
              <a:extLst>
                <a:ext uri="{FF2B5EF4-FFF2-40B4-BE49-F238E27FC236}">
                  <a16:creationId xmlns:a16="http://schemas.microsoft.com/office/drawing/2014/main" xmlns="" id="{AE27EB34-B613-4D08-9065-E72C4DC98A3A}"/>
                </a:ext>
              </a:extLst>
            </p:cNvPr>
            <p:cNvGrpSpPr/>
            <p:nvPr/>
          </p:nvGrpSpPr>
          <p:grpSpPr>
            <a:xfrm>
              <a:off x="-304463" y="2356027"/>
              <a:ext cx="771620" cy="717994"/>
              <a:chOff x="5421698" y="2576697"/>
              <a:chExt cx="2081399" cy="1936747"/>
            </a:xfrm>
            <a:solidFill>
              <a:srgbClr val="416E83"/>
            </a:solidFill>
          </p:grpSpPr>
          <p:sp>
            <p:nvSpPr>
              <p:cNvPr id="37" name="椭圆 36">
                <a:extLst>
                  <a:ext uri="{FF2B5EF4-FFF2-40B4-BE49-F238E27FC236}">
                    <a16:creationId xmlns:a16="http://schemas.microsoft.com/office/drawing/2014/main" xmlns="" id="{B566CBBB-5763-47E6-9E88-5D1AF93A36F2}"/>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8" name="椭圆 37">
                <a:extLst>
                  <a:ext uri="{FF2B5EF4-FFF2-40B4-BE49-F238E27FC236}">
                    <a16:creationId xmlns:a16="http://schemas.microsoft.com/office/drawing/2014/main" xmlns="" id="{92CF12AE-E2D4-47EA-938D-3FFF232D200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9" name="椭圆 38">
                <a:extLst>
                  <a:ext uri="{FF2B5EF4-FFF2-40B4-BE49-F238E27FC236}">
                    <a16:creationId xmlns:a16="http://schemas.microsoft.com/office/drawing/2014/main" xmlns="" id="{B0AC9DBB-6E75-4DED-98A9-F63D8677AB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椭圆 39">
                <a:extLst>
                  <a:ext uri="{FF2B5EF4-FFF2-40B4-BE49-F238E27FC236}">
                    <a16:creationId xmlns:a16="http://schemas.microsoft.com/office/drawing/2014/main" xmlns="" id="{F614769F-C6A1-46A4-868E-4A91E3C9535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椭圆 40">
                <a:extLst>
                  <a:ext uri="{FF2B5EF4-FFF2-40B4-BE49-F238E27FC236}">
                    <a16:creationId xmlns:a16="http://schemas.microsoft.com/office/drawing/2014/main" xmlns="" id="{C3A00CB8-B5E9-4248-9B03-EB4A1E229155}"/>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2" name="椭圆 41">
                <a:extLst>
                  <a:ext uri="{FF2B5EF4-FFF2-40B4-BE49-F238E27FC236}">
                    <a16:creationId xmlns:a16="http://schemas.microsoft.com/office/drawing/2014/main" xmlns="" id="{B199A3B2-2AB2-4B55-B65D-8E8F3C00EF5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椭圆 42">
                <a:extLst>
                  <a:ext uri="{FF2B5EF4-FFF2-40B4-BE49-F238E27FC236}">
                    <a16:creationId xmlns:a16="http://schemas.microsoft.com/office/drawing/2014/main" xmlns="" id="{9166E560-76DF-4360-9C3B-ACB10C528144}"/>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椭圆 43">
                <a:extLst>
                  <a:ext uri="{FF2B5EF4-FFF2-40B4-BE49-F238E27FC236}">
                    <a16:creationId xmlns:a16="http://schemas.microsoft.com/office/drawing/2014/main" xmlns="" id="{8A20C84D-29E5-460F-A1AA-E37E6D48E4E1}"/>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5" name="椭圆 44">
                <a:extLst>
                  <a:ext uri="{FF2B5EF4-FFF2-40B4-BE49-F238E27FC236}">
                    <a16:creationId xmlns:a16="http://schemas.microsoft.com/office/drawing/2014/main" xmlns="" id="{230F559A-1BDB-4C56-9ABC-D09205D0CCCC}"/>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椭圆 45">
                <a:extLst>
                  <a:ext uri="{FF2B5EF4-FFF2-40B4-BE49-F238E27FC236}">
                    <a16:creationId xmlns:a16="http://schemas.microsoft.com/office/drawing/2014/main" xmlns="" id="{B4D211DE-EC48-404F-AF4D-4B7EE55AB8A0}"/>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椭圆 46">
                <a:extLst>
                  <a:ext uri="{FF2B5EF4-FFF2-40B4-BE49-F238E27FC236}">
                    <a16:creationId xmlns:a16="http://schemas.microsoft.com/office/drawing/2014/main" xmlns="" id="{7B7A3AF2-92D4-405C-BA5C-C673B79966CF}"/>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椭圆 47">
                <a:extLst>
                  <a:ext uri="{FF2B5EF4-FFF2-40B4-BE49-F238E27FC236}">
                    <a16:creationId xmlns:a16="http://schemas.microsoft.com/office/drawing/2014/main" xmlns="" id="{A7E9C86C-52BE-47A8-AB15-2177840D4B12}"/>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9" name="椭圆 48">
                <a:extLst>
                  <a:ext uri="{FF2B5EF4-FFF2-40B4-BE49-F238E27FC236}">
                    <a16:creationId xmlns:a16="http://schemas.microsoft.com/office/drawing/2014/main" xmlns="" id="{18BBBE5A-5FFE-45D3-9E14-F883ECD3E5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0" name="椭圆 49">
                <a:extLst>
                  <a:ext uri="{FF2B5EF4-FFF2-40B4-BE49-F238E27FC236}">
                    <a16:creationId xmlns:a16="http://schemas.microsoft.com/office/drawing/2014/main" xmlns="" id="{3F168972-9BF4-4512-BFDA-AB1D0C0CAB36}"/>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1" name="椭圆 50">
                <a:extLst>
                  <a:ext uri="{FF2B5EF4-FFF2-40B4-BE49-F238E27FC236}">
                    <a16:creationId xmlns:a16="http://schemas.microsoft.com/office/drawing/2014/main" xmlns="" id="{F0A641C1-B2FF-4E11-BDFE-36FB6C1A8060}"/>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2" name="椭圆 51">
                <a:extLst>
                  <a:ext uri="{FF2B5EF4-FFF2-40B4-BE49-F238E27FC236}">
                    <a16:creationId xmlns:a16="http://schemas.microsoft.com/office/drawing/2014/main" xmlns="" id="{4553B52F-CCDD-4E9C-B03A-817E4195FC94}"/>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3" name="椭圆 52">
                <a:extLst>
                  <a:ext uri="{FF2B5EF4-FFF2-40B4-BE49-F238E27FC236}">
                    <a16:creationId xmlns:a16="http://schemas.microsoft.com/office/drawing/2014/main" xmlns="" id="{76FA20C9-896E-4F93-B494-0BCC4F57604F}"/>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grpSp>
        <p:nvGrpSpPr>
          <p:cNvPr id="77" name="组合 76">
            <a:extLst>
              <a:ext uri="{FF2B5EF4-FFF2-40B4-BE49-F238E27FC236}">
                <a16:creationId xmlns:a16="http://schemas.microsoft.com/office/drawing/2014/main" xmlns="" id="{DCC1C609-FE99-42BD-8A8E-369C6F86EB47}"/>
              </a:ext>
            </a:extLst>
          </p:cNvPr>
          <p:cNvGrpSpPr/>
          <p:nvPr/>
        </p:nvGrpSpPr>
        <p:grpSpPr>
          <a:xfrm rot="10800000">
            <a:off x="9439805" y="3703023"/>
            <a:ext cx="4071239" cy="5012813"/>
            <a:chOff x="-1301851" y="-1938792"/>
            <a:chExt cx="4071239" cy="5012813"/>
          </a:xfrm>
        </p:grpSpPr>
        <p:sp>
          <p:nvSpPr>
            <p:cNvPr id="78" name="任意多边形: 形状 77">
              <a:extLst>
                <a:ext uri="{FF2B5EF4-FFF2-40B4-BE49-F238E27FC236}">
                  <a16:creationId xmlns:a16="http://schemas.microsoft.com/office/drawing/2014/main" xmlns="" id="{A9E8F7B2-19FC-466D-890A-F0D399679CF3}"/>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9" name="任意多边形: 形状 78">
              <a:extLst>
                <a:ext uri="{FF2B5EF4-FFF2-40B4-BE49-F238E27FC236}">
                  <a16:creationId xmlns:a16="http://schemas.microsoft.com/office/drawing/2014/main" xmlns="" id="{CCEA4FBA-3A6B-40A0-92AD-D2F55B03BE4F}"/>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0" name="椭圆 79">
              <a:extLst>
                <a:ext uri="{FF2B5EF4-FFF2-40B4-BE49-F238E27FC236}">
                  <a16:creationId xmlns:a16="http://schemas.microsoft.com/office/drawing/2014/main" xmlns="" id="{C038E21A-5281-4613-9479-01872479DB0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1" name="椭圆 80">
              <a:extLst>
                <a:ext uri="{FF2B5EF4-FFF2-40B4-BE49-F238E27FC236}">
                  <a16:creationId xmlns:a16="http://schemas.microsoft.com/office/drawing/2014/main" xmlns="" id="{9C6F4E0B-166D-42D6-9986-02607AB8A002}"/>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82" name="组合 81">
              <a:extLst>
                <a:ext uri="{FF2B5EF4-FFF2-40B4-BE49-F238E27FC236}">
                  <a16:creationId xmlns:a16="http://schemas.microsoft.com/office/drawing/2014/main" xmlns="" id="{4450681E-DD23-4119-9631-AF38A622AD5D}"/>
                </a:ext>
              </a:extLst>
            </p:cNvPr>
            <p:cNvGrpSpPr/>
            <p:nvPr/>
          </p:nvGrpSpPr>
          <p:grpSpPr>
            <a:xfrm>
              <a:off x="1196044" y="-225818"/>
              <a:ext cx="771620" cy="717994"/>
              <a:chOff x="5421698" y="2576697"/>
              <a:chExt cx="2081399" cy="1936747"/>
            </a:xfrm>
            <a:solidFill>
              <a:srgbClr val="D99895"/>
            </a:solidFill>
          </p:grpSpPr>
          <p:sp>
            <p:nvSpPr>
              <p:cNvPr id="101" name="椭圆 100">
                <a:extLst>
                  <a:ext uri="{FF2B5EF4-FFF2-40B4-BE49-F238E27FC236}">
                    <a16:creationId xmlns:a16="http://schemas.microsoft.com/office/drawing/2014/main" xmlns="" id="{645D8D5B-2072-4518-B332-CB9FC7F9E19C}"/>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2" name="椭圆 101">
                <a:extLst>
                  <a:ext uri="{FF2B5EF4-FFF2-40B4-BE49-F238E27FC236}">
                    <a16:creationId xmlns:a16="http://schemas.microsoft.com/office/drawing/2014/main" xmlns="" id="{AB16DB17-59E2-4E4F-A3B3-2E99D3DBF198}"/>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3" name="椭圆 102">
                <a:extLst>
                  <a:ext uri="{FF2B5EF4-FFF2-40B4-BE49-F238E27FC236}">
                    <a16:creationId xmlns:a16="http://schemas.microsoft.com/office/drawing/2014/main" xmlns="" id="{1CE190B2-5A06-489D-B4A4-A5F9FF2333E8}"/>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4" name="椭圆 103">
                <a:extLst>
                  <a:ext uri="{FF2B5EF4-FFF2-40B4-BE49-F238E27FC236}">
                    <a16:creationId xmlns:a16="http://schemas.microsoft.com/office/drawing/2014/main" xmlns="" id="{B6DDA3C6-2B56-4B00-8B0E-CCF100DEBC4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5" name="椭圆 104">
                <a:extLst>
                  <a:ext uri="{FF2B5EF4-FFF2-40B4-BE49-F238E27FC236}">
                    <a16:creationId xmlns:a16="http://schemas.microsoft.com/office/drawing/2014/main" xmlns="" id="{B975C4DA-E38F-4DE4-A67E-6A7B1812863F}"/>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6" name="椭圆 105">
                <a:extLst>
                  <a:ext uri="{FF2B5EF4-FFF2-40B4-BE49-F238E27FC236}">
                    <a16:creationId xmlns:a16="http://schemas.microsoft.com/office/drawing/2014/main" xmlns="" id="{3EC93247-499F-4677-B355-1F8EC87AA5CA}"/>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7" name="椭圆 106">
                <a:extLst>
                  <a:ext uri="{FF2B5EF4-FFF2-40B4-BE49-F238E27FC236}">
                    <a16:creationId xmlns:a16="http://schemas.microsoft.com/office/drawing/2014/main" xmlns="" id="{6F0469EB-9DE3-4CF8-BF77-B15BF09BB939}"/>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8" name="椭圆 107">
                <a:extLst>
                  <a:ext uri="{FF2B5EF4-FFF2-40B4-BE49-F238E27FC236}">
                    <a16:creationId xmlns:a16="http://schemas.microsoft.com/office/drawing/2014/main" xmlns="" id="{EEFC21FA-A0CB-496F-B521-3EA666AFDFEE}"/>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9" name="椭圆 108">
                <a:extLst>
                  <a:ext uri="{FF2B5EF4-FFF2-40B4-BE49-F238E27FC236}">
                    <a16:creationId xmlns:a16="http://schemas.microsoft.com/office/drawing/2014/main" xmlns="" id="{1C047F6B-1CD7-4CF5-801C-BC09B0FD089B}"/>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0" name="椭圆 109">
                <a:extLst>
                  <a:ext uri="{FF2B5EF4-FFF2-40B4-BE49-F238E27FC236}">
                    <a16:creationId xmlns:a16="http://schemas.microsoft.com/office/drawing/2014/main" xmlns="" id="{A70E5137-9A51-4518-97A4-ABA98B59100D}"/>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1" name="椭圆 110">
                <a:extLst>
                  <a:ext uri="{FF2B5EF4-FFF2-40B4-BE49-F238E27FC236}">
                    <a16:creationId xmlns:a16="http://schemas.microsoft.com/office/drawing/2014/main" xmlns="" id="{48AC304A-3AF1-4549-A8CF-D08C7CC34438}"/>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2" name="椭圆 111">
                <a:extLst>
                  <a:ext uri="{FF2B5EF4-FFF2-40B4-BE49-F238E27FC236}">
                    <a16:creationId xmlns:a16="http://schemas.microsoft.com/office/drawing/2014/main" xmlns="" id="{64977324-7617-4958-AED8-BE172F880DB7}"/>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3" name="椭圆 112">
                <a:extLst>
                  <a:ext uri="{FF2B5EF4-FFF2-40B4-BE49-F238E27FC236}">
                    <a16:creationId xmlns:a16="http://schemas.microsoft.com/office/drawing/2014/main" xmlns="" id="{1C790E53-E730-4556-9C86-D508D2745710}"/>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4" name="椭圆 113">
                <a:extLst>
                  <a:ext uri="{FF2B5EF4-FFF2-40B4-BE49-F238E27FC236}">
                    <a16:creationId xmlns:a16="http://schemas.microsoft.com/office/drawing/2014/main" xmlns="" id="{23AD566C-6FFD-4809-B60E-80A32AA9A060}"/>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5" name="椭圆 114">
                <a:extLst>
                  <a:ext uri="{FF2B5EF4-FFF2-40B4-BE49-F238E27FC236}">
                    <a16:creationId xmlns:a16="http://schemas.microsoft.com/office/drawing/2014/main" xmlns="" id="{5C4ED034-A43A-4A99-950E-04FFF5F25F82}"/>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6" name="椭圆 115">
                <a:extLst>
                  <a:ext uri="{FF2B5EF4-FFF2-40B4-BE49-F238E27FC236}">
                    <a16:creationId xmlns:a16="http://schemas.microsoft.com/office/drawing/2014/main" xmlns="" id="{3A6B40B8-4E9D-4759-B5C6-9B356FD4A3C6}"/>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7" name="椭圆 116">
                <a:extLst>
                  <a:ext uri="{FF2B5EF4-FFF2-40B4-BE49-F238E27FC236}">
                    <a16:creationId xmlns:a16="http://schemas.microsoft.com/office/drawing/2014/main" xmlns="" id="{8FB4F9E1-97C4-44C4-B906-130565CA2748}"/>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83" name="组合 82">
              <a:extLst>
                <a:ext uri="{FF2B5EF4-FFF2-40B4-BE49-F238E27FC236}">
                  <a16:creationId xmlns:a16="http://schemas.microsoft.com/office/drawing/2014/main" xmlns="" id="{EEE463F3-7FED-4912-837F-DA4479834A0F}"/>
                </a:ext>
              </a:extLst>
            </p:cNvPr>
            <p:cNvGrpSpPr/>
            <p:nvPr/>
          </p:nvGrpSpPr>
          <p:grpSpPr>
            <a:xfrm>
              <a:off x="-304463" y="2356027"/>
              <a:ext cx="771620" cy="717994"/>
              <a:chOff x="5421698" y="2576697"/>
              <a:chExt cx="2081399" cy="1936747"/>
            </a:xfrm>
            <a:solidFill>
              <a:srgbClr val="416E83"/>
            </a:solidFill>
          </p:grpSpPr>
          <p:sp>
            <p:nvSpPr>
              <p:cNvPr id="84" name="椭圆 83">
                <a:extLst>
                  <a:ext uri="{FF2B5EF4-FFF2-40B4-BE49-F238E27FC236}">
                    <a16:creationId xmlns:a16="http://schemas.microsoft.com/office/drawing/2014/main" xmlns="" id="{2A111B9D-2039-49CB-84E3-D456541F65DB}"/>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5" name="椭圆 84">
                <a:extLst>
                  <a:ext uri="{FF2B5EF4-FFF2-40B4-BE49-F238E27FC236}">
                    <a16:creationId xmlns:a16="http://schemas.microsoft.com/office/drawing/2014/main" xmlns="" id="{3FBA2EF8-3D69-47E2-A5F7-1130C257A81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6" name="椭圆 85">
                <a:extLst>
                  <a:ext uri="{FF2B5EF4-FFF2-40B4-BE49-F238E27FC236}">
                    <a16:creationId xmlns:a16="http://schemas.microsoft.com/office/drawing/2014/main" xmlns="" id="{2555B9F2-58C9-4045-B0B8-D7F2E2CDB80C}"/>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7" name="椭圆 86">
                <a:extLst>
                  <a:ext uri="{FF2B5EF4-FFF2-40B4-BE49-F238E27FC236}">
                    <a16:creationId xmlns:a16="http://schemas.microsoft.com/office/drawing/2014/main" xmlns="" id="{F5B96188-20B2-47D0-8A77-14528BDD5333}"/>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8" name="椭圆 87">
                <a:extLst>
                  <a:ext uri="{FF2B5EF4-FFF2-40B4-BE49-F238E27FC236}">
                    <a16:creationId xmlns:a16="http://schemas.microsoft.com/office/drawing/2014/main" xmlns="" id="{C3F96EEF-A054-4006-B0D0-ABA74C1BFA3C}"/>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9" name="椭圆 88">
                <a:extLst>
                  <a:ext uri="{FF2B5EF4-FFF2-40B4-BE49-F238E27FC236}">
                    <a16:creationId xmlns:a16="http://schemas.microsoft.com/office/drawing/2014/main" xmlns="" id="{6F686A64-425B-426B-A2E3-532B5197FA56}"/>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0" name="椭圆 89">
                <a:extLst>
                  <a:ext uri="{FF2B5EF4-FFF2-40B4-BE49-F238E27FC236}">
                    <a16:creationId xmlns:a16="http://schemas.microsoft.com/office/drawing/2014/main" xmlns="" id="{A18AF628-0614-4568-A675-98E603CA77E5}"/>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1" name="椭圆 90">
                <a:extLst>
                  <a:ext uri="{FF2B5EF4-FFF2-40B4-BE49-F238E27FC236}">
                    <a16:creationId xmlns:a16="http://schemas.microsoft.com/office/drawing/2014/main" xmlns="" id="{E7FD4C48-6207-4E99-BD9D-9832A62934F2}"/>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2" name="椭圆 91">
                <a:extLst>
                  <a:ext uri="{FF2B5EF4-FFF2-40B4-BE49-F238E27FC236}">
                    <a16:creationId xmlns:a16="http://schemas.microsoft.com/office/drawing/2014/main" xmlns="" id="{67EC37AD-9C5B-4B6F-A65A-D6A740468D65}"/>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3" name="椭圆 92">
                <a:extLst>
                  <a:ext uri="{FF2B5EF4-FFF2-40B4-BE49-F238E27FC236}">
                    <a16:creationId xmlns:a16="http://schemas.microsoft.com/office/drawing/2014/main" xmlns="" id="{D22E0034-B710-4281-9C65-5F6DD978C797}"/>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4" name="椭圆 93">
                <a:extLst>
                  <a:ext uri="{FF2B5EF4-FFF2-40B4-BE49-F238E27FC236}">
                    <a16:creationId xmlns:a16="http://schemas.microsoft.com/office/drawing/2014/main" xmlns="" id="{F9C2DB3E-C5A3-4ADE-BB9C-DA7177EE498E}"/>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5" name="椭圆 94">
                <a:extLst>
                  <a:ext uri="{FF2B5EF4-FFF2-40B4-BE49-F238E27FC236}">
                    <a16:creationId xmlns:a16="http://schemas.microsoft.com/office/drawing/2014/main" xmlns="" id="{4DEA4BD3-2211-47CC-BF5E-425E10781388}"/>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6" name="椭圆 95">
                <a:extLst>
                  <a:ext uri="{FF2B5EF4-FFF2-40B4-BE49-F238E27FC236}">
                    <a16:creationId xmlns:a16="http://schemas.microsoft.com/office/drawing/2014/main" xmlns="" id="{FF77EC07-F6D3-4E76-83D1-EED0808061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7" name="椭圆 96">
                <a:extLst>
                  <a:ext uri="{FF2B5EF4-FFF2-40B4-BE49-F238E27FC236}">
                    <a16:creationId xmlns:a16="http://schemas.microsoft.com/office/drawing/2014/main" xmlns="" id="{98C1AF33-DDE0-4E19-9897-0E0F3F99F28F}"/>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8" name="椭圆 97">
                <a:extLst>
                  <a:ext uri="{FF2B5EF4-FFF2-40B4-BE49-F238E27FC236}">
                    <a16:creationId xmlns:a16="http://schemas.microsoft.com/office/drawing/2014/main" xmlns="" id="{3AA0CEE1-493B-465F-9B2A-FEA4A1BF7E8D}"/>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9" name="椭圆 98">
                <a:extLst>
                  <a:ext uri="{FF2B5EF4-FFF2-40B4-BE49-F238E27FC236}">
                    <a16:creationId xmlns:a16="http://schemas.microsoft.com/office/drawing/2014/main" xmlns="" id="{6F978DDE-C97B-434A-B233-7E9AA1135F13}"/>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0" name="椭圆 99">
                <a:extLst>
                  <a:ext uri="{FF2B5EF4-FFF2-40B4-BE49-F238E27FC236}">
                    <a16:creationId xmlns:a16="http://schemas.microsoft.com/office/drawing/2014/main" xmlns="" id="{51BFF8D8-0D25-46F8-A6F9-0C56B0DB0E5D}"/>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文本框 5">
            <a:extLst>
              <a:ext uri="{FF2B5EF4-FFF2-40B4-BE49-F238E27FC236}">
                <a16:creationId xmlns:a16="http://schemas.microsoft.com/office/drawing/2014/main" xmlns="" id="{2E975D0C-75D9-45C2-849A-9E1F4FEAC136}"/>
              </a:ext>
            </a:extLst>
          </p:cNvPr>
          <p:cNvSpPr txBox="1"/>
          <p:nvPr/>
        </p:nvSpPr>
        <p:spPr>
          <a:xfrm>
            <a:off x="2001470" y="2106295"/>
            <a:ext cx="9432390"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smtClean="0">
                <a:ln>
                  <a:noFill/>
                </a:ln>
                <a:solidFill>
                  <a:srgbClr val="416E83"/>
                </a:solidFill>
                <a:effectLst/>
                <a:uLnTx/>
                <a:uFillTx/>
                <a:latin typeface="字魂27号-布丁体" panose="00000500000000000000" pitchFamily="2" charset="-122"/>
                <a:ea typeface="字魂27号-布丁体" panose="00000500000000000000" pitchFamily="2" charset="-122"/>
                <a:sym typeface="字魂36号-正文宋楷" panose="02000000000000000000" pitchFamily="2" charset="-122"/>
              </a:rPr>
              <a:t>莫兰迪</a:t>
            </a:r>
            <a:r>
              <a:rPr lang="zh-CN" altLang="en-US" sz="8000" b="1" dirty="0" smtClean="0">
                <a:solidFill>
                  <a:srgbClr val="416E83"/>
                </a:solidFill>
                <a:latin typeface="字魂27号-布丁体" panose="00000500000000000000" pitchFamily="2" charset="-122"/>
                <a:ea typeface="字魂27号-布丁体" panose="00000500000000000000" pitchFamily="2" charset="-122"/>
                <a:sym typeface="字魂36号-正文宋楷" panose="02000000000000000000" pitchFamily="2" charset="-122"/>
              </a:rPr>
              <a:t>年度工作</a:t>
            </a:r>
            <a:r>
              <a:rPr kumimoji="0" lang="zh-CN" altLang="en-US" sz="8000" b="1" i="0" u="none" strike="noStrike" kern="1200" cap="none" spc="0" normalizeH="0" baseline="0" noProof="0" dirty="0" smtClean="0">
                <a:ln>
                  <a:noFill/>
                </a:ln>
                <a:solidFill>
                  <a:srgbClr val="416E83"/>
                </a:solidFill>
                <a:effectLst/>
                <a:uLnTx/>
                <a:uFillTx/>
                <a:latin typeface="字魂27号-布丁体" panose="00000500000000000000" pitchFamily="2" charset="-122"/>
                <a:ea typeface="字魂27号-布丁体" panose="00000500000000000000" pitchFamily="2" charset="-122"/>
                <a:sym typeface="字魂36号-正文宋楷" panose="02000000000000000000" pitchFamily="2" charset="-122"/>
              </a:rPr>
              <a:t>汇报</a:t>
            </a:r>
            <a:endParaRPr kumimoji="0" lang="zh-CN" altLang="en-US" sz="8000" b="1" i="0" u="none" strike="noStrike" kern="1200" cap="none" spc="0" normalizeH="0" baseline="0" noProof="0" dirty="0">
              <a:ln>
                <a:noFill/>
              </a:ln>
              <a:solidFill>
                <a:srgbClr val="416E83"/>
              </a:solidFill>
              <a:effectLst/>
              <a:uLnTx/>
              <a:uFillTx/>
              <a:latin typeface="字魂27号-布丁体" panose="00000500000000000000" pitchFamily="2" charset="-122"/>
              <a:ea typeface="字魂27号-布丁体" panose="00000500000000000000" pitchFamily="2" charset="-122"/>
              <a:sym typeface="字魂36号-正文宋楷" panose="02000000000000000000" pitchFamily="2" charset="-122"/>
            </a:endParaRPr>
          </a:p>
        </p:txBody>
      </p:sp>
      <p:sp>
        <p:nvSpPr>
          <p:cNvPr id="9" name="文本框 8">
            <a:extLst>
              <a:ext uri="{FF2B5EF4-FFF2-40B4-BE49-F238E27FC236}">
                <a16:creationId xmlns:a16="http://schemas.microsoft.com/office/drawing/2014/main" xmlns="" id="{62DDC396-3C25-4965-B9CF-9FDC73AB2568}"/>
              </a:ext>
            </a:extLst>
          </p:cNvPr>
          <p:cNvSpPr txBox="1"/>
          <p:nvPr/>
        </p:nvSpPr>
        <p:spPr>
          <a:xfrm>
            <a:off x="2804063" y="3779185"/>
            <a:ext cx="7473967"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200" b="1" dirty="0">
                <a:solidFill>
                  <a:srgbClr val="D99895"/>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Business Atmosphere Summary Plan Template Magic Rain Studio</a:t>
            </a:r>
            <a:endParaRPr kumimoji="0" lang="zh-CN" altLang="en-US" sz="1200" b="1" i="0" u="none" strike="noStrike" kern="1200" cap="none" spc="0" normalizeH="0" baseline="0" noProof="0" dirty="0">
              <a:ln>
                <a:noFill/>
              </a:ln>
              <a:solidFill>
                <a:srgbClr val="D99895"/>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 name="矩形: 圆角 13">
            <a:extLst>
              <a:ext uri="{FF2B5EF4-FFF2-40B4-BE49-F238E27FC236}">
                <a16:creationId xmlns:a16="http://schemas.microsoft.com/office/drawing/2014/main" xmlns="" id="{AB15013F-F0E0-485A-AAC8-4EE150A222EB}"/>
              </a:ext>
            </a:extLst>
          </p:cNvPr>
          <p:cNvSpPr/>
          <p:nvPr/>
        </p:nvSpPr>
        <p:spPr>
          <a:xfrm>
            <a:off x="4315477" y="4516799"/>
            <a:ext cx="1574329" cy="428513"/>
          </a:xfrm>
          <a:prstGeom prst="roundRect">
            <a:avLst>
              <a:gd name="adj" fmla="val 50000"/>
            </a:avLst>
          </a:prstGeom>
          <a:noFill/>
          <a:ln>
            <a:noFill/>
          </a:ln>
          <a:effectLst>
            <a:outerShdw blurRad="50800" dist="38100" dir="2700000" sx="102000" sy="102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演讲人</a:t>
            </a:r>
            <a:r>
              <a:rPr kumimoji="0" lang="zh-CN" altLang="en-US" sz="1400" b="0" i="0" u="none" strike="noStrike" kern="1200" cap="none" spc="0" normalizeH="0" baseline="0" noProof="0" dirty="0" smtClean="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a:t>
            </a:r>
            <a:endParaRPr kumimoji="0" lang="en-US" altLang="zh-CN" sz="1400" b="0" i="0" u="none" strike="noStrike" kern="1200" cap="none" spc="0" normalizeH="0" baseline="0" noProof="0" dirty="0" smtClean="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5" name="矩形: 圆角 14">
            <a:extLst>
              <a:ext uri="{FF2B5EF4-FFF2-40B4-BE49-F238E27FC236}">
                <a16:creationId xmlns:a16="http://schemas.microsoft.com/office/drawing/2014/main" xmlns="" id="{348A766A-2AC5-44A4-BFCB-E5EC987639D0}"/>
              </a:ext>
            </a:extLst>
          </p:cNvPr>
          <p:cNvSpPr/>
          <p:nvPr/>
        </p:nvSpPr>
        <p:spPr>
          <a:xfrm>
            <a:off x="7059210" y="4516799"/>
            <a:ext cx="1179160" cy="428513"/>
          </a:xfrm>
          <a:prstGeom prst="roundRect">
            <a:avLst>
              <a:gd name="adj" fmla="val 50000"/>
            </a:avLst>
          </a:prstGeom>
          <a:noFill/>
          <a:ln>
            <a:noFill/>
          </a:ln>
          <a:effectLst>
            <a:outerShdw blurRad="50800" dist="38100" dir="2700000" sx="102000" sy="102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20XX.01.01</a:t>
            </a:r>
            <a:endParaRPr kumimoji="0" lang="zh-CN" altLang="en-US" sz="1400" b="0" i="0" u="none" strike="noStrike" kern="1200" cap="none" spc="0" normalizeH="0" baseline="0" noProof="0" dirty="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6" name="椭圆 15">
            <a:extLst>
              <a:ext uri="{FF2B5EF4-FFF2-40B4-BE49-F238E27FC236}">
                <a16:creationId xmlns:a16="http://schemas.microsoft.com/office/drawing/2014/main" xmlns="" id="{B03D9581-33E2-4D18-AAFC-C9A17C9018C1}"/>
              </a:ext>
            </a:extLst>
          </p:cNvPr>
          <p:cNvSpPr/>
          <p:nvPr/>
        </p:nvSpPr>
        <p:spPr>
          <a:xfrm>
            <a:off x="4105577" y="4566363"/>
            <a:ext cx="363241" cy="363241"/>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2" name="椭圆 121">
            <a:extLst>
              <a:ext uri="{FF2B5EF4-FFF2-40B4-BE49-F238E27FC236}">
                <a16:creationId xmlns:a16="http://schemas.microsoft.com/office/drawing/2014/main" xmlns="" id="{C0CE3394-1976-4ED2-827A-8741F725567D}"/>
              </a:ext>
            </a:extLst>
          </p:cNvPr>
          <p:cNvSpPr/>
          <p:nvPr/>
        </p:nvSpPr>
        <p:spPr>
          <a:xfrm>
            <a:off x="6785353" y="4566363"/>
            <a:ext cx="363241" cy="363241"/>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 name="图形 9">
            <a:extLst>
              <a:ext uri="{FF2B5EF4-FFF2-40B4-BE49-F238E27FC236}">
                <a16:creationId xmlns:a16="http://schemas.microsoft.com/office/drawing/2014/main" xmlns="" id="{7313C164-B87C-4193-9A85-938166A1387C}"/>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4167495" y="4617713"/>
            <a:ext cx="249324" cy="249325"/>
          </a:xfrm>
          <a:prstGeom prst="rect">
            <a:avLst/>
          </a:prstGeom>
        </p:spPr>
      </p:pic>
      <p:pic>
        <p:nvPicPr>
          <p:cNvPr id="13" name="图形 12">
            <a:extLst>
              <a:ext uri="{FF2B5EF4-FFF2-40B4-BE49-F238E27FC236}">
                <a16:creationId xmlns:a16="http://schemas.microsoft.com/office/drawing/2014/main" xmlns="" id="{039F70F2-6581-4C21-9A11-223543645F86}"/>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6805329" y="4586339"/>
            <a:ext cx="323288" cy="323289"/>
          </a:xfrm>
          <a:prstGeom prst="rect">
            <a:avLst/>
          </a:prstGeom>
        </p:spPr>
      </p:pic>
      <p:sp>
        <p:nvSpPr>
          <p:cNvPr id="118" name="文本框 117">
            <a:extLst>
              <a:ext uri="{FF2B5EF4-FFF2-40B4-BE49-F238E27FC236}">
                <a16:creationId xmlns:a16="http://schemas.microsoft.com/office/drawing/2014/main" xmlns="" id="{2E975D0C-75D9-45C2-849A-9E1F4FEAC136}"/>
              </a:ext>
            </a:extLst>
          </p:cNvPr>
          <p:cNvSpPr txBox="1"/>
          <p:nvPr/>
        </p:nvSpPr>
        <p:spPr>
          <a:xfrm>
            <a:off x="4513342" y="810262"/>
            <a:ext cx="3171061"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smtClean="0">
                <a:ln>
                  <a:noFill/>
                </a:ln>
                <a:solidFill>
                  <a:srgbClr val="D99895"/>
                </a:solidFill>
                <a:effectLst/>
                <a:uLnTx/>
                <a:uFillTx/>
                <a:latin typeface="字魂27号-布丁体" panose="00000500000000000000" pitchFamily="2" charset="-122"/>
                <a:ea typeface="字魂27号-布丁体" panose="00000500000000000000" pitchFamily="2" charset="-122"/>
                <a:sym typeface="字魂36号-正文宋楷" panose="02000000000000000000" pitchFamily="2" charset="-122"/>
              </a:rPr>
              <a:t>20XX</a:t>
            </a:r>
            <a:endParaRPr kumimoji="0" lang="zh-CN" altLang="en-US" sz="8000" b="1" i="0" u="none" strike="noStrike" kern="1200" cap="none" spc="0" normalizeH="0" baseline="0" noProof="0" dirty="0">
              <a:ln>
                <a:noFill/>
              </a:ln>
              <a:solidFill>
                <a:srgbClr val="D99895"/>
              </a:solidFill>
              <a:effectLst/>
              <a:uLnTx/>
              <a:uFillTx/>
              <a:latin typeface="字魂27号-布丁体" panose="00000500000000000000" pitchFamily="2" charset="-122"/>
              <a:ea typeface="字魂27号-布丁体" panose="000005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1942659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市场数据分析</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Market data analysis</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F73F13A2-02BF-4AD5-9A89-4F65965838C1}"/>
              </a:ext>
            </a:extLst>
          </p:cNvPr>
          <p:cNvSpPr/>
          <p:nvPr/>
        </p:nvSpPr>
        <p:spPr>
          <a:xfrm>
            <a:off x="1609193" y="4741901"/>
            <a:ext cx="737384" cy="737384"/>
          </a:xfrm>
          <a:prstGeom prst="ellipse">
            <a:avLst/>
          </a:prstGeom>
          <a:solidFill>
            <a:srgbClr val="416E83"/>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4" name="椭圆 6">
            <a:extLst>
              <a:ext uri="{FF2B5EF4-FFF2-40B4-BE49-F238E27FC236}">
                <a16:creationId xmlns:a16="http://schemas.microsoft.com/office/drawing/2014/main" xmlns="" id="{7438D0C2-1912-4B27-A654-323CEB1CB8AE}"/>
              </a:ext>
            </a:extLst>
          </p:cNvPr>
          <p:cNvSpPr/>
          <p:nvPr/>
        </p:nvSpPr>
        <p:spPr>
          <a:xfrm>
            <a:off x="1773938" y="4950440"/>
            <a:ext cx="407895" cy="320306"/>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5" name="椭圆 24">
            <a:extLst>
              <a:ext uri="{FF2B5EF4-FFF2-40B4-BE49-F238E27FC236}">
                <a16:creationId xmlns:a16="http://schemas.microsoft.com/office/drawing/2014/main" xmlns="" id="{2517C72C-AA52-4A58-9070-676260DFB9D1}"/>
              </a:ext>
            </a:extLst>
          </p:cNvPr>
          <p:cNvSpPr/>
          <p:nvPr/>
        </p:nvSpPr>
        <p:spPr>
          <a:xfrm>
            <a:off x="7011298" y="4752547"/>
            <a:ext cx="737384" cy="737384"/>
          </a:xfrm>
          <a:prstGeom prst="ellipse">
            <a:avLst/>
          </a:prstGeom>
          <a:solidFill>
            <a:srgbClr val="D99895"/>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6" name="椭圆 10">
            <a:extLst>
              <a:ext uri="{FF2B5EF4-FFF2-40B4-BE49-F238E27FC236}">
                <a16:creationId xmlns:a16="http://schemas.microsoft.com/office/drawing/2014/main" xmlns="" id="{BC62593A-27EA-4E34-AAC9-CF3020B0BF1C}"/>
              </a:ext>
            </a:extLst>
          </p:cNvPr>
          <p:cNvSpPr/>
          <p:nvPr/>
        </p:nvSpPr>
        <p:spPr>
          <a:xfrm>
            <a:off x="7176043" y="4928508"/>
            <a:ext cx="407895" cy="385460"/>
          </a:xfrm>
          <a:custGeom>
            <a:avLst/>
            <a:gdLst>
              <a:gd name="connsiteX0" fmla="*/ 60731 w 601262"/>
              <a:gd name="connsiteY0" fmla="*/ 323331 h 568193"/>
              <a:gd name="connsiteX1" fmla="*/ 60731 w 601262"/>
              <a:gd name="connsiteY1" fmla="*/ 378099 h 568193"/>
              <a:gd name="connsiteX2" fmla="*/ 55619 w 601262"/>
              <a:gd name="connsiteY2" fmla="*/ 441458 h 568193"/>
              <a:gd name="connsiteX3" fmla="*/ 34904 w 601262"/>
              <a:gd name="connsiteY3" fmla="*/ 406020 h 568193"/>
              <a:gd name="connsiteX4" fmla="*/ 34904 w 601262"/>
              <a:gd name="connsiteY4" fmla="*/ 355816 h 568193"/>
              <a:gd name="connsiteX5" fmla="*/ 59924 w 601262"/>
              <a:gd name="connsiteY5" fmla="*/ 327895 h 568193"/>
              <a:gd name="connsiteX6" fmla="*/ 296871 w 601262"/>
              <a:gd name="connsiteY6" fmla="*/ 317968 h 568193"/>
              <a:gd name="connsiteX7" fmla="*/ 436676 w 601262"/>
              <a:gd name="connsiteY7" fmla="*/ 317968 h 568193"/>
              <a:gd name="connsiteX8" fmla="*/ 447430 w 601262"/>
              <a:gd name="connsiteY8" fmla="*/ 328969 h 568193"/>
              <a:gd name="connsiteX9" fmla="*/ 436676 w 601262"/>
              <a:gd name="connsiteY9" fmla="*/ 339702 h 568193"/>
              <a:gd name="connsiteX10" fmla="*/ 296871 w 601262"/>
              <a:gd name="connsiteY10" fmla="*/ 339702 h 568193"/>
              <a:gd name="connsiteX11" fmla="*/ 286117 w 601262"/>
              <a:gd name="connsiteY11" fmla="*/ 328969 h 568193"/>
              <a:gd name="connsiteX12" fmla="*/ 296871 w 601262"/>
              <a:gd name="connsiteY12" fmla="*/ 317968 h 568193"/>
              <a:gd name="connsiteX13" fmla="*/ 296872 w 601262"/>
              <a:gd name="connsiteY13" fmla="*/ 268784 h 568193"/>
              <a:gd name="connsiteX14" fmla="*/ 535622 w 601262"/>
              <a:gd name="connsiteY14" fmla="*/ 268784 h 568193"/>
              <a:gd name="connsiteX15" fmla="*/ 546645 w 601262"/>
              <a:gd name="connsiteY15" fmla="*/ 279545 h 568193"/>
              <a:gd name="connsiteX16" fmla="*/ 535622 w 601262"/>
              <a:gd name="connsiteY16" fmla="*/ 290306 h 568193"/>
              <a:gd name="connsiteX17" fmla="*/ 296872 w 601262"/>
              <a:gd name="connsiteY17" fmla="*/ 290306 h 568193"/>
              <a:gd name="connsiteX18" fmla="*/ 286117 w 601262"/>
              <a:gd name="connsiteY18" fmla="*/ 279545 h 568193"/>
              <a:gd name="connsiteX19" fmla="*/ 296872 w 601262"/>
              <a:gd name="connsiteY19" fmla="*/ 268784 h 568193"/>
              <a:gd name="connsiteX20" fmla="*/ 296872 w 601262"/>
              <a:gd name="connsiteY20" fmla="*/ 219388 h 568193"/>
              <a:gd name="connsiteX21" fmla="*/ 535622 w 601262"/>
              <a:gd name="connsiteY21" fmla="*/ 219388 h 568193"/>
              <a:gd name="connsiteX22" fmla="*/ 546645 w 601262"/>
              <a:gd name="connsiteY22" fmla="*/ 230389 h 568193"/>
              <a:gd name="connsiteX23" fmla="*/ 535622 w 601262"/>
              <a:gd name="connsiteY23" fmla="*/ 241122 h 568193"/>
              <a:gd name="connsiteX24" fmla="*/ 296872 w 601262"/>
              <a:gd name="connsiteY24" fmla="*/ 241122 h 568193"/>
              <a:gd name="connsiteX25" fmla="*/ 286117 w 601262"/>
              <a:gd name="connsiteY25" fmla="*/ 230389 h 568193"/>
              <a:gd name="connsiteX26" fmla="*/ 296872 w 601262"/>
              <a:gd name="connsiteY26" fmla="*/ 219388 h 568193"/>
              <a:gd name="connsiteX27" fmla="*/ 135266 w 601262"/>
              <a:gd name="connsiteY27" fmla="*/ 124619 h 568193"/>
              <a:gd name="connsiteX28" fmla="*/ 140375 w 601262"/>
              <a:gd name="connsiteY28" fmla="*/ 135091 h 568193"/>
              <a:gd name="connsiteX29" fmla="*/ 125854 w 601262"/>
              <a:gd name="connsiteY29" fmla="*/ 248669 h 568193"/>
              <a:gd name="connsiteX30" fmla="*/ 143333 w 601262"/>
              <a:gd name="connsiteY30" fmla="*/ 278742 h 568193"/>
              <a:gd name="connsiteX31" fmla="*/ 160542 w 601262"/>
              <a:gd name="connsiteY31" fmla="*/ 248669 h 568193"/>
              <a:gd name="connsiteX32" fmla="*/ 146022 w 601262"/>
              <a:gd name="connsiteY32" fmla="*/ 135091 h 568193"/>
              <a:gd name="connsiteX33" fmla="*/ 151131 w 601262"/>
              <a:gd name="connsiteY33" fmla="*/ 124888 h 568193"/>
              <a:gd name="connsiteX34" fmla="*/ 233684 w 601262"/>
              <a:gd name="connsiteY34" fmla="*/ 141804 h 568193"/>
              <a:gd name="connsiteX35" fmla="*/ 334253 w 601262"/>
              <a:gd name="connsiteY35" fmla="*/ 141804 h 568193"/>
              <a:gd name="connsiteX36" fmla="*/ 355765 w 601262"/>
              <a:gd name="connsiteY36" fmla="*/ 163553 h 568193"/>
              <a:gd name="connsiteX37" fmla="*/ 334253 w 601262"/>
              <a:gd name="connsiteY37" fmla="*/ 185033 h 568193"/>
              <a:gd name="connsiteX38" fmla="*/ 229919 w 601262"/>
              <a:gd name="connsiteY38" fmla="*/ 185033 h 568193"/>
              <a:gd name="connsiteX39" fmla="*/ 222659 w 601262"/>
              <a:gd name="connsiteY39" fmla="*/ 183691 h 568193"/>
              <a:gd name="connsiteX40" fmla="*/ 203836 w 601262"/>
              <a:gd name="connsiteY40" fmla="*/ 178052 h 568193"/>
              <a:gd name="connsiteX41" fmla="*/ 203836 w 601262"/>
              <a:gd name="connsiteY41" fmla="*/ 325731 h 568193"/>
              <a:gd name="connsiteX42" fmla="*/ 221045 w 601262"/>
              <a:gd name="connsiteY42" fmla="*/ 540268 h 568193"/>
              <a:gd name="connsiteX43" fmla="*/ 197382 w 601262"/>
              <a:gd name="connsiteY43" fmla="*/ 568193 h 568193"/>
              <a:gd name="connsiteX44" fmla="*/ 195231 w 601262"/>
              <a:gd name="connsiteY44" fmla="*/ 568193 h 568193"/>
              <a:gd name="connsiteX45" fmla="*/ 169416 w 601262"/>
              <a:gd name="connsiteY45" fmla="*/ 544296 h 568193"/>
              <a:gd name="connsiteX46" fmla="*/ 153820 w 601262"/>
              <a:gd name="connsiteY46" fmla="*/ 350702 h 568193"/>
              <a:gd name="connsiteX47" fmla="*/ 143064 w 601262"/>
              <a:gd name="connsiteY47" fmla="*/ 352850 h 568193"/>
              <a:gd name="connsiteX48" fmla="*/ 132577 w 601262"/>
              <a:gd name="connsiteY48" fmla="*/ 350702 h 568193"/>
              <a:gd name="connsiteX49" fmla="*/ 116980 w 601262"/>
              <a:gd name="connsiteY49" fmla="*/ 544296 h 568193"/>
              <a:gd name="connsiteX50" fmla="*/ 91166 w 601262"/>
              <a:gd name="connsiteY50" fmla="*/ 568193 h 568193"/>
              <a:gd name="connsiteX51" fmla="*/ 89015 w 601262"/>
              <a:gd name="connsiteY51" fmla="*/ 568193 h 568193"/>
              <a:gd name="connsiteX52" fmla="*/ 65082 w 601262"/>
              <a:gd name="connsiteY52" fmla="*/ 540268 h 568193"/>
              <a:gd name="connsiteX53" fmla="*/ 82561 w 601262"/>
              <a:gd name="connsiteY53" fmla="*/ 325731 h 568193"/>
              <a:gd name="connsiteX54" fmla="*/ 82561 w 601262"/>
              <a:gd name="connsiteY54" fmla="*/ 178052 h 568193"/>
              <a:gd name="connsiteX55" fmla="*/ 75032 w 601262"/>
              <a:gd name="connsiteY55" fmla="*/ 180200 h 568193"/>
              <a:gd name="connsiteX56" fmla="*/ 43032 w 601262"/>
              <a:gd name="connsiteY56" fmla="*/ 324120 h 568193"/>
              <a:gd name="connsiteX57" fmla="*/ 21789 w 601262"/>
              <a:gd name="connsiteY57" fmla="*/ 341036 h 568193"/>
              <a:gd name="connsiteX58" fmla="*/ 16949 w 601262"/>
              <a:gd name="connsiteY58" fmla="*/ 340499 h 568193"/>
              <a:gd name="connsiteX59" fmla="*/ 546 w 601262"/>
              <a:gd name="connsiteY59" fmla="*/ 314722 h 568193"/>
              <a:gd name="connsiteX60" fmla="*/ 35234 w 601262"/>
              <a:gd name="connsiteY60" fmla="*/ 158720 h 568193"/>
              <a:gd name="connsiteX61" fmla="*/ 36310 w 601262"/>
              <a:gd name="connsiteY61" fmla="*/ 156571 h 568193"/>
              <a:gd name="connsiteX62" fmla="*/ 37923 w 601262"/>
              <a:gd name="connsiteY62" fmla="*/ 152544 h 568193"/>
              <a:gd name="connsiteX63" fmla="*/ 40343 w 601262"/>
              <a:gd name="connsiteY63" fmla="*/ 149322 h 568193"/>
              <a:gd name="connsiteX64" fmla="*/ 43301 w 601262"/>
              <a:gd name="connsiteY64" fmla="*/ 146637 h 568193"/>
              <a:gd name="connsiteX65" fmla="*/ 47066 w 601262"/>
              <a:gd name="connsiteY65" fmla="*/ 144220 h 568193"/>
              <a:gd name="connsiteX66" fmla="*/ 48948 w 601262"/>
              <a:gd name="connsiteY66" fmla="*/ 143146 h 568193"/>
              <a:gd name="connsiteX67" fmla="*/ 135266 w 601262"/>
              <a:gd name="connsiteY67" fmla="*/ 124619 h 568193"/>
              <a:gd name="connsiteX68" fmla="*/ 212154 w 601262"/>
              <a:gd name="connsiteY68" fmla="*/ 76281 h 568193"/>
              <a:gd name="connsiteX69" fmla="*/ 560657 w 601262"/>
              <a:gd name="connsiteY69" fmla="*/ 76281 h 568193"/>
              <a:gd name="connsiteX70" fmla="*/ 601262 w 601262"/>
              <a:gd name="connsiteY70" fmla="*/ 116824 h 568193"/>
              <a:gd name="connsiteX71" fmla="*/ 601262 w 601262"/>
              <a:gd name="connsiteY71" fmla="*/ 405995 h 568193"/>
              <a:gd name="connsiteX72" fmla="*/ 560657 w 601262"/>
              <a:gd name="connsiteY72" fmla="*/ 446538 h 568193"/>
              <a:gd name="connsiteX73" fmla="*/ 230977 w 601262"/>
              <a:gd name="connsiteY73" fmla="*/ 446538 h 568193"/>
              <a:gd name="connsiteX74" fmla="*/ 229095 w 601262"/>
              <a:gd name="connsiteY74" fmla="*/ 420762 h 568193"/>
              <a:gd name="connsiteX75" fmla="*/ 560657 w 601262"/>
              <a:gd name="connsiteY75" fmla="*/ 420762 h 568193"/>
              <a:gd name="connsiteX76" fmla="*/ 575178 w 601262"/>
              <a:gd name="connsiteY76" fmla="*/ 405995 h 568193"/>
              <a:gd name="connsiteX77" fmla="*/ 575178 w 601262"/>
              <a:gd name="connsiteY77" fmla="*/ 116824 h 568193"/>
              <a:gd name="connsiteX78" fmla="*/ 560657 w 601262"/>
              <a:gd name="connsiteY78" fmla="*/ 102325 h 568193"/>
              <a:gd name="connsiteX79" fmla="*/ 200591 w 601262"/>
              <a:gd name="connsiteY79" fmla="*/ 102325 h 568193"/>
              <a:gd name="connsiteX80" fmla="*/ 212154 w 601262"/>
              <a:gd name="connsiteY80" fmla="*/ 76281 h 568193"/>
              <a:gd name="connsiteX81" fmla="*/ 74476 w 601262"/>
              <a:gd name="connsiteY81" fmla="*/ 76281 h 568193"/>
              <a:gd name="connsiteX82" fmla="*/ 85782 w 601262"/>
              <a:gd name="connsiteY82" fmla="*/ 102331 h 568193"/>
              <a:gd name="connsiteX83" fmla="*/ 75553 w 601262"/>
              <a:gd name="connsiteY83" fmla="*/ 102331 h 568193"/>
              <a:gd name="connsiteX84" fmla="*/ 60747 w 601262"/>
              <a:gd name="connsiteY84" fmla="*/ 116833 h 568193"/>
              <a:gd name="connsiteX85" fmla="*/ 60747 w 601262"/>
              <a:gd name="connsiteY85" fmla="*/ 121130 h 568193"/>
              <a:gd name="connsiteX86" fmla="*/ 42980 w 601262"/>
              <a:gd name="connsiteY86" fmla="*/ 126770 h 568193"/>
              <a:gd name="connsiteX87" fmla="*/ 38404 w 601262"/>
              <a:gd name="connsiteY87" fmla="*/ 129187 h 568193"/>
              <a:gd name="connsiteX88" fmla="*/ 34904 w 601262"/>
              <a:gd name="connsiteY88" fmla="*/ 131604 h 568193"/>
              <a:gd name="connsiteX89" fmla="*/ 34904 w 601262"/>
              <a:gd name="connsiteY89" fmla="*/ 116833 h 568193"/>
              <a:gd name="connsiteX90" fmla="*/ 74476 w 601262"/>
              <a:gd name="connsiteY90" fmla="*/ 76281 h 568193"/>
              <a:gd name="connsiteX91" fmla="*/ 143293 w 601262"/>
              <a:gd name="connsiteY91" fmla="*/ 0 h 568193"/>
              <a:gd name="connsiteX92" fmla="*/ 198123 w 601262"/>
              <a:gd name="connsiteY92" fmla="*/ 60016 h 568193"/>
              <a:gd name="connsiteX93" fmla="*/ 143293 w 601262"/>
              <a:gd name="connsiteY93" fmla="*/ 120032 h 568193"/>
              <a:gd name="connsiteX94" fmla="*/ 88463 w 601262"/>
              <a:gd name="connsiteY94" fmla="*/ 60016 h 568193"/>
              <a:gd name="connsiteX95" fmla="*/ 143293 w 601262"/>
              <a:gd name="connsiteY95" fmla="*/ 0 h 56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1262" h="568193">
                <a:moveTo>
                  <a:pt x="60731" y="323331"/>
                </a:moveTo>
                <a:lnTo>
                  <a:pt x="60731" y="378099"/>
                </a:lnTo>
                <a:lnTo>
                  <a:pt x="55619" y="441458"/>
                </a:lnTo>
                <a:cubicBezTo>
                  <a:pt x="43244" y="434478"/>
                  <a:pt x="34904" y="421323"/>
                  <a:pt x="34904" y="406020"/>
                </a:cubicBezTo>
                <a:lnTo>
                  <a:pt x="34904" y="355816"/>
                </a:lnTo>
                <a:cubicBezTo>
                  <a:pt x="47010" y="351252"/>
                  <a:pt x="56965" y="341050"/>
                  <a:pt x="59924" y="327895"/>
                </a:cubicBezTo>
                <a:close/>
                <a:moveTo>
                  <a:pt x="296871" y="317968"/>
                </a:moveTo>
                <a:lnTo>
                  <a:pt x="436676" y="317968"/>
                </a:lnTo>
                <a:cubicBezTo>
                  <a:pt x="442591" y="317968"/>
                  <a:pt x="447430" y="322798"/>
                  <a:pt x="447430" y="328969"/>
                </a:cubicBezTo>
                <a:cubicBezTo>
                  <a:pt x="447430" y="334872"/>
                  <a:pt x="442591" y="339702"/>
                  <a:pt x="436676" y="339702"/>
                </a:cubicBezTo>
                <a:lnTo>
                  <a:pt x="296871" y="339702"/>
                </a:lnTo>
                <a:cubicBezTo>
                  <a:pt x="290956" y="339702"/>
                  <a:pt x="286117" y="334872"/>
                  <a:pt x="286117" y="328969"/>
                </a:cubicBezTo>
                <a:cubicBezTo>
                  <a:pt x="286117" y="322798"/>
                  <a:pt x="290956" y="317968"/>
                  <a:pt x="296871" y="317968"/>
                </a:cubicBezTo>
                <a:close/>
                <a:moveTo>
                  <a:pt x="296872" y="268784"/>
                </a:moveTo>
                <a:lnTo>
                  <a:pt x="535622" y="268784"/>
                </a:lnTo>
                <a:cubicBezTo>
                  <a:pt x="541805" y="268784"/>
                  <a:pt x="546645" y="273627"/>
                  <a:pt x="546645" y="279545"/>
                </a:cubicBezTo>
                <a:cubicBezTo>
                  <a:pt x="546645" y="285464"/>
                  <a:pt x="541805" y="290306"/>
                  <a:pt x="535622" y="290306"/>
                </a:cubicBezTo>
                <a:lnTo>
                  <a:pt x="296872" y="290306"/>
                </a:lnTo>
                <a:cubicBezTo>
                  <a:pt x="290957" y="290306"/>
                  <a:pt x="286117" y="285464"/>
                  <a:pt x="286117" y="279545"/>
                </a:cubicBezTo>
                <a:cubicBezTo>
                  <a:pt x="286117" y="273627"/>
                  <a:pt x="290957" y="268784"/>
                  <a:pt x="296872" y="268784"/>
                </a:cubicBezTo>
                <a:close/>
                <a:moveTo>
                  <a:pt x="296872" y="219388"/>
                </a:moveTo>
                <a:lnTo>
                  <a:pt x="535622" y="219388"/>
                </a:lnTo>
                <a:cubicBezTo>
                  <a:pt x="541805" y="219388"/>
                  <a:pt x="546645" y="224218"/>
                  <a:pt x="546645" y="230389"/>
                </a:cubicBezTo>
                <a:cubicBezTo>
                  <a:pt x="546645" y="236292"/>
                  <a:pt x="541805" y="241122"/>
                  <a:pt x="535622" y="241122"/>
                </a:cubicBezTo>
                <a:lnTo>
                  <a:pt x="296872" y="241122"/>
                </a:lnTo>
                <a:cubicBezTo>
                  <a:pt x="290957" y="241122"/>
                  <a:pt x="286117" y="236292"/>
                  <a:pt x="286117" y="230389"/>
                </a:cubicBezTo>
                <a:cubicBezTo>
                  <a:pt x="286117" y="224218"/>
                  <a:pt x="290957" y="219388"/>
                  <a:pt x="296872" y="219388"/>
                </a:cubicBezTo>
                <a:close/>
                <a:moveTo>
                  <a:pt x="135266" y="124619"/>
                </a:moveTo>
                <a:lnTo>
                  <a:pt x="140375" y="135091"/>
                </a:lnTo>
                <a:lnTo>
                  <a:pt x="125854" y="248669"/>
                </a:lnTo>
                <a:lnTo>
                  <a:pt x="143333" y="278742"/>
                </a:lnTo>
                <a:lnTo>
                  <a:pt x="160542" y="248669"/>
                </a:lnTo>
                <a:lnTo>
                  <a:pt x="146022" y="135091"/>
                </a:lnTo>
                <a:lnTo>
                  <a:pt x="151131" y="124888"/>
                </a:lnTo>
                <a:cubicBezTo>
                  <a:pt x="185281" y="126499"/>
                  <a:pt x="222121" y="137776"/>
                  <a:pt x="233684" y="141804"/>
                </a:cubicBezTo>
                <a:lnTo>
                  <a:pt x="334253" y="141804"/>
                </a:lnTo>
                <a:cubicBezTo>
                  <a:pt x="346085" y="141804"/>
                  <a:pt x="355765" y="151470"/>
                  <a:pt x="355765" y="163553"/>
                </a:cubicBezTo>
                <a:cubicBezTo>
                  <a:pt x="355765" y="175367"/>
                  <a:pt x="346085" y="185033"/>
                  <a:pt x="334253" y="185033"/>
                </a:cubicBezTo>
                <a:lnTo>
                  <a:pt x="229919" y="185033"/>
                </a:lnTo>
                <a:cubicBezTo>
                  <a:pt x="227499" y="185033"/>
                  <a:pt x="225079" y="184765"/>
                  <a:pt x="222659" y="183691"/>
                </a:cubicBezTo>
                <a:cubicBezTo>
                  <a:pt x="222390" y="183691"/>
                  <a:pt x="214861" y="181006"/>
                  <a:pt x="203836" y="178052"/>
                </a:cubicBezTo>
                <a:lnTo>
                  <a:pt x="203836" y="325731"/>
                </a:lnTo>
                <a:lnTo>
                  <a:pt x="221045" y="540268"/>
                </a:lnTo>
                <a:cubicBezTo>
                  <a:pt x="222390" y="554499"/>
                  <a:pt x="211634" y="567119"/>
                  <a:pt x="197382" y="568193"/>
                </a:cubicBezTo>
                <a:cubicBezTo>
                  <a:pt x="196575" y="568193"/>
                  <a:pt x="195769" y="568193"/>
                  <a:pt x="195231" y="568193"/>
                </a:cubicBezTo>
                <a:cubicBezTo>
                  <a:pt x="181786" y="568193"/>
                  <a:pt x="170492" y="557990"/>
                  <a:pt x="169416" y="544296"/>
                </a:cubicBezTo>
                <a:lnTo>
                  <a:pt x="153820" y="350702"/>
                </a:lnTo>
                <a:cubicBezTo>
                  <a:pt x="150593" y="352045"/>
                  <a:pt x="146828" y="352850"/>
                  <a:pt x="143064" y="352850"/>
                </a:cubicBezTo>
                <a:cubicBezTo>
                  <a:pt x="139568" y="352850"/>
                  <a:pt x="135804" y="352045"/>
                  <a:pt x="132577" y="350702"/>
                </a:cubicBezTo>
                <a:lnTo>
                  <a:pt x="116980" y="544296"/>
                </a:lnTo>
                <a:cubicBezTo>
                  <a:pt x="115905" y="557990"/>
                  <a:pt x="104611" y="568193"/>
                  <a:pt x="91166" y="568193"/>
                </a:cubicBezTo>
                <a:cubicBezTo>
                  <a:pt x="90359" y="568193"/>
                  <a:pt x="89821" y="568193"/>
                  <a:pt x="89015" y="568193"/>
                </a:cubicBezTo>
                <a:cubicBezTo>
                  <a:pt x="74763" y="567119"/>
                  <a:pt x="64007" y="554499"/>
                  <a:pt x="65082" y="540268"/>
                </a:cubicBezTo>
                <a:lnTo>
                  <a:pt x="82561" y="325731"/>
                </a:lnTo>
                <a:lnTo>
                  <a:pt x="82561" y="178052"/>
                </a:lnTo>
                <a:cubicBezTo>
                  <a:pt x="79603" y="178589"/>
                  <a:pt x="77183" y="179395"/>
                  <a:pt x="75032" y="180200"/>
                </a:cubicBezTo>
                <a:lnTo>
                  <a:pt x="43032" y="324120"/>
                </a:lnTo>
                <a:cubicBezTo>
                  <a:pt x="40612" y="334055"/>
                  <a:pt x="31739" y="341036"/>
                  <a:pt x="21789" y="341036"/>
                </a:cubicBezTo>
                <a:cubicBezTo>
                  <a:pt x="20176" y="341036"/>
                  <a:pt x="18562" y="340767"/>
                  <a:pt x="16949" y="340499"/>
                </a:cubicBezTo>
                <a:cubicBezTo>
                  <a:pt x="5386" y="337814"/>
                  <a:pt x="-2143" y="326268"/>
                  <a:pt x="546" y="314722"/>
                </a:cubicBezTo>
                <a:lnTo>
                  <a:pt x="35234" y="158720"/>
                </a:lnTo>
                <a:cubicBezTo>
                  <a:pt x="35503" y="157914"/>
                  <a:pt x="36041" y="157377"/>
                  <a:pt x="36310" y="156571"/>
                </a:cubicBezTo>
                <a:cubicBezTo>
                  <a:pt x="36579" y="155229"/>
                  <a:pt x="37386" y="153886"/>
                  <a:pt x="37923" y="152544"/>
                </a:cubicBezTo>
                <a:cubicBezTo>
                  <a:pt x="38730" y="151470"/>
                  <a:pt x="39537" y="150396"/>
                  <a:pt x="40343" y="149322"/>
                </a:cubicBezTo>
                <a:cubicBezTo>
                  <a:pt x="41419" y="148248"/>
                  <a:pt x="42226" y="147442"/>
                  <a:pt x="43301" y="146637"/>
                </a:cubicBezTo>
                <a:cubicBezTo>
                  <a:pt x="44377" y="145563"/>
                  <a:pt x="45721" y="144757"/>
                  <a:pt x="47066" y="144220"/>
                </a:cubicBezTo>
                <a:cubicBezTo>
                  <a:pt x="47873" y="143952"/>
                  <a:pt x="48410" y="143415"/>
                  <a:pt x="48948" y="143146"/>
                </a:cubicBezTo>
                <a:cubicBezTo>
                  <a:pt x="51100" y="142341"/>
                  <a:pt x="94930" y="126499"/>
                  <a:pt x="135266" y="124619"/>
                </a:cubicBezTo>
                <a:close/>
                <a:moveTo>
                  <a:pt x="212154" y="76281"/>
                </a:moveTo>
                <a:lnTo>
                  <a:pt x="560657" y="76281"/>
                </a:lnTo>
                <a:cubicBezTo>
                  <a:pt x="582976" y="76281"/>
                  <a:pt x="601262" y="94270"/>
                  <a:pt x="601262" y="116824"/>
                </a:cubicBezTo>
                <a:lnTo>
                  <a:pt x="601262" y="405995"/>
                </a:lnTo>
                <a:cubicBezTo>
                  <a:pt x="601262" y="428549"/>
                  <a:pt x="582976" y="446538"/>
                  <a:pt x="560657" y="446538"/>
                </a:cubicBezTo>
                <a:lnTo>
                  <a:pt x="230977" y="446538"/>
                </a:lnTo>
                <a:lnTo>
                  <a:pt x="229095" y="420762"/>
                </a:lnTo>
                <a:lnTo>
                  <a:pt x="560657" y="420762"/>
                </a:lnTo>
                <a:cubicBezTo>
                  <a:pt x="568724" y="420762"/>
                  <a:pt x="575178" y="414050"/>
                  <a:pt x="575178" y="405995"/>
                </a:cubicBezTo>
                <a:lnTo>
                  <a:pt x="575178" y="116824"/>
                </a:lnTo>
                <a:cubicBezTo>
                  <a:pt x="575178" y="108769"/>
                  <a:pt x="568724" y="102325"/>
                  <a:pt x="560657" y="102325"/>
                </a:cubicBezTo>
                <a:lnTo>
                  <a:pt x="200591" y="102325"/>
                </a:lnTo>
                <a:cubicBezTo>
                  <a:pt x="205700" y="94270"/>
                  <a:pt x="209734" y="85410"/>
                  <a:pt x="212154" y="76281"/>
                </a:cubicBezTo>
                <a:close/>
                <a:moveTo>
                  <a:pt x="74476" y="76281"/>
                </a:moveTo>
                <a:cubicBezTo>
                  <a:pt x="76899" y="85412"/>
                  <a:pt x="80667" y="94274"/>
                  <a:pt x="85782" y="102331"/>
                </a:cubicBezTo>
                <a:lnTo>
                  <a:pt x="75553" y="102331"/>
                </a:lnTo>
                <a:cubicBezTo>
                  <a:pt x="67477" y="102331"/>
                  <a:pt x="60747" y="108776"/>
                  <a:pt x="60747" y="116833"/>
                </a:cubicBezTo>
                <a:lnTo>
                  <a:pt x="60747" y="121130"/>
                </a:lnTo>
                <a:cubicBezTo>
                  <a:pt x="50517" y="124084"/>
                  <a:pt x="43787" y="126502"/>
                  <a:pt x="42980" y="126770"/>
                </a:cubicBezTo>
                <a:cubicBezTo>
                  <a:pt x="41096" y="127576"/>
                  <a:pt x="39480" y="128381"/>
                  <a:pt x="38404" y="129187"/>
                </a:cubicBezTo>
                <a:cubicBezTo>
                  <a:pt x="37058" y="129993"/>
                  <a:pt x="35981" y="130798"/>
                  <a:pt x="34904" y="131604"/>
                </a:cubicBezTo>
                <a:lnTo>
                  <a:pt x="34904" y="116833"/>
                </a:lnTo>
                <a:cubicBezTo>
                  <a:pt x="34904" y="94811"/>
                  <a:pt x="52402" y="76818"/>
                  <a:pt x="74476" y="76281"/>
                </a:cubicBezTo>
                <a:close/>
                <a:moveTo>
                  <a:pt x="143293" y="0"/>
                </a:moveTo>
                <a:cubicBezTo>
                  <a:pt x="173575" y="0"/>
                  <a:pt x="198123" y="26870"/>
                  <a:pt x="198123" y="60016"/>
                </a:cubicBezTo>
                <a:cubicBezTo>
                  <a:pt x="198123" y="93162"/>
                  <a:pt x="173575" y="120032"/>
                  <a:pt x="143293" y="120032"/>
                </a:cubicBezTo>
                <a:cubicBezTo>
                  <a:pt x="113011" y="120032"/>
                  <a:pt x="88463" y="93162"/>
                  <a:pt x="88463" y="60016"/>
                </a:cubicBezTo>
                <a:cubicBezTo>
                  <a:pt x="88463" y="26870"/>
                  <a:pt x="113011" y="0"/>
                  <a:pt x="14329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8" name="文本框1">
            <a:extLst>
              <a:ext uri="{FF2B5EF4-FFF2-40B4-BE49-F238E27FC236}">
                <a16:creationId xmlns:a16="http://schemas.microsoft.com/office/drawing/2014/main" xmlns="" id="{E8A87CB5-DCF8-4331-8F67-F3BE25FA623D}"/>
              </a:ext>
            </a:extLst>
          </p:cNvPr>
          <p:cNvSpPr txBox="1"/>
          <p:nvPr/>
        </p:nvSpPr>
        <p:spPr>
          <a:xfrm>
            <a:off x="2461697" y="4747564"/>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文本框2">
            <a:extLst>
              <a:ext uri="{FF2B5EF4-FFF2-40B4-BE49-F238E27FC236}">
                <a16:creationId xmlns:a16="http://schemas.microsoft.com/office/drawing/2014/main" xmlns="" id="{725E5948-A9B5-4714-BDC3-B6F3872C9F31}"/>
              </a:ext>
            </a:extLst>
          </p:cNvPr>
          <p:cNvSpPr/>
          <p:nvPr/>
        </p:nvSpPr>
        <p:spPr>
          <a:xfrm>
            <a:off x="2461697" y="5086118"/>
            <a:ext cx="2807517" cy="130516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 Please add your text content here, or copy your text, Please add your text</a:t>
            </a:r>
          </a:p>
        </p:txBody>
      </p:sp>
      <p:sp>
        <p:nvSpPr>
          <p:cNvPr id="32" name="文本框1">
            <a:extLst>
              <a:ext uri="{FF2B5EF4-FFF2-40B4-BE49-F238E27FC236}">
                <a16:creationId xmlns:a16="http://schemas.microsoft.com/office/drawing/2014/main" xmlns="" id="{9E5076EF-950B-40C0-AEFA-F8F8C05B1F54}"/>
              </a:ext>
            </a:extLst>
          </p:cNvPr>
          <p:cNvSpPr txBox="1"/>
          <p:nvPr/>
        </p:nvSpPr>
        <p:spPr>
          <a:xfrm>
            <a:off x="7863802" y="4752547"/>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文本框2">
            <a:extLst>
              <a:ext uri="{FF2B5EF4-FFF2-40B4-BE49-F238E27FC236}">
                <a16:creationId xmlns:a16="http://schemas.microsoft.com/office/drawing/2014/main" xmlns="" id="{71B03706-A7D5-48E2-8350-83D3346A0309}"/>
              </a:ext>
            </a:extLst>
          </p:cNvPr>
          <p:cNvSpPr/>
          <p:nvPr/>
        </p:nvSpPr>
        <p:spPr>
          <a:xfrm>
            <a:off x="7863802" y="5091101"/>
            <a:ext cx="2990729" cy="130516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 Please add your text content here, or copy your text, Please add your text</a:t>
            </a:r>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t="18559" b="32062"/>
          <a:stretch/>
        </p:blipFill>
        <p:spPr>
          <a:xfrm>
            <a:off x="1192529" y="1362345"/>
            <a:ext cx="10058400" cy="3314700"/>
          </a:xfrm>
          <a:prstGeom prst="rect">
            <a:avLst/>
          </a:prstGeom>
        </p:spPr>
      </p:pic>
    </p:spTree>
    <p:extLst>
      <p:ext uri="{BB962C8B-B14F-4D97-AF65-F5344CB8AC3E}">
        <p14:creationId xmlns:p14="http://schemas.microsoft.com/office/powerpoint/2010/main" val="2883312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9566D51-ABD2-43DD-8570-6690DBCF203E}"/>
              </a:ext>
            </a:extLst>
          </p:cNvPr>
          <p:cNvGrpSpPr/>
          <p:nvPr/>
        </p:nvGrpSpPr>
        <p:grpSpPr>
          <a:xfrm>
            <a:off x="-1319043" y="-1857835"/>
            <a:ext cx="4071239" cy="5012813"/>
            <a:chOff x="-1301851" y="-1938792"/>
            <a:chExt cx="4071239" cy="5012813"/>
          </a:xfrm>
        </p:grpSpPr>
        <p:sp>
          <p:nvSpPr>
            <p:cNvPr id="4" name="任意多边形: 形状 3">
              <a:extLst>
                <a:ext uri="{FF2B5EF4-FFF2-40B4-BE49-F238E27FC236}">
                  <a16:creationId xmlns:a16="http://schemas.microsoft.com/office/drawing/2014/main" xmlns="" id="{97DA95F3-2605-4BAA-911E-66EC54A4F3F6}"/>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任意多边形: 形状 4">
              <a:extLst>
                <a:ext uri="{FF2B5EF4-FFF2-40B4-BE49-F238E27FC236}">
                  <a16:creationId xmlns:a16="http://schemas.microsoft.com/office/drawing/2014/main" xmlns="" id="{41435E8B-7158-49A3-9684-99460376ECA6}"/>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椭圆 6">
              <a:extLst>
                <a:ext uri="{FF2B5EF4-FFF2-40B4-BE49-F238E27FC236}">
                  <a16:creationId xmlns:a16="http://schemas.microsoft.com/office/drawing/2014/main" xmlns="" id="{37DE3B4B-7219-4B71-B38B-3D491BC008D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椭圆 7">
              <a:extLst>
                <a:ext uri="{FF2B5EF4-FFF2-40B4-BE49-F238E27FC236}">
                  <a16:creationId xmlns:a16="http://schemas.microsoft.com/office/drawing/2014/main" xmlns="" id="{C7FB4F8B-D016-4408-AEAB-5BDDCCF2539F}"/>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5" name="组合 34">
              <a:extLst>
                <a:ext uri="{FF2B5EF4-FFF2-40B4-BE49-F238E27FC236}">
                  <a16:creationId xmlns:a16="http://schemas.microsoft.com/office/drawing/2014/main" xmlns="" id="{0EC9EBCA-C816-4672-B8D7-8C4AEFE1D707}"/>
                </a:ext>
              </a:extLst>
            </p:cNvPr>
            <p:cNvGrpSpPr/>
            <p:nvPr/>
          </p:nvGrpSpPr>
          <p:grpSpPr>
            <a:xfrm>
              <a:off x="1196044" y="-225818"/>
              <a:ext cx="771620" cy="717994"/>
              <a:chOff x="5421698" y="2576697"/>
              <a:chExt cx="2081399" cy="1936747"/>
            </a:xfrm>
            <a:solidFill>
              <a:srgbClr val="D99895"/>
            </a:solidFill>
          </p:grpSpPr>
          <p:sp>
            <p:nvSpPr>
              <p:cNvPr id="12" name="椭圆 11">
                <a:extLst>
                  <a:ext uri="{FF2B5EF4-FFF2-40B4-BE49-F238E27FC236}">
                    <a16:creationId xmlns:a16="http://schemas.microsoft.com/office/drawing/2014/main" xmlns="" id="{B6AED5CD-BC38-4D75-9FDF-90041607D1A1}"/>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椭圆 18">
                <a:extLst>
                  <a:ext uri="{FF2B5EF4-FFF2-40B4-BE49-F238E27FC236}">
                    <a16:creationId xmlns:a16="http://schemas.microsoft.com/office/drawing/2014/main" xmlns="" id="{AAA93382-EF4D-4A73-B9C8-58C28EF694A9}"/>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椭圆 19">
                <a:extLst>
                  <a:ext uri="{FF2B5EF4-FFF2-40B4-BE49-F238E27FC236}">
                    <a16:creationId xmlns:a16="http://schemas.microsoft.com/office/drawing/2014/main" xmlns="" id="{6409D21C-87B5-4E80-AC25-C80C720B4F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1" name="椭圆 20">
                <a:extLst>
                  <a:ext uri="{FF2B5EF4-FFF2-40B4-BE49-F238E27FC236}">
                    <a16:creationId xmlns:a16="http://schemas.microsoft.com/office/drawing/2014/main" xmlns="" id="{57F4DBE4-8035-45C1-8D11-A4DCEC3857C7}"/>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椭圆 21">
                <a:extLst>
                  <a:ext uri="{FF2B5EF4-FFF2-40B4-BE49-F238E27FC236}">
                    <a16:creationId xmlns:a16="http://schemas.microsoft.com/office/drawing/2014/main" xmlns="" id="{D7241907-FC59-40E8-9AE5-DD5A1E29D5C7}"/>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91477FFF-0A13-44CB-BD5B-34F101825F4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椭圆 23">
                <a:extLst>
                  <a:ext uri="{FF2B5EF4-FFF2-40B4-BE49-F238E27FC236}">
                    <a16:creationId xmlns:a16="http://schemas.microsoft.com/office/drawing/2014/main" xmlns="" id="{57B38BA8-E7A7-4DEE-BC0D-77881F1F5506}"/>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椭圆 24">
                <a:extLst>
                  <a:ext uri="{FF2B5EF4-FFF2-40B4-BE49-F238E27FC236}">
                    <a16:creationId xmlns:a16="http://schemas.microsoft.com/office/drawing/2014/main" xmlns="" id="{D08786F2-00BC-4371-BECB-5B2070F56B34}"/>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椭圆 25">
                <a:extLst>
                  <a:ext uri="{FF2B5EF4-FFF2-40B4-BE49-F238E27FC236}">
                    <a16:creationId xmlns:a16="http://schemas.microsoft.com/office/drawing/2014/main" xmlns="" id="{2102B418-5175-4A22-A7F5-24965BE44212}"/>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椭圆 26">
                <a:extLst>
                  <a:ext uri="{FF2B5EF4-FFF2-40B4-BE49-F238E27FC236}">
                    <a16:creationId xmlns:a16="http://schemas.microsoft.com/office/drawing/2014/main" xmlns="" id="{1D87159F-BCD6-45AC-86FF-23BB01643AF2}"/>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椭圆 27">
                <a:extLst>
                  <a:ext uri="{FF2B5EF4-FFF2-40B4-BE49-F238E27FC236}">
                    <a16:creationId xmlns:a16="http://schemas.microsoft.com/office/drawing/2014/main" xmlns="" id="{0885BF8B-8A93-446B-B256-B741D139F8E4}"/>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椭圆 28">
                <a:extLst>
                  <a:ext uri="{FF2B5EF4-FFF2-40B4-BE49-F238E27FC236}">
                    <a16:creationId xmlns:a16="http://schemas.microsoft.com/office/drawing/2014/main" xmlns="" id="{A4C428D8-AA37-4EA0-9A89-F8978ABE1765}"/>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椭圆 29">
                <a:extLst>
                  <a:ext uri="{FF2B5EF4-FFF2-40B4-BE49-F238E27FC236}">
                    <a16:creationId xmlns:a16="http://schemas.microsoft.com/office/drawing/2014/main" xmlns="" id="{87287855-B065-4053-8836-0E54AF27F471}"/>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椭圆 30">
                <a:extLst>
                  <a:ext uri="{FF2B5EF4-FFF2-40B4-BE49-F238E27FC236}">
                    <a16:creationId xmlns:a16="http://schemas.microsoft.com/office/drawing/2014/main" xmlns="" id="{2CAFA86B-E7F2-43AE-B784-0528B56C9117}"/>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2" name="椭圆 31">
                <a:extLst>
                  <a:ext uri="{FF2B5EF4-FFF2-40B4-BE49-F238E27FC236}">
                    <a16:creationId xmlns:a16="http://schemas.microsoft.com/office/drawing/2014/main" xmlns="" id="{53DDC6AC-49AF-4FA9-B028-5E25FB82E5DA}"/>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3" name="椭圆 32">
                <a:extLst>
                  <a:ext uri="{FF2B5EF4-FFF2-40B4-BE49-F238E27FC236}">
                    <a16:creationId xmlns:a16="http://schemas.microsoft.com/office/drawing/2014/main" xmlns="" id="{A8B3231A-CDEA-446D-AD6B-A52E34F9F77F}"/>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椭圆 33">
                <a:extLst>
                  <a:ext uri="{FF2B5EF4-FFF2-40B4-BE49-F238E27FC236}">
                    <a16:creationId xmlns:a16="http://schemas.microsoft.com/office/drawing/2014/main" xmlns="" id="{04C84DA1-128B-4C2F-A27A-2C78EEDE1116}"/>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36" name="组合 35">
              <a:extLst>
                <a:ext uri="{FF2B5EF4-FFF2-40B4-BE49-F238E27FC236}">
                  <a16:creationId xmlns:a16="http://schemas.microsoft.com/office/drawing/2014/main" xmlns="" id="{AE27EB34-B613-4D08-9065-E72C4DC98A3A}"/>
                </a:ext>
              </a:extLst>
            </p:cNvPr>
            <p:cNvGrpSpPr/>
            <p:nvPr/>
          </p:nvGrpSpPr>
          <p:grpSpPr>
            <a:xfrm>
              <a:off x="-304463" y="2356027"/>
              <a:ext cx="771620" cy="717994"/>
              <a:chOff x="5421698" y="2576697"/>
              <a:chExt cx="2081399" cy="1936747"/>
            </a:xfrm>
            <a:solidFill>
              <a:srgbClr val="416E83"/>
            </a:solidFill>
          </p:grpSpPr>
          <p:sp>
            <p:nvSpPr>
              <p:cNvPr id="37" name="椭圆 36">
                <a:extLst>
                  <a:ext uri="{FF2B5EF4-FFF2-40B4-BE49-F238E27FC236}">
                    <a16:creationId xmlns:a16="http://schemas.microsoft.com/office/drawing/2014/main" xmlns="" id="{B566CBBB-5763-47E6-9E88-5D1AF93A36F2}"/>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8" name="椭圆 37">
                <a:extLst>
                  <a:ext uri="{FF2B5EF4-FFF2-40B4-BE49-F238E27FC236}">
                    <a16:creationId xmlns:a16="http://schemas.microsoft.com/office/drawing/2014/main" xmlns="" id="{92CF12AE-E2D4-47EA-938D-3FFF232D200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9" name="椭圆 38">
                <a:extLst>
                  <a:ext uri="{FF2B5EF4-FFF2-40B4-BE49-F238E27FC236}">
                    <a16:creationId xmlns:a16="http://schemas.microsoft.com/office/drawing/2014/main" xmlns="" id="{B0AC9DBB-6E75-4DED-98A9-F63D8677AB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椭圆 39">
                <a:extLst>
                  <a:ext uri="{FF2B5EF4-FFF2-40B4-BE49-F238E27FC236}">
                    <a16:creationId xmlns:a16="http://schemas.microsoft.com/office/drawing/2014/main" xmlns="" id="{F614769F-C6A1-46A4-868E-4A91E3C9535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椭圆 40">
                <a:extLst>
                  <a:ext uri="{FF2B5EF4-FFF2-40B4-BE49-F238E27FC236}">
                    <a16:creationId xmlns:a16="http://schemas.microsoft.com/office/drawing/2014/main" xmlns="" id="{C3A00CB8-B5E9-4248-9B03-EB4A1E229155}"/>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2" name="椭圆 41">
                <a:extLst>
                  <a:ext uri="{FF2B5EF4-FFF2-40B4-BE49-F238E27FC236}">
                    <a16:creationId xmlns:a16="http://schemas.microsoft.com/office/drawing/2014/main" xmlns="" id="{B199A3B2-2AB2-4B55-B65D-8E8F3C00EF5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椭圆 42">
                <a:extLst>
                  <a:ext uri="{FF2B5EF4-FFF2-40B4-BE49-F238E27FC236}">
                    <a16:creationId xmlns:a16="http://schemas.microsoft.com/office/drawing/2014/main" xmlns="" id="{9166E560-76DF-4360-9C3B-ACB10C528144}"/>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椭圆 43">
                <a:extLst>
                  <a:ext uri="{FF2B5EF4-FFF2-40B4-BE49-F238E27FC236}">
                    <a16:creationId xmlns:a16="http://schemas.microsoft.com/office/drawing/2014/main" xmlns="" id="{8A20C84D-29E5-460F-A1AA-E37E6D48E4E1}"/>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5" name="椭圆 44">
                <a:extLst>
                  <a:ext uri="{FF2B5EF4-FFF2-40B4-BE49-F238E27FC236}">
                    <a16:creationId xmlns:a16="http://schemas.microsoft.com/office/drawing/2014/main" xmlns="" id="{230F559A-1BDB-4C56-9ABC-D09205D0CCCC}"/>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椭圆 45">
                <a:extLst>
                  <a:ext uri="{FF2B5EF4-FFF2-40B4-BE49-F238E27FC236}">
                    <a16:creationId xmlns:a16="http://schemas.microsoft.com/office/drawing/2014/main" xmlns="" id="{B4D211DE-EC48-404F-AF4D-4B7EE55AB8A0}"/>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椭圆 46">
                <a:extLst>
                  <a:ext uri="{FF2B5EF4-FFF2-40B4-BE49-F238E27FC236}">
                    <a16:creationId xmlns:a16="http://schemas.microsoft.com/office/drawing/2014/main" xmlns="" id="{7B7A3AF2-92D4-405C-BA5C-C673B79966CF}"/>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椭圆 47">
                <a:extLst>
                  <a:ext uri="{FF2B5EF4-FFF2-40B4-BE49-F238E27FC236}">
                    <a16:creationId xmlns:a16="http://schemas.microsoft.com/office/drawing/2014/main" xmlns="" id="{A7E9C86C-52BE-47A8-AB15-2177840D4B12}"/>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9" name="椭圆 48">
                <a:extLst>
                  <a:ext uri="{FF2B5EF4-FFF2-40B4-BE49-F238E27FC236}">
                    <a16:creationId xmlns:a16="http://schemas.microsoft.com/office/drawing/2014/main" xmlns="" id="{18BBBE5A-5FFE-45D3-9E14-F883ECD3E5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0" name="椭圆 49">
                <a:extLst>
                  <a:ext uri="{FF2B5EF4-FFF2-40B4-BE49-F238E27FC236}">
                    <a16:creationId xmlns:a16="http://schemas.microsoft.com/office/drawing/2014/main" xmlns="" id="{3F168972-9BF4-4512-BFDA-AB1D0C0CAB36}"/>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1" name="椭圆 50">
                <a:extLst>
                  <a:ext uri="{FF2B5EF4-FFF2-40B4-BE49-F238E27FC236}">
                    <a16:creationId xmlns:a16="http://schemas.microsoft.com/office/drawing/2014/main" xmlns="" id="{F0A641C1-B2FF-4E11-BDFE-36FB6C1A8060}"/>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2" name="椭圆 51">
                <a:extLst>
                  <a:ext uri="{FF2B5EF4-FFF2-40B4-BE49-F238E27FC236}">
                    <a16:creationId xmlns:a16="http://schemas.microsoft.com/office/drawing/2014/main" xmlns="" id="{4553B52F-CCDD-4E9C-B03A-817E4195FC94}"/>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3" name="椭圆 52">
                <a:extLst>
                  <a:ext uri="{FF2B5EF4-FFF2-40B4-BE49-F238E27FC236}">
                    <a16:creationId xmlns:a16="http://schemas.microsoft.com/office/drawing/2014/main" xmlns="" id="{76FA20C9-896E-4F93-B494-0BCC4F57604F}"/>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grpSp>
        <p:nvGrpSpPr>
          <p:cNvPr id="77" name="组合 76">
            <a:extLst>
              <a:ext uri="{FF2B5EF4-FFF2-40B4-BE49-F238E27FC236}">
                <a16:creationId xmlns:a16="http://schemas.microsoft.com/office/drawing/2014/main" xmlns="" id="{DCC1C609-FE99-42BD-8A8E-369C6F86EB47}"/>
              </a:ext>
            </a:extLst>
          </p:cNvPr>
          <p:cNvGrpSpPr/>
          <p:nvPr/>
        </p:nvGrpSpPr>
        <p:grpSpPr>
          <a:xfrm rot="10800000">
            <a:off x="9439805" y="3703023"/>
            <a:ext cx="4071239" cy="5012813"/>
            <a:chOff x="-1301851" y="-1938792"/>
            <a:chExt cx="4071239" cy="5012813"/>
          </a:xfrm>
        </p:grpSpPr>
        <p:sp>
          <p:nvSpPr>
            <p:cNvPr id="78" name="任意多边形: 形状 77">
              <a:extLst>
                <a:ext uri="{FF2B5EF4-FFF2-40B4-BE49-F238E27FC236}">
                  <a16:creationId xmlns:a16="http://schemas.microsoft.com/office/drawing/2014/main" xmlns="" id="{A9E8F7B2-19FC-466D-890A-F0D399679CF3}"/>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9" name="任意多边形: 形状 78">
              <a:extLst>
                <a:ext uri="{FF2B5EF4-FFF2-40B4-BE49-F238E27FC236}">
                  <a16:creationId xmlns:a16="http://schemas.microsoft.com/office/drawing/2014/main" xmlns="" id="{CCEA4FBA-3A6B-40A0-92AD-D2F55B03BE4F}"/>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0" name="椭圆 79">
              <a:extLst>
                <a:ext uri="{FF2B5EF4-FFF2-40B4-BE49-F238E27FC236}">
                  <a16:creationId xmlns:a16="http://schemas.microsoft.com/office/drawing/2014/main" xmlns="" id="{C038E21A-5281-4613-9479-01872479DB0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1" name="椭圆 80">
              <a:extLst>
                <a:ext uri="{FF2B5EF4-FFF2-40B4-BE49-F238E27FC236}">
                  <a16:creationId xmlns:a16="http://schemas.microsoft.com/office/drawing/2014/main" xmlns="" id="{9C6F4E0B-166D-42D6-9986-02607AB8A002}"/>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82" name="组合 81">
              <a:extLst>
                <a:ext uri="{FF2B5EF4-FFF2-40B4-BE49-F238E27FC236}">
                  <a16:creationId xmlns:a16="http://schemas.microsoft.com/office/drawing/2014/main" xmlns="" id="{4450681E-DD23-4119-9631-AF38A622AD5D}"/>
                </a:ext>
              </a:extLst>
            </p:cNvPr>
            <p:cNvGrpSpPr/>
            <p:nvPr/>
          </p:nvGrpSpPr>
          <p:grpSpPr>
            <a:xfrm>
              <a:off x="1196044" y="-225818"/>
              <a:ext cx="771620" cy="717994"/>
              <a:chOff x="5421698" y="2576697"/>
              <a:chExt cx="2081399" cy="1936747"/>
            </a:xfrm>
            <a:solidFill>
              <a:srgbClr val="D99895"/>
            </a:solidFill>
          </p:grpSpPr>
          <p:sp>
            <p:nvSpPr>
              <p:cNvPr id="101" name="椭圆 100">
                <a:extLst>
                  <a:ext uri="{FF2B5EF4-FFF2-40B4-BE49-F238E27FC236}">
                    <a16:creationId xmlns:a16="http://schemas.microsoft.com/office/drawing/2014/main" xmlns="" id="{645D8D5B-2072-4518-B332-CB9FC7F9E19C}"/>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2" name="椭圆 101">
                <a:extLst>
                  <a:ext uri="{FF2B5EF4-FFF2-40B4-BE49-F238E27FC236}">
                    <a16:creationId xmlns:a16="http://schemas.microsoft.com/office/drawing/2014/main" xmlns="" id="{AB16DB17-59E2-4E4F-A3B3-2E99D3DBF198}"/>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3" name="椭圆 102">
                <a:extLst>
                  <a:ext uri="{FF2B5EF4-FFF2-40B4-BE49-F238E27FC236}">
                    <a16:creationId xmlns:a16="http://schemas.microsoft.com/office/drawing/2014/main" xmlns="" id="{1CE190B2-5A06-489D-B4A4-A5F9FF2333E8}"/>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4" name="椭圆 103">
                <a:extLst>
                  <a:ext uri="{FF2B5EF4-FFF2-40B4-BE49-F238E27FC236}">
                    <a16:creationId xmlns:a16="http://schemas.microsoft.com/office/drawing/2014/main" xmlns="" id="{B6DDA3C6-2B56-4B00-8B0E-CCF100DEBC4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5" name="椭圆 104">
                <a:extLst>
                  <a:ext uri="{FF2B5EF4-FFF2-40B4-BE49-F238E27FC236}">
                    <a16:creationId xmlns:a16="http://schemas.microsoft.com/office/drawing/2014/main" xmlns="" id="{B975C4DA-E38F-4DE4-A67E-6A7B1812863F}"/>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6" name="椭圆 105">
                <a:extLst>
                  <a:ext uri="{FF2B5EF4-FFF2-40B4-BE49-F238E27FC236}">
                    <a16:creationId xmlns:a16="http://schemas.microsoft.com/office/drawing/2014/main" xmlns="" id="{3EC93247-499F-4677-B355-1F8EC87AA5CA}"/>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7" name="椭圆 106">
                <a:extLst>
                  <a:ext uri="{FF2B5EF4-FFF2-40B4-BE49-F238E27FC236}">
                    <a16:creationId xmlns:a16="http://schemas.microsoft.com/office/drawing/2014/main" xmlns="" id="{6F0469EB-9DE3-4CF8-BF77-B15BF09BB939}"/>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8" name="椭圆 107">
                <a:extLst>
                  <a:ext uri="{FF2B5EF4-FFF2-40B4-BE49-F238E27FC236}">
                    <a16:creationId xmlns:a16="http://schemas.microsoft.com/office/drawing/2014/main" xmlns="" id="{EEFC21FA-A0CB-496F-B521-3EA666AFDFEE}"/>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9" name="椭圆 108">
                <a:extLst>
                  <a:ext uri="{FF2B5EF4-FFF2-40B4-BE49-F238E27FC236}">
                    <a16:creationId xmlns:a16="http://schemas.microsoft.com/office/drawing/2014/main" xmlns="" id="{1C047F6B-1CD7-4CF5-801C-BC09B0FD089B}"/>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0" name="椭圆 109">
                <a:extLst>
                  <a:ext uri="{FF2B5EF4-FFF2-40B4-BE49-F238E27FC236}">
                    <a16:creationId xmlns:a16="http://schemas.microsoft.com/office/drawing/2014/main" xmlns="" id="{A70E5137-9A51-4518-97A4-ABA98B59100D}"/>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1" name="椭圆 110">
                <a:extLst>
                  <a:ext uri="{FF2B5EF4-FFF2-40B4-BE49-F238E27FC236}">
                    <a16:creationId xmlns:a16="http://schemas.microsoft.com/office/drawing/2014/main" xmlns="" id="{48AC304A-3AF1-4549-A8CF-D08C7CC34438}"/>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2" name="椭圆 111">
                <a:extLst>
                  <a:ext uri="{FF2B5EF4-FFF2-40B4-BE49-F238E27FC236}">
                    <a16:creationId xmlns:a16="http://schemas.microsoft.com/office/drawing/2014/main" xmlns="" id="{64977324-7617-4958-AED8-BE172F880DB7}"/>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3" name="椭圆 112">
                <a:extLst>
                  <a:ext uri="{FF2B5EF4-FFF2-40B4-BE49-F238E27FC236}">
                    <a16:creationId xmlns:a16="http://schemas.microsoft.com/office/drawing/2014/main" xmlns="" id="{1C790E53-E730-4556-9C86-D508D2745710}"/>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4" name="椭圆 113">
                <a:extLst>
                  <a:ext uri="{FF2B5EF4-FFF2-40B4-BE49-F238E27FC236}">
                    <a16:creationId xmlns:a16="http://schemas.microsoft.com/office/drawing/2014/main" xmlns="" id="{23AD566C-6FFD-4809-B60E-80A32AA9A060}"/>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5" name="椭圆 114">
                <a:extLst>
                  <a:ext uri="{FF2B5EF4-FFF2-40B4-BE49-F238E27FC236}">
                    <a16:creationId xmlns:a16="http://schemas.microsoft.com/office/drawing/2014/main" xmlns="" id="{5C4ED034-A43A-4A99-950E-04FFF5F25F82}"/>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6" name="椭圆 115">
                <a:extLst>
                  <a:ext uri="{FF2B5EF4-FFF2-40B4-BE49-F238E27FC236}">
                    <a16:creationId xmlns:a16="http://schemas.microsoft.com/office/drawing/2014/main" xmlns="" id="{3A6B40B8-4E9D-4759-B5C6-9B356FD4A3C6}"/>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7" name="椭圆 116">
                <a:extLst>
                  <a:ext uri="{FF2B5EF4-FFF2-40B4-BE49-F238E27FC236}">
                    <a16:creationId xmlns:a16="http://schemas.microsoft.com/office/drawing/2014/main" xmlns="" id="{8FB4F9E1-97C4-44C4-B906-130565CA2748}"/>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83" name="组合 82">
              <a:extLst>
                <a:ext uri="{FF2B5EF4-FFF2-40B4-BE49-F238E27FC236}">
                  <a16:creationId xmlns:a16="http://schemas.microsoft.com/office/drawing/2014/main" xmlns="" id="{EEE463F3-7FED-4912-837F-DA4479834A0F}"/>
                </a:ext>
              </a:extLst>
            </p:cNvPr>
            <p:cNvGrpSpPr/>
            <p:nvPr/>
          </p:nvGrpSpPr>
          <p:grpSpPr>
            <a:xfrm>
              <a:off x="-304463" y="2356027"/>
              <a:ext cx="771620" cy="717994"/>
              <a:chOff x="5421698" y="2576697"/>
              <a:chExt cx="2081399" cy="1936747"/>
            </a:xfrm>
            <a:solidFill>
              <a:srgbClr val="416E83"/>
            </a:solidFill>
          </p:grpSpPr>
          <p:sp>
            <p:nvSpPr>
              <p:cNvPr id="84" name="椭圆 83">
                <a:extLst>
                  <a:ext uri="{FF2B5EF4-FFF2-40B4-BE49-F238E27FC236}">
                    <a16:creationId xmlns:a16="http://schemas.microsoft.com/office/drawing/2014/main" xmlns="" id="{2A111B9D-2039-49CB-84E3-D456541F65DB}"/>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5" name="椭圆 84">
                <a:extLst>
                  <a:ext uri="{FF2B5EF4-FFF2-40B4-BE49-F238E27FC236}">
                    <a16:creationId xmlns:a16="http://schemas.microsoft.com/office/drawing/2014/main" xmlns="" id="{3FBA2EF8-3D69-47E2-A5F7-1130C257A81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6" name="椭圆 85">
                <a:extLst>
                  <a:ext uri="{FF2B5EF4-FFF2-40B4-BE49-F238E27FC236}">
                    <a16:creationId xmlns:a16="http://schemas.microsoft.com/office/drawing/2014/main" xmlns="" id="{2555B9F2-58C9-4045-B0B8-D7F2E2CDB80C}"/>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7" name="椭圆 86">
                <a:extLst>
                  <a:ext uri="{FF2B5EF4-FFF2-40B4-BE49-F238E27FC236}">
                    <a16:creationId xmlns:a16="http://schemas.microsoft.com/office/drawing/2014/main" xmlns="" id="{F5B96188-20B2-47D0-8A77-14528BDD5333}"/>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8" name="椭圆 87">
                <a:extLst>
                  <a:ext uri="{FF2B5EF4-FFF2-40B4-BE49-F238E27FC236}">
                    <a16:creationId xmlns:a16="http://schemas.microsoft.com/office/drawing/2014/main" xmlns="" id="{C3F96EEF-A054-4006-B0D0-ABA74C1BFA3C}"/>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9" name="椭圆 88">
                <a:extLst>
                  <a:ext uri="{FF2B5EF4-FFF2-40B4-BE49-F238E27FC236}">
                    <a16:creationId xmlns:a16="http://schemas.microsoft.com/office/drawing/2014/main" xmlns="" id="{6F686A64-425B-426B-A2E3-532B5197FA56}"/>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0" name="椭圆 89">
                <a:extLst>
                  <a:ext uri="{FF2B5EF4-FFF2-40B4-BE49-F238E27FC236}">
                    <a16:creationId xmlns:a16="http://schemas.microsoft.com/office/drawing/2014/main" xmlns="" id="{A18AF628-0614-4568-A675-98E603CA77E5}"/>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1" name="椭圆 90">
                <a:extLst>
                  <a:ext uri="{FF2B5EF4-FFF2-40B4-BE49-F238E27FC236}">
                    <a16:creationId xmlns:a16="http://schemas.microsoft.com/office/drawing/2014/main" xmlns="" id="{E7FD4C48-6207-4E99-BD9D-9832A62934F2}"/>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2" name="椭圆 91">
                <a:extLst>
                  <a:ext uri="{FF2B5EF4-FFF2-40B4-BE49-F238E27FC236}">
                    <a16:creationId xmlns:a16="http://schemas.microsoft.com/office/drawing/2014/main" xmlns="" id="{67EC37AD-9C5B-4B6F-A65A-D6A740468D65}"/>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3" name="椭圆 92">
                <a:extLst>
                  <a:ext uri="{FF2B5EF4-FFF2-40B4-BE49-F238E27FC236}">
                    <a16:creationId xmlns:a16="http://schemas.microsoft.com/office/drawing/2014/main" xmlns="" id="{D22E0034-B710-4281-9C65-5F6DD978C797}"/>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4" name="椭圆 93">
                <a:extLst>
                  <a:ext uri="{FF2B5EF4-FFF2-40B4-BE49-F238E27FC236}">
                    <a16:creationId xmlns:a16="http://schemas.microsoft.com/office/drawing/2014/main" xmlns="" id="{F9C2DB3E-C5A3-4ADE-BB9C-DA7177EE498E}"/>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5" name="椭圆 94">
                <a:extLst>
                  <a:ext uri="{FF2B5EF4-FFF2-40B4-BE49-F238E27FC236}">
                    <a16:creationId xmlns:a16="http://schemas.microsoft.com/office/drawing/2014/main" xmlns="" id="{4DEA4BD3-2211-47CC-BF5E-425E10781388}"/>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6" name="椭圆 95">
                <a:extLst>
                  <a:ext uri="{FF2B5EF4-FFF2-40B4-BE49-F238E27FC236}">
                    <a16:creationId xmlns:a16="http://schemas.microsoft.com/office/drawing/2014/main" xmlns="" id="{FF77EC07-F6D3-4E76-83D1-EED0808061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7" name="椭圆 96">
                <a:extLst>
                  <a:ext uri="{FF2B5EF4-FFF2-40B4-BE49-F238E27FC236}">
                    <a16:creationId xmlns:a16="http://schemas.microsoft.com/office/drawing/2014/main" xmlns="" id="{98C1AF33-DDE0-4E19-9897-0E0F3F99F28F}"/>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8" name="椭圆 97">
                <a:extLst>
                  <a:ext uri="{FF2B5EF4-FFF2-40B4-BE49-F238E27FC236}">
                    <a16:creationId xmlns:a16="http://schemas.microsoft.com/office/drawing/2014/main" xmlns="" id="{3AA0CEE1-493B-465F-9B2A-FEA4A1BF7E8D}"/>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9" name="椭圆 98">
                <a:extLst>
                  <a:ext uri="{FF2B5EF4-FFF2-40B4-BE49-F238E27FC236}">
                    <a16:creationId xmlns:a16="http://schemas.microsoft.com/office/drawing/2014/main" xmlns="" id="{6F978DDE-C97B-434A-B233-7E9AA1135F13}"/>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0" name="椭圆 99">
                <a:extLst>
                  <a:ext uri="{FF2B5EF4-FFF2-40B4-BE49-F238E27FC236}">
                    <a16:creationId xmlns:a16="http://schemas.microsoft.com/office/drawing/2014/main" xmlns="" id="{51BFF8D8-0D25-46F8-A6F9-0C56B0DB0E5D}"/>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18" name="直接连接符 117">
            <a:extLst>
              <a:ext uri="{FF2B5EF4-FFF2-40B4-BE49-F238E27FC236}">
                <a16:creationId xmlns:a16="http://schemas.microsoft.com/office/drawing/2014/main" xmlns="" id="{74E36667-BF68-4C53-B474-13AE20525114}"/>
              </a:ext>
            </a:extLst>
          </p:cNvPr>
          <p:cNvCxnSpPr>
            <a:cxnSpLocks/>
          </p:cNvCxnSpPr>
          <p:nvPr/>
        </p:nvCxnSpPr>
        <p:spPr>
          <a:xfrm>
            <a:off x="3650910" y="2955696"/>
            <a:ext cx="489018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xmlns="" id="{0154862A-D043-4E46-AEA0-A30828FAC3BC}"/>
              </a:ext>
            </a:extLst>
          </p:cNvPr>
          <p:cNvSpPr txBox="1"/>
          <p:nvPr/>
        </p:nvSpPr>
        <p:spPr>
          <a:xfrm>
            <a:off x="3638869" y="2955696"/>
            <a:ext cx="4914262" cy="92333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工作经验总结</a:t>
            </a:r>
          </a:p>
        </p:txBody>
      </p:sp>
      <p:sp>
        <p:nvSpPr>
          <p:cNvPr id="120" name="椭圆 119">
            <a:extLst>
              <a:ext uri="{FF2B5EF4-FFF2-40B4-BE49-F238E27FC236}">
                <a16:creationId xmlns:a16="http://schemas.microsoft.com/office/drawing/2014/main" xmlns="" id="{430C7DF7-8D80-4DEF-B6CF-38215C6E58E3}"/>
              </a:ext>
            </a:extLst>
          </p:cNvPr>
          <p:cNvSpPr/>
          <p:nvPr/>
        </p:nvSpPr>
        <p:spPr>
          <a:xfrm>
            <a:off x="5602233" y="1775446"/>
            <a:ext cx="987535" cy="987535"/>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03</a:t>
            </a:r>
            <a:endParaRPr kumimoji="0" lang="zh-CN" altLang="en-US" sz="32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21" name="直接连接符 120">
            <a:extLst>
              <a:ext uri="{FF2B5EF4-FFF2-40B4-BE49-F238E27FC236}">
                <a16:creationId xmlns:a16="http://schemas.microsoft.com/office/drawing/2014/main" xmlns="" id="{D4D5996D-000E-46B8-9E47-2645C2A60C53}"/>
              </a:ext>
            </a:extLst>
          </p:cNvPr>
          <p:cNvCxnSpPr>
            <a:cxnSpLocks/>
          </p:cNvCxnSpPr>
          <p:nvPr/>
        </p:nvCxnSpPr>
        <p:spPr>
          <a:xfrm>
            <a:off x="3650910" y="3905404"/>
            <a:ext cx="489018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F0BACEF9-7117-432A-9FE1-A69858524188}"/>
              </a:ext>
            </a:extLst>
          </p:cNvPr>
          <p:cNvSpPr txBox="1"/>
          <p:nvPr/>
        </p:nvSpPr>
        <p:spPr>
          <a:xfrm>
            <a:off x="4049647" y="4042050"/>
            <a:ext cx="4092707"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200" b="1" dirty="0">
                <a:solidFill>
                  <a:srgbClr val="D99895"/>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Work experience summary</a:t>
            </a:r>
          </a:p>
        </p:txBody>
      </p:sp>
    </p:spTree>
    <p:extLst>
      <p:ext uri="{BB962C8B-B14F-4D97-AF65-F5344CB8AC3E}">
        <p14:creationId xmlns:p14="http://schemas.microsoft.com/office/powerpoint/2010/main" val="1425996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工作经验总结</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Work experience summary</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15" name="组合 14">
            <a:extLst>
              <a:ext uri="{FF2B5EF4-FFF2-40B4-BE49-F238E27FC236}">
                <a16:creationId xmlns:a16="http://schemas.microsoft.com/office/drawing/2014/main" xmlns="" id="{25E40D5A-5997-4700-966D-69CFC4EA5829}"/>
              </a:ext>
            </a:extLst>
          </p:cNvPr>
          <p:cNvGrpSpPr/>
          <p:nvPr/>
        </p:nvGrpSpPr>
        <p:grpSpPr>
          <a:xfrm>
            <a:off x="4610913" y="2180014"/>
            <a:ext cx="2970174" cy="2963978"/>
            <a:chOff x="854563" y="1950586"/>
            <a:chExt cx="3249942" cy="3243162"/>
          </a:xfrm>
        </p:grpSpPr>
        <p:sp>
          <p:nvSpPr>
            <p:cNvPr id="16" name="泪滴形 15">
              <a:extLst>
                <a:ext uri="{FF2B5EF4-FFF2-40B4-BE49-F238E27FC236}">
                  <a16:creationId xmlns:a16="http://schemas.microsoft.com/office/drawing/2014/main" xmlns="" id="{F3A3A2D1-AB9C-46E1-818B-7FB890B2E6B6}"/>
                </a:ext>
              </a:extLst>
            </p:cNvPr>
            <p:cNvSpPr/>
            <p:nvPr/>
          </p:nvSpPr>
          <p:spPr>
            <a:xfrm>
              <a:off x="854563" y="3728756"/>
              <a:ext cx="1464992" cy="1464992"/>
            </a:xfrm>
            <a:prstGeom prst="teardrop">
              <a:avLst>
                <a:gd name="adj" fmla="val 119554"/>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17" name="泪滴形 16">
              <a:extLst>
                <a:ext uri="{FF2B5EF4-FFF2-40B4-BE49-F238E27FC236}">
                  <a16:creationId xmlns:a16="http://schemas.microsoft.com/office/drawing/2014/main" xmlns="" id="{7DBE1ADE-FFDD-413F-875B-13E81F7698FC}"/>
                </a:ext>
              </a:extLst>
            </p:cNvPr>
            <p:cNvSpPr/>
            <p:nvPr/>
          </p:nvSpPr>
          <p:spPr>
            <a:xfrm flipV="1">
              <a:off x="854563" y="1950586"/>
              <a:ext cx="1464992" cy="1464992"/>
            </a:xfrm>
            <a:prstGeom prst="teardrop">
              <a:avLst>
                <a:gd name="adj" fmla="val 119554"/>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18" name="泪滴形 17">
              <a:extLst>
                <a:ext uri="{FF2B5EF4-FFF2-40B4-BE49-F238E27FC236}">
                  <a16:creationId xmlns:a16="http://schemas.microsoft.com/office/drawing/2014/main" xmlns="" id="{97E7687E-76E1-4EA6-B0D2-AD0B57AB982F}"/>
                </a:ext>
              </a:extLst>
            </p:cNvPr>
            <p:cNvSpPr/>
            <p:nvPr/>
          </p:nvSpPr>
          <p:spPr>
            <a:xfrm flipH="1">
              <a:off x="2639513" y="3728756"/>
              <a:ext cx="1464992" cy="1464992"/>
            </a:xfrm>
            <a:prstGeom prst="teardrop">
              <a:avLst>
                <a:gd name="adj" fmla="val 119554"/>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19" name="泪滴形 18">
              <a:extLst>
                <a:ext uri="{FF2B5EF4-FFF2-40B4-BE49-F238E27FC236}">
                  <a16:creationId xmlns:a16="http://schemas.microsoft.com/office/drawing/2014/main" xmlns="" id="{EAF470F6-E3B0-43CA-A75C-348075765B7A}"/>
                </a:ext>
              </a:extLst>
            </p:cNvPr>
            <p:cNvSpPr/>
            <p:nvPr/>
          </p:nvSpPr>
          <p:spPr>
            <a:xfrm flipH="1" flipV="1">
              <a:off x="2639513" y="1950586"/>
              <a:ext cx="1464992" cy="1464992"/>
            </a:xfrm>
            <a:prstGeom prst="teardrop">
              <a:avLst>
                <a:gd name="adj" fmla="val 119554"/>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grpSp>
          <p:nvGrpSpPr>
            <p:cNvPr id="20" name="组合 19">
              <a:extLst>
                <a:ext uri="{FF2B5EF4-FFF2-40B4-BE49-F238E27FC236}">
                  <a16:creationId xmlns:a16="http://schemas.microsoft.com/office/drawing/2014/main" xmlns="" id="{89DD1CD0-DC15-4182-9A02-4B8F8207F74A}"/>
                </a:ext>
              </a:extLst>
            </p:cNvPr>
            <p:cNvGrpSpPr/>
            <p:nvPr/>
          </p:nvGrpSpPr>
          <p:grpSpPr>
            <a:xfrm>
              <a:off x="3082097" y="4253584"/>
              <a:ext cx="579824" cy="415335"/>
              <a:chOff x="6640513" y="1901826"/>
              <a:chExt cx="1119187" cy="801688"/>
            </a:xfrm>
          </p:grpSpPr>
          <p:sp>
            <p:nvSpPr>
              <p:cNvPr id="26" name="Freeform 23">
                <a:extLst>
                  <a:ext uri="{FF2B5EF4-FFF2-40B4-BE49-F238E27FC236}">
                    <a16:creationId xmlns:a16="http://schemas.microsoft.com/office/drawing/2014/main" xmlns="" id="{F48904C4-A600-40B8-BED6-4571F5F43F97}"/>
                  </a:ext>
                </a:extLst>
              </p:cNvPr>
              <p:cNvSpPr>
                <a:spLocks noEditPoints="1"/>
              </p:cNvSpPr>
              <p:nvPr/>
            </p:nvSpPr>
            <p:spPr bwMode="auto">
              <a:xfrm>
                <a:off x="6640513" y="1933576"/>
                <a:ext cx="769938" cy="769938"/>
              </a:xfrm>
              <a:custGeom>
                <a:avLst/>
                <a:gdLst>
                  <a:gd name="T0" fmla="*/ 286 w 297"/>
                  <a:gd name="T1" fmla="*/ 116 h 297"/>
                  <a:gd name="T2" fmla="*/ 269 w 297"/>
                  <a:gd name="T3" fmla="*/ 116 h 297"/>
                  <a:gd name="T4" fmla="*/ 257 w 297"/>
                  <a:gd name="T5" fmla="*/ 83 h 297"/>
                  <a:gd name="T6" fmla="*/ 268 w 297"/>
                  <a:gd name="T7" fmla="*/ 72 h 297"/>
                  <a:gd name="T8" fmla="*/ 267 w 297"/>
                  <a:gd name="T9" fmla="*/ 57 h 297"/>
                  <a:gd name="T10" fmla="*/ 236 w 297"/>
                  <a:gd name="T11" fmla="*/ 26 h 297"/>
                  <a:gd name="T12" fmla="*/ 221 w 297"/>
                  <a:gd name="T13" fmla="*/ 26 h 297"/>
                  <a:gd name="T14" fmla="*/ 212 w 297"/>
                  <a:gd name="T15" fmla="*/ 36 h 297"/>
                  <a:gd name="T16" fmla="*/ 181 w 297"/>
                  <a:gd name="T17" fmla="*/ 22 h 297"/>
                  <a:gd name="T18" fmla="*/ 181 w 297"/>
                  <a:gd name="T19" fmla="*/ 10 h 297"/>
                  <a:gd name="T20" fmla="*/ 171 w 297"/>
                  <a:gd name="T21" fmla="*/ 0 h 297"/>
                  <a:gd name="T22" fmla="*/ 126 w 297"/>
                  <a:gd name="T23" fmla="*/ 0 h 297"/>
                  <a:gd name="T24" fmla="*/ 116 w 297"/>
                  <a:gd name="T25" fmla="*/ 10 h 297"/>
                  <a:gd name="T26" fmla="*/ 116 w 297"/>
                  <a:gd name="T27" fmla="*/ 19 h 297"/>
                  <a:gd name="T28" fmla="*/ 77 w 297"/>
                  <a:gd name="T29" fmla="*/ 34 h 297"/>
                  <a:gd name="T30" fmla="*/ 72 w 297"/>
                  <a:gd name="T31" fmla="*/ 29 h 297"/>
                  <a:gd name="T32" fmla="*/ 57 w 297"/>
                  <a:gd name="T33" fmla="*/ 29 h 297"/>
                  <a:gd name="T34" fmla="*/ 26 w 297"/>
                  <a:gd name="T35" fmla="*/ 61 h 297"/>
                  <a:gd name="T36" fmla="*/ 26 w 297"/>
                  <a:gd name="T37" fmla="*/ 76 h 297"/>
                  <a:gd name="T38" fmla="*/ 31 w 297"/>
                  <a:gd name="T39" fmla="*/ 81 h 297"/>
                  <a:gd name="T40" fmla="*/ 17 w 297"/>
                  <a:gd name="T41" fmla="*/ 116 h 297"/>
                  <a:gd name="T42" fmla="*/ 10 w 297"/>
                  <a:gd name="T43" fmla="*/ 116 h 297"/>
                  <a:gd name="T44" fmla="*/ 0 w 297"/>
                  <a:gd name="T45" fmla="*/ 126 h 297"/>
                  <a:gd name="T46" fmla="*/ 0 w 297"/>
                  <a:gd name="T47" fmla="*/ 171 h 297"/>
                  <a:gd name="T48" fmla="*/ 10 w 297"/>
                  <a:gd name="T49" fmla="*/ 181 h 297"/>
                  <a:gd name="T50" fmla="*/ 18 w 297"/>
                  <a:gd name="T51" fmla="*/ 181 h 297"/>
                  <a:gd name="T52" fmla="*/ 35 w 297"/>
                  <a:gd name="T53" fmla="*/ 218 h 297"/>
                  <a:gd name="T54" fmla="*/ 29 w 297"/>
                  <a:gd name="T55" fmla="*/ 225 h 297"/>
                  <a:gd name="T56" fmla="*/ 29 w 297"/>
                  <a:gd name="T57" fmla="*/ 240 h 297"/>
                  <a:gd name="T58" fmla="*/ 61 w 297"/>
                  <a:gd name="T59" fmla="*/ 271 h 297"/>
                  <a:gd name="T60" fmla="*/ 76 w 297"/>
                  <a:gd name="T61" fmla="*/ 270 h 297"/>
                  <a:gd name="T62" fmla="*/ 84 w 297"/>
                  <a:gd name="T63" fmla="*/ 262 h 297"/>
                  <a:gd name="T64" fmla="*/ 116 w 297"/>
                  <a:gd name="T65" fmla="*/ 273 h 297"/>
                  <a:gd name="T66" fmla="*/ 116 w 297"/>
                  <a:gd name="T67" fmla="*/ 286 h 297"/>
                  <a:gd name="T68" fmla="*/ 126 w 297"/>
                  <a:gd name="T69" fmla="*/ 297 h 297"/>
                  <a:gd name="T70" fmla="*/ 171 w 297"/>
                  <a:gd name="T71" fmla="*/ 297 h 297"/>
                  <a:gd name="T72" fmla="*/ 181 w 297"/>
                  <a:gd name="T73" fmla="*/ 286 h 297"/>
                  <a:gd name="T74" fmla="*/ 181 w 297"/>
                  <a:gd name="T75" fmla="*/ 270 h 297"/>
                  <a:gd name="T76" fmla="*/ 213 w 297"/>
                  <a:gd name="T77" fmla="*/ 256 h 297"/>
                  <a:gd name="T78" fmla="*/ 225 w 297"/>
                  <a:gd name="T79" fmla="*/ 268 h 297"/>
                  <a:gd name="T80" fmla="*/ 240 w 297"/>
                  <a:gd name="T81" fmla="*/ 267 h 297"/>
                  <a:gd name="T82" fmla="*/ 271 w 297"/>
                  <a:gd name="T83" fmla="*/ 236 h 297"/>
                  <a:gd name="T84" fmla="*/ 270 w 297"/>
                  <a:gd name="T85" fmla="*/ 221 h 297"/>
                  <a:gd name="T86" fmla="*/ 257 w 297"/>
                  <a:gd name="T87" fmla="*/ 208 h 297"/>
                  <a:gd name="T88" fmla="*/ 268 w 297"/>
                  <a:gd name="T89" fmla="*/ 181 h 297"/>
                  <a:gd name="T90" fmla="*/ 286 w 297"/>
                  <a:gd name="T91" fmla="*/ 181 h 297"/>
                  <a:gd name="T92" fmla="*/ 297 w 297"/>
                  <a:gd name="T93" fmla="*/ 171 h 297"/>
                  <a:gd name="T94" fmla="*/ 297 w 297"/>
                  <a:gd name="T95" fmla="*/ 126 h 297"/>
                  <a:gd name="T96" fmla="*/ 286 w 297"/>
                  <a:gd name="T97" fmla="*/ 116 h 297"/>
                  <a:gd name="T98" fmla="*/ 143 w 297"/>
                  <a:gd name="T99" fmla="*/ 216 h 297"/>
                  <a:gd name="T100" fmla="*/ 73 w 297"/>
                  <a:gd name="T101" fmla="*/ 146 h 297"/>
                  <a:gd name="T102" fmla="*/ 143 w 297"/>
                  <a:gd name="T103" fmla="*/ 76 h 297"/>
                  <a:gd name="T104" fmla="*/ 213 w 297"/>
                  <a:gd name="T105" fmla="*/ 146 h 297"/>
                  <a:gd name="T106" fmla="*/ 143 w 297"/>
                  <a:gd name="T107" fmla="*/ 216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7" h="297">
                    <a:moveTo>
                      <a:pt x="286" y="116"/>
                    </a:moveTo>
                    <a:cubicBezTo>
                      <a:pt x="269" y="116"/>
                      <a:pt x="269" y="116"/>
                      <a:pt x="269" y="116"/>
                    </a:cubicBezTo>
                    <a:cubicBezTo>
                      <a:pt x="266" y="104"/>
                      <a:pt x="262" y="93"/>
                      <a:pt x="257" y="83"/>
                    </a:cubicBezTo>
                    <a:cubicBezTo>
                      <a:pt x="268" y="72"/>
                      <a:pt x="268" y="72"/>
                      <a:pt x="268" y="72"/>
                    </a:cubicBezTo>
                    <a:cubicBezTo>
                      <a:pt x="272" y="68"/>
                      <a:pt x="272" y="61"/>
                      <a:pt x="267" y="57"/>
                    </a:cubicBezTo>
                    <a:cubicBezTo>
                      <a:pt x="236" y="26"/>
                      <a:pt x="236" y="26"/>
                      <a:pt x="236" y="26"/>
                    </a:cubicBezTo>
                    <a:cubicBezTo>
                      <a:pt x="231" y="22"/>
                      <a:pt x="225" y="22"/>
                      <a:pt x="221" y="26"/>
                    </a:cubicBezTo>
                    <a:cubicBezTo>
                      <a:pt x="212" y="36"/>
                      <a:pt x="212" y="36"/>
                      <a:pt x="212" y="36"/>
                    </a:cubicBezTo>
                    <a:cubicBezTo>
                      <a:pt x="202" y="30"/>
                      <a:pt x="192" y="25"/>
                      <a:pt x="181" y="22"/>
                    </a:cubicBezTo>
                    <a:cubicBezTo>
                      <a:pt x="181" y="10"/>
                      <a:pt x="181" y="10"/>
                      <a:pt x="181" y="10"/>
                    </a:cubicBezTo>
                    <a:cubicBezTo>
                      <a:pt x="181" y="5"/>
                      <a:pt x="176" y="0"/>
                      <a:pt x="171" y="0"/>
                    </a:cubicBezTo>
                    <a:cubicBezTo>
                      <a:pt x="126" y="0"/>
                      <a:pt x="126" y="0"/>
                      <a:pt x="126" y="0"/>
                    </a:cubicBezTo>
                    <a:cubicBezTo>
                      <a:pt x="120" y="0"/>
                      <a:pt x="116" y="5"/>
                      <a:pt x="116" y="10"/>
                    </a:cubicBezTo>
                    <a:cubicBezTo>
                      <a:pt x="116" y="19"/>
                      <a:pt x="116" y="19"/>
                      <a:pt x="116" y="19"/>
                    </a:cubicBezTo>
                    <a:cubicBezTo>
                      <a:pt x="102" y="22"/>
                      <a:pt x="89" y="27"/>
                      <a:pt x="77" y="34"/>
                    </a:cubicBezTo>
                    <a:cubicBezTo>
                      <a:pt x="72" y="29"/>
                      <a:pt x="72" y="29"/>
                      <a:pt x="72" y="29"/>
                    </a:cubicBezTo>
                    <a:cubicBezTo>
                      <a:pt x="68" y="25"/>
                      <a:pt x="61" y="25"/>
                      <a:pt x="57" y="29"/>
                    </a:cubicBezTo>
                    <a:cubicBezTo>
                      <a:pt x="26" y="61"/>
                      <a:pt x="26" y="61"/>
                      <a:pt x="26" y="61"/>
                    </a:cubicBezTo>
                    <a:cubicBezTo>
                      <a:pt x="22" y="65"/>
                      <a:pt x="22" y="72"/>
                      <a:pt x="26" y="76"/>
                    </a:cubicBezTo>
                    <a:cubicBezTo>
                      <a:pt x="31" y="81"/>
                      <a:pt x="31" y="81"/>
                      <a:pt x="31" y="81"/>
                    </a:cubicBezTo>
                    <a:cubicBezTo>
                      <a:pt x="25" y="91"/>
                      <a:pt x="20" y="103"/>
                      <a:pt x="17" y="116"/>
                    </a:cubicBezTo>
                    <a:cubicBezTo>
                      <a:pt x="10" y="116"/>
                      <a:pt x="10" y="116"/>
                      <a:pt x="10" y="116"/>
                    </a:cubicBezTo>
                    <a:cubicBezTo>
                      <a:pt x="5" y="116"/>
                      <a:pt x="0" y="120"/>
                      <a:pt x="0" y="126"/>
                    </a:cubicBezTo>
                    <a:cubicBezTo>
                      <a:pt x="0" y="171"/>
                      <a:pt x="0" y="171"/>
                      <a:pt x="0" y="171"/>
                    </a:cubicBezTo>
                    <a:cubicBezTo>
                      <a:pt x="0" y="176"/>
                      <a:pt x="5" y="181"/>
                      <a:pt x="10" y="181"/>
                    </a:cubicBezTo>
                    <a:cubicBezTo>
                      <a:pt x="18" y="181"/>
                      <a:pt x="18" y="181"/>
                      <a:pt x="18" y="181"/>
                    </a:cubicBezTo>
                    <a:cubicBezTo>
                      <a:pt x="22" y="194"/>
                      <a:pt x="28" y="207"/>
                      <a:pt x="35" y="218"/>
                    </a:cubicBezTo>
                    <a:cubicBezTo>
                      <a:pt x="29" y="225"/>
                      <a:pt x="29" y="225"/>
                      <a:pt x="29" y="225"/>
                    </a:cubicBezTo>
                    <a:cubicBezTo>
                      <a:pt x="25" y="229"/>
                      <a:pt x="25" y="236"/>
                      <a:pt x="29" y="240"/>
                    </a:cubicBezTo>
                    <a:cubicBezTo>
                      <a:pt x="61" y="271"/>
                      <a:pt x="61" y="271"/>
                      <a:pt x="61" y="271"/>
                    </a:cubicBezTo>
                    <a:cubicBezTo>
                      <a:pt x="65" y="275"/>
                      <a:pt x="72" y="275"/>
                      <a:pt x="76" y="270"/>
                    </a:cubicBezTo>
                    <a:cubicBezTo>
                      <a:pt x="84" y="262"/>
                      <a:pt x="84" y="262"/>
                      <a:pt x="84" y="262"/>
                    </a:cubicBezTo>
                    <a:cubicBezTo>
                      <a:pt x="94" y="267"/>
                      <a:pt x="105" y="270"/>
                      <a:pt x="116" y="273"/>
                    </a:cubicBezTo>
                    <a:cubicBezTo>
                      <a:pt x="116" y="286"/>
                      <a:pt x="116" y="286"/>
                      <a:pt x="116" y="286"/>
                    </a:cubicBezTo>
                    <a:cubicBezTo>
                      <a:pt x="116" y="292"/>
                      <a:pt x="120" y="297"/>
                      <a:pt x="126" y="297"/>
                    </a:cubicBezTo>
                    <a:cubicBezTo>
                      <a:pt x="171" y="297"/>
                      <a:pt x="171" y="297"/>
                      <a:pt x="171" y="297"/>
                    </a:cubicBezTo>
                    <a:cubicBezTo>
                      <a:pt x="176" y="297"/>
                      <a:pt x="181" y="292"/>
                      <a:pt x="181" y="286"/>
                    </a:cubicBezTo>
                    <a:cubicBezTo>
                      <a:pt x="181" y="270"/>
                      <a:pt x="181" y="270"/>
                      <a:pt x="181" y="270"/>
                    </a:cubicBezTo>
                    <a:cubicBezTo>
                      <a:pt x="192" y="267"/>
                      <a:pt x="203" y="262"/>
                      <a:pt x="213" y="256"/>
                    </a:cubicBezTo>
                    <a:cubicBezTo>
                      <a:pt x="225" y="268"/>
                      <a:pt x="225" y="268"/>
                      <a:pt x="225" y="268"/>
                    </a:cubicBezTo>
                    <a:cubicBezTo>
                      <a:pt x="229" y="272"/>
                      <a:pt x="236" y="272"/>
                      <a:pt x="240" y="267"/>
                    </a:cubicBezTo>
                    <a:cubicBezTo>
                      <a:pt x="271" y="236"/>
                      <a:pt x="271" y="236"/>
                      <a:pt x="271" y="236"/>
                    </a:cubicBezTo>
                    <a:cubicBezTo>
                      <a:pt x="275" y="231"/>
                      <a:pt x="274" y="225"/>
                      <a:pt x="270" y="221"/>
                    </a:cubicBezTo>
                    <a:cubicBezTo>
                      <a:pt x="257" y="208"/>
                      <a:pt x="257" y="208"/>
                      <a:pt x="257" y="208"/>
                    </a:cubicBezTo>
                    <a:cubicBezTo>
                      <a:pt x="262" y="200"/>
                      <a:pt x="265" y="190"/>
                      <a:pt x="268" y="181"/>
                    </a:cubicBezTo>
                    <a:cubicBezTo>
                      <a:pt x="286" y="181"/>
                      <a:pt x="286" y="181"/>
                      <a:pt x="286" y="181"/>
                    </a:cubicBezTo>
                    <a:cubicBezTo>
                      <a:pt x="292" y="181"/>
                      <a:pt x="297" y="176"/>
                      <a:pt x="297" y="171"/>
                    </a:cubicBezTo>
                    <a:cubicBezTo>
                      <a:pt x="297" y="126"/>
                      <a:pt x="297" y="126"/>
                      <a:pt x="297" y="126"/>
                    </a:cubicBezTo>
                    <a:cubicBezTo>
                      <a:pt x="297" y="120"/>
                      <a:pt x="292" y="116"/>
                      <a:pt x="286" y="116"/>
                    </a:cubicBezTo>
                    <a:close/>
                    <a:moveTo>
                      <a:pt x="143" y="216"/>
                    </a:moveTo>
                    <a:cubicBezTo>
                      <a:pt x="105" y="216"/>
                      <a:pt x="73" y="185"/>
                      <a:pt x="73" y="146"/>
                    </a:cubicBezTo>
                    <a:cubicBezTo>
                      <a:pt x="73" y="108"/>
                      <a:pt x="105" y="76"/>
                      <a:pt x="143" y="76"/>
                    </a:cubicBezTo>
                    <a:cubicBezTo>
                      <a:pt x="182" y="76"/>
                      <a:pt x="213" y="108"/>
                      <a:pt x="213" y="146"/>
                    </a:cubicBezTo>
                    <a:cubicBezTo>
                      <a:pt x="213" y="185"/>
                      <a:pt x="182" y="216"/>
                      <a:pt x="143" y="2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8" name="Freeform 24">
                <a:extLst>
                  <a:ext uri="{FF2B5EF4-FFF2-40B4-BE49-F238E27FC236}">
                    <a16:creationId xmlns:a16="http://schemas.microsoft.com/office/drawing/2014/main" xmlns="" id="{50FAD42D-C528-4F52-BE3E-910CB6E3A3E5}"/>
                  </a:ext>
                </a:extLst>
              </p:cNvPr>
              <p:cNvSpPr>
                <a:spLocks noEditPoints="1"/>
              </p:cNvSpPr>
              <p:nvPr/>
            </p:nvSpPr>
            <p:spPr bwMode="auto">
              <a:xfrm>
                <a:off x="7350125" y="1901826"/>
                <a:ext cx="409575" cy="412750"/>
              </a:xfrm>
              <a:custGeom>
                <a:avLst/>
                <a:gdLst>
                  <a:gd name="T0" fmla="*/ 143 w 158"/>
                  <a:gd name="T1" fmla="*/ 41 h 159"/>
                  <a:gd name="T2" fmla="*/ 135 w 158"/>
                  <a:gd name="T3" fmla="*/ 44 h 159"/>
                  <a:gd name="T4" fmla="*/ 123 w 158"/>
                  <a:gd name="T5" fmla="*/ 30 h 159"/>
                  <a:gd name="T6" fmla="*/ 127 w 158"/>
                  <a:gd name="T7" fmla="*/ 22 h 159"/>
                  <a:gd name="T8" fmla="*/ 124 w 158"/>
                  <a:gd name="T9" fmla="*/ 15 h 159"/>
                  <a:gd name="T10" fmla="*/ 103 w 158"/>
                  <a:gd name="T11" fmla="*/ 4 h 159"/>
                  <a:gd name="T12" fmla="*/ 96 w 158"/>
                  <a:gd name="T13" fmla="*/ 7 h 159"/>
                  <a:gd name="T14" fmla="*/ 93 w 158"/>
                  <a:gd name="T15" fmla="*/ 13 h 159"/>
                  <a:gd name="T16" fmla="*/ 75 w 158"/>
                  <a:gd name="T17" fmla="*/ 11 h 159"/>
                  <a:gd name="T18" fmla="*/ 73 w 158"/>
                  <a:gd name="T19" fmla="*/ 5 h 159"/>
                  <a:gd name="T20" fmla="*/ 67 w 158"/>
                  <a:gd name="T21" fmla="*/ 1 h 159"/>
                  <a:gd name="T22" fmla="*/ 44 w 158"/>
                  <a:gd name="T23" fmla="*/ 8 h 159"/>
                  <a:gd name="T24" fmla="*/ 41 w 158"/>
                  <a:gd name="T25" fmla="*/ 15 h 159"/>
                  <a:gd name="T26" fmla="*/ 42 w 158"/>
                  <a:gd name="T27" fmla="*/ 20 h 159"/>
                  <a:gd name="T28" fmla="*/ 25 w 158"/>
                  <a:gd name="T29" fmla="*/ 33 h 159"/>
                  <a:gd name="T30" fmla="*/ 21 w 158"/>
                  <a:gd name="T31" fmla="*/ 32 h 159"/>
                  <a:gd name="T32" fmla="*/ 14 w 158"/>
                  <a:gd name="T33" fmla="*/ 34 h 159"/>
                  <a:gd name="T34" fmla="*/ 4 w 158"/>
                  <a:gd name="T35" fmla="*/ 55 h 159"/>
                  <a:gd name="T36" fmla="*/ 6 w 158"/>
                  <a:gd name="T37" fmla="*/ 63 h 159"/>
                  <a:gd name="T38" fmla="*/ 9 w 158"/>
                  <a:gd name="T39" fmla="*/ 64 h 159"/>
                  <a:gd name="T40" fmla="*/ 8 w 158"/>
                  <a:gd name="T41" fmla="*/ 84 h 159"/>
                  <a:gd name="T42" fmla="*/ 4 w 158"/>
                  <a:gd name="T43" fmla="*/ 85 h 159"/>
                  <a:gd name="T44" fmla="*/ 1 w 158"/>
                  <a:gd name="T45" fmla="*/ 92 h 159"/>
                  <a:gd name="T46" fmla="*/ 8 w 158"/>
                  <a:gd name="T47" fmla="*/ 114 h 159"/>
                  <a:gd name="T48" fmla="*/ 15 w 158"/>
                  <a:gd name="T49" fmla="*/ 118 h 159"/>
                  <a:gd name="T50" fmla="*/ 19 w 158"/>
                  <a:gd name="T51" fmla="*/ 117 h 159"/>
                  <a:gd name="T52" fmla="*/ 33 w 158"/>
                  <a:gd name="T53" fmla="*/ 133 h 159"/>
                  <a:gd name="T54" fmla="*/ 31 w 158"/>
                  <a:gd name="T55" fmla="*/ 137 h 159"/>
                  <a:gd name="T56" fmla="*/ 34 w 158"/>
                  <a:gd name="T57" fmla="*/ 145 h 159"/>
                  <a:gd name="T58" fmla="*/ 54 w 158"/>
                  <a:gd name="T59" fmla="*/ 155 h 159"/>
                  <a:gd name="T60" fmla="*/ 62 w 158"/>
                  <a:gd name="T61" fmla="*/ 152 h 159"/>
                  <a:gd name="T62" fmla="*/ 65 w 158"/>
                  <a:gd name="T63" fmla="*/ 147 h 159"/>
                  <a:gd name="T64" fmla="*/ 82 w 158"/>
                  <a:gd name="T65" fmla="*/ 147 h 159"/>
                  <a:gd name="T66" fmla="*/ 84 w 158"/>
                  <a:gd name="T67" fmla="*/ 154 h 159"/>
                  <a:gd name="T68" fmla="*/ 91 w 158"/>
                  <a:gd name="T69" fmla="*/ 158 h 159"/>
                  <a:gd name="T70" fmla="*/ 114 w 158"/>
                  <a:gd name="T71" fmla="*/ 151 h 159"/>
                  <a:gd name="T72" fmla="*/ 117 w 158"/>
                  <a:gd name="T73" fmla="*/ 144 h 159"/>
                  <a:gd name="T74" fmla="*/ 115 w 158"/>
                  <a:gd name="T75" fmla="*/ 136 h 159"/>
                  <a:gd name="T76" fmla="*/ 128 w 158"/>
                  <a:gd name="T77" fmla="*/ 123 h 159"/>
                  <a:gd name="T78" fmla="*/ 136 w 158"/>
                  <a:gd name="T79" fmla="*/ 128 h 159"/>
                  <a:gd name="T80" fmla="*/ 144 w 158"/>
                  <a:gd name="T81" fmla="*/ 125 h 159"/>
                  <a:gd name="T82" fmla="*/ 154 w 158"/>
                  <a:gd name="T83" fmla="*/ 104 h 159"/>
                  <a:gd name="T84" fmla="*/ 152 w 158"/>
                  <a:gd name="T85" fmla="*/ 97 h 159"/>
                  <a:gd name="T86" fmla="*/ 143 w 158"/>
                  <a:gd name="T87" fmla="*/ 92 h 159"/>
                  <a:gd name="T88" fmla="*/ 144 w 158"/>
                  <a:gd name="T89" fmla="*/ 77 h 159"/>
                  <a:gd name="T90" fmla="*/ 154 w 158"/>
                  <a:gd name="T91" fmla="*/ 74 h 159"/>
                  <a:gd name="T92" fmla="*/ 157 w 158"/>
                  <a:gd name="T93" fmla="*/ 67 h 159"/>
                  <a:gd name="T94" fmla="*/ 150 w 158"/>
                  <a:gd name="T95" fmla="*/ 45 h 159"/>
                  <a:gd name="T96" fmla="*/ 143 w 158"/>
                  <a:gd name="T97" fmla="*/ 41 h 159"/>
                  <a:gd name="T98" fmla="*/ 87 w 158"/>
                  <a:gd name="T99" fmla="*/ 114 h 159"/>
                  <a:gd name="T100" fmla="*/ 41 w 158"/>
                  <a:gd name="T101" fmla="*/ 90 h 159"/>
                  <a:gd name="T102" fmla="*/ 65 w 158"/>
                  <a:gd name="T103" fmla="*/ 44 h 159"/>
                  <a:gd name="T104" fmla="*/ 111 w 158"/>
                  <a:gd name="T105" fmla="*/ 68 h 159"/>
                  <a:gd name="T106" fmla="*/ 87 w 158"/>
                  <a:gd name="T107" fmla="*/ 11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8" h="159">
                    <a:moveTo>
                      <a:pt x="143" y="41"/>
                    </a:moveTo>
                    <a:cubicBezTo>
                      <a:pt x="135" y="44"/>
                      <a:pt x="135" y="44"/>
                      <a:pt x="135" y="44"/>
                    </a:cubicBezTo>
                    <a:cubicBezTo>
                      <a:pt x="131" y="39"/>
                      <a:pt x="127" y="34"/>
                      <a:pt x="123" y="30"/>
                    </a:cubicBezTo>
                    <a:cubicBezTo>
                      <a:pt x="127" y="22"/>
                      <a:pt x="127" y="22"/>
                      <a:pt x="127" y="22"/>
                    </a:cubicBezTo>
                    <a:cubicBezTo>
                      <a:pt x="128" y="19"/>
                      <a:pt x="127" y="16"/>
                      <a:pt x="124" y="15"/>
                    </a:cubicBezTo>
                    <a:cubicBezTo>
                      <a:pt x="103" y="4"/>
                      <a:pt x="103" y="4"/>
                      <a:pt x="103" y="4"/>
                    </a:cubicBezTo>
                    <a:cubicBezTo>
                      <a:pt x="101" y="3"/>
                      <a:pt x="97" y="4"/>
                      <a:pt x="96" y="7"/>
                    </a:cubicBezTo>
                    <a:cubicBezTo>
                      <a:pt x="93" y="13"/>
                      <a:pt x="93" y="13"/>
                      <a:pt x="93" y="13"/>
                    </a:cubicBezTo>
                    <a:cubicBezTo>
                      <a:pt x="87" y="11"/>
                      <a:pt x="81" y="11"/>
                      <a:pt x="75" y="11"/>
                    </a:cubicBezTo>
                    <a:cubicBezTo>
                      <a:pt x="73" y="5"/>
                      <a:pt x="73" y="5"/>
                      <a:pt x="73" y="5"/>
                    </a:cubicBezTo>
                    <a:cubicBezTo>
                      <a:pt x="73" y="2"/>
                      <a:pt x="69" y="0"/>
                      <a:pt x="67" y="1"/>
                    </a:cubicBezTo>
                    <a:cubicBezTo>
                      <a:pt x="44" y="8"/>
                      <a:pt x="44" y="8"/>
                      <a:pt x="44" y="8"/>
                    </a:cubicBezTo>
                    <a:cubicBezTo>
                      <a:pt x="41" y="9"/>
                      <a:pt x="40" y="12"/>
                      <a:pt x="41" y="15"/>
                    </a:cubicBezTo>
                    <a:cubicBezTo>
                      <a:pt x="42" y="20"/>
                      <a:pt x="42" y="20"/>
                      <a:pt x="42" y="20"/>
                    </a:cubicBezTo>
                    <a:cubicBezTo>
                      <a:pt x="36" y="24"/>
                      <a:pt x="30" y="28"/>
                      <a:pt x="25" y="33"/>
                    </a:cubicBezTo>
                    <a:cubicBezTo>
                      <a:pt x="21" y="32"/>
                      <a:pt x="21" y="32"/>
                      <a:pt x="21" y="32"/>
                    </a:cubicBezTo>
                    <a:cubicBezTo>
                      <a:pt x="19" y="30"/>
                      <a:pt x="15" y="31"/>
                      <a:pt x="14" y="34"/>
                    </a:cubicBezTo>
                    <a:cubicBezTo>
                      <a:pt x="4" y="55"/>
                      <a:pt x="4" y="55"/>
                      <a:pt x="4" y="55"/>
                    </a:cubicBezTo>
                    <a:cubicBezTo>
                      <a:pt x="2" y="58"/>
                      <a:pt x="3" y="61"/>
                      <a:pt x="6" y="63"/>
                    </a:cubicBezTo>
                    <a:cubicBezTo>
                      <a:pt x="9" y="64"/>
                      <a:pt x="9" y="64"/>
                      <a:pt x="9" y="64"/>
                    </a:cubicBezTo>
                    <a:cubicBezTo>
                      <a:pt x="8" y="71"/>
                      <a:pt x="7" y="77"/>
                      <a:pt x="8" y="84"/>
                    </a:cubicBezTo>
                    <a:cubicBezTo>
                      <a:pt x="4" y="85"/>
                      <a:pt x="4" y="85"/>
                      <a:pt x="4" y="85"/>
                    </a:cubicBezTo>
                    <a:cubicBezTo>
                      <a:pt x="1" y="86"/>
                      <a:pt x="0" y="89"/>
                      <a:pt x="1" y="92"/>
                    </a:cubicBezTo>
                    <a:cubicBezTo>
                      <a:pt x="8" y="114"/>
                      <a:pt x="8" y="114"/>
                      <a:pt x="8" y="114"/>
                    </a:cubicBezTo>
                    <a:cubicBezTo>
                      <a:pt x="9" y="117"/>
                      <a:pt x="12" y="119"/>
                      <a:pt x="15" y="118"/>
                    </a:cubicBezTo>
                    <a:cubicBezTo>
                      <a:pt x="19" y="117"/>
                      <a:pt x="19" y="117"/>
                      <a:pt x="19" y="117"/>
                    </a:cubicBezTo>
                    <a:cubicBezTo>
                      <a:pt x="23" y="123"/>
                      <a:pt x="28" y="128"/>
                      <a:pt x="33" y="133"/>
                    </a:cubicBezTo>
                    <a:cubicBezTo>
                      <a:pt x="31" y="137"/>
                      <a:pt x="31" y="137"/>
                      <a:pt x="31" y="137"/>
                    </a:cubicBezTo>
                    <a:cubicBezTo>
                      <a:pt x="30" y="140"/>
                      <a:pt x="31" y="143"/>
                      <a:pt x="34" y="145"/>
                    </a:cubicBezTo>
                    <a:cubicBezTo>
                      <a:pt x="54" y="155"/>
                      <a:pt x="54" y="155"/>
                      <a:pt x="54" y="155"/>
                    </a:cubicBezTo>
                    <a:cubicBezTo>
                      <a:pt x="57" y="156"/>
                      <a:pt x="61" y="155"/>
                      <a:pt x="62" y="152"/>
                    </a:cubicBezTo>
                    <a:cubicBezTo>
                      <a:pt x="65" y="147"/>
                      <a:pt x="65" y="147"/>
                      <a:pt x="65" y="147"/>
                    </a:cubicBezTo>
                    <a:cubicBezTo>
                      <a:pt x="70" y="148"/>
                      <a:pt x="76" y="148"/>
                      <a:pt x="82" y="147"/>
                    </a:cubicBezTo>
                    <a:cubicBezTo>
                      <a:pt x="84" y="154"/>
                      <a:pt x="84" y="154"/>
                      <a:pt x="84" y="154"/>
                    </a:cubicBezTo>
                    <a:cubicBezTo>
                      <a:pt x="85" y="157"/>
                      <a:pt x="89" y="159"/>
                      <a:pt x="91" y="158"/>
                    </a:cubicBezTo>
                    <a:cubicBezTo>
                      <a:pt x="114" y="151"/>
                      <a:pt x="114" y="151"/>
                      <a:pt x="114" y="151"/>
                    </a:cubicBezTo>
                    <a:cubicBezTo>
                      <a:pt x="117" y="150"/>
                      <a:pt x="118" y="147"/>
                      <a:pt x="117" y="144"/>
                    </a:cubicBezTo>
                    <a:cubicBezTo>
                      <a:pt x="115" y="136"/>
                      <a:pt x="115" y="136"/>
                      <a:pt x="115" y="136"/>
                    </a:cubicBezTo>
                    <a:cubicBezTo>
                      <a:pt x="120" y="132"/>
                      <a:pt x="124" y="128"/>
                      <a:pt x="128" y="123"/>
                    </a:cubicBezTo>
                    <a:cubicBezTo>
                      <a:pt x="136" y="128"/>
                      <a:pt x="136" y="128"/>
                      <a:pt x="136" y="128"/>
                    </a:cubicBezTo>
                    <a:cubicBezTo>
                      <a:pt x="139" y="129"/>
                      <a:pt x="143" y="128"/>
                      <a:pt x="144" y="125"/>
                    </a:cubicBezTo>
                    <a:cubicBezTo>
                      <a:pt x="154" y="104"/>
                      <a:pt x="154" y="104"/>
                      <a:pt x="154" y="104"/>
                    </a:cubicBezTo>
                    <a:cubicBezTo>
                      <a:pt x="156" y="101"/>
                      <a:pt x="155" y="98"/>
                      <a:pt x="152" y="97"/>
                    </a:cubicBezTo>
                    <a:cubicBezTo>
                      <a:pt x="143" y="92"/>
                      <a:pt x="143" y="92"/>
                      <a:pt x="143" y="92"/>
                    </a:cubicBezTo>
                    <a:cubicBezTo>
                      <a:pt x="144" y="87"/>
                      <a:pt x="145" y="82"/>
                      <a:pt x="144" y="77"/>
                    </a:cubicBezTo>
                    <a:cubicBezTo>
                      <a:pt x="154" y="74"/>
                      <a:pt x="154" y="74"/>
                      <a:pt x="154" y="74"/>
                    </a:cubicBezTo>
                    <a:cubicBezTo>
                      <a:pt x="157" y="73"/>
                      <a:pt x="158" y="70"/>
                      <a:pt x="157" y="67"/>
                    </a:cubicBezTo>
                    <a:cubicBezTo>
                      <a:pt x="150" y="45"/>
                      <a:pt x="150" y="45"/>
                      <a:pt x="150" y="45"/>
                    </a:cubicBezTo>
                    <a:cubicBezTo>
                      <a:pt x="149" y="42"/>
                      <a:pt x="146" y="40"/>
                      <a:pt x="143" y="41"/>
                    </a:cubicBezTo>
                    <a:close/>
                    <a:moveTo>
                      <a:pt x="87" y="114"/>
                    </a:moveTo>
                    <a:cubicBezTo>
                      <a:pt x="68" y="120"/>
                      <a:pt x="47" y="110"/>
                      <a:pt x="41" y="90"/>
                    </a:cubicBezTo>
                    <a:cubicBezTo>
                      <a:pt x="35" y="71"/>
                      <a:pt x="46" y="50"/>
                      <a:pt x="65" y="44"/>
                    </a:cubicBezTo>
                    <a:cubicBezTo>
                      <a:pt x="84" y="38"/>
                      <a:pt x="105" y="49"/>
                      <a:pt x="111" y="68"/>
                    </a:cubicBezTo>
                    <a:cubicBezTo>
                      <a:pt x="117" y="88"/>
                      <a:pt x="106" y="108"/>
                      <a:pt x="87" y="1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grpSp>
        <p:sp>
          <p:nvSpPr>
            <p:cNvPr id="21" name="Freeform 25">
              <a:extLst>
                <a:ext uri="{FF2B5EF4-FFF2-40B4-BE49-F238E27FC236}">
                  <a16:creationId xmlns:a16="http://schemas.microsoft.com/office/drawing/2014/main" xmlns="" id="{409E6351-96F1-4E04-B0A5-A7F5A2280CB1}"/>
                </a:ext>
              </a:extLst>
            </p:cNvPr>
            <p:cNvSpPr>
              <a:spLocks noEditPoints="1"/>
            </p:cNvSpPr>
            <p:nvPr/>
          </p:nvSpPr>
          <p:spPr bwMode="auto">
            <a:xfrm>
              <a:off x="3180099" y="2397907"/>
              <a:ext cx="383819" cy="570348"/>
            </a:xfrm>
            <a:custGeom>
              <a:avLst/>
              <a:gdLst>
                <a:gd name="T0" fmla="*/ 130 w 262"/>
                <a:gd name="T1" fmla="*/ 1 h 389"/>
                <a:gd name="T2" fmla="*/ 26 w 262"/>
                <a:gd name="T3" fmla="*/ 52 h 389"/>
                <a:gd name="T4" fmla="*/ 3 w 262"/>
                <a:gd name="T5" fmla="*/ 144 h 389"/>
                <a:gd name="T6" fmla="*/ 38 w 262"/>
                <a:gd name="T7" fmla="*/ 220 h 389"/>
                <a:gd name="T8" fmla="*/ 39 w 262"/>
                <a:gd name="T9" fmla="*/ 221 h 389"/>
                <a:gd name="T10" fmla="*/ 60 w 262"/>
                <a:gd name="T11" fmla="*/ 284 h 389"/>
                <a:gd name="T12" fmla="*/ 71 w 262"/>
                <a:gd name="T13" fmla="*/ 376 h 389"/>
                <a:gd name="T14" fmla="*/ 78 w 262"/>
                <a:gd name="T15" fmla="*/ 381 h 389"/>
                <a:gd name="T16" fmla="*/ 128 w 262"/>
                <a:gd name="T17" fmla="*/ 389 h 389"/>
                <a:gd name="T18" fmla="*/ 189 w 262"/>
                <a:gd name="T19" fmla="*/ 378 h 389"/>
                <a:gd name="T20" fmla="*/ 202 w 262"/>
                <a:gd name="T21" fmla="*/ 343 h 389"/>
                <a:gd name="T22" fmla="*/ 209 w 262"/>
                <a:gd name="T23" fmla="*/ 256 h 389"/>
                <a:gd name="T24" fmla="*/ 224 w 262"/>
                <a:gd name="T25" fmla="*/ 217 h 389"/>
                <a:gd name="T26" fmla="*/ 246 w 262"/>
                <a:gd name="T27" fmla="*/ 177 h 389"/>
                <a:gd name="T28" fmla="*/ 258 w 262"/>
                <a:gd name="T29" fmla="*/ 97 h 389"/>
                <a:gd name="T30" fmla="*/ 131 w 262"/>
                <a:gd name="T31" fmla="*/ 1 h 389"/>
                <a:gd name="T32" fmla="*/ 229 w 262"/>
                <a:gd name="T33" fmla="*/ 102 h 389"/>
                <a:gd name="T34" fmla="*/ 182 w 262"/>
                <a:gd name="T35" fmla="*/ 236 h 389"/>
                <a:gd name="T36" fmla="*/ 178 w 262"/>
                <a:gd name="T37" fmla="*/ 256 h 389"/>
                <a:gd name="T38" fmla="*/ 175 w 262"/>
                <a:gd name="T39" fmla="*/ 269 h 389"/>
                <a:gd name="T40" fmla="*/ 145 w 262"/>
                <a:gd name="T41" fmla="*/ 278 h 389"/>
                <a:gd name="T42" fmla="*/ 141 w 262"/>
                <a:gd name="T43" fmla="*/ 206 h 389"/>
                <a:gd name="T44" fmla="*/ 175 w 262"/>
                <a:gd name="T45" fmla="*/ 99 h 389"/>
                <a:gd name="T46" fmla="*/ 157 w 262"/>
                <a:gd name="T47" fmla="*/ 91 h 389"/>
                <a:gd name="T48" fmla="*/ 138 w 262"/>
                <a:gd name="T49" fmla="*/ 91 h 389"/>
                <a:gd name="T50" fmla="*/ 106 w 262"/>
                <a:gd name="T51" fmla="*/ 94 h 389"/>
                <a:gd name="T52" fmla="*/ 93 w 262"/>
                <a:gd name="T53" fmla="*/ 96 h 389"/>
                <a:gd name="T54" fmla="*/ 74 w 262"/>
                <a:gd name="T55" fmla="*/ 108 h 389"/>
                <a:gd name="T56" fmla="*/ 117 w 262"/>
                <a:gd name="T57" fmla="*/ 213 h 389"/>
                <a:gd name="T58" fmla="*/ 91 w 262"/>
                <a:gd name="T59" fmla="*/ 276 h 389"/>
                <a:gd name="T60" fmla="*/ 87 w 262"/>
                <a:gd name="T61" fmla="*/ 270 h 389"/>
                <a:gd name="T62" fmla="*/ 84 w 262"/>
                <a:gd name="T63" fmla="*/ 258 h 389"/>
                <a:gd name="T64" fmla="*/ 80 w 262"/>
                <a:gd name="T65" fmla="*/ 237 h 389"/>
                <a:gd name="T66" fmla="*/ 44 w 262"/>
                <a:gd name="T67" fmla="*/ 169 h 389"/>
                <a:gd name="T68" fmla="*/ 32 w 262"/>
                <a:gd name="T69" fmla="*/ 106 h 389"/>
                <a:gd name="T70" fmla="*/ 51 w 262"/>
                <a:gd name="T71" fmla="*/ 66 h 389"/>
                <a:gd name="T72" fmla="*/ 130 w 262"/>
                <a:gd name="T73" fmla="*/ 27 h 389"/>
                <a:gd name="T74" fmla="*/ 130 w 262"/>
                <a:gd name="T75" fmla="*/ 27 h 389"/>
                <a:gd name="T76" fmla="*/ 210 w 262"/>
                <a:gd name="T77" fmla="*/ 62 h 389"/>
                <a:gd name="T78" fmla="*/ 101 w 262"/>
                <a:gd name="T79" fmla="*/ 98 h 389"/>
                <a:gd name="T80" fmla="*/ 112 w 262"/>
                <a:gd name="T81" fmla="*/ 106 h 389"/>
                <a:gd name="T82" fmla="*/ 116 w 262"/>
                <a:gd name="T83" fmla="*/ 96 h 389"/>
                <a:gd name="T84" fmla="*/ 128 w 262"/>
                <a:gd name="T85" fmla="*/ 96 h 389"/>
                <a:gd name="T86" fmla="*/ 133 w 262"/>
                <a:gd name="T87" fmla="*/ 96 h 389"/>
                <a:gd name="T88" fmla="*/ 138 w 262"/>
                <a:gd name="T89" fmla="*/ 110 h 389"/>
                <a:gd name="T90" fmla="*/ 145 w 262"/>
                <a:gd name="T91" fmla="*/ 107 h 389"/>
                <a:gd name="T92" fmla="*/ 163 w 262"/>
                <a:gd name="T93" fmla="*/ 108 h 389"/>
                <a:gd name="T94" fmla="*/ 89 w 262"/>
                <a:gd name="T95" fmla="*/ 111 h 389"/>
                <a:gd name="T96" fmla="*/ 101 w 262"/>
                <a:gd name="T97" fmla="*/ 98 h 389"/>
                <a:gd name="T98" fmla="*/ 160 w 262"/>
                <a:gd name="T99" fmla="*/ 98 h 389"/>
                <a:gd name="T100" fmla="*/ 161 w 262"/>
                <a:gd name="T101" fmla="*/ 96 h 389"/>
                <a:gd name="T102" fmla="*/ 150 w 262"/>
                <a:gd name="T103" fmla="*/ 94 h 389"/>
                <a:gd name="T104" fmla="*/ 144 w 262"/>
                <a:gd name="T105" fmla="*/ 95 h 389"/>
                <a:gd name="T106" fmla="*/ 87 w 262"/>
                <a:gd name="T107" fmla="*/ 107 h 389"/>
                <a:gd name="T108" fmla="*/ 87 w 262"/>
                <a:gd name="T109" fmla="*/ 106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2" h="389">
                  <a:moveTo>
                    <a:pt x="131" y="1"/>
                  </a:moveTo>
                  <a:cubicBezTo>
                    <a:pt x="130" y="1"/>
                    <a:pt x="130" y="1"/>
                    <a:pt x="130" y="1"/>
                  </a:cubicBezTo>
                  <a:cubicBezTo>
                    <a:pt x="129" y="1"/>
                    <a:pt x="129" y="1"/>
                    <a:pt x="129" y="1"/>
                  </a:cubicBezTo>
                  <a:cubicBezTo>
                    <a:pt x="74" y="2"/>
                    <a:pt x="43" y="29"/>
                    <a:pt x="26" y="52"/>
                  </a:cubicBezTo>
                  <a:cubicBezTo>
                    <a:pt x="9" y="76"/>
                    <a:pt x="4" y="99"/>
                    <a:pt x="3" y="102"/>
                  </a:cubicBezTo>
                  <a:cubicBezTo>
                    <a:pt x="0" y="115"/>
                    <a:pt x="0" y="129"/>
                    <a:pt x="3" y="144"/>
                  </a:cubicBezTo>
                  <a:cubicBezTo>
                    <a:pt x="6" y="156"/>
                    <a:pt x="10" y="168"/>
                    <a:pt x="16" y="181"/>
                  </a:cubicBezTo>
                  <a:cubicBezTo>
                    <a:pt x="26" y="203"/>
                    <a:pt x="38" y="219"/>
                    <a:pt x="38" y="220"/>
                  </a:cubicBezTo>
                  <a:cubicBezTo>
                    <a:pt x="38" y="220"/>
                    <a:pt x="38" y="220"/>
                    <a:pt x="38" y="220"/>
                  </a:cubicBezTo>
                  <a:cubicBezTo>
                    <a:pt x="39" y="221"/>
                    <a:pt x="39" y="221"/>
                    <a:pt x="39" y="221"/>
                  </a:cubicBezTo>
                  <a:cubicBezTo>
                    <a:pt x="48" y="232"/>
                    <a:pt x="52" y="251"/>
                    <a:pt x="53" y="259"/>
                  </a:cubicBezTo>
                  <a:cubicBezTo>
                    <a:pt x="52" y="270"/>
                    <a:pt x="56" y="279"/>
                    <a:pt x="60" y="284"/>
                  </a:cubicBezTo>
                  <a:cubicBezTo>
                    <a:pt x="58" y="309"/>
                    <a:pt x="59" y="330"/>
                    <a:pt x="61" y="346"/>
                  </a:cubicBezTo>
                  <a:cubicBezTo>
                    <a:pt x="63" y="359"/>
                    <a:pt x="66" y="369"/>
                    <a:pt x="71" y="376"/>
                  </a:cubicBezTo>
                  <a:cubicBezTo>
                    <a:pt x="74" y="379"/>
                    <a:pt x="74" y="379"/>
                    <a:pt x="74" y="379"/>
                  </a:cubicBezTo>
                  <a:cubicBezTo>
                    <a:pt x="78" y="381"/>
                    <a:pt x="78" y="381"/>
                    <a:pt x="78" y="381"/>
                  </a:cubicBezTo>
                  <a:cubicBezTo>
                    <a:pt x="86" y="384"/>
                    <a:pt x="103" y="389"/>
                    <a:pt x="128" y="389"/>
                  </a:cubicBezTo>
                  <a:cubicBezTo>
                    <a:pt x="128" y="389"/>
                    <a:pt x="128" y="389"/>
                    <a:pt x="128" y="389"/>
                  </a:cubicBezTo>
                  <a:cubicBezTo>
                    <a:pt x="146" y="388"/>
                    <a:pt x="165" y="385"/>
                    <a:pt x="183" y="380"/>
                  </a:cubicBezTo>
                  <a:cubicBezTo>
                    <a:pt x="189" y="378"/>
                    <a:pt x="189" y="378"/>
                    <a:pt x="189" y="378"/>
                  </a:cubicBezTo>
                  <a:cubicBezTo>
                    <a:pt x="192" y="373"/>
                    <a:pt x="192" y="373"/>
                    <a:pt x="192" y="373"/>
                  </a:cubicBezTo>
                  <a:cubicBezTo>
                    <a:pt x="197" y="367"/>
                    <a:pt x="200" y="356"/>
                    <a:pt x="202" y="343"/>
                  </a:cubicBezTo>
                  <a:cubicBezTo>
                    <a:pt x="204" y="327"/>
                    <a:pt x="204" y="306"/>
                    <a:pt x="203" y="282"/>
                  </a:cubicBezTo>
                  <a:cubicBezTo>
                    <a:pt x="206" y="276"/>
                    <a:pt x="210" y="267"/>
                    <a:pt x="209" y="256"/>
                  </a:cubicBezTo>
                  <a:cubicBezTo>
                    <a:pt x="210" y="248"/>
                    <a:pt x="214" y="229"/>
                    <a:pt x="223" y="217"/>
                  </a:cubicBezTo>
                  <a:cubicBezTo>
                    <a:pt x="224" y="217"/>
                    <a:pt x="224" y="217"/>
                    <a:pt x="224" y="217"/>
                  </a:cubicBezTo>
                  <a:cubicBezTo>
                    <a:pt x="224" y="216"/>
                    <a:pt x="224" y="216"/>
                    <a:pt x="224" y="216"/>
                  </a:cubicBezTo>
                  <a:cubicBezTo>
                    <a:pt x="224" y="216"/>
                    <a:pt x="236" y="200"/>
                    <a:pt x="246" y="177"/>
                  </a:cubicBezTo>
                  <a:cubicBezTo>
                    <a:pt x="252" y="164"/>
                    <a:pt x="256" y="151"/>
                    <a:pt x="259" y="139"/>
                  </a:cubicBezTo>
                  <a:cubicBezTo>
                    <a:pt x="262" y="123"/>
                    <a:pt x="262" y="109"/>
                    <a:pt x="258" y="97"/>
                  </a:cubicBezTo>
                  <a:cubicBezTo>
                    <a:pt x="258" y="94"/>
                    <a:pt x="252" y="71"/>
                    <a:pt x="235" y="48"/>
                  </a:cubicBezTo>
                  <a:cubicBezTo>
                    <a:pt x="218" y="26"/>
                    <a:pt x="186" y="0"/>
                    <a:pt x="131" y="1"/>
                  </a:cubicBezTo>
                  <a:close/>
                  <a:moveTo>
                    <a:pt x="229" y="102"/>
                  </a:moveTo>
                  <a:cubicBezTo>
                    <a:pt x="229" y="102"/>
                    <a:pt x="229" y="102"/>
                    <a:pt x="229" y="102"/>
                  </a:cubicBezTo>
                  <a:cubicBezTo>
                    <a:pt x="239" y="142"/>
                    <a:pt x="202" y="195"/>
                    <a:pt x="199" y="200"/>
                  </a:cubicBezTo>
                  <a:cubicBezTo>
                    <a:pt x="191" y="209"/>
                    <a:pt x="185" y="221"/>
                    <a:pt x="182" y="236"/>
                  </a:cubicBezTo>
                  <a:cubicBezTo>
                    <a:pt x="179" y="246"/>
                    <a:pt x="178" y="254"/>
                    <a:pt x="178" y="255"/>
                  </a:cubicBezTo>
                  <a:cubicBezTo>
                    <a:pt x="178" y="256"/>
                    <a:pt x="178" y="256"/>
                    <a:pt x="178" y="256"/>
                  </a:cubicBezTo>
                  <a:cubicBezTo>
                    <a:pt x="178" y="257"/>
                    <a:pt x="178" y="257"/>
                    <a:pt x="178" y="257"/>
                  </a:cubicBezTo>
                  <a:cubicBezTo>
                    <a:pt x="179" y="263"/>
                    <a:pt x="175" y="268"/>
                    <a:pt x="175" y="269"/>
                  </a:cubicBezTo>
                  <a:cubicBezTo>
                    <a:pt x="171" y="273"/>
                    <a:pt x="171" y="273"/>
                    <a:pt x="171" y="273"/>
                  </a:cubicBezTo>
                  <a:cubicBezTo>
                    <a:pt x="162" y="275"/>
                    <a:pt x="153" y="277"/>
                    <a:pt x="145" y="278"/>
                  </a:cubicBezTo>
                  <a:cubicBezTo>
                    <a:pt x="143" y="212"/>
                    <a:pt x="143" y="212"/>
                    <a:pt x="143" y="212"/>
                  </a:cubicBezTo>
                  <a:cubicBezTo>
                    <a:pt x="143" y="210"/>
                    <a:pt x="142" y="208"/>
                    <a:pt x="141" y="206"/>
                  </a:cubicBezTo>
                  <a:cubicBezTo>
                    <a:pt x="179" y="100"/>
                    <a:pt x="179" y="100"/>
                    <a:pt x="179" y="100"/>
                  </a:cubicBezTo>
                  <a:cubicBezTo>
                    <a:pt x="175" y="99"/>
                    <a:pt x="175" y="99"/>
                    <a:pt x="175" y="99"/>
                  </a:cubicBezTo>
                  <a:cubicBezTo>
                    <a:pt x="174" y="95"/>
                    <a:pt x="174" y="95"/>
                    <a:pt x="174" y="95"/>
                  </a:cubicBezTo>
                  <a:cubicBezTo>
                    <a:pt x="172" y="88"/>
                    <a:pt x="164" y="88"/>
                    <a:pt x="157" y="91"/>
                  </a:cubicBezTo>
                  <a:cubicBezTo>
                    <a:pt x="154" y="88"/>
                    <a:pt x="154" y="88"/>
                    <a:pt x="154" y="88"/>
                  </a:cubicBezTo>
                  <a:cubicBezTo>
                    <a:pt x="148" y="86"/>
                    <a:pt x="143" y="88"/>
                    <a:pt x="138" y="91"/>
                  </a:cubicBezTo>
                  <a:cubicBezTo>
                    <a:pt x="134" y="90"/>
                    <a:pt x="128" y="91"/>
                    <a:pt x="124" y="92"/>
                  </a:cubicBezTo>
                  <a:cubicBezTo>
                    <a:pt x="120" y="89"/>
                    <a:pt x="111" y="90"/>
                    <a:pt x="106" y="94"/>
                  </a:cubicBezTo>
                  <a:cubicBezTo>
                    <a:pt x="104" y="93"/>
                    <a:pt x="101" y="92"/>
                    <a:pt x="99" y="93"/>
                  </a:cubicBezTo>
                  <a:cubicBezTo>
                    <a:pt x="97" y="94"/>
                    <a:pt x="95" y="95"/>
                    <a:pt x="93" y="96"/>
                  </a:cubicBezTo>
                  <a:cubicBezTo>
                    <a:pt x="86" y="90"/>
                    <a:pt x="78" y="97"/>
                    <a:pt x="78" y="106"/>
                  </a:cubicBezTo>
                  <a:cubicBezTo>
                    <a:pt x="74" y="108"/>
                    <a:pt x="74" y="108"/>
                    <a:pt x="74" y="108"/>
                  </a:cubicBezTo>
                  <a:cubicBezTo>
                    <a:pt x="119" y="207"/>
                    <a:pt x="119" y="207"/>
                    <a:pt x="119" y="207"/>
                  </a:cubicBezTo>
                  <a:cubicBezTo>
                    <a:pt x="118" y="209"/>
                    <a:pt x="117" y="211"/>
                    <a:pt x="117" y="213"/>
                  </a:cubicBezTo>
                  <a:cubicBezTo>
                    <a:pt x="118" y="280"/>
                    <a:pt x="118" y="280"/>
                    <a:pt x="118" y="280"/>
                  </a:cubicBezTo>
                  <a:cubicBezTo>
                    <a:pt x="107" y="279"/>
                    <a:pt x="97" y="278"/>
                    <a:pt x="91" y="276"/>
                  </a:cubicBezTo>
                  <a:cubicBezTo>
                    <a:pt x="91" y="275"/>
                    <a:pt x="91" y="275"/>
                    <a:pt x="91" y="275"/>
                  </a:cubicBezTo>
                  <a:cubicBezTo>
                    <a:pt x="87" y="270"/>
                    <a:pt x="87" y="270"/>
                    <a:pt x="87" y="270"/>
                  </a:cubicBezTo>
                  <a:cubicBezTo>
                    <a:pt x="87" y="270"/>
                    <a:pt x="83" y="265"/>
                    <a:pt x="84" y="259"/>
                  </a:cubicBezTo>
                  <a:cubicBezTo>
                    <a:pt x="84" y="258"/>
                    <a:pt x="84" y="258"/>
                    <a:pt x="84" y="258"/>
                  </a:cubicBezTo>
                  <a:cubicBezTo>
                    <a:pt x="84" y="257"/>
                    <a:pt x="84" y="257"/>
                    <a:pt x="84" y="257"/>
                  </a:cubicBezTo>
                  <a:cubicBezTo>
                    <a:pt x="84" y="256"/>
                    <a:pt x="83" y="248"/>
                    <a:pt x="80" y="237"/>
                  </a:cubicBezTo>
                  <a:cubicBezTo>
                    <a:pt x="76" y="223"/>
                    <a:pt x="71" y="211"/>
                    <a:pt x="63" y="203"/>
                  </a:cubicBezTo>
                  <a:cubicBezTo>
                    <a:pt x="61" y="200"/>
                    <a:pt x="52" y="187"/>
                    <a:pt x="44" y="169"/>
                  </a:cubicBezTo>
                  <a:cubicBezTo>
                    <a:pt x="36" y="152"/>
                    <a:pt x="27" y="128"/>
                    <a:pt x="32" y="106"/>
                  </a:cubicBezTo>
                  <a:cubicBezTo>
                    <a:pt x="32" y="106"/>
                    <a:pt x="32" y="106"/>
                    <a:pt x="32" y="106"/>
                  </a:cubicBezTo>
                  <a:cubicBezTo>
                    <a:pt x="32" y="106"/>
                    <a:pt x="32" y="106"/>
                    <a:pt x="32" y="106"/>
                  </a:cubicBezTo>
                  <a:cubicBezTo>
                    <a:pt x="33" y="105"/>
                    <a:pt x="37" y="85"/>
                    <a:pt x="51" y="66"/>
                  </a:cubicBezTo>
                  <a:cubicBezTo>
                    <a:pt x="69" y="41"/>
                    <a:pt x="96" y="28"/>
                    <a:pt x="129" y="27"/>
                  </a:cubicBezTo>
                  <a:cubicBezTo>
                    <a:pt x="130" y="27"/>
                    <a:pt x="130" y="27"/>
                    <a:pt x="130" y="27"/>
                  </a:cubicBezTo>
                  <a:cubicBezTo>
                    <a:pt x="130" y="27"/>
                    <a:pt x="130" y="27"/>
                    <a:pt x="130" y="27"/>
                  </a:cubicBezTo>
                  <a:cubicBezTo>
                    <a:pt x="130" y="27"/>
                    <a:pt x="130" y="27"/>
                    <a:pt x="130" y="27"/>
                  </a:cubicBezTo>
                  <a:cubicBezTo>
                    <a:pt x="131" y="27"/>
                    <a:pt x="131" y="27"/>
                    <a:pt x="131" y="27"/>
                  </a:cubicBezTo>
                  <a:cubicBezTo>
                    <a:pt x="165" y="26"/>
                    <a:pt x="191" y="38"/>
                    <a:pt x="210" y="62"/>
                  </a:cubicBezTo>
                  <a:cubicBezTo>
                    <a:pt x="224" y="81"/>
                    <a:pt x="229" y="101"/>
                    <a:pt x="229" y="102"/>
                  </a:cubicBezTo>
                  <a:close/>
                  <a:moveTo>
                    <a:pt x="101" y="98"/>
                  </a:moveTo>
                  <a:cubicBezTo>
                    <a:pt x="99" y="101"/>
                    <a:pt x="99" y="104"/>
                    <a:pt x="100" y="107"/>
                  </a:cubicBezTo>
                  <a:cubicBezTo>
                    <a:pt x="103" y="112"/>
                    <a:pt x="110" y="110"/>
                    <a:pt x="112" y="106"/>
                  </a:cubicBezTo>
                  <a:cubicBezTo>
                    <a:pt x="113" y="103"/>
                    <a:pt x="112" y="100"/>
                    <a:pt x="110" y="98"/>
                  </a:cubicBezTo>
                  <a:cubicBezTo>
                    <a:pt x="112" y="97"/>
                    <a:pt x="114" y="96"/>
                    <a:pt x="116" y="96"/>
                  </a:cubicBezTo>
                  <a:cubicBezTo>
                    <a:pt x="107" y="104"/>
                    <a:pt x="125" y="115"/>
                    <a:pt x="128" y="101"/>
                  </a:cubicBezTo>
                  <a:cubicBezTo>
                    <a:pt x="128" y="99"/>
                    <a:pt x="128" y="97"/>
                    <a:pt x="128" y="96"/>
                  </a:cubicBezTo>
                  <a:cubicBezTo>
                    <a:pt x="129" y="96"/>
                    <a:pt x="129" y="96"/>
                    <a:pt x="129" y="96"/>
                  </a:cubicBezTo>
                  <a:cubicBezTo>
                    <a:pt x="130" y="96"/>
                    <a:pt x="132" y="96"/>
                    <a:pt x="133" y="96"/>
                  </a:cubicBezTo>
                  <a:cubicBezTo>
                    <a:pt x="133" y="97"/>
                    <a:pt x="133" y="97"/>
                    <a:pt x="133" y="97"/>
                  </a:cubicBezTo>
                  <a:cubicBezTo>
                    <a:pt x="129" y="100"/>
                    <a:pt x="130" y="111"/>
                    <a:pt x="138" y="110"/>
                  </a:cubicBezTo>
                  <a:cubicBezTo>
                    <a:pt x="140" y="109"/>
                    <a:pt x="142" y="108"/>
                    <a:pt x="143" y="106"/>
                  </a:cubicBezTo>
                  <a:cubicBezTo>
                    <a:pt x="145" y="107"/>
                    <a:pt x="145" y="107"/>
                    <a:pt x="145" y="107"/>
                  </a:cubicBezTo>
                  <a:cubicBezTo>
                    <a:pt x="151" y="110"/>
                    <a:pt x="156" y="108"/>
                    <a:pt x="158" y="104"/>
                  </a:cubicBezTo>
                  <a:cubicBezTo>
                    <a:pt x="159" y="106"/>
                    <a:pt x="160" y="107"/>
                    <a:pt x="163" y="108"/>
                  </a:cubicBezTo>
                  <a:cubicBezTo>
                    <a:pt x="130" y="200"/>
                    <a:pt x="130" y="200"/>
                    <a:pt x="130" y="200"/>
                  </a:cubicBezTo>
                  <a:cubicBezTo>
                    <a:pt x="89" y="111"/>
                    <a:pt x="89" y="111"/>
                    <a:pt x="89" y="111"/>
                  </a:cubicBezTo>
                  <a:cubicBezTo>
                    <a:pt x="96" y="114"/>
                    <a:pt x="98" y="106"/>
                    <a:pt x="96" y="100"/>
                  </a:cubicBezTo>
                  <a:cubicBezTo>
                    <a:pt x="97" y="99"/>
                    <a:pt x="99" y="99"/>
                    <a:pt x="101" y="98"/>
                  </a:cubicBezTo>
                  <a:close/>
                  <a:moveTo>
                    <a:pt x="161" y="96"/>
                  </a:moveTo>
                  <a:cubicBezTo>
                    <a:pt x="160" y="98"/>
                    <a:pt x="160" y="98"/>
                    <a:pt x="160" y="98"/>
                  </a:cubicBezTo>
                  <a:cubicBezTo>
                    <a:pt x="160" y="96"/>
                    <a:pt x="160" y="96"/>
                    <a:pt x="160" y="96"/>
                  </a:cubicBezTo>
                  <a:lnTo>
                    <a:pt x="161" y="96"/>
                  </a:lnTo>
                  <a:close/>
                  <a:moveTo>
                    <a:pt x="143" y="94"/>
                  </a:moveTo>
                  <a:cubicBezTo>
                    <a:pt x="145" y="93"/>
                    <a:pt x="148" y="93"/>
                    <a:pt x="150" y="94"/>
                  </a:cubicBezTo>
                  <a:cubicBezTo>
                    <a:pt x="148" y="96"/>
                    <a:pt x="147" y="97"/>
                    <a:pt x="145" y="99"/>
                  </a:cubicBezTo>
                  <a:cubicBezTo>
                    <a:pt x="144" y="95"/>
                    <a:pt x="144" y="95"/>
                    <a:pt x="144" y="95"/>
                  </a:cubicBezTo>
                  <a:lnTo>
                    <a:pt x="143" y="94"/>
                  </a:lnTo>
                  <a:close/>
                  <a:moveTo>
                    <a:pt x="87" y="107"/>
                  </a:moveTo>
                  <a:cubicBezTo>
                    <a:pt x="87" y="107"/>
                    <a:pt x="87" y="107"/>
                    <a:pt x="87" y="107"/>
                  </a:cubicBezTo>
                  <a:cubicBezTo>
                    <a:pt x="87" y="106"/>
                    <a:pt x="87" y="106"/>
                    <a:pt x="87" y="106"/>
                  </a:cubicBezTo>
                  <a:lnTo>
                    <a:pt x="87" y="1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grpSp>
          <p:nvGrpSpPr>
            <p:cNvPr id="22" name="组合 21">
              <a:extLst>
                <a:ext uri="{FF2B5EF4-FFF2-40B4-BE49-F238E27FC236}">
                  <a16:creationId xmlns:a16="http://schemas.microsoft.com/office/drawing/2014/main" xmlns="" id="{0FE535CF-886A-4259-B355-FFA7545EFC60}"/>
                </a:ext>
              </a:extLst>
            </p:cNvPr>
            <p:cNvGrpSpPr/>
            <p:nvPr/>
          </p:nvGrpSpPr>
          <p:grpSpPr>
            <a:xfrm>
              <a:off x="1268255" y="2480764"/>
              <a:ext cx="637608" cy="404636"/>
              <a:chOff x="9110663" y="1827213"/>
              <a:chExt cx="1155700" cy="733425"/>
            </a:xfrm>
          </p:grpSpPr>
          <p:sp>
            <p:nvSpPr>
              <p:cNvPr id="24" name="Freeform 26">
                <a:extLst>
                  <a:ext uri="{FF2B5EF4-FFF2-40B4-BE49-F238E27FC236}">
                    <a16:creationId xmlns:a16="http://schemas.microsoft.com/office/drawing/2014/main" xmlns="" id="{7FCFC407-0FD7-4375-A80A-EA19C15B6A1E}"/>
                  </a:ext>
                </a:extLst>
              </p:cNvPr>
              <p:cNvSpPr>
                <a:spLocks/>
              </p:cNvSpPr>
              <p:nvPr/>
            </p:nvSpPr>
            <p:spPr bwMode="auto">
              <a:xfrm>
                <a:off x="9110663" y="1827213"/>
                <a:ext cx="757238" cy="733425"/>
              </a:xfrm>
              <a:custGeom>
                <a:avLst/>
                <a:gdLst>
                  <a:gd name="T0" fmla="*/ 16 w 292"/>
                  <a:gd name="T1" fmla="*/ 283 h 283"/>
                  <a:gd name="T2" fmla="*/ 37 w 292"/>
                  <a:gd name="T3" fmla="*/ 232 h 283"/>
                  <a:gd name="T4" fmla="*/ 111 w 292"/>
                  <a:gd name="T5" fmla="*/ 167 h 283"/>
                  <a:gd name="T6" fmla="*/ 74 w 292"/>
                  <a:gd name="T7" fmla="*/ 88 h 283"/>
                  <a:gd name="T8" fmla="*/ 149 w 292"/>
                  <a:gd name="T9" fmla="*/ 0 h 283"/>
                  <a:gd name="T10" fmla="*/ 223 w 292"/>
                  <a:gd name="T11" fmla="*/ 96 h 283"/>
                  <a:gd name="T12" fmla="*/ 187 w 292"/>
                  <a:gd name="T13" fmla="*/ 169 h 283"/>
                  <a:gd name="T14" fmla="*/ 265 w 292"/>
                  <a:gd name="T15" fmla="*/ 228 h 283"/>
                  <a:gd name="T16" fmla="*/ 292 w 292"/>
                  <a:gd name="T17" fmla="*/ 283 h 283"/>
                  <a:gd name="T18" fmla="*/ 16 w 292"/>
                  <a:gd name="T19"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2" h="283">
                    <a:moveTo>
                      <a:pt x="16" y="283"/>
                    </a:moveTo>
                    <a:cubicBezTo>
                      <a:pt x="16" y="283"/>
                      <a:pt x="0" y="244"/>
                      <a:pt x="37" y="232"/>
                    </a:cubicBezTo>
                    <a:cubicBezTo>
                      <a:pt x="74" y="221"/>
                      <a:pt x="111" y="209"/>
                      <a:pt x="111" y="167"/>
                    </a:cubicBezTo>
                    <a:cubicBezTo>
                      <a:pt x="111" y="167"/>
                      <a:pt x="74" y="151"/>
                      <a:pt x="74" y="88"/>
                    </a:cubicBezTo>
                    <a:cubicBezTo>
                      <a:pt x="74" y="33"/>
                      <a:pt x="103" y="0"/>
                      <a:pt x="149" y="0"/>
                    </a:cubicBezTo>
                    <a:cubicBezTo>
                      <a:pt x="196" y="0"/>
                      <a:pt x="223" y="35"/>
                      <a:pt x="223" y="96"/>
                    </a:cubicBezTo>
                    <a:cubicBezTo>
                      <a:pt x="223" y="96"/>
                      <a:pt x="213" y="155"/>
                      <a:pt x="187" y="169"/>
                    </a:cubicBezTo>
                    <a:cubicBezTo>
                      <a:pt x="188" y="179"/>
                      <a:pt x="182" y="216"/>
                      <a:pt x="265" y="228"/>
                    </a:cubicBezTo>
                    <a:cubicBezTo>
                      <a:pt x="291" y="231"/>
                      <a:pt x="292" y="256"/>
                      <a:pt x="292" y="283"/>
                    </a:cubicBezTo>
                    <a:lnTo>
                      <a:pt x="16" y="28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5" name="Freeform 27">
                <a:extLst>
                  <a:ext uri="{FF2B5EF4-FFF2-40B4-BE49-F238E27FC236}">
                    <a16:creationId xmlns:a16="http://schemas.microsoft.com/office/drawing/2014/main" xmlns="" id="{12CDA7CE-FBDB-4867-863D-EEF19170F9AF}"/>
                  </a:ext>
                </a:extLst>
              </p:cNvPr>
              <p:cNvSpPr>
                <a:spLocks/>
              </p:cNvSpPr>
              <p:nvPr/>
            </p:nvSpPr>
            <p:spPr bwMode="auto">
              <a:xfrm>
                <a:off x="9779000" y="1925638"/>
                <a:ext cx="487363" cy="633413"/>
              </a:xfrm>
              <a:custGeom>
                <a:avLst/>
                <a:gdLst>
                  <a:gd name="T0" fmla="*/ 56 w 188"/>
                  <a:gd name="T1" fmla="*/ 244 h 244"/>
                  <a:gd name="T2" fmla="*/ 188 w 188"/>
                  <a:gd name="T3" fmla="*/ 244 h 244"/>
                  <a:gd name="T4" fmla="*/ 165 w 188"/>
                  <a:gd name="T5" fmla="*/ 197 h 244"/>
                  <a:gd name="T6" fmla="*/ 98 w 188"/>
                  <a:gd name="T7" fmla="*/ 146 h 244"/>
                  <a:gd name="T8" fmla="*/ 128 w 188"/>
                  <a:gd name="T9" fmla="*/ 83 h 244"/>
                  <a:gd name="T10" fmla="*/ 65 w 188"/>
                  <a:gd name="T11" fmla="*/ 0 h 244"/>
                  <a:gd name="T12" fmla="*/ 0 w 188"/>
                  <a:gd name="T13" fmla="*/ 76 h 244"/>
                  <a:gd name="T14" fmla="*/ 32 w 188"/>
                  <a:gd name="T15" fmla="*/ 144 h 244"/>
                  <a:gd name="T16" fmla="*/ 18 w 188"/>
                  <a:gd name="T17" fmla="*/ 174 h 244"/>
                  <a:gd name="T18" fmla="*/ 52 w 188"/>
                  <a:gd name="T19" fmla="*/ 204 h 244"/>
                  <a:gd name="T20" fmla="*/ 56 w 188"/>
                  <a:gd name="T21"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244">
                    <a:moveTo>
                      <a:pt x="56" y="244"/>
                    </a:moveTo>
                    <a:cubicBezTo>
                      <a:pt x="188" y="244"/>
                      <a:pt x="188" y="244"/>
                      <a:pt x="188" y="244"/>
                    </a:cubicBezTo>
                    <a:cubicBezTo>
                      <a:pt x="188" y="221"/>
                      <a:pt x="187" y="199"/>
                      <a:pt x="165" y="197"/>
                    </a:cubicBezTo>
                    <a:cubicBezTo>
                      <a:pt x="93" y="186"/>
                      <a:pt x="99" y="155"/>
                      <a:pt x="98" y="146"/>
                    </a:cubicBezTo>
                    <a:cubicBezTo>
                      <a:pt x="120" y="134"/>
                      <a:pt x="128" y="83"/>
                      <a:pt x="128" y="83"/>
                    </a:cubicBezTo>
                    <a:cubicBezTo>
                      <a:pt x="128" y="31"/>
                      <a:pt x="105" y="0"/>
                      <a:pt x="65" y="0"/>
                    </a:cubicBezTo>
                    <a:cubicBezTo>
                      <a:pt x="25" y="0"/>
                      <a:pt x="0" y="29"/>
                      <a:pt x="0" y="76"/>
                    </a:cubicBezTo>
                    <a:cubicBezTo>
                      <a:pt x="0" y="130"/>
                      <a:pt x="32" y="144"/>
                      <a:pt x="32" y="144"/>
                    </a:cubicBezTo>
                    <a:cubicBezTo>
                      <a:pt x="32" y="160"/>
                      <a:pt x="25" y="170"/>
                      <a:pt x="18" y="174"/>
                    </a:cubicBezTo>
                    <a:cubicBezTo>
                      <a:pt x="18" y="174"/>
                      <a:pt x="46" y="180"/>
                      <a:pt x="52" y="204"/>
                    </a:cubicBezTo>
                    <a:cubicBezTo>
                      <a:pt x="58" y="221"/>
                      <a:pt x="56" y="244"/>
                      <a:pt x="56" y="2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grpSp>
        <p:sp>
          <p:nvSpPr>
            <p:cNvPr id="23" name="Freeform 28">
              <a:extLst>
                <a:ext uri="{FF2B5EF4-FFF2-40B4-BE49-F238E27FC236}">
                  <a16:creationId xmlns:a16="http://schemas.microsoft.com/office/drawing/2014/main" xmlns="" id="{29B8ADE7-7ABC-47AE-95A5-03CD2D081CEB}"/>
                </a:ext>
              </a:extLst>
            </p:cNvPr>
            <p:cNvSpPr>
              <a:spLocks noEditPoints="1"/>
            </p:cNvSpPr>
            <p:nvPr/>
          </p:nvSpPr>
          <p:spPr bwMode="auto">
            <a:xfrm>
              <a:off x="1358975" y="4242258"/>
              <a:ext cx="456167" cy="437987"/>
            </a:xfrm>
            <a:custGeom>
              <a:avLst/>
              <a:gdLst>
                <a:gd name="T0" fmla="*/ 327 w 338"/>
                <a:gd name="T1" fmla="*/ 269 h 324"/>
                <a:gd name="T2" fmla="*/ 243 w 338"/>
                <a:gd name="T3" fmla="*/ 194 h 324"/>
                <a:gd name="T4" fmla="*/ 237 w 338"/>
                <a:gd name="T5" fmla="*/ 190 h 324"/>
                <a:gd name="T6" fmla="*/ 254 w 338"/>
                <a:gd name="T7" fmla="*/ 127 h 324"/>
                <a:gd name="T8" fmla="*/ 127 w 338"/>
                <a:gd name="T9" fmla="*/ 0 h 324"/>
                <a:gd name="T10" fmla="*/ 0 w 338"/>
                <a:gd name="T11" fmla="*/ 127 h 324"/>
                <a:gd name="T12" fmla="*/ 127 w 338"/>
                <a:gd name="T13" fmla="*/ 253 h 324"/>
                <a:gd name="T14" fmla="*/ 196 w 338"/>
                <a:gd name="T15" fmla="*/ 233 h 324"/>
                <a:gd name="T16" fmla="*/ 201 w 338"/>
                <a:gd name="T17" fmla="*/ 240 h 324"/>
                <a:gd name="T18" fmla="*/ 286 w 338"/>
                <a:gd name="T19" fmla="*/ 315 h 324"/>
                <a:gd name="T20" fmla="*/ 321 w 338"/>
                <a:gd name="T21" fmla="*/ 313 h 324"/>
                <a:gd name="T22" fmla="*/ 329 w 338"/>
                <a:gd name="T23" fmla="*/ 305 h 324"/>
                <a:gd name="T24" fmla="*/ 327 w 338"/>
                <a:gd name="T25" fmla="*/ 269 h 324"/>
                <a:gd name="T26" fmla="*/ 127 w 338"/>
                <a:gd name="T27" fmla="*/ 204 h 324"/>
                <a:gd name="T28" fmla="*/ 49 w 338"/>
                <a:gd name="T29" fmla="*/ 127 h 324"/>
                <a:gd name="T30" fmla="*/ 127 w 338"/>
                <a:gd name="T31" fmla="*/ 49 h 324"/>
                <a:gd name="T32" fmla="*/ 205 w 338"/>
                <a:gd name="T33" fmla="*/ 127 h 324"/>
                <a:gd name="T34" fmla="*/ 127 w 338"/>
                <a:gd name="T35" fmla="*/ 20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8" h="324">
                  <a:moveTo>
                    <a:pt x="327" y="269"/>
                  </a:moveTo>
                  <a:cubicBezTo>
                    <a:pt x="243" y="194"/>
                    <a:pt x="243" y="194"/>
                    <a:pt x="243" y="194"/>
                  </a:cubicBezTo>
                  <a:cubicBezTo>
                    <a:pt x="241" y="193"/>
                    <a:pt x="239" y="191"/>
                    <a:pt x="237" y="190"/>
                  </a:cubicBezTo>
                  <a:cubicBezTo>
                    <a:pt x="248" y="172"/>
                    <a:pt x="254" y="150"/>
                    <a:pt x="254" y="127"/>
                  </a:cubicBezTo>
                  <a:cubicBezTo>
                    <a:pt x="254" y="57"/>
                    <a:pt x="197" y="0"/>
                    <a:pt x="127" y="0"/>
                  </a:cubicBezTo>
                  <a:cubicBezTo>
                    <a:pt x="57" y="0"/>
                    <a:pt x="0" y="57"/>
                    <a:pt x="0" y="127"/>
                  </a:cubicBezTo>
                  <a:cubicBezTo>
                    <a:pt x="0" y="197"/>
                    <a:pt x="57" y="253"/>
                    <a:pt x="127" y="253"/>
                  </a:cubicBezTo>
                  <a:cubicBezTo>
                    <a:pt x="152" y="253"/>
                    <a:pt x="176" y="246"/>
                    <a:pt x="196" y="233"/>
                  </a:cubicBezTo>
                  <a:cubicBezTo>
                    <a:pt x="197" y="236"/>
                    <a:pt x="199" y="238"/>
                    <a:pt x="201" y="240"/>
                  </a:cubicBezTo>
                  <a:cubicBezTo>
                    <a:pt x="286" y="315"/>
                    <a:pt x="286" y="315"/>
                    <a:pt x="286" y="315"/>
                  </a:cubicBezTo>
                  <a:cubicBezTo>
                    <a:pt x="296" y="324"/>
                    <a:pt x="312" y="324"/>
                    <a:pt x="321" y="313"/>
                  </a:cubicBezTo>
                  <a:cubicBezTo>
                    <a:pt x="329" y="305"/>
                    <a:pt x="329" y="305"/>
                    <a:pt x="329" y="305"/>
                  </a:cubicBezTo>
                  <a:cubicBezTo>
                    <a:pt x="338" y="294"/>
                    <a:pt x="338" y="278"/>
                    <a:pt x="327" y="269"/>
                  </a:cubicBezTo>
                  <a:close/>
                  <a:moveTo>
                    <a:pt x="127" y="204"/>
                  </a:moveTo>
                  <a:cubicBezTo>
                    <a:pt x="84" y="204"/>
                    <a:pt x="49" y="169"/>
                    <a:pt x="49" y="127"/>
                  </a:cubicBezTo>
                  <a:cubicBezTo>
                    <a:pt x="49" y="84"/>
                    <a:pt x="84" y="49"/>
                    <a:pt x="127" y="49"/>
                  </a:cubicBezTo>
                  <a:cubicBezTo>
                    <a:pt x="170" y="49"/>
                    <a:pt x="205" y="84"/>
                    <a:pt x="205" y="127"/>
                  </a:cubicBezTo>
                  <a:cubicBezTo>
                    <a:pt x="205" y="169"/>
                    <a:pt x="170" y="204"/>
                    <a:pt x="127" y="20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grpSp>
      <p:sp>
        <p:nvSpPr>
          <p:cNvPr id="2" name="文本框1">
            <a:extLst>
              <a:ext uri="{FF2B5EF4-FFF2-40B4-BE49-F238E27FC236}">
                <a16:creationId xmlns:a16="http://schemas.microsoft.com/office/drawing/2014/main" xmlns="" id="{2B7C7CAE-8A14-4F8B-85D5-CB347A2121F0}"/>
              </a:ext>
            </a:extLst>
          </p:cNvPr>
          <p:cNvSpPr txBox="1"/>
          <p:nvPr/>
        </p:nvSpPr>
        <p:spPr>
          <a:xfrm>
            <a:off x="7615899" y="2250274"/>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文本框2">
            <a:extLst>
              <a:ext uri="{FF2B5EF4-FFF2-40B4-BE49-F238E27FC236}">
                <a16:creationId xmlns:a16="http://schemas.microsoft.com/office/drawing/2014/main" xmlns="" id="{7ED9C67D-4AC8-40E7-A369-EB12C4A084D8}"/>
              </a:ext>
            </a:extLst>
          </p:cNvPr>
          <p:cNvSpPr/>
          <p:nvPr/>
        </p:nvSpPr>
        <p:spPr>
          <a:xfrm>
            <a:off x="7615899" y="2518568"/>
            <a:ext cx="3716497"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
        <p:nvSpPr>
          <p:cNvPr id="34" name="文本框1">
            <a:extLst>
              <a:ext uri="{FF2B5EF4-FFF2-40B4-BE49-F238E27FC236}">
                <a16:creationId xmlns:a16="http://schemas.microsoft.com/office/drawing/2014/main" xmlns="" id="{11DC27E9-94F9-4EB5-B476-D95A6466D908}"/>
              </a:ext>
            </a:extLst>
          </p:cNvPr>
          <p:cNvSpPr txBox="1"/>
          <p:nvPr/>
        </p:nvSpPr>
        <p:spPr>
          <a:xfrm>
            <a:off x="7615899" y="3935856"/>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6" name="文本框2">
            <a:extLst>
              <a:ext uri="{FF2B5EF4-FFF2-40B4-BE49-F238E27FC236}">
                <a16:creationId xmlns:a16="http://schemas.microsoft.com/office/drawing/2014/main" xmlns="" id="{D72AF18E-ECCA-442F-A2BA-22D858961796}"/>
              </a:ext>
            </a:extLst>
          </p:cNvPr>
          <p:cNvSpPr/>
          <p:nvPr/>
        </p:nvSpPr>
        <p:spPr>
          <a:xfrm>
            <a:off x="7615899" y="4204150"/>
            <a:ext cx="3716497"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
        <p:nvSpPr>
          <p:cNvPr id="38" name="文本框1">
            <a:extLst>
              <a:ext uri="{FF2B5EF4-FFF2-40B4-BE49-F238E27FC236}">
                <a16:creationId xmlns:a16="http://schemas.microsoft.com/office/drawing/2014/main" xmlns="" id="{F73F671E-0AFB-4CE2-A65C-0CD62904FA40}"/>
              </a:ext>
            </a:extLst>
          </p:cNvPr>
          <p:cNvSpPr txBox="1"/>
          <p:nvPr/>
        </p:nvSpPr>
        <p:spPr>
          <a:xfrm>
            <a:off x="3160329" y="2250274"/>
            <a:ext cx="1415772"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文本框2">
            <a:extLst>
              <a:ext uri="{FF2B5EF4-FFF2-40B4-BE49-F238E27FC236}">
                <a16:creationId xmlns:a16="http://schemas.microsoft.com/office/drawing/2014/main" xmlns="" id="{22B2F320-CDBB-44C8-981C-98C872B6CB6C}"/>
              </a:ext>
            </a:extLst>
          </p:cNvPr>
          <p:cNvSpPr/>
          <p:nvPr/>
        </p:nvSpPr>
        <p:spPr>
          <a:xfrm>
            <a:off x="859604" y="2518568"/>
            <a:ext cx="3716497" cy="82003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
        <p:nvSpPr>
          <p:cNvPr id="42" name="文本框1">
            <a:extLst>
              <a:ext uri="{FF2B5EF4-FFF2-40B4-BE49-F238E27FC236}">
                <a16:creationId xmlns:a16="http://schemas.microsoft.com/office/drawing/2014/main" xmlns="" id="{BF17B470-4505-4DA5-B315-C232E5599026}"/>
              </a:ext>
            </a:extLst>
          </p:cNvPr>
          <p:cNvSpPr txBox="1"/>
          <p:nvPr/>
        </p:nvSpPr>
        <p:spPr>
          <a:xfrm>
            <a:off x="3160329" y="3935856"/>
            <a:ext cx="1415772"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文本框2">
            <a:extLst>
              <a:ext uri="{FF2B5EF4-FFF2-40B4-BE49-F238E27FC236}">
                <a16:creationId xmlns:a16="http://schemas.microsoft.com/office/drawing/2014/main" xmlns="" id="{FC216021-1971-4FCA-B4CD-5673AB2C3C1C}"/>
              </a:ext>
            </a:extLst>
          </p:cNvPr>
          <p:cNvSpPr/>
          <p:nvPr/>
        </p:nvSpPr>
        <p:spPr>
          <a:xfrm>
            <a:off x="859604" y="4204150"/>
            <a:ext cx="3716497" cy="820033"/>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Tree>
    <p:extLst>
      <p:ext uri="{BB962C8B-B14F-4D97-AF65-F5344CB8AC3E}">
        <p14:creationId xmlns:p14="http://schemas.microsoft.com/office/powerpoint/2010/main" val="595956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a:spLocks noChangeAspect="1" noChangeArrowheads="1"/>
          </p:cNvSpPr>
          <p:nvPr/>
        </p:nvSpPr>
        <p:spPr bwMode="auto">
          <a:xfrm rot="5400000" flipV="1">
            <a:off x="7339678" y="2255403"/>
            <a:ext cx="239249" cy="206315"/>
          </a:xfrm>
          <a:prstGeom prst="triangle">
            <a:avLst>
              <a:gd name="adj" fmla="val 50000"/>
            </a:avLst>
          </a:prstGeom>
          <a:solidFill>
            <a:srgbClr val="D99895"/>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等腰三角形 18"/>
          <p:cNvSpPr>
            <a:spLocks noChangeAspect="1" noChangeArrowheads="1"/>
          </p:cNvSpPr>
          <p:nvPr/>
        </p:nvSpPr>
        <p:spPr bwMode="auto">
          <a:xfrm rot="5400000" flipV="1">
            <a:off x="7339678" y="4438471"/>
            <a:ext cx="239249" cy="206315"/>
          </a:xfrm>
          <a:prstGeom prst="triangle">
            <a:avLst>
              <a:gd name="adj" fmla="val 50000"/>
            </a:avLst>
          </a:prstGeom>
          <a:solidFill>
            <a:srgbClr val="D99895"/>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等腰三角形 18"/>
          <p:cNvSpPr>
            <a:spLocks noChangeAspect="1" noChangeArrowheads="1"/>
          </p:cNvSpPr>
          <p:nvPr/>
        </p:nvSpPr>
        <p:spPr bwMode="auto">
          <a:xfrm rot="16200000" flipH="1" flipV="1">
            <a:off x="4269367" y="3308515"/>
            <a:ext cx="239249" cy="206315"/>
          </a:xfrm>
          <a:prstGeom prst="triangle">
            <a:avLst>
              <a:gd name="adj" fmla="val 50000"/>
            </a:avLst>
          </a:prstGeom>
          <a:solidFill>
            <a:srgbClr val="D99895"/>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形状 4"/>
          <p:cNvSpPr/>
          <p:nvPr/>
        </p:nvSpPr>
        <p:spPr>
          <a:xfrm>
            <a:off x="4635277" y="2731047"/>
            <a:ext cx="1867985" cy="1868267"/>
          </a:xfrm>
          <a:prstGeom prst="leftCircularArrow">
            <a:avLst>
              <a:gd name="adj1" fmla="val 8909"/>
              <a:gd name="adj2" fmla="val 1142322"/>
              <a:gd name="adj3" fmla="val 6293598"/>
              <a:gd name="adj4" fmla="val 18900002"/>
              <a:gd name="adj5" fmla="val 12500"/>
            </a:avLst>
          </a:prstGeom>
          <a:solidFill>
            <a:srgbClr val="D99895"/>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6" name="组合 5"/>
          <p:cNvGrpSpPr/>
          <p:nvPr/>
        </p:nvGrpSpPr>
        <p:grpSpPr>
          <a:xfrm rot="2736489">
            <a:off x="5853855" y="2268800"/>
            <a:ext cx="578227" cy="506765"/>
            <a:chOff x="4212441" y="1835306"/>
            <a:chExt cx="645570" cy="565784"/>
          </a:xfrm>
          <a:solidFill>
            <a:srgbClr val="D99895"/>
          </a:solidFill>
        </p:grpSpPr>
        <p:sp>
          <p:nvSpPr>
            <p:cNvPr id="7"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11" name="组合 10"/>
          <p:cNvGrpSpPr/>
          <p:nvPr/>
        </p:nvGrpSpPr>
        <p:grpSpPr>
          <a:xfrm>
            <a:off x="5277283" y="3424611"/>
            <a:ext cx="554403" cy="442165"/>
            <a:chOff x="3009633" y="2833220"/>
            <a:chExt cx="591168" cy="471487"/>
          </a:xfrm>
          <a:solidFill>
            <a:srgbClr val="D99895"/>
          </a:solidFill>
        </p:grpSpPr>
        <p:sp>
          <p:nvSpPr>
            <p:cNvPr id="12"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3"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15" name="组合 14"/>
          <p:cNvGrpSpPr/>
          <p:nvPr/>
        </p:nvGrpSpPr>
        <p:grpSpPr>
          <a:xfrm>
            <a:off x="5864139" y="4479150"/>
            <a:ext cx="425157" cy="554407"/>
            <a:chOff x="6889388" y="2720789"/>
            <a:chExt cx="453350" cy="591172"/>
          </a:xfrm>
          <a:solidFill>
            <a:srgbClr val="D99895"/>
          </a:solidFill>
        </p:grpSpPr>
        <p:sp>
          <p:nvSpPr>
            <p:cNvPr id="16"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7"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18" name="空心弧 17"/>
          <p:cNvSpPr/>
          <p:nvPr/>
        </p:nvSpPr>
        <p:spPr>
          <a:xfrm>
            <a:off x="5305528" y="3953591"/>
            <a:ext cx="1604887" cy="1605530"/>
          </a:xfrm>
          <a:prstGeom prst="blockArc">
            <a:avLst>
              <a:gd name="adj1" fmla="val 17085111"/>
              <a:gd name="adj2" fmla="val 10799997"/>
              <a:gd name="adj3" fmla="val 11504"/>
            </a:avLst>
          </a:prstGeom>
          <a:solidFill>
            <a:srgbClr val="416E83"/>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任意多边形 18"/>
          <p:cNvSpPr/>
          <p:nvPr/>
        </p:nvSpPr>
        <p:spPr>
          <a:xfrm rot="17307692">
            <a:off x="5266953" y="1762962"/>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矩形 19">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1" name="文本框 20">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工作经验总结</a:t>
            </a:r>
          </a:p>
        </p:txBody>
      </p:sp>
      <p:sp>
        <p:nvSpPr>
          <p:cNvPr id="22" name="矩形 21">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Work experience summary</a:t>
            </a:r>
          </a:p>
        </p:txBody>
      </p:sp>
      <p:sp>
        <p:nvSpPr>
          <p:cNvPr id="23" name="矩形 22">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任意多边形 23"/>
          <p:cNvSpPr/>
          <p:nvPr/>
        </p:nvSpPr>
        <p:spPr>
          <a:xfrm rot="17307692">
            <a:off x="5663027" y="2214108"/>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文本框1">
            <a:extLst>
              <a:ext uri="{FF2B5EF4-FFF2-40B4-BE49-F238E27FC236}">
                <a16:creationId xmlns:a16="http://schemas.microsoft.com/office/drawing/2014/main" xmlns="" id="{F73F671E-0AFB-4CE2-A65C-0CD62904FA40}"/>
              </a:ext>
            </a:extLst>
          </p:cNvPr>
          <p:cNvSpPr txBox="1"/>
          <p:nvPr/>
        </p:nvSpPr>
        <p:spPr>
          <a:xfrm>
            <a:off x="2027124" y="2953494"/>
            <a:ext cx="1415772"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文本框2">
            <a:extLst>
              <a:ext uri="{FF2B5EF4-FFF2-40B4-BE49-F238E27FC236}">
                <a16:creationId xmlns:a16="http://schemas.microsoft.com/office/drawing/2014/main" xmlns="" id="{22B2F320-CDBB-44C8-981C-98C872B6CB6C}"/>
              </a:ext>
            </a:extLst>
          </p:cNvPr>
          <p:cNvSpPr/>
          <p:nvPr/>
        </p:nvSpPr>
        <p:spPr>
          <a:xfrm>
            <a:off x="1516599" y="3455495"/>
            <a:ext cx="2499131" cy="106259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
        <p:nvSpPr>
          <p:cNvPr id="27" name="文本框1">
            <a:extLst>
              <a:ext uri="{FF2B5EF4-FFF2-40B4-BE49-F238E27FC236}">
                <a16:creationId xmlns:a16="http://schemas.microsoft.com/office/drawing/2014/main" xmlns="" id="{F73F671E-0AFB-4CE2-A65C-0CD62904FA40}"/>
              </a:ext>
            </a:extLst>
          </p:cNvPr>
          <p:cNvSpPr txBox="1"/>
          <p:nvPr/>
        </p:nvSpPr>
        <p:spPr>
          <a:xfrm>
            <a:off x="8527385" y="1863438"/>
            <a:ext cx="1415772"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文本框2">
            <a:extLst>
              <a:ext uri="{FF2B5EF4-FFF2-40B4-BE49-F238E27FC236}">
                <a16:creationId xmlns:a16="http://schemas.microsoft.com/office/drawing/2014/main" xmlns="" id="{22B2F320-CDBB-44C8-981C-98C872B6CB6C}"/>
              </a:ext>
            </a:extLst>
          </p:cNvPr>
          <p:cNvSpPr/>
          <p:nvPr/>
        </p:nvSpPr>
        <p:spPr>
          <a:xfrm>
            <a:off x="8016860" y="2365439"/>
            <a:ext cx="2499131" cy="106259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
        <p:nvSpPr>
          <p:cNvPr id="29" name="文本框1">
            <a:extLst>
              <a:ext uri="{FF2B5EF4-FFF2-40B4-BE49-F238E27FC236}">
                <a16:creationId xmlns:a16="http://schemas.microsoft.com/office/drawing/2014/main" xmlns="" id="{F73F671E-0AFB-4CE2-A65C-0CD62904FA40}"/>
              </a:ext>
            </a:extLst>
          </p:cNvPr>
          <p:cNvSpPr txBox="1"/>
          <p:nvPr/>
        </p:nvSpPr>
        <p:spPr>
          <a:xfrm>
            <a:off x="8590596" y="4000256"/>
            <a:ext cx="1415772"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文本框2">
            <a:extLst>
              <a:ext uri="{FF2B5EF4-FFF2-40B4-BE49-F238E27FC236}">
                <a16:creationId xmlns:a16="http://schemas.microsoft.com/office/drawing/2014/main" xmlns="" id="{22B2F320-CDBB-44C8-981C-98C872B6CB6C}"/>
              </a:ext>
            </a:extLst>
          </p:cNvPr>
          <p:cNvSpPr/>
          <p:nvPr/>
        </p:nvSpPr>
        <p:spPr>
          <a:xfrm>
            <a:off x="8080071" y="4502257"/>
            <a:ext cx="2499131" cy="1062599"/>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Tree>
    <p:extLst>
      <p:ext uri="{BB962C8B-B14F-4D97-AF65-F5344CB8AC3E}">
        <p14:creationId xmlns:p14="http://schemas.microsoft.com/office/powerpoint/2010/main" val="259417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350"/>
                                        <p:tgtEl>
                                          <p:spTgt spid="19"/>
                                        </p:tgtEl>
                                      </p:cBhvr>
                                    </p:animEffect>
                                  </p:childTnLst>
                                </p:cTn>
                              </p:par>
                            </p:childTnLst>
                          </p:cTn>
                        </p:par>
                        <p:par>
                          <p:cTn id="8" fill="hold">
                            <p:stCondLst>
                              <p:cond delay="35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850"/>
                            </p:stCondLst>
                            <p:childTnLst>
                              <p:par>
                                <p:cTn id="13" presetID="1"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26" presetClass="emph" presetSubtype="0" fill="hold" grpId="1" nodeType="withEffect">
                                  <p:stCondLst>
                                    <p:cond delay="0"/>
                                  </p:stCondLst>
                                  <p:childTnLst>
                                    <p:animEffect transition="out" filter="fade">
                                      <p:cBhvr>
                                        <p:cTn id="16" dur="500" tmFilter="0, 0; .2, .5; .8, .5; 1, 0"/>
                                        <p:tgtEl>
                                          <p:spTgt spid="2"/>
                                        </p:tgtEl>
                                      </p:cBhvr>
                                    </p:animEffect>
                                    <p:animScale>
                                      <p:cBhvr>
                                        <p:cTn id="17" dur="250" autoRev="1" fill="hold"/>
                                        <p:tgtEl>
                                          <p:spTgt spid="2"/>
                                        </p:tgtEl>
                                      </p:cBhvr>
                                      <p:by x="105000" y="105000"/>
                                    </p:animScale>
                                  </p:childTnLst>
                                </p:cTn>
                              </p:par>
                            </p:childTnLst>
                          </p:cTn>
                        </p:par>
                        <p:par>
                          <p:cTn id="18" fill="hold">
                            <p:stCondLst>
                              <p:cond delay="135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750"/>
                                        <p:tgtEl>
                                          <p:spTgt spid="5"/>
                                        </p:tgtEl>
                                      </p:cBhvr>
                                    </p:animEffect>
                                  </p:childTnLst>
                                </p:cTn>
                              </p:par>
                            </p:childTnLst>
                          </p:cTn>
                        </p:par>
                        <p:par>
                          <p:cTn id="22" fill="hold">
                            <p:stCondLst>
                              <p:cond delay="21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600"/>
                            </p:stCondLst>
                            <p:childTnLst>
                              <p:par>
                                <p:cTn id="27" presetID="1"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childTnLst>
                                </p:cTn>
                              </p:par>
                              <p:par>
                                <p:cTn id="29" presetID="26" presetClass="emph" presetSubtype="0" fill="hold" grpId="1" nodeType="withEffect">
                                  <p:stCondLst>
                                    <p:cond delay="0"/>
                                  </p:stCondLst>
                                  <p:childTnLst>
                                    <p:animEffect transition="out" filter="fade">
                                      <p:cBhvr>
                                        <p:cTn id="30" dur="500" tmFilter="0, 0; .2, .5; .8, .5; 1, 0"/>
                                        <p:tgtEl>
                                          <p:spTgt spid="4"/>
                                        </p:tgtEl>
                                      </p:cBhvr>
                                    </p:animEffect>
                                    <p:animScale>
                                      <p:cBhvr>
                                        <p:cTn id="31" dur="250" autoRev="1" fill="hold"/>
                                        <p:tgtEl>
                                          <p:spTgt spid="4"/>
                                        </p:tgtEl>
                                      </p:cBhvr>
                                      <p:by x="105000" y="105000"/>
                                    </p:animScale>
                                  </p:childTnLst>
                                </p:cTn>
                              </p:par>
                            </p:childTnLst>
                          </p:cTn>
                        </p:par>
                        <p:par>
                          <p:cTn id="32" fill="hold">
                            <p:stCondLst>
                              <p:cond delay="3100"/>
                            </p:stCondLst>
                            <p:childTnLst>
                              <p:par>
                                <p:cTn id="33" presetID="21"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1000"/>
                                        <p:tgtEl>
                                          <p:spTgt spid="18"/>
                                        </p:tgtEl>
                                      </p:cBhvr>
                                    </p:animEffect>
                                  </p:childTnLst>
                                </p:cTn>
                              </p:par>
                            </p:childTnLst>
                          </p:cTn>
                        </p:par>
                        <p:par>
                          <p:cTn id="36" fill="hold">
                            <p:stCondLst>
                              <p:cond delay="41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600"/>
                            </p:stCondLst>
                            <p:childTnLst>
                              <p:par>
                                <p:cTn id="41" presetID="1"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childTnLst>
                                </p:cTn>
                              </p:par>
                              <p:par>
                                <p:cTn id="43" presetID="26" presetClass="emph" presetSubtype="0" fill="hold" grpId="1" nodeType="withEffect">
                                  <p:stCondLst>
                                    <p:cond delay="0"/>
                                  </p:stCondLst>
                                  <p:childTnLst>
                                    <p:animEffect transition="out" filter="fade">
                                      <p:cBhvr>
                                        <p:cTn id="44" dur="500" tmFilter="0, 0; .2, .5; .8, .5; 1, 0"/>
                                        <p:tgtEl>
                                          <p:spTgt spid="3"/>
                                        </p:tgtEl>
                                      </p:cBhvr>
                                    </p:animEffect>
                                    <p:animScale>
                                      <p:cBhvr>
                                        <p:cTn id="45" dur="250" autoRev="1" fill="hold"/>
                                        <p:tgtEl>
                                          <p:spTgt spid="3"/>
                                        </p:tgtEl>
                                      </p:cBhvr>
                                      <p:by x="105000" y="105000"/>
                                    </p:animScale>
                                  </p:childTnLst>
                                </p:cTn>
                              </p:par>
                            </p:childTnLst>
                          </p:cTn>
                        </p:par>
                        <p:par>
                          <p:cTn id="46" fill="hold">
                            <p:stCondLst>
                              <p:cond delay="5100"/>
                            </p:stCondLst>
                            <p:childTnLst>
                              <p:par>
                                <p:cTn id="47" presetID="2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6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19"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工作经验总结</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Work experience summary</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矩形 26">
            <a:extLst>
              <a:ext uri="{FF2B5EF4-FFF2-40B4-BE49-F238E27FC236}">
                <a16:creationId xmlns:a16="http://schemas.microsoft.com/office/drawing/2014/main" xmlns="" id="{22AEBD80-6A4E-46D9-B75C-19A2676BC68B}"/>
              </a:ext>
            </a:extLst>
          </p:cNvPr>
          <p:cNvSpPr/>
          <p:nvPr/>
        </p:nvSpPr>
        <p:spPr>
          <a:xfrm>
            <a:off x="1295400" y="3251599"/>
            <a:ext cx="9601200" cy="2474843"/>
          </a:xfrm>
          <a:prstGeom prst="rect">
            <a:avLst/>
          </a:prstGeom>
          <a:solidFill>
            <a:srgbClr val="F2F2F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矩形 28">
            <a:extLst>
              <a:ext uri="{FF2B5EF4-FFF2-40B4-BE49-F238E27FC236}">
                <a16:creationId xmlns:a16="http://schemas.microsoft.com/office/drawing/2014/main" xmlns="" id="{F287EAEC-4BDF-425A-81C4-A552EB310F4B}"/>
              </a:ext>
            </a:extLst>
          </p:cNvPr>
          <p:cNvSpPr/>
          <p:nvPr/>
        </p:nvSpPr>
        <p:spPr>
          <a:xfrm>
            <a:off x="4495800" y="3251599"/>
            <a:ext cx="3200400" cy="2474843"/>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3" name="组合 32">
            <a:extLst>
              <a:ext uri="{FF2B5EF4-FFF2-40B4-BE49-F238E27FC236}">
                <a16:creationId xmlns:a16="http://schemas.microsoft.com/office/drawing/2014/main" xmlns="" id="{DFC886DA-4FBF-4635-BC42-B2140F2B6FDA}"/>
              </a:ext>
            </a:extLst>
          </p:cNvPr>
          <p:cNvGrpSpPr/>
          <p:nvPr/>
        </p:nvGrpSpPr>
        <p:grpSpPr>
          <a:xfrm>
            <a:off x="2670834" y="3615541"/>
            <a:ext cx="437384" cy="437384"/>
            <a:chOff x="2529587" y="1752679"/>
            <a:chExt cx="758529" cy="758529"/>
          </a:xfrm>
        </p:grpSpPr>
        <p:sp>
          <p:nvSpPr>
            <p:cNvPr id="35" name="椭圆 34">
              <a:extLst>
                <a:ext uri="{FF2B5EF4-FFF2-40B4-BE49-F238E27FC236}">
                  <a16:creationId xmlns:a16="http://schemas.microsoft.com/office/drawing/2014/main" xmlns="" id="{A68D7A1C-18D6-4D7D-A04E-D2C5B47FE7A9}"/>
                </a:ext>
              </a:extLst>
            </p:cNvPr>
            <p:cNvSpPr/>
            <p:nvPr/>
          </p:nvSpPr>
          <p:spPr>
            <a:xfrm>
              <a:off x="2529587" y="1752679"/>
              <a:ext cx="758529" cy="758529"/>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7" name="Shape 2633">
              <a:extLst>
                <a:ext uri="{FF2B5EF4-FFF2-40B4-BE49-F238E27FC236}">
                  <a16:creationId xmlns:a16="http://schemas.microsoft.com/office/drawing/2014/main" xmlns="" id="{57C1FF61-E393-4FDD-8AB2-630DE983A52A}"/>
                </a:ext>
              </a:extLst>
            </p:cNvPr>
            <p:cNvSpPr/>
            <p:nvPr/>
          </p:nvSpPr>
          <p:spPr>
            <a:xfrm>
              <a:off x="2690160" y="1936970"/>
              <a:ext cx="437384" cy="43738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solidFill>
                <a:schemeClr val="bg1"/>
              </a:solidFill>
              <a:miter lim="400000"/>
            </a:ln>
          </p:spPr>
          <p:txBody>
            <a:bodyPr lIns="38090" tIns="38090" rIns="38090" bIns="38090" anchor="ctr"/>
            <a:lstStyle/>
            <a:p>
              <a:pPr marL="0" marR="0" lvl="0" indent="0" algn="l" defTabSz="457063"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600" b="0" i="0" u="none" strike="noStrike" kern="1200" cap="none" spc="0" normalizeH="0" baseline="0" noProof="0">
                <a:ln>
                  <a:noFill/>
                </a:ln>
                <a:solidFill>
                  <a:prstClr val="white">
                    <a:lumMod val="50000"/>
                  </a:prstClr>
                </a:solidFill>
                <a:effectLst>
                  <a:outerShdw blurRad="38100" dist="12700" dir="5400000" rotWithShape="0">
                    <a:srgbClr val="000000">
                      <a:alpha val="50000"/>
                    </a:srgbClr>
                  </a:outerShdw>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43" name="组合 42">
            <a:extLst>
              <a:ext uri="{FF2B5EF4-FFF2-40B4-BE49-F238E27FC236}">
                <a16:creationId xmlns:a16="http://schemas.microsoft.com/office/drawing/2014/main" xmlns="" id="{42E80E7D-BFD6-4BA0-8D6C-BA1B1E38FD4E}"/>
              </a:ext>
            </a:extLst>
          </p:cNvPr>
          <p:cNvGrpSpPr/>
          <p:nvPr/>
        </p:nvGrpSpPr>
        <p:grpSpPr>
          <a:xfrm>
            <a:off x="9077708" y="3615541"/>
            <a:ext cx="437384" cy="437384"/>
            <a:chOff x="2529587" y="1752679"/>
            <a:chExt cx="758529" cy="758529"/>
          </a:xfrm>
        </p:grpSpPr>
        <p:sp>
          <p:nvSpPr>
            <p:cNvPr id="45" name="椭圆 44">
              <a:extLst>
                <a:ext uri="{FF2B5EF4-FFF2-40B4-BE49-F238E27FC236}">
                  <a16:creationId xmlns:a16="http://schemas.microsoft.com/office/drawing/2014/main" xmlns="" id="{3EC5D98F-6E53-4E49-B46C-4885FA8AA42C}"/>
                </a:ext>
              </a:extLst>
            </p:cNvPr>
            <p:cNvSpPr/>
            <p:nvPr/>
          </p:nvSpPr>
          <p:spPr>
            <a:xfrm>
              <a:off x="2529587" y="1752679"/>
              <a:ext cx="758529" cy="758529"/>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Shape 2633">
              <a:extLst>
                <a:ext uri="{FF2B5EF4-FFF2-40B4-BE49-F238E27FC236}">
                  <a16:creationId xmlns:a16="http://schemas.microsoft.com/office/drawing/2014/main" xmlns="" id="{5F7F0F49-D6C6-427A-ADD6-99FE58F26E25}"/>
                </a:ext>
              </a:extLst>
            </p:cNvPr>
            <p:cNvSpPr/>
            <p:nvPr/>
          </p:nvSpPr>
          <p:spPr>
            <a:xfrm>
              <a:off x="2690160" y="1936970"/>
              <a:ext cx="437384" cy="43738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solidFill>
                <a:schemeClr val="bg1"/>
              </a:solidFill>
              <a:miter lim="400000"/>
            </a:ln>
          </p:spPr>
          <p:txBody>
            <a:bodyPr lIns="38090" tIns="38090" rIns="38090" bIns="38090" anchor="ctr"/>
            <a:lstStyle/>
            <a:p>
              <a:pPr marL="0" marR="0" lvl="0" indent="0" algn="l" defTabSz="457063"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600" b="0" i="0" u="none" strike="noStrike" kern="1200" cap="none" spc="0" normalizeH="0" baseline="0" noProof="0">
                <a:ln>
                  <a:noFill/>
                </a:ln>
                <a:solidFill>
                  <a:prstClr val="white">
                    <a:lumMod val="50000"/>
                  </a:prstClr>
                </a:solidFill>
                <a:effectLst>
                  <a:outerShdw blurRad="38100" dist="12700" dir="5400000" rotWithShape="0">
                    <a:srgbClr val="000000">
                      <a:alpha val="50000"/>
                    </a:srgbClr>
                  </a:outerShdw>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47" name="矩形 46">
            <a:extLst>
              <a:ext uri="{FF2B5EF4-FFF2-40B4-BE49-F238E27FC236}">
                <a16:creationId xmlns:a16="http://schemas.microsoft.com/office/drawing/2014/main" xmlns="" id="{C3859573-C676-4DCE-A2E2-C8E63D8D5F6F}"/>
              </a:ext>
            </a:extLst>
          </p:cNvPr>
          <p:cNvSpPr/>
          <p:nvPr/>
        </p:nvSpPr>
        <p:spPr>
          <a:xfrm>
            <a:off x="4495800" y="3251598"/>
            <a:ext cx="3200400" cy="2474843"/>
          </a:xfrm>
          <a:prstGeom prst="rect">
            <a:avLst/>
          </a:prstGeom>
          <a:solidFill>
            <a:srgbClr val="416E8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50" name="组合 49">
            <a:extLst>
              <a:ext uri="{FF2B5EF4-FFF2-40B4-BE49-F238E27FC236}">
                <a16:creationId xmlns:a16="http://schemas.microsoft.com/office/drawing/2014/main" xmlns="" id="{138C151F-3FE5-4278-94F1-565F85B0DAD6}"/>
              </a:ext>
            </a:extLst>
          </p:cNvPr>
          <p:cNvGrpSpPr/>
          <p:nvPr/>
        </p:nvGrpSpPr>
        <p:grpSpPr>
          <a:xfrm>
            <a:off x="5877308" y="3615541"/>
            <a:ext cx="437384" cy="437384"/>
            <a:chOff x="2529587" y="1752679"/>
            <a:chExt cx="758529" cy="758529"/>
          </a:xfrm>
        </p:grpSpPr>
        <p:sp>
          <p:nvSpPr>
            <p:cNvPr id="51" name="椭圆 50">
              <a:extLst>
                <a:ext uri="{FF2B5EF4-FFF2-40B4-BE49-F238E27FC236}">
                  <a16:creationId xmlns:a16="http://schemas.microsoft.com/office/drawing/2014/main" xmlns="" id="{5DFEF689-0ECB-4A2F-9629-9C542695AE5C}"/>
                </a:ext>
              </a:extLst>
            </p:cNvPr>
            <p:cNvSpPr/>
            <p:nvPr/>
          </p:nvSpPr>
          <p:spPr>
            <a:xfrm>
              <a:off x="2529587" y="1752679"/>
              <a:ext cx="758529" cy="758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2" name="Shape 2633">
              <a:extLst>
                <a:ext uri="{FF2B5EF4-FFF2-40B4-BE49-F238E27FC236}">
                  <a16:creationId xmlns:a16="http://schemas.microsoft.com/office/drawing/2014/main" xmlns="" id="{E24C2FB1-F5BA-4D6B-86FC-BFB86468268B}"/>
                </a:ext>
              </a:extLst>
            </p:cNvPr>
            <p:cNvSpPr/>
            <p:nvPr/>
          </p:nvSpPr>
          <p:spPr>
            <a:xfrm>
              <a:off x="2690160" y="1936970"/>
              <a:ext cx="437384" cy="43738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416E83"/>
            </a:solidFill>
            <a:ln w="12700">
              <a:solidFill>
                <a:srgbClr val="416E83"/>
              </a:solidFill>
              <a:miter lim="400000"/>
            </a:ln>
          </p:spPr>
          <p:txBody>
            <a:bodyPr lIns="38090" tIns="38090" rIns="38090" bIns="38090" anchor="ctr"/>
            <a:lstStyle/>
            <a:p>
              <a:pPr marL="0" marR="0" lvl="0" indent="0" algn="l" defTabSz="457063"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600" b="0" i="0" u="none" strike="noStrike" kern="1200" cap="none" spc="0" normalizeH="0" baseline="0" noProof="0">
                <a:ln>
                  <a:noFill/>
                </a:ln>
                <a:solidFill>
                  <a:prstClr val="white">
                    <a:lumMod val="50000"/>
                  </a:prstClr>
                </a:solidFill>
                <a:effectLst>
                  <a:outerShdw blurRad="38100" dist="12700" dir="5400000" rotWithShape="0">
                    <a:srgbClr val="000000">
                      <a:alpha val="50000"/>
                    </a:srgbClr>
                  </a:outerShdw>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5" name="文本框1">
            <a:extLst>
              <a:ext uri="{FF2B5EF4-FFF2-40B4-BE49-F238E27FC236}">
                <a16:creationId xmlns:a16="http://schemas.microsoft.com/office/drawing/2014/main" xmlns="" id="{743898CD-6D0B-4681-A043-CD6002779DFD}"/>
              </a:ext>
            </a:extLst>
          </p:cNvPr>
          <p:cNvSpPr txBox="1"/>
          <p:nvPr/>
        </p:nvSpPr>
        <p:spPr>
          <a:xfrm>
            <a:off x="2181640" y="4156321"/>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文本框2">
            <a:extLst>
              <a:ext uri="{FF2B5EF4-FFF2-40B4-BE49-F238E27FC236}">
                <a16:creationId xmlns:a16="http://schemas.microsoft.com/office/drawing/2014/main" xmlns="" id="{C9E86289-D08C-465D-B2BF-2EA06F17BD47}"/>
              </a:ext>
            </a:extLst>
          </p:cNvPr>
          <p:cNvSpPr/>
          <p:nvPr/>
        </p:nvSpPr>
        <p:spPr>
          <a:xfrm>
            <a:off x="1731895" y="4447244"/>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55" name="文本框1">
            <a:extLst>
              <a:ext uri="{FF2B5EF4-FFF2-40B4-BE49-F238E27FC236}">
                <a16:creationId xmlns:a16="http://schemas.microsoft.com/office/drawing/2014/main" xmlns="" id="{5C5F6823-05F4-4C8B-8390-12AEBF29E19D}"/>
              </a:ext>
            </a:extLst>
          </p:cNvPr>
          <p:cNvSpPr txBox="1"/>
          <p:nvPr/>
        </p:nvSpPr>
        <p:spPr>
          <a:xfrm>
            <a:off x="8594141" y="4156321"/>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6" name="文本框2">
            <a:extLst>
              <a:ext uri="{FF2B5EF4-FFF2-40B4-BE49-F238E27FC236}">
                <a16:creationId xmlns:a16="http://schemas.microsoft.com/office/drawing/2014/main" xmlns="" id="{4DEC468C-8E54-49E0-AEBE-DEA9F5936872}"/>
              </a:ext>
            </a:extLst>
          </p:cNvPr>
          <p:cNvSpPr/>
          <p:nvPr/>
        </p:nvSpPr>
        <p:spPr>
          <a:xfrm>
            <a:off x="8144396" y="4447244"/>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57" name="文本框1">
            <a:extLst>
              <a:ext uri="{FF2B5EF4-FFF2-40B4-BE49-F238E27FC236}">
                <a16:creationId xmlns:a16="http://schemas.microsoft.com/office/drawing/2014/main" xmlns="" id="{5F1F28DF-A4BD-404E-A71E-F50612423C99}"/>
              </a:ext>
            </a:extLst>
          </p:cNvPr>
          <p:cNvSpPr txBox="1"/>
          <p:nvPr/>
        </p:nvSpPr>
        <p:spPr>
          <a:xfrm>
            <a:off x="5390196" y="4156321"/>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8" name="文本框2">
            <a:extLst>
              <a:ext uri="{FF2B5EF4-FFF2-40B4-BE49-F238E27FC236}">
                <a16:creationId xmlns:a16="http://schemas.microsoft.com/office/drawing/2014/main" xmlns="" id="{ACB670F6-1007-4F91-9498-F06C8636D9AD}"/>
              </a:ext>
            </a:extLst>
          </p:cNvPr>
          <p:cNvSpPr/>
          <p:nvPr/>
        </p:nvSpPr>
        <p:spPr>
          <a:xfrm>
            <a:off x="4940451" y="4447244"/>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59" name="文本框2">
            <a:extLst>
              <a:ext uri="{FF2B5EF4-FFF2-40B4-BE49-F238E27FC236}">
                <a16:creationId xmlns:a16="http://schemas.microsoft.com/office/drawing/2014/main" xmlns="" id="{646704A1-CDA1-454C-BAE7-F60CD4D50284}"/>
              </a:ext>
            </a:extLst>
          </p:cNvPr>
          <p:cNvSpPr/>
          <p:nvPr/>
        </p:nvSpPr>
        <p:spPr>
          <a:xfrm>
            <a:off x="1123736" y="2005254"/>
            <a:ext cx="9944528" cy="820033"/>
          </a:xfrm>
          <a:prstGeom prst="rect">
            <a:avLst/>
          </a:prstGeom>
        </p:spPr>
        <p:txBody>
          <a:bodyPr wrap="square">
            <a:spAutoFit/>
          </a:bodyPr>
          <a:lstStyle/>
          <a:p>
            <a:pPr algn="ctr">
              <a:lnSpc>
                <a:spcPct val="150000"/>
              </a:lnSpc>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Please add your text content here, or copy your text, Please add your text content here, or copy your text, Please add your text content here, or copy your text, Please add your text content here, or copy your text, Please add your text content here, or copy your text, Please add your text content here, or copy your text</a:t>
            </a:r>
          </a:p>
        </p:txBody>
      </p:sp>
    </p:spTree>
    <p:extLst>
      <p:ext uri="{BB962C8B-B14F-4D97-AF65-F5344CB8AC3E}">
        <p14:creationId xmlns:p14="http://schemas.microsoft.com/office/powerpoint/2010/main" val="1843809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工作经验总结</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Work experience summary</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Rectangle 2"/>
          <p:cNvSpPr/>
          <p:nvPr/>
        </p:nvSpPr>
        <p:spPr>
          <a:xfrm>
            <a:off x="1709984" y="1820731"/>
            <a:ext cx="5257193" cy="2736304"/>
          </a:xfrm>
          <a:prstGeom prst="rect">
            <a:avLst/>
          </a:prstGeom>
          <a:blipFill>
            <a:blip r:embed="rId2" cstate="email">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Rectangle 3"/>
          <p:cNvSpPr/>
          <p:nvPr/>
        </p:nvSpPr>
        <p:spPr>
          <a:xfrm>
            <a:off x="5762177" y="2036755"/>
            <a:ext cx="1996480" cy="432048"/>
          </a:xfrm>
          <a:prstGeom prst="rect">
            <a:avLst/>
          </a:prstGeom>
          <a:solidFill>
            <a:srgbClr val="D99895">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矩形 29"/>
          <p:cNvSpPr/>
          <p:nvPr/>
        </p:nvSpPr>
        <p:spPr>
          <a:xfrm>
            <a:off x="5762178" y="2079093"/>
            <a:ext cx="1996480" cy="369324"/>
          </a:xfrm>
          <a:prstGeom prst="rect">
            <a:avLst/>
          </a:prstGeom>
        </p:spPr>
        <p:txBody>
          <a:bodyPr wrap="square" lIns="91431" tIns="45716" rIns="91431" bIns="45716">
            <a:spAutoFit/>
          </a:bodyPr>
          <a:lstStyle/>
          <a:p>
            <a:pPr lvl="0" algn="ctr">
              <a:defRPr/>
            </a:pPr>
            <a:r>
              <a:rPr lang="zh-CN" altLang="en-US"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lang="id-ID" altLang="zh-CN"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3" name="Rectangle 3"/>
          <p:cNvSpPr/>
          <p:nvPr/>
        </p:nvSpPr>
        <p:spPr>
          <a:xfrm>
            <a:off x="5762177" y="2972859"/>
            <a:ext cx="1996480" cy="432048"/>
          </a:xfrm>
          <a:prstGeom prst="rect">
            <a:avLst/>
          </a:prstGeom>
          <a:solidFill>
            <a:srgbClr val="D99895">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5" name="矩形 34"/>
          <p:cNvSpPr/>
          <p:nvPr/>
        </p:nvSpPr>
        <p:spPr>
          <a:xfrm>
            <a:off x="5762178" y="3015197"/>
            <a:ext cx="1996480" cy="369324"/>
          </a:xfrm>
          <a:prstGeom prst="rect">
            <a:avLst/>
          </a:prstGeom>
        </p:spPr>
        <p:txBody>
          <a:bodyPr wrap="square" lIns="91431" tIns="45716" rIns="91431" bIns="45716">
            <a:spAutoFit/>
          </a:bodyPr>
          <a:lstStyle/>
          <a:p>
            <a:pPr lvl="0" algn="ctr">
              <a:defRPr/>
            </a:pPr>
            <a:r>
              <a:rPr lang="zh-CN" altLang="en-US"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lang="id-ID" altLang="zh-CN"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Rectangle 3"/>
          <p:cNvSpPr/>
          <p:nvPr/>
        </p:nvSpPr>
        <p:spPr>
          <a:xfrm>
            <a:off x="5814441" y="3908963"/>
            <a:ext cx="1996480" cy="432048"/>
          </a:xfrm>
          <a:prstGeom prst="rect">
            <a:avLst/>
          </a:prstGeom>
          <a:solidFill>
            <a:srgbClr val="D99895">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矩形 42"/>
          <p:cNvSpPr/>
          <p:nvPr/>
        </p:nvSpPr>
        <p:spPr>
          <a:xfrm>
            <a:off x="5814442" y="3951301"/>
            <a:ext cx="1996480" cy="369324"/>
          </a:xfrm>
          <a:prstGeom prst="rect">
            <a:avLst/>
          </a:prstGeom>
        </p:spPr>
        <p:txBody>
          <a:bodyPr wrap="square" lIns="91431" tIns="45716" rIns="91431" bIns="45716">
            <a:spAutoFit/>
          </a:bodyPr>
          <a:lstStyle/>
          <a:p>
            <a:pPr lvl="0" algn="ctr">
              <a:defRPr/>
            </a:pPr>
            <a:r>
              <a:rPr lang="zh-CN" altLang="en-US"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lang="id-ID" altLang="zh-CN"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Freeform 12"/>
          <p:cNvSpPr>
            <a:spLocks/>
          </p:cNvSpPr>
          <p:nvPr/>
        </p:nvSpPr>
        <p:spPr bwMode="auto">
          <a:xfrm>
            <a:off x="1665659" y="486473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416E83"/>
          </a:solidFill>
          <a:ln>
            <a:noFill/>
          </a:ln>
          <a:extLst/>
        </p:spPr>
        <p:txBody>
          <a:bodyPr/>
          <a:lstStyle/>
          <a:p>
            <a:endParaRPr lang="zh-CN" altLang="en-US">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Freeform 12"/>
          <p:cNvSpPr>
            <a:spLocks/>
          </p:cNvSpPr>
          <p:nvPr/>
        </p:nvSpPr>
        <p:spPr bwMode="auto">
          <a:xfrm flipH="1" flipV="1">
            <a:off x="10259193" y="578117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416E83"/>
          </a:solidFill>
          <a:ln>
            <a:noFill/>
          </a:ln>
          <a:extLst/>
        </p:spPr>
        <p:txBody>
          <a:bodyPr/>
          <a:lstStyle/>
          <a:p>
            <a:endParaRPr lang="zh-CN" altLang="en-US">
              <a:solidFill>
                <a:schemeClr val="tx1">
                  <a:lumMod val="50000"/>
                  <a:lumOff val="50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0" name="文本框2">
            <a:extLst>
              <a:ext uri="{FF2B5EF4-FFF2-40B4-BE49-F238E27FC236}">
                <a16:creationId xmlns:a16="http://schemas.microsoft.com/office/drawing/2014/main" xmlns="" id="{646704A1-CDA1-454C-BAE7-F60CD4D50284}"/>
              </a:ext>
            </a:extLst>
          </p:cNvPr>
          <p:cNvSpPr/>
          <p:nvPr/>
        </p:nvSpPr>
        <p:spPr>
          <a:xfrm>
            <a:off x="2009581" y="5172232"/>
            <a:ext cx="8714176" cy="820033"/>
          </a:xfrm>
          <a:prstGeom prst="rect">
            <a:avLst/>
          </a:prstGeom>
        </p:spPr>
        <p:txBody>
          <a:bodyPr wrap="square">
            <a:spAutoFit/>
          </a:bodyPr>
          <a:lstStyle/>
          <a:p>
            <a:pPr algn="ctr">
              <a:lnSpc>
                <a:spcPct val="150000"/>
              </a:lnSpc>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Please add your text content here, or copy your text, Please add your text content here, or copy your text, Please add your text content here, or copy your text, Please add your text content here, or copy your text, Please add your text content here, or copy your text, Please add your text content here, or copy your text</a:t>
            </a:r>
          </a:p>
        </p:txBody>
      </p:sp>
      <p:sp>
        <p:nvSpPr>
          <p:cNvPr id="51" name="文本框2">
            <a:extLst>
              <a:ext uri="{FF2B5EF4-FFF2-40B4-BE49-F238E27FC236}">
                <a16:creationId xmlns:a16="http://schemas.microsoft.com/office/drawing/2014/main" xmlns="" id="{22B2F320-CDBB-44C8-981C-98C872B6CB6C}"/>
              </a:ext>
            </a:extLst>
          </p:cNvPr>
          <p:cNvSpPr/>
          <p:nvPr/>
        </p:nvSpPr>
        <p:spPr>
          <a:xfrm>
            <a:off x="7948883" y="1792929"/>
            <a:ext cx="3716497" cy="820033"/>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
        <p:nvSpPr>
          <p:cNvPr id="52" name="文本框2">
            <a:extLst>
              <a:ext uri="{FF2B5EF4-FFF2-40B4-BE49-F238E27FC236}">
                <a16:creationId xmlns:a16="http://schemas.microsoft.com/office/drawing/2014/main" xmlns="" id="{22B2F320-CDBB-44C8-981C-98C872B6CB6C}"/>
              </a:ext>
            </a:extLst>
          </p:cNvPr>
          <p:cNvSpPr/>
          <p:nvPr/>
        </p:nvSpPr>
        <p:spPr>
          <a:xfrm>
            <a:off x="7948883" y="2858468"/>
            <a:ext cx="3716497" cy="820033"/>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
        <p:nvSpPr>
          <p:cNvPr id="53" name="文本框2">
            <a:extLst>
              <a:ext uri="{FF2B5EF4-FFF2-40B4-BE49-F238E27FC236}">
                <a16:creationId xmlns:a16="http://schemas.microsoft.com/office/drawing/2014/main" xmlns="" id="{22B2F320-CDBB-44C8-981C-98C872B6CB6C}"/>
              </a:ext>
            </a:extLst>
          </p:cNvPr>
          <p:cNvSpPr/>
          <p:nvPr/>
        </p:nvSpPr>
        <p:spPr>
          <a:xfrm>
            <a:off x="7975015" y="3838434"/>
            <a:ext cx="3716497" cy="820033"/>
          </a:xfrm>
          <a:prstGeom prst="rect">
            <a:avLst/>
          </a:prstGeom>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a:t>
            </a:r>
          </a:p>
        </p:txBody>
      </p:sp>
    </p:spTree>
    <p:extLst>
      <p:ext uri="{BB962C8B-B14F-4D97-AF65-F5344CB8AC3E}">
        <p14:creationId xmlns:p14="http://schemas.microsoft.com/office/powerpoint/2010/main" val="239304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right)">
                                      <p:cBhvr>
                                        <p:cTn id="12" dur="500"/>
                                        <p:tgtEl>
                                          <p:spTgt spid="29"/>
                                        </p:tgtEl>
                                      </p:cBhvr>
                                    </p:animEffect>
                                  </p:childTnLst>
                                </p:cTn>
                              </p:par>
                              <p:par>
                                <p:cTn id="13" presetID="14" presetClass="entr" presetSubtype="10" fill="hold" grpId="0" nodeType="with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400"/>
                                        <p:tgtEl>
                                          <p:spTgt spid="30"/>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right)">
                                      <p:cBhvr>
                                        <p:cTn id="19" dur="500"/>
                                        <p:tgtEl>
                                          <p:spTgt spid="33"/>
                                        </p:tgtEl>
                                      </p:cBhvr>
                                    </p:animEffect>
                                  </p:childTnLst>
                                </p:cTn>
                              </p:par>
                              <p:par>
                                <p:cTn id="20" presetID="14" presetClass="entr" presetSubtype="10" fill="hold" grpId="0" nodeType="withEffect">
                                  <p:stCondLst>
                                    <p:cond delay="50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400"/>
                                        <p:tgtEl>
                                          <p:spTgt spid="35"/>
                                        </p:tgtEl>
                                      </p:cBhvr>
                                    </p:animEffect>
                                  </p:childTnLst>
                                </p:cTn>
                              </p:par>
                            </p:childTnLst>
                          </p:cTn>
                        </p:par>
                        <p:par>
                          <p:cTn id="23" fill="hold">
                            <p:stCondLst>
                              <p:cond delay="2300"/>
                            </p:stCondLst>
                            <p:childTnLst>
                              <p:par>
                                <p:cTn id="24" presetID="22" presetClass="entr" presetSubtype="2"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right)">
                                      <p:cBhvr>
                                        <p:cTn id="26" dur="500"/>
                                        <p:tgtEl>
                                          <p:spTgt spid="41"/>
                                        </p:tgtEl>
                                      </p:cBhvr>
                                    </p:animEffect>
                                  </p:childTnLst>
                                </p:cTn>
                              </p:par>
                              <p:par>
                                <p:cTn id="27" presetID="14" presetClass="entr" presetSubtype="10" fill="hold" grpId="0" nodeType="withEffect">
                                  <p:stCondLst>
                                    <p:cond delay="500"/>
                                  </p:stCondLst>
                                  <p:childTnLst>
                                    <p:set>
                                      <p:cBhvr>
                                        <p:cTn id="28" dur="1" fill="hold">
                                          <p:stCondLst>
                                            <p:cond delay="0"/>
                                          </p:stCondLst>
                                        </p:cTn>
                                        <p:tgtEl>
                                          <p:spTgt spid="43"/>
                                        </p:tgtEl>
                                        <p:attrNameLst>
                                          <p:attrName>style.visibility</p:attrName>
                                        </p:attrNameLst>
                                      </p:cBhvr>
                                      <p:to>
                                        <p:strVal val="visible"/>
                                      </p:to>
                                    </p:set>
                                    <p:animEffect transition="in" filter="randombar(horizontal)">
                                      <p:cBhvr>
                                        <p:cTn id="29" dur="400"/>
                                        <p:tgtEl>
                                          <p:spTgt spid="43"/>
                                        </p:tgtEl>
                                      </p:cBhvr>
                                    </p:animEffect>
                                  </p:childTnLst>
                                </p:cTn>
                              </p:par>
                            </p:childTnLst>
                          </p:cTn>
                        </p:par>
                        <p:par>
                          <p:cTn id="30" fill="hold">
                            <p:stCondLst>
                              <p:cond delay="3200"/>
                            </p:stCondLst>
                            <p:childTnLst>
                              <p:par>
                                <p:cTn id="31" presetID="1" presetClass="entr" presetSubtype="0"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par>
                                <p:cTn id="33" presetID="35" presetClass="path" presetSubtype="0" accel="50000" decel="50000" fill="hold" grpId="1" nodeType="withEffect">
                                  <p:stCondLst>
                                    <p:cond delay="0"/>
                                  </p:stCondLst>
                                  <p:childTnLst>
                                    <p:animMotion origin="layout" path="M -3.56836E-6 -3.7037E-7 L 0.36686 0.15278 " pathEditMode="relative" rAng="0" ptsTypes="AA">
                                      <p:cBhvr>
                                        <p:cTn id="34" dur="500" spd="-99900" fill="hold"/>
                                        <p:tgtEl>
                                          <p:spTgt spid="47"/>
                                        </p:tgtEl>
                                        <p:attrNameLst>
                                          <p:attrName>ppt_x,ppt_y</p:attrName>
                                        </p:attrNameLst>
                                      </p:cBhvr>
                                      <p:rCtr x="18343" y="7639"/>
                                    </p:animMotion>
                                  </p:childTnLst>
                                </p:cTn>
                              </p:par>
                              <p:par>
                                <p:cTn id="35" presetID="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35" presetClass="path" presetSubtype="0" accel="50000" decel="50000" fill="hold" grpId="1" nodeType="withEffect">
                                  <p:stCondLst>
                                    <p:cond delay="0"/>
                                  </p:stCondLst>
                                  <p:childTnLst>
                                    <p:animMotion origin="layout" path="M 7.85742E-7 -3.33333E-6 L -0.39495 -0.11018 " pathEditMode="relative" rAng="0" ptsTypes="AA">
                                      <p:cBhvr>
                                        <p:cTn id="38" dur="500" spd="-99900" fill="hold"/>
                                        <p:tgtEl>
                                          <p:spTgt spid="48"/>
                                        </p:tgtEl>
                                        <p:attrNameLst>
                                          <p:attrName>ppt_x,ppt_y</p:attrName>
                                        </p:attrNameLst>
                                      </p:cBhvr>
                                      <p:rCtr x="-19748" y="-5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0" grpId="0"/>
      <p:bldP spid="33" grpId="0" animBg="1"/>
      <p:bldP spid="35" grpId="0"/>
      <p:bldP spid="41" grpId="0" animBg="1"/>
      <p:bldP spid="43" grpId="0"/>
      <p:bldP spid="47" grpId="0" animBg="1"/>
      <p:bldP spid="47" grpId="1" animBg="1"/>
      <p:bldP spid="48" grpId="0" animBg="1"/>
      <p:bldP spid="4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9566D51-ABD2-43DD-8570-6690DBCF203E}"/>
              </a:ext>
            </a:extLst>
          </p:cNvPr>
          <p:cNvGrpSpPr/>
          <p:nvPr/>
        </p:nvGrpSpPr>
        <p:grpSpPr>
          <a:xfrm>
            <a:off x="-1319043" y="-1857835"/>
            <a:ext cx="4071239" cy="5012813"/>
            <a:chOff x="-1301851" y="-1938792"/>
            <a:chExt cx="4071239" cy="5012813"/>
          </a:xfrm>
        </p:grpSpPr>
        <p:sp>
          <p:nvSpPr>
            <p:cNvPr id="4" name="任意多边形: 形状 3">
              <a:extLst>
                <a:ext uri="{FF2B5EF4-FFF2-40B4-BE49-F238E27FC236}">
                  <a16:creationId xmlns:a16="http://schemas.microsoft.com/office/drawing/2014/main" xmlns="" id="{97DA95F3-2605-4BAA-911E-66EC54A4F3F6}"/>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任意多边形: 形状 4">
              <a:extLst>
                <a:ext uri="{FF2B5EF4-FFF2-40B4-BE49-F238E27FC236}">
                  <a16:creationId xmlns:a16="http://schemas.microsoft.com/office/drawing/2014/main" xmlns="" id="{41435E8B-7158-49A3-9684-99460376ECA6}"/>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椭圆 6">
              <a:extLst>
                <a:ext uri="{FF2B5EF4-FFF2-40B4-BE49-F238E27FC236}">
                  <a16:creationId xmlns:a16="http://schemas.microsoft.com/office/drawing/2014/main" xmlns="" id="{37DE3B4B-7219-4B71-B38B-3D491BC008D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椭圆 7">
              <a:extLst>
                <a:ext uri="{FF2B5EF4-FFF2-40B4-BE49-F238E27FC236}">
                  <a16:creationId xmlns:a16="http://schemas.microsoft.com/office/drawing/2014/main" xmlns="" id="{C7FB4F8B-D016-4408-AEAB-5BDDCCF2539F}"/>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5" name="组合 34">
              <a:extLst>
                <a:ext uri="{FF2B5EF4-FFF2-40B4-BE49-F238E27FC236}">
                  <a16:creationId xmlns:a16="http://schemas.microsoft.com/office/drawing/2014/main" xmlns="" id="{0EC9EBCA-C816-4672-B8D7-8C4AEFE1D707}"/>
                </a:ext>
              </a:extLst>
            </p:cNvPr>
            <p:cNvGrpSpPr/>
            <p:nvPr/>
          </p:nvGrpSpPr>
          <p:grpSpPr>
            <a:xfrm>
              <a:off x="1196044" y="-225818"/>
              <a:ext cx="771620" cy="717994"/>
              <a:chOff x="5421698" y="2576697"/>
              <a:chExt cx="2081399" cy="1936747"/>
            </a:xfrm>
            <a:solidFill>
              <a:srgbClr val="D99895"/>
            </a:solidFill>
          </p:grpSpPr>
          <p:sp>
            <p:nvSpPr>
              <p:cNvPr id="12" name="椭圆 11">
                <a:extLst>
                  <a:ext uri="{FF2B5EF4-FFF2-40B4-BE49-F238E27FC236}">
                    <a16:creationId xmlns:a16="http://schemas.microsoft.com/office/drawing/2014/main" xmlns="" id="{B6AED5CD-BC38-4D75-9FDF-90041607D1A1}"/>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椭圆 18">
                <a:extLst>
                  <a:ext uri="{FF2B5EF4-FFF2-40B4-BE49-F238E27FC236}">
                    <a16:creationId xmlns:a16="http://schemas.microsoft.com/office/drawing/2014/main" xmlns="" id="{AAA93382-EF4D-4A73-B9C8-58C28EF694A9}"/>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椭圆 19">
                <a:extLst>
                  <a:ext uri="{FF2B5EF4-FFF2-40B4-BE49-F238E27FC236}">
                    <a16:creationId xmlns:a16="http://schemas.microsoft.com/office/drawing/2014/main" xmlns="" id="{6409D21C-87B5-4E80-AC25-C80C720B4F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1" name="椭圆 20">
                <a:extLst>
                  <a:ext uri="{FF2B5EF4-FFF2-40B4-BE49-F238E27FC236}">
                    <a16:creationId xmlns:a16="http://schemas.microsoft.com/office/drawing/2014/main" xmlns="" id="{57F4DBE4-8035-45C1-8D11-A4DCEC3857C7}"/>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椭圆 21">
                <a:extLst>
                  <a:ext uri="{FF2B5EF4-FFF2-40B4-BE49-F238E27FC236}">
                    <a16:creationId xmlns:a16="http://schemas.microsoft.com/office/drawing/2014/main" xmlns="" id="{D7241907-FC59-40E8-9AE5-DD5A1E29D5C7}"/>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91477FFF-0A13-44CB-BD5B-34F101825F4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椭圆 23">
                <a:extLst>
                  <a:ext uri="{FF2B5EF4-FFF2-40B4-BE49-F238E27FC236}">
                    <a16:creationId xmlns:a16="http://schemas.microsoft.com/office/drawing/2014/main" xmlns="" id="{57B38BA8-E7A7-4DEE-BC0D-77881F1F5506}"/>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椭圆 24">
                <a:extLst>
                  <a:ext uri="{FF2B5EF4-FFF2-40B4-BE49-F238E27FC236}">
                    <a16:creationId xmlns:a16="http://schemas.microsoft.com/office/drawing/2014/main" xmlns="" id="{D08786F2-00BC-4371-BECB-5B2070F56B34}"/>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椭圆 25">
                <a:extLst>
                  <a:ext uri="{FF2B5EF4-FFF2-40B4-BE49-F238E27FC236}">
                    <a16:creationId xmlns:a16="http://schemas.microsoft.com/office/drawing/2014/main" xmlns="" id="{2102B418-5175-4A22-A7F5-24965BE44212}"/>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椭圆 26">
                <a:extLst>
                  <a:ext uri="{FF2B5EF4-FFF2-40B4-BE49-F238E27FC236}">
                    <a16:creationId xmlns:a16="http://schemas.microsoft.com/office/drawing/2014/main" xmlns="" id="{1D87159F-BCD6-45AC-86FF-23BB01643AF2}"/>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椭圆 27">
                <a:extLst>
                  <a:ext uri="{FF2B5EF4-FFF2-40B4-BE49-F238E27FC236}">
                    <a16:creationId xmlns:a16="http://schemas.microsoft.com/office/drawing/2014/main" xmlns="" id="{0885BF8B-8A93-446B-B256-B741D139F8E4}"/>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椭圆 28">
                <a:extLst>
                  <a:ext uri="{FF2B5EF4-FFF2-40B4-BE49-F238E27FC236}">
                    <a16:creationId xmlns:a16="http://schemas.microsoft.com/office/drawing/2014/main" xmlns="" id="{A4C428D8-AA37-4EA0-9A89-F8978ABE1765}"/>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椭圆 29">
                <a:extLst>
                  <a:ext uri="{FF2B5EF4-FFF2-40B4-BE49-F238E27FC236}">
                    <a16:creationId xmlns:a16="http://schemas.microsoft.com/office/drawing/2014/main" xmlns="" id="{87287855-B065-4053-8836-0E54AF27F471}"/>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椭圆 30">
                <a:extLst>
                  <a:ext uri="{FF2B5EF4-FFF2-40B4-BE49-F238E27FC236}">
                    <a16:creationId xmlns:a16="http://schemas.microsoft.com/office/drawing/2014/main" xmlns="" id="{2CAFA86B-E7F2-43AE-B784-0528B56C9117}"/>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2" name="椭圆 31">
                <a:extLst>
                  <a:ext uri="{FF2B5EF4-FFF2-40B4-BE49-F238E27FC236}">
                    <a16:creationId xmlns:a16="http://schemas.microsoft.com/office/drawing/2014/main" xmlns="" id="{53DDC6AC-49AF-4FA9-B028-5E25FB82E5DA}"/>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3" name="椭圆 32">
                <a:extLst>
                  <a:ext uri="{FF2B5EF4-FFF2-40B4-BE49-F238E27FC236}">
                    <a16:creationId xmlns:a16="http://schemas.microsoft.com/office/drawing/2014/main" xmlns="" id="{A8B3231A-CDEA-446D-AD6B-A52E34F9F77F}"/>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椭圆 33">
                <a:extLst>
                  <a:ext uri="{FF2B5EF4-FFF2-40B4-BE49-F238E27FC236}">
                    <a16:creationId xmlns:a16="http://schemas.microsoft.com/office/drawing/2014/main" xmlns="" id="{04C84DA1-128B-4C2F-A27A-2C78EEDE1116}"/>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36" name="组合 35">
              <a:extLst>
                <a:ext uri="{FF2B5EF4-FFF2-40B4-BE49-F238E27FC236}">
                  <a16:creationId xmlns:a16="http://schemas.microsoft.com/office/drawing/2014/main" xmlns="" id="{AE27EB34-B613-4D08-9065-E72C4DC98A3A}"/>
                </a:ext>
              </a:extLst>
            </p:cNvPr>
            <p:cNvGrpSpPr/>
            <p:nvPr/>
          </p:nvGrpSpPr>
          <p:grpSpPr>
            <a:xfrm>
              <a:off x="-304463" y="2356027"/>
              <a:ext cx="771620" cy="717994"/>
              <a:chOff x="5421698" y="2576697"/>
              <a:chExt cx="2081399" cy="1936747"/>
            </a:xfrm>
            <a:solidFill>
              <a:srgbClr val="416E83"/>
            </a:solidFill>
          </p:grpSpPr>
          <p:sp>
            <p:nvSpPr>
              <p:cNvPr id="37" name="椭圆 36">
                <a:extLst>
                  <a:ext uri="{FF2B5EF4-FFF2-40B4-BE49-F238E27FC236}">
                    <a16:creationId xmlns:a16="http://schemas.microsoft.com/office/drawing/2014/main" xmlns="" id="{B566CBBB-5763-47E6-9E88-5D1AF93A36F2}"/>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8" name="椭圆 37">
                <a:extLst>
                  <a:ext uri="{FF2B5EF4-FFF2-40B4-BE49-F238E27FC236}">
                    <a16:creationId xmlns:a16="http://schemas.microsoft.com/office/drawing/2014/main" xmlns="" id="{92CF12AE-E2D4-47EA-938D-3FFF232D200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9" name="椭圆 38">
                <a:extLst>
                  <a:ext uri="{FF2B5EF4-FFF2-40B4-BE49-F238E27FC236}">
                    <a16:creationId xmlns:a16="http://schemas.microsoft.com/office/drawing/2014/main" xmlns="" id="{B0AC9DBB-6E75-4DED-98A9-F63D8677AB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椭圆 39">
                <a:extLst>
                  <a:ext uri="{FF2B5EF4-FFF2-40B4-BE49-F238E27FC236}">
                    <a16:creationId xmlns:a16="http://schemas.microsoft.com/office/drawing/2014/main" xmlns="" id="{F614769F-C6A1-46A4-868E-4A91E3C9535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椭圆 40">
                <a:extLst>
                  <a:ext uri="{FF2B5EF4-FFF2-40B4-BE49-F238E27FC236}">
                    <a16:creationId xmlns:a16="http://schemas.microsoft.com/office/drawing/2014/main" xmlns="" id="{C3A00CB8-B5E9-4248-9B03-EB4A1E229155}"/>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2" name="椭圆 41">
                <a:extLst>
                  <a:ext uri="{FF2B5EF4-FFF2-40B4-BE49-F238E27FC236}">
                    <a16:creationId xmlns:a16="http://schemas.microsoft.com/office/drawing/2014/main" xmlns="" id="{B199A3B2-2AB2-4B55-B65D-8E8F3C00EF5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椭圆 42">
                <a:extLst>
                  <a:ext uri="{FF2B5EF4-FFF2-40B4-BE49-F238E27FC236}">
                    <a16:creationId xmlns:a16="http://schemas.microsoft.com/office/drawing/2014/main" xmlns="" id="{9166E560-76DF-4360-9C3B-ACB10C528144}"/>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椭圆 43">
                <a:extLst>
                  <a:ext uri="{FF2B5EF4-FFF2-40B4-BE49-F238E27FC236}">
                    <a16:creationId xmlns:a16="http://schemas.microsoft.com/office/drawing/2014/main" xmlns="" id="{8A20C84D-29E5-460F-A1AA-E37E6D48E4E1}"/>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5" name="椭圆 44">
                <a:extLst>
                  <a:ext uri="{FF2B5EF4-FFF2-40B4-BE49-F238E27FC236}">
                    <a16:creationId xmlns:a16="http://schemas.microsoft.com/office/drawing/2014/main" xmlns="" id="{230F559A-1BDB-4C56-9ABC-D09205D0CCCC}"/>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椭圆 45">
                <a:extLst>
                  <a:ext uri="{FF2B5EF4-FFF2-40B4-BE49-F238E27FC236}">
                    <a16:creationId xmlns:a16="http://schemas.microsoft.com/office/drawing/2014/main" xmlns="" id="{B4D211DE-EC48-404F-AF4D-4B7EE55AB8A0}"/>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椭圆 46">
                <a:extLst>
                  <a:ext uri="{FF2B5EF4-FFF2-40B4-BE49-F238E27FC236}">
                    <a16:creationId xmlns:a16="http://schemas.microsoft.com/office/drawing/2014/main" xmlns="" id="{7B7A3AF2-92D4-405C-BA5C-C673B79966CF}"/>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椭圆 47">
                <a:extLst>
                  <a:ext uri="{FF2B5EF4-FFF2-40B4-BE49-F238E27FC236}">
                    <a16:creationId xmlns:a16="http://schemas.microsoft.com/office/drawing/2014/main" xmlns="" id="{A7E9C86C-52BE-47A8-AB15-2177840D4B12}"/>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9" name="椭圆 48">
                <a:extLst>
                  <a:ext uri="{FF2B5EF4-FFF2-40B4-BE49-F238E27FC236}">
                    <a16:creationId xmlns:a16="http://schemas.microsoft.com/office/drawing/2014/main" xmlns="" id="{18BBBE5A-5FFE-45D3-9E14-F883ECD3E5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0" name="椭圆 49">
                <a:extLst>
                  <a:ext uri="{FF2B5EF4-FFF2-40B4-BE49-F238E27FC236}">
                    <a16:creationId xmlns:a16="http://schemas.microsoft.com/office/drawing/2014/main" xmlns="" id="{3F168972-9BF4-4512-BFDA-AB1D0C0CAB36}"/>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1" name="椭圆 50">
                <a:extLst>
                  <a:ext uri="{FF2B5EF4-FFF2-40B4-BE49-F238E27FC236}">
                    <a16:creationId xmlns:a16="http://schemas.microsoft.com/office/drawing/2014/main" xmlns="" id="{F0A641C1-B2FF-4E11-BDFE-36FB6C1A8060}"/>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2" name="椭圆 51">
                <a:extLst>
                  <a:ext uri="{FF2B5EF4-FFF2-40B4-BE49-F238E27FC236}">
                    <a16:creationId xmlns:a16="http://schemas.microsoft.com/office/drawing/2014/main" xmlns="" id="{4553B52F-CCDD-4E9C-B03A-817E4195FC94}"/>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3" name="椭圆 52">
                <a:extLst>
                  <a:ext uri="{FF2B5EF4-FFF2-40B4-BE49-F238E27FC236}">
                    <a16:creationId xmlns:a16="http://schemas.microsoft.com/office/drawing/2014/main" xmlns="" id="{76FA20C9-896E-4F93-B494-0BCC4F57604F}"/>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grpSp>
        <p:nvGrpSpPr>
          <p:cNvPr id="77" name="组合 76">
            <a:extLst>
              <a:ext uri="{FF2B5EF4-FFF2-40B4-BE49-F238E27FC236}">
                <a16:creationId xmlns:a16="http://schemas.microsoft.com/office/drawing/2014/main" xmlns="" id="{DCC1C609-FE99-42BD-8A8E-369C6F86EB47}"/>
              </a:ext>
            </a:extLst>
          </p:cNvPr>
          <p:cNvGrpSpPr/>
          <p:nvPr/>
        </p:nvGrpSpPr>
        <p:grpSpPr>
          <a:xfrm rot="10800000">
            <a:off x="9439805" y="3703023"/>
            <a:ext cx="4071239" cy="5012813"/>
            <a:chOff x="-1301851" y="-1938792"/>
            <a:chExt cx="4071239" cy="5012813"/>
          </a:xfrm>
        </p:grpSpPr>
        <p:sp>
          <p:nvSpPr>
            <p:cNvPr id="78" name="任意多边形: 形状 77">
              <a:extLst>
                <a:ext uri="{FF2B5EF4-FFF2-40B4-BE49-F238E27FC236}">
                  <a16:creationId xmlns:a16="http://schemas.microsoft.com/office/drawing/2014/main" xmlns="" id="{A9E8F7B2-19FC-466D-890A-F0D399679CF3}"/>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9" name="任意多边形: 形状 78">
              <a:extLst>
                <a:ext uri="{FF2B5EF4-FFF2-40B4-BE49-F238E27FC236}">
                  <a16:creationId xmlns:a16="http://schemas.microsoft.com/office/drawing/2014/main" xmlns="" id="{CCEA4FBA-3A6B-40A0-92AD-D2F55B03BE4F}"/>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0" name="椭圆 79">
              <a:extLst>
                <a:ext uri="{FF2B5EF4-FFF2-40B4-BE49-F238E27FC236}">
                  <a16:creationId xmlns:a16="http://schemas.microsoft.com/office/drawing/2014/main" xmlns="" id="{C038E21A-5281-4613-9479-01872479DB0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1" name="椭圆 80">
              <a:extLst>
                <a:ext uri="{FF2B5EF4-FFF2-40B4-BE49-F238E27FC236}">
                  <a16:creationId xmlns:a16="http://schemas.microsoft.com/office/drawing/2014/main" xmlns="" id="{9C6F4E0B-166D-42D6-9986-02607AB8A002}"/>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82" name="组合 81">
              <a:extLst>
                <a:ext uri="{FF2B5EF4-FFF2-40B4-BE49-F238E27FC236}">
                  <a16:creationId xmlns:a16="http://schemas.microsoft.com/office/drawing/2014/main" xmlns="" id="{4450681E-DD23-4119-9631-AF38A622AD5D}"/>
                </a:ext>
              </a:extLst>
            </p:cNvPr>
            <p:cNvGrpSpPr/>
            <p:nvPr/>
          </p:nvGrpSpPr>
          <p:grpSpPr>
            <a:xfrm>
              <a:off x="1196044" y="-225818"/>
              <a:ext cx="771620" cy="717994"/>
              <a:chOff x="5421698" y="2576697"/>
              <a:chExt cx="2081399" cy="1936747"/>
            </a:xfrm>
            <a:solidFill>
              <a:srgbClr val="D99895"/>
            </a:solidFill>
          </p:grpSpPr>
          <p:sp>
            <p:nvSpPr>
              <p:cNvPr id="101" name="椭圆 100">
                <a:extLst>
                  <a:ext uri="{FF2B5EF4-FFF2-40B4-BE49-F238E27FC236}">
                    <a16:creationId xmlns:a16="http://schemas.microsoft.com/office/drawing/2014/main" xmlns="" id="{645D8D5B-2072-4518-B332-CB9FC7F9E19C}"/>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2" name="椭圆 101">
                <a:extLst>
                  <a:ext uri="{FF2B5EF4-FFF2-40B4-BE49-F238E27FC236}">
                    <a16:creationId xmlns:a16="http://schemas.microsoft.com/office/drawing/2014/main" xmlns="" id="{AB16DB17-59E2-4E4F-A3B3-2E99D3DBF198}"/>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3" name="椭圆 102">
                <a:extLst>
                  <a:ext uri="{FF2B5EF4-FFF2-40B4-BE49-F238E27FC236}">
                    <a16:creationId xmlns:a16="http://schemas.microsoft.com/office/drawing/2014/main" xmlns="" id="{1CE190B2-5A06-489D-B4A4-A5F9FF2333E8}"/>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4" name="椭圆 103">
                <a:extLst>
                  <a:ext uri="{FF2B5EF4-FFF2-40B4-BE49-F238E27FC236}">
                    <a16:creationId xmlns:a16="http://schemas.microsoft.com/office/drawing/2014/main" xmlns="" id="{B6DDA3C6-2B56-4B00-8B0E-CCF100DEBC4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5" name="椭圆 104">
                <a:extLst>
                  <a:ext uri="{FF2B5EF4-FFF2-40B4-BE49-F238E27FC236}">
                    <a16:creationId xmlns:a16="http://schemas.microsoft.com/office/drawing/2014/main" xmlns="" id="{B975C4DA-E38F-4DE4-A67E-6A7B1812863F}"/>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6" name="椭圆 105">
                <a:extLst>
                  <a:ext uri="{FF2B5EF4-FFF2-40B4-BE49-F238E27FC236}">
                    <a16:creationId xmlns:a16="http://schemas.microsoft.com/office/drawing/2014/main" xmlns="" id="{3EC93247-499F-4677-B355-1F8EC87AA5CA}"/>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7" name="椭圆 106">
                <a:extLst>
                  <a:ext uri="{FF2B5EF4-FFF2-40B4-BE49-F238E27FC236}">
                    <a16:creationId xmlns:a16="http://schemas.microsoft.com/office/drawing/2014/main" xmlns="" id="{6F0469EB-9DE3-4CF8-BF77-B15BF09BB939}"/>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8" name="椭圆 107">
                <a:extLst>
                  <a:ext uri="{FF2B5EF4-FFF2-40B4-BE49-F238E27FC236}">
                    <a16:creationId xmlns:a16="http://schemas.microsoft.com/office/drawing/2014/main" xmlns="" id="{EEFC21FA-A0CB-496F-B521-3EA666AFDFEE}"/>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9" name="椭圆 108">
                <a:extLst>
                  <a:ext uri="{FF2B5EF4-FFF2-40B4-BE49-F238E27FC236}">
                    <a16:creationId xmlns:a16="http://schemas.microsoft.com/office/drawing/2014/main" xmlns="" id="{1C047F6B-1CD7-4CF5-801C-BC09B0FD089B}"/>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0" name="椭圆 109">
                <a:extLst>
                  <a:ext uri="{FF2B5EF4-FFF2-40B4-BE49-F238E27FC236}">
                    <a16:creationId xmlns:a16="http://schemas.microsoft.com/office/drawing/2014/main" xmlns="" id="{A70E5137-9A51-4518-97A4-ABA98B59100D}"/>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1" name="椭圆 110">
                <a:extLst>
                  <a:ext uri="{FF2B5EF4-FFF2-40B4-BE49-F238E27FC236}">
                    <a16:creationId xmlns:a16="http://schemas.microsoft.com/office/drawing/2014/main" xmlns="" id="{48AC304A-3AF1-4549-A8CF-D08C7CC34438}"/>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2" name="椭圆 111">
                <a:extLst>
                  <a:ext uri="{FF2B5EF4-FFF2-40B4-BE49-F238E27FC236}">
                    <a16:creationId xmlns:a16="http://schemas.microsoft.com/office/drawing/2014/main" xmlns="" id="{64977324-7617-4958-AED8-BE172F880DB7}"/>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3" name="椭圆 112">
                <a:extLst>
                  <a:ext uri="{FF2B5EF4-FFF2-40B4-BE49-F238E27FC236}">
                    <a16:creationId xmlns:a16="http://schemas.microsoft.com/office/drawing/2014/main" xmlns="" id="{1C790E53-E730-4556-9C86-D508D2745710}"/>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4" name="椭圆 113">
                <a:extLst>
                  <a:ext uri="{FF2B5EF4-FFF2-40B4-BE49-F238E27FC236}">
                    <a16:creationId xmlns:a16="http://schemas.microsoft.com/office/drawing/2014/main" xmlns="" id="{23AD566C-6FFD-4809-B60E-80A32AA9A060}"/>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5" name="椭圆 114">
                <a:extLst>
                  <a:ext uri="{FF2B5EF4-FFF2-40B4-BE49-F238E27FC236}">
                    <a16:creationId xmlns:a16="http://schemas.microsoft.com/office/drawing/2014/main" xmlns="" id="{5C4ED034-A43A-4A99-950E-04FFF5F25F82}"/>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6" name="椭圆 115">
                <a:extLst>
                  <a:ext uri="{FF2B5EF4-FFF2-40B4-BE49-F238E27FC236}">
                    <a16:creationId xmlns:a16="http://schemas.microsoft.com/office/drawing/2014/main" xmlns="" id="{3A6B40B8-4E9D-4759-B5C6-9B356FD4A3C6}"/>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7" name="椭圆 116">
                <a:extLst>
                  <a:ext uri="{FF2B5EF4-FFF2-40B4-BE49-F238E27FC236}">
                    <a16:creationId xmlns:a16="http://schemas.microsoft.com/office/drawing/2014/main" xmlns="" id="{8FB4F9E1-97C4-44C4-B906-130565CA2748}"/>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83" name="组合 82">
              <a:extLst>
                <a:ext uri="{FF2B5EF4-FFF2-40B4-BE49-F238E27FC236}">
                  <a16:creationId xmlns:a16="http://schemas.microsoft.com/office/drawing/2014/main" xmlns="" id="{EEE463F3-7FED-4912-837F-DA4479834A0F}"/>
                </a:ext>
              </a:extLst>
            </p:cNvPr>
            <p:cNvGrpSpPr/>
            <p:nvPr/>
          </p:nvGrpSpPr>
          <p:grpSpPr>
            <a:xfrm>
              <a:off x="-304463" y="2356027"/>
              <a:ext cx="771620" cy="717994"/>
              <a:chOff x="5421698" y="2576697"/>
              <a:chExt cx="2081399" cy="1936747"/>
            </a:xfrm>
            <a:solidFill>
              <a:srgbClr val="416E83"/>
            </a:solidFill>
          </p:grpSpPr>
          <p:sp>
            <p:nvSpPr>
              <p:cNvPr id="84" name="椭圆 83">
                <a:extLst>
                  <a:ext uri="{FF2B5EF4-FFF2-40B4-BE49-F238E27FC236}">
                    <a16:creationId xmlns:a16="http://schemas.microsoft.com/office/drawing/2014/main" xmlns="" id="{2A111B9D-2039-49CB-84E3-D456541F65DB}"/>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5" name="椭圆 84">
                <a:extLst>
                  <a:ext uri="{FF2B5EF4-FFF2-40B4-BE49-F238E27FC236}">
                    <a16:creationId xmlns:a16="http://schemas.microsoft.com/office/drawing/2014/main" xmlns="" id="{3FBA2EF8-3D69-47E2-A5F7-1130C257A81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6" name="椭圆 85">
                <a:extLst>
                  <a:ext uri="{FF2B5EF4-FFF2-40B4-BE49-F238E27FC236}">
                    <a16:creationId xmlns:a16="http://schemas.microsoft.com/office/drawing/2014/main" xmlns="" id="{2555B9F2-58C9-4045-B0B8-D7F2E2CDB80C}"/>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7" name="椭圆 86">
                <a:extLst>
                  <a:ext uri="{FF2B5EF4-FFF2-40B4-BE49-F238E27FC236}">
                    <a16:creationId xmlns:a16="http://schemas.microsoft.com/office/drawing/2014/main" xmlns="" id="{F5B96188-20B2-47D0-8A77-14528BDD5333}"/>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8" name="椭圆 87">
                <a:extLst>
                  <a:ext uri="{FF2B5EF4-FFF2-40B4-BE49-F238E27FC236}">
                    <a16:creationId xmlns:a16="http://schemas.microsoft.com/office/drawing/2014/main" xmlns="" id="{C3F96EEF-A054-4006-B0D0-ABA74C1BFA3C}"/>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9" name="椭圆 88">
                <a:extLst>
                  <a:ext uri="{FF2B5EF4-FFF2-40B4-BE49-F238E27FC236}">
                    <a16:creationId xmlns:a16="http://schemas.microsoft.com/office/drawing/2014/main" xmlns="" id="{6F686A64-425B-426B-A2E3-532B5197FA56}"/>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0" name="椭圆 89">
                <a:extLst>
                  <a:ext uri="{FF2B5EF4-FFF2-40B4-BE49-F238E27FC236}">
                    <a16:creationId xmlns:a16="http://schemas.microsoft.com/office/drawing/2014/main" xmlns="" id="{A18AF628-0614-4568-A675-98E603CA77E5}"/>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1" name="椭圆 90">
                <a:extLst>
                  <a:ext uri="{FF2B5EF4-FFF2-40B4-BE49-F238E27FC236}">
                    <a16:creationId xmlns:a16="http://schemas.microsoft.com/office/drawing/2014/main" xmlns="" id="{E7FD4C48-6207-4E99-BD9D-9832A62934F2}"/>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2" name="椭圆 91">
                <a:extLst>
                  <a:ext uri="{FF2B5EF4-FFF2-40B4-BE49-F238E27FC236}">
                    <a16:creationId xmlns:a16="http://schemas.microsoft.com/office/drawing/2014/main" xmlns="" id="{67EC37AD-9C5B-4B6F-A65A-D6A740468D65}"/>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3" name="椭圆 92">
                <a:extLst>
                  <a:ext uri="{FF2B5EF4-FFF2-40B4-BE49-F238E27FC236}">
                    <a16:creationId xmlns:a16="http://schemas.microsoft.com/office/drawing/2014/main" xmlns="" id="{D22E0034-B710-4281-9C65-5F6DD978C797}"/>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4" name="椭圆 93">
                <a:extLst>
                  <a:ext uri="{FF2B5EF4-FFF2-40B4-BE49-F238E27FC236}">
                    <a16:creationId xmlns:a16="http://schemas.microsoft.com/office/drawing/2014/main" xmlns="" id="{F9C2DB3E-C5A3-4ADE-BB9C-DA7177EE498E}"/>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5" name="椭圆 94">
                <a:extLst>
                  <a:ext uri="{FF2B5EF4-FFF2-40B4-BE49-F238E27FC236}">
                    <a16:creationId xmlns:a16="http://schemas.microsoft.com/office/drawing/2014/main" xmlns="" id="{4DEA4BD3-2211-47CC-BF5E-425E10781388}"/>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6" name="椭圆 95">
                <a:extLst>
                  <a:ext uri="{FF2B5EF4-FFF2-40B4-BE49-F238E27FC236}">
                    <a16:creationId xmlns:a16="http://schemas.microsoft.com/office/drawing/2014/main" xmlns="" id="{FF77EC07-F6D3-4E76-83D1-EED0808061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7" name="椭圆 96">
                <a:extLst>
                  <a:ext uri="{FF2B5EF4-FFF2-40B4-BE49-F238E27FC236}">
                    <a16:creationId xmlns:a16="http://schemas.microsoft.com/office/drawing/2014/main" xmlns="" id="{98C1AF33-DDE0-4E19-9897-0E0F3F99F28F}"/>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8" name="椭圆 97">
                <a:extLst>
                  <a:ext uri="{FF2B5EF4-FFF2-40B4-BE49-F238E27FC236}">
                    <a16:creationId xmlns:a16="http://schemas.microsoft.com/office/drawing/2014/main" xmlns="" id="{3AA0CEE1-493B-465F-9B2A-FEA4A1BF7E8D}"/>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9" name="椭圆 98">
                <a:extLst>
                  <a:ext uri="{FF2B5EF4-FFF2-40B4-BE49-F238E27FC236}">
                    <a16:creationId xmlns:a16="http://schemas.microsoft.com/office/drawing/2014/main" xmlns="" id="{6F978DDE-C97B-434A-B233-7E9AA1135F13}"/>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0" name="椭圆 99">
                <a:extLst>
                  <a:ext uri="{FF2B5EF4-FFF2-40B4-BE49-F238E27FC236}">
                    <a16:creationId xmlns:a16="http://schemas.microsoft.com/office/drawing/2014/main" xmlns="" id="{51BFF8D8-0D25-46F8-A6F9-0C56B0DB0E5D}"/>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18" name="直接连接符 117">
            <a:extLst>
              <a:ext uri="{FF2B5EF4-FFF2-40B4-BE49-F238E27FC236}">
                <a16:creationId xmlns:a16="http://schemas.microsoft.com/office/drawing/2014/main" xmlns="" id="{74E36667-BF68-4C53-B474-13AE20525114}"/>
              </a:ext>
            </a:extLst>
          </p:cNvPr>
          <p:cNvCxnSpPr>
            <a:cxnSpLocks/>
          </p:cNvCxnSpPr>
          <p:nvPr/>
        </p:nvCxnSpPr>
        <p:spPr>
          <a:xfrm>
            <a:off x="3650910" y="2955696"/>
            <a:ext cx="489018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xmlns="" id="{0154862A-D043-4E46-AEA0-A30828FAC3BC}"/>
              </a:ext>
            </a:extLst>
          </p:cNvPr>
          <p:cNvSpPr txBox="1"/>
          <p:nvPr/>
        </p:nvSpPr>
        <p:spPr>
          <a:xfrm>
            <a:off x="3638869" y="2955696"/>
            <a:ext cx="4914262" cy="92333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未来工作计划</a:t>
            </a:r>
          </a:p>
        </p:txBody>
      </p:sp>
      <p:sp>
        <p:nvSpPr>
          <p:cNvPr id="120" name="椭圆 119">
            <a:extLst>
              <a:ext uri="{FF2B5EF4-FFF2-40B4-BE49-F238E27FC236}">
                <a16:creationId xmlns:a16="http://schemas.microsoft.com/office/drawing/2014/main" xmlns="" id="{430C7DF7-8D80-4DEF-B6CF-38215C6E58E3}"/>
              </a:ext>
            </a:extLst>
          </p:cNvPr>
          <p:cNvSpPr/>
          <p:nvPr/>
        </p:nvSpPr>
        <p:spPr>
          <a:xfrm>
            <a:off x="5602233" y="1775446"/>
            <a:ext cx="987535" cy="987535"/>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04</a:t>
            </a:r>
            <a:endParaRPr kumimoji="0" lang="zh-CN" altLang="en-US" sz="32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21" name="直接连接符 120">
            <a:extLst>
              <a:ext uri="{FF2B5EF4-FFF2-40B4-BE49-F238E27FC236}">
                <a16:creationId xmlns:a16="http://schemas.microsoft.com/office/drawing/2014/main" xmlns="" id="{D4D5996D-000E-46B8-9E47-2645C2A60C53}"/>
              </a:ext>
            </a:extLst>
          </p:cNvPr>
          <p:cNvCxnSpPr>
            <a:cxnSpLocks/>
          </p:cNvCxnSpPr>
          <p:nvPr/>
        </p:nvCxnSpPr>
        <p:spPr>
          <a:xfrm>
            <a:off x="3650910" y="3905404"/>
            <a:ext cx="489018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F0BACEF9-7117-432A-9FE1-A69858524188}"/>
              </a:ext>
            </a:extLst>
          </p:cNvPr>
          <p:cNvSpPr txBox="1"/>
          <p:nvPr/>
        </p:nvSpPr>
        <p:spPr>
          <a:xfrm>
            <a:off x="4049647" y="4042050"/>
            <a:ext cx="4092707"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200" b="1" dirty="0">
                <a:solidFill>
                  <a:srgbClr val="D99895"/>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Future work planning</a:t>
            </a:r>
          </a:p>
        </p:txBody>
      </p:sp>
    </p:spTree>
    <p:extLst>
      <p:ext uri="{BB962C8B-B14F-4D97-AF65-F5344CB8AC3E}">
        <p14:creationId xmlns:p14="http://schemas.microsoft.com/office/powerpoint/2010/main" val="13102576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未来工作计划</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Future work planning</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椭圆2">
            <a:extLst>
              <a:ext uri="{FF2B5EF4-FFF2-40B4-BE49-F238E27FC236}">
                <a16:creationId xmlns:a16="http://schemas.microsoft.com/office/drawing/2014/main" xmlns="" id="{82BBAE0C-D176-46B3-93FA-B9E5BBC32C46}"/>
              </a:ext>
            </a:extLst>
          </p:cNvPr>
          <p:cNvSpPr>
            <a:spLocks noChangeArrowheads="1"/>
          </p:cNvSpPr>
          <p:nvPr/>
        </p:nvSpPr>
        <p:spPr bwMode="auto">
          <a:xfrm>
            <a:off x="5123989" y="4530733"/>
            <a:ext cx="471056" cy="471056"/>
          </a:xfrm>
          <a:prstGeom prst="ellipse">
            <a:avLst/>
          </a:prstGeom>
          <a:solidFill>
            <a:srgbClr val="D99895"/>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a:ln>
                <a:noFill/>
              </a:ln>
              <a:solidFill>
                <a:srgbClr val="FFFFFF"/>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椭圆1">
            <a:extLst>
              <a:ext uri="{FF2B5EF4-FFF2-40B4-BE49-F238E27FC236}">
                <a16:creationId xmlns:a16="http://schemas.microsoft.com/office/drawing/2014/main" xmlns="" id="{95402DB9-33AB-4E78-92C3-3066AA2C750E}"/>
              </a:ext>
            </a:extLst>
          </p:cNvPr>
          <p:cNvSpPr>
            <a:spLocks noChangeArrowheads="1"/>
          </p:cNvSpPr>
          <p:nvPr/>
        </p:nvSpPr>
        <p:spPr bwMode="auto">
          <a:xfrm>
            <a:off x="8424810" y="4530733"/>
            <a:ext cx="471056" cy="471056"/>
          </a:xfrm>
          <a:prstGeom prst="ellipse">
            <a:avLst/>
          </a:prstGeom>
          <a:solidFill>
            <a:srgbClr val="416E83"/>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a:ln>
                <a:noFill/>
              </a:ln>
              <a:solidFill>
                <a:srgbClr val="FFFFFF"/>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文本框2">
            <a:extLst>
              <a:ext uri="{FF2B5EF4-FFF2-40B4-BE49-F238E27FC236}">
                <a16:creationId xmlns:a16="http://schemas.microsoft.com/office/drawing/2014/main" xmlns="" id="{A85B9E7F-E8FE-4CC2-8278-9A7E44FC7D55}"/>
              </a:ext>
            </a:extLst>
          </p:cNvPr>
          <p:cNvSpPr txBox="1">
            <a:spLocks noChangeArrowheads="1"/>
          </p:cNvSpPr>
          <p:nvPr/>
        </p:nvSpPr>
        <p:spPr bwMode="auto">
          <a:xfrm>
            <a:off x="5129735" y="4596984"/>
            <a:ext cx="4595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02</a:t>
            </a:r>
            <a:endPar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文本框11">
            <a:extLst>
              <a:ext uri="{FF2B5EF4-FFF2-40B4-BE49-F238E27FC236}">
                <a16:creationId xmlns:a16="http://schemas.microsoft.com/office/drawing/2014/main" xmlns="" id="{23679526-8389-4DA9-9A19-688F725E79EB}"/>
              </a:ext>
            </a:extLst>
          </p:cNvPr>
          <p:cNvSpPr txBox="1">
            <a:spLocks noChangeArrowheads="1"/>
          </p:cNvSpPr>
          <p:nvPr/>
        </p:nvSpPr>
        <p:spPr bwMode="auto">
          <a:xfrm>
            <a:off x="8430556" y="4596984"/>
            <a:ext cx="4595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03</a:t>
            </a:r>
            <a:endPar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矩形2">
            <a:extLst>
              <a:ext uri="{FF2B5EF4-FFF2-40B4-BE49-F238E27FC236}">
                <a16:creationId xmlns:a16="http://schemas.microsoft.com/office/drawing/2014/main" xmlns="" id="{01E98153-2F18-4FBC-90B0-D8CCFCC259EB}"/>
              </a:ext>
            </a:extLst>
          </p:cNvPr>
          <p:cNvSpPr>
            <a:spLocks noChangeArrowheads="1"/>
          </p:cNvSpPr>
          <p:nvPr/>
        </p:nvSpPr>
        <p:spPr bwMode="auto">
          <a:xfrm>
            <a:off x="897867" y="1810065"/>
            <a:ext cx="3475566" cy="2201575"/>
          </a:xfrm>
          <a:prstGeom prst="rect">
            <a:avLst/>
          </a:prstGeom>
          <a:solidFill>
            <a:srgbClr val="416E83"/>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altLang="en-US" sz="5400" b="0" i="0" u="none" strike="noStrike" kern="1200" cap="none" spc="0" normalizeH="0" baseline="0" noProof="0">
              <a:ln>
                <a:noFill/>
              </a:ln>
              <a:solidFill>
                <a:srgbClr val="FFFFFF"/>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2" name="矩形1">
            <a:extLst>
              <a:ext uri="{FF2B5EF4-FFF2-40B4-BE49-F238E27FC236}">
                <a16:creationId xmlns:a16="http://schemas.microsoft.com/office/drawing/2014/main" xmlns="" id="{4C47FBA1-F102-4993-9CBA-FEBBD75F8144}"/>
              </a:ext>
            </a:extLst>
          </p:cNvPr>
          <p:cNvSpPr>
            <a:spLocks noChangeArrowheads="1"/>
          </p:cNvSpPr>
          <p:nvPr/>
        </p:nvSpPr>
        <p:spPr bwMode="auto">
          <a:xfrm>
            <a:off x="7818566" y="1810065"/>
            <a:ext cx="3475568" cy="2201575"/>
          </a:xfrm>
          <a:prstGeom prst="rect">
            <a:avLst/>
          </a:prstGeom>
          <a:solidFill>
            <a:srgbClr val="416E83"/>
          </a:solidFill>
          <a:ln>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altLang="en-US" sz="5400" b="0" i="0" u="none" strike="noStrike" kern="1200" cap="none" spc="0" normalizeH="0" baseline="0" noProof="0">
              <a:ln>
                <a:noFill/>
              </a:ln>
              <a:solidFill>
                <a:srgbClr val="FFFFFF"/>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椭圆3">
            <a:extLst>
              <a:ext uri="{FF2B5EF4-FFF2-40B4-BE49-F238E27FC236}">
                <a16:creationId xmlns:a16="http://schemas.microsoft.com/office/drawing/2014/main" xmlns="" id="{3E4CDD13-3858-440C-9C06-DF21A15AF7AE}"/>
              </a:ext>
            </a:extLst>
          </p:cNvPr>
          <p:cNvSpPr>
            <a:spLocks noChangeArrowheads="1"/>
          </p:cNvSpPr>
          <p:nvPr/>
        </p:nvSpPr>
        <p:spPr bwMode="auto">
          <a:xfrm>
            <a:off x="1654543" y="4530733"/>
            <a:ext cx="471056" cy="471056"/>
          </a:xfrm>
          <a:prstGeom prst="ellipse">
            <a:avLst/>
          </a:prstGeom>
          <a:solidFill>
            <a:srgbClr val="416E83"/>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en-US" sz="1600" b="0" i="0" u="none" strike="noStrike" kern="1200" cap="none" spc="0" normalizeH="0" baseline="0" noProof="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9" name="文本框3">
            <a:extLst>
              <a:ext uri="{FF2B5EF4-FFF2-40B4-BE49-F238E27FC236}">
                <a16:creationId xmlns:a16="http://schemas.microsoft.com/office/drawing/2014/main" xmlns="" id="{5B3B513C-4931-48E7-94A5-4399C6E10757}"/>
              </a:ext>
            </a:extLst>
          </p:cNvPr>
          <p:cNvSpPr txBox="1">
            <a:spLocks noChangeArrowheads="1"/>
          </p:cNvSpPr>
          <p:nvPr/>
        </p:nvSpPr>
        <p:spPr bwMode="auto">
          <a:xfrm>
            <a:off x="1659650" y="4596984"/>
            <a:ext cx="4608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01</a:t>
            </a:r>
            <a:endPar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64" name="图片 63">
            <a:extLst>
              <a:ext uri="{FF2B5EF4-FFF2-40B4-BE49-F238E27FC236}">
                <a16:creationId xmlns:a16="http://schemas.microsoft.com/office/drawing/2014/main" xmlns="" id="{88985918-5263-460D-A573-9BE79C122D1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44817" y="1810065"/>
            <a:ext cx="3302364" cy="2201576"/>
          </a:xfrm>
          <a:custGeom>
            <a:avLst/>
            <a:gdLst>
              <a:gd name="connsiteX0" fmla="*/ 0 w 3445132"/>
              <a:gd name="connsiteY0" fmla="*/ 0 h 2264292"/>
              <a:gd name="connsiteX1" fmla="*/ 3445132 w 3445132"/>
              <a:gd name="connsiteY1" fmla="*/ 0 h 2264292"/>
              <a:gd name="connsiteX2" fmla="*/ 3445132 w 3445132"/>
              <a:gd name="connsiteY2" fmla="*/ 2264292 h 2264292"/>
              <a:gd name="connsiteX3" fmla="*/ 0 w 3445132"/>
              <a:gd name="connsiteY3" fmla="*/ 2264292 h 2264292"/>
            </a:gdLst>
            <a:ahLst/>
            <a:cxnLst>
              <a:cxn ang="0">
                <a:pos x="connsiteX0" y="connsiteY0"/>
              </a:cxn>
              <a:cxn ang="0">
                <a:pos x="connsiteX1" y="connsiteY1"/>
              </a:cxn>
              <a:cxn ang="0">
                <a:pos x="connsiteX2" y="connsiteY2"/>
              </a:cxn>
              <a:cxn ang="0">
                <a:pos x="connsiteX3" y="connsiteY3"/>
              </a:cxn>
            </a:cxnLst>
            <a:rect l="l" t="t" r="r" b="b"/>
            <a:pathLst>
              <a:path w="3445132" h="2264292">
                <a:moveTo>
                  <a:pt x="0" y="0"/>
                </a:moveTo>
                <a:lnTo>
                  <a:pt x="3445132" y="0"/>
                </a:lnTo>
                <a:lnTo>
                  <a:pt x="3445132" y="2264292"/>
                </a:lnTo>
                <a:lnTo>
                  <a:pt x="0" y="2264292"/>
                </a:lnTo>
                <a:close/>
              </a:path>
            </a:pathLst>
          </a:custGeom>
        </p:spPr>
      </p:pic>
      <p:grpSp>
        <p:nvGrpSpPr>
          <p:cNvPr id="65" name="组合 64">
            <a:extLst>
              <a:ext uri="{FF2B5EF4-FFF2-40B4-BE49-F238E27FC236}">
                <a16:creationId xmlns:a16="http://schemas.microsoft.com/office/drawing/2014/main" xmlns="" id="{B8911D31-A34A-4A17-8A8E-0C006E0221FA}"/>
              </a:ext>
            </a:extLst>
          </p:cNvPr>
          <p:cNvGrpSpPr/>
          <p:nvPr/>
        </p:nvGrpSpPr>
        <p:grpSpPr>
          <a:xfrm>
            <a:off x="2416958" y="2043916"/>
            <a:ext cx="437384" cy="437384"/>
            <a:chOff x="2529587" y="1752679"/>
            <a:chExt cx="758529" cy="758529"/>
          </a:xfrm>
        </p:grpSpPr>
        <p:sp>
          <p:nvSpPr>
            <p:cNvPr id="66" name="椭圆 65">
              <a:extLst>
                <a:ext uri="{FF2B5EF4-FFF2-40B4-BE49-F238E27FC236}">
                  <a16:creationId xmlns:a16="http://schemas.microsoft.com/office/drawing/2014/main" xmlns="" id="{C7B932E1-2C72-4F14-9853-5614B5823976}"/>
                </a:ext>
              </a:extLst>
            </p:cNvPr>
            <p:cNvSpPr/>
            <p:nvPr/>
          </p:nvSpPr>
          <p:spPr>
            <a:xfrm>
              <a:off x="2529587" y="1752679"/>
              <a:ext cx="758529" cy="758529"/>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7" name="Shape 2633">
              <a:extLst>
                <a:ext uri="{FF2B5EF4-FFF2-40B4-BE49-F238E27FC236}">
                  <a16:creationId xmlns:a16="http://schemas.microsoft.com/office/drawing/2014/main" xmlns="" id="{CE8E17F9-2521-4DB4-A40D-3B3B716D9653}"/>
                </a:ext>
              </a:extLst>
            </p:cNvPr>
            <p:cNvSpPr/>
            <p:nvPr/>
          </p:nvSpPr>
          <p:spPr>
            <a:xfrm>
              <a:off x="2690160" y="1936970"/>
              <a:ext cx="437384" cy="43738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solidFill>
                <a:schemeClr val="bg1"/>
              </a:solidFill>
              <a:miter lim="400000"/>
            </a:ln>
          </p:spPr>
          <p:txBody>
            <a:bodyPr lIns="38090" tIns="38090" rIns="38090" bIns="38090" anchor="ctr"/>
            <a:lstStyle/>
            <a:p>
              <a:pPr marL="0" marR="0" lvl="0" indent="0" algn="l" defTabSz="457063"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600" b="0" i="0" u="none" strike="noStrike" kern="1200" cap="none" spc="0" normalizeH="0" baseline="0" noProof="0">
                <a:ln>
                  <a:noFill/>
                </a:ln>
                <a:solidFill>
                  <a:schemeClr val="bg1"/>
                </a:solidFill>
                <a:effectLst>
                  <a:outerShdw blurRad="38100" dist="12700" dir="5400000" rotWithShape="0">
                    <a:srgbClr val="000000">
                      <a:alpha val="50000"/>
                    </a:srgbClr>
                  </a:outerShdw>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68" name="文本框1">
            <a:extLst>
              <a:ext uri="{FF2B5EF4-FFF2-40B4-BE49-F238E27FC236}">
                <a16:creationId xmlns:a16="http://schemas.microsoft.com/office/drawing/2014/main" xmlns="" id="{910FE8DA-4D37-4DCD-8E1B-0942B89E854B}"/>
              </a:ext>
            </a:extLst>
          </p:cNvPr>
          <p:cNvSpPr txBox="1"/>
          <p:nvPr/>
        </p:nvSpPr>
        <p:spPr>
          <a:xfrm>
            <a:off x="1927764" y="2584696"/>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9" name="文本框2">
            <a:extLst>
              <a:ext uri="{FF2B5EF4-FFF2-40B4-BE49-F238E27FC236}">
                <a16:creationId xmlns:a16="http://schemas.microsoft.com/office/drawing/2014/main" xmlns="" id="{92534723-83AE-43EC-9823-F029A9F16997}"/>
              </a:ext>
            </a:extLst>
          </p:cNvPr>
          <p:cNvSpPr/>
          <p:nvPr/>
        </p:nvSpPr>
        <p:spPr>
          <a:xfrm>
            <a:off x="1478019" y="2875619"/>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grpSp>
        <p:nvGrpSpPr>
          <p:cNvPr id="70" name="组合 69">
            <a:extLst>
              <a:ext uri="{FF2B5EF4-FFF2-40B4-BE49-F238E27FC236}">
                <a16:creationId xmlns:a16="http://schemas.microsoft.com/office/drawing/2014/main" xmlns="" id="{3D106EDC-95D2-44CC-ADB8-D2847A858210}"/>
              </a:ext>
            </a:extLst>
          </p:cNvPr>
          <p:cNvGrpSpPr/>
          <p:nvPr/>
        </p:nvGrpSpPr>
        <p:grpSpPr>
          <a:xfrm>
            <a:off x="9379314" y="2043916"/>
            <a:ext cx="437384" cy="437384"/>
            <a:chOff x="2529587" y="1752679"/>
            <a:chExt cx="758529" cy="758529"/>
          </a:xfrm>
        </p:grpSpPr>
        <p:sp>
          <p:nvSpPr>
            <p:cNvPr id="71" name="椭圆 70">
              <a:extLst>
                <a:ext uri="{FF2B5EF4-FFF2-40B4-BE49-F238E27FC236}">
                  <a16:creationId xmlns:a16="http://schemas.microsoft.com/office/drawing/2014/main" xmlns="" id="{19236461-BA75-4F5E-846A-4F95A5447B0F}"/>
                </a:ext>
              </a:extLst>
            </p:cNvPr>
            <p:cNvSpPr/>
            <p:nvPr/>
          </p:nvSpPr>
          <p:spPr>
            <a:xfrm>
              <a:off x="2529587" y="1752679"/>
              <a:ext cx="758529" cy="758529"/>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2" name="Shape 2633">
              <a:extLst>
                <a:ext uri="{FF2B5EF4-FFF2-40B4-BE49-F238E27FC236}">
                  <a16:creationId xmlns:a16="http://schemas.microsoft.com/office/drawing/2014/main" xmlns="" id="{E5B78078-FF48-464F-8AAD-6917DC9E1AF1}"/>
                </a:ext>
              </a:extLst>
            </p:cNvPr>
            <p:cNvSpPr/>
            <p:nvPr/>
          </p:nvSpPr>
          <p:spPr>
            <a:xfrm>
              <a:off x="2690160" y="1936970"/>
              <a:ext cx="437384" cy="437384"/>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solidFill>
                <a:schemeClr val="bg1"/>
              </a:solidFill>
              <a:miter lim="400000"/>
            </a:ln>
          </p:spPr>
          <p:txBody>
            <a:bodyPr lIns="38090" tIns="38090" rIns="38090" bIns="38090" anchor="ctr"/>
            <a:lstStyle/>
            <a:p>
              <a:pPr marL="0" marR="0" lvl="0" indent="0" algn="l" defTabSz="457063"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600" b="0" i="0" u="none" strike="noStrike" kern="1200" cap="none" spc="0" normalizeH="0" baseline="0" noProof="0">
                <a:ln>
                  <a:noFill/>
                </a:ln>
                <a:solidFill>
                  <a:schemeClr val="bg1"/>
                </a:solidFill>
                <a:effectLst>
                  <a:outerShdw blurRad="38100" dist="12700" dir="5400000" rotWithShape="0">
                    <a:srgbClr val="000000">
                      <a:alpha val="50000"/>
                    </a:srgbClr>
                  </a:outerShdw>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73" name="文本框1">
            <a:extLst>
              <a:ext uri="{FF2B5EF4-FFF2-40B4-BE49-F238E27FC236}">
                <a16:creationId xmlns:a16="http://schemas.microsoft.com/office/drawing/2014/main" xmlns="" id="{971C661D-C763-40E6-A6BF-E0C962E2E9D4}"/>
              </a:ext>
            </a:extLst>
          </p:cNvPr>
          <p:cNvSpPr txBox="1"/>
          <p:nvPr/>
        </p:nvSpPr>
        <p:spPr>
          <a:xfrm>
            <a:off x="8890120" y="2584696"/>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4" name="文本框2">
            <a:extLst>
              <a:ext uri="{FF2B5EF4-FFF2-40B4-BE49-F238E27FC236}">
                <a16:creationId xmlns:a16="http://schemas.microsoft.com/office/drawing/2014/main" xmlns="" id="{B139C1A7-3E5D-44BC-BAB6-9833178069A4}"/>
              </a:ext>
            </a:extLst>
          </p:cNvPr>
          <p:cNvSpPr/>
          <p:nvPr/>
        </p:nvSpPr>
        <p:spPr>
          <a:xfrm>
            <a:off x="8440375" y="2875619"/>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2" name="文本框1">
            <a:extLst>
              <a:ext uri="{FF2B5EF4-FFF2-40B4-BE49-F238E27FC236}">
                <a16:creationId xmlns:a16="http://schemas.microsoft.com/office/drawing/2014/main" xmlns="" id="{B95E0F51-D842-4ABD-8444-E718B9C4A286}"/>
              </a:ext>
            </a:extLst>
          </p:cNvPr>
          <p:cNvSpPr txBox="1"/>
          <p:nvPr/>
        </p:nvSpPr>
        <p:spPr>
          <a:xfrm>
            <a:off x="2130706" y="4481650"/>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文本框2">
            <a:extLst>
              <a:ext uri="{FF2B5EF4-FFF2-40B4-BE49-F238E27FC236}">
                <a16:creationId xmlns:a16="http://schemas.microsoft.com/office/drawing/2014/main" xmlns="" id="{316BE3CD-1F41-451D-8D53-B68DB40002F3}"/>
              </a:ext>
            </a:extLst>
          </p:cNvPr>
          <p:cNvSpPr/>
          <p:nvPr/>
        </p:nvSpPr>
        <p:spPr>
          <a:xfrm>
            <a:off x="2130706" y="4749944"/>
            <a:ext cx="2819551"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77" name="文本框1">
            <a:extLst>
              <a:ext uri="{FF2B5EF4-FFF2-40B4-BE49-F238E27FC236}">
                <a16:creationId xmlns:a16="http://schemas.microsoft.com/office/drawing/2014/main" xmlns="" id="{065CFB23-61B1-4636-AD27-D034B9F6BACC}"/>
              </a:ext>
            </a:extLst>
          </p:cNvPr>
          <p:cNvSpPr txBox="1"/>
          <p:nvPr/>
        </p:nvSpPr>
        <p:spPr>
          <a:xfrm>
            <a:off x="5589299" y="4481650"/>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8" name="文本框2">
            <a:extLst>
              <a:ext uri="{FF2B5EF4-FFF2-40B4-BE49-F238E27FC236}">
                <a16:creationId xmlns:a16="http://schemas.microsoft.com/office/drawing/2014/main" xmlns="" id="{D62AA782-E364-47AE-B74F-9ED47334389D}"/>
              </a:ext>
            </a:extLst>
          </p:cNvPr>
          <p:cNvSpPr/>
          <p:nvPr/>
        </p:nvSpPr>
        <p:spPr>
          <a:xfrm>
            <a:off x="5589299" y="4749944"/>
            <a:ext cx="2819551"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79" name="文本框1">
            <a:extLst>
              <a:ext uri="{FF2B5EF4-FFF2-40B4-BE49-F238E27FC236}">
                <a16:creationId xmlns:a16="http://schemas.microsoft.com/office/drawing/2014/main" xmlns="" id="{D2554A5C-0C06-421A-ADB3-B1007FD6DCD0}"/>
              </a:ext>
            </a:extLst>
          </p:cNvPr>
          <p:cNvSpPr txBox="1"/>
          <p:nvPr/>
        </p:nvSpPr>
        <p:spPr>
          <a:xfrm>
            <a:off x="8890120" y="4481650"/>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0" name="文本框2">
            <a:extLst>
              <a:ext uri="{FF2B5EF4-FFF2-40B4-BE49-F238E27FC236}">
                <a16:creationId xmlns:a16="http://schemas.microsoft.com/office/drawing/2014/main" xmlns="" id="{40A5DAC7-6679-4DEF-8241-50FD17CF974C}"/>
              </a:ext>
            </a:extLst>
          </p:cNvPr>
          <p:cNvSpPr/>
          <p:nvPr/>
        </p:nvSpPr>
        <p:spPr>
          <a:xfrm>
            <a:off x="8890120" y="4749944"/>
            <a:ext cx="2819551"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Tree>
    <p:extLst>
      <p:ext uri="{BB962C8B-B14F-4D97-AF65-F5344CB8AC3E}">
        <p14:creationId xmlns:p14="http://schemas.microsoft.com/office/powerpoint/2010/main" val="6005115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未来工作计划</a:t>
            </a:r>
          </a:p>
        </p:txBody>
      </p:sp>
      <p:sp>
        <p:nvSpPr>
          <p:cNvPr id="4" name="矩形 3">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Future work planning</a:t>
            </a:r>
          </a:p>
        </p:txBody>
      </p:sp>
      <p:sp>
        <p:nvSpPr>
          <p:cNvPr id="5" name="矩形 4">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椭圆3">
            <a:extLst>
              <a:ext uri="{FF2B5EF4-FFF2-40B4-BE49-F238E27FC236}">
                <a16:creationId xmlns:a16="http://schemas.microsoft.com/office/drawing/2014/main" xmlns="" id="{3E4CDD13-3858-440C-9C06-DF21A15AF7AE}"/>
              </a:ext>
            </a:extLst>
          </p:cNvPr>
          <p:cNvSpPr>
            <a:spLocks noChangeArrowheads="1"/>
          </p:cNvSpPr>
          <p:nvPr/>
        </p:nvSpPr>
        <p:spPr bwMode="auto">
          <a:xfrm>
            <a:off x="7723873" y="1869814"/>
            <a:ext cx="471056" cy="471056"/>
          </a:xfrm>
          <a:prstGeom prst="ellipse">
            <a:avLst/>
          </a:prstGeom>
          <a:solidFill>
            <a:srgbClr val="416E83"/>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en-US" sz="1600" b="0" i="0" u="none" strike="noStrike" kern="1200" cap="none" spc="0" normalizeH="0" baseline="0" noProof="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文本框3">
            <a:extLst>
              <a:ext uri="{FF2B5EF4-FFF2-40B4-BE49-F238E27FC236}">
                <a16:creationId xmlns:a16="http://schemas.microsoft.com/office/drawing/2014/main" xmlns="" id="{5B3B513C-4931-48E7-94A5-4399C6E10757}"/>
              </a:ext>
            </a:extLst>
          </p:cNvPr>
          <p:cNvSpPr txBox="1">
            <a:spLocks noChangeArrowheads="1"/>
          </p:cNvSpPr>
          <p:nvPr/>
        </p:nvSpPr>
        <p:spPr bwMode="auto">
          <a:xfrm>
            <a:off x="7728980" y="1936065"/>
            <a:ext cx="46084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01</a:t>
            </a:r>
            <a:endPar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文本框1">
            <a:extLst>
              <a:ext uri="{FF2B5EF4-FFF2-40B4-BE49-F238E27FC236}">
                <a16:creationId xmlns:a16="http://schemas.microsoft.com/office/drawing/2014/main" xmlns="" id="{B95E0F51-D842-4ABD-8444-E718B9C4A286}"/>
              </a:ext>
            </a:extLst>
          </p:cNvPr>
          <p:cNvSpPr txBox="1"/>
          <p:nvPr/>
        </p:nvSpPr>
        <p:spPr>
          <a:xfrm>
            <a:off x="8200036" y="1820731"/>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 name="文本框2">
            <a:extLst>
              <a:ext uri="{FF2B5EF4-FFF2-40B4-BE49-F238E27FC236}">
                <a16:creationId xmlns:a16="http://schemas.microsoft.com/office/drawing/2014/main" xmlns="" id="{316BE3CD-1F41-451D-8D53-B68DB40002F3}"/>
              </a:ext>
            </a:extLst>
          </p:cNvPr>
          <p:cNvSpPr/>
          <p:nvPr/>
        </p:nvSpPr>
        <p:spPr>
          <a:xfrm>
            <a:off x="8200036" y="2089025"/>
            <a:ext cx="2819551"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10" name="椭圆2">
            <a:extLst>
              <a:ext uri="{FF2B5EF4-FFF2-40B4-BE49-F238E27FC236}">
                <a16:creationId xmlns:a16="http://schemas.microsoft.com/office/drawing/2014/main" xmlns="" id="{82BBAE0C-D176-46B3-93FA-B9E5BBC32C46}"/>
              </a:ext>
            </a:extLst>
          </p:cNvPr>
          <p:cNvSpPr>
            <a:spLocks noChangeArrowheads="1"/>
          </p:cNvSpPr>
          <p:nvPr/>
        </p:nvSpPr>
        <p:spPr bwMode="auto">
          <a:xfrm>
            <a:off x="7774793" y="3435229"/>
            <a:ext cx="471056" cy="471056"/>
          </a:xfrm>
          <a:prstGeom prst="ellipse">
            <a:avLst/>
          </a:prstGeom>
          <a:solidFill>
            <a:srgbClr val="D99895"/>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a:ln>
                <a:noFill/>
              </a:ln>
              <a:solidFill>
                <a:srgbClr val="FFFFFF"/>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椭圆1">
            <a:extLst>
              <a:ext uri="{FF2B5EF4-FFF2-40B4-BE49-F238E27FC236}">
                <a16:creationId xmlns:a16="http://schemas.microsoft.com/office/drawing/2014/main" xmlns="" id="{95402DB9-33AB-4E78-92C3-3066AA2C750E}"/>
              </a:ext>
            </a:extLst>
          </p:cNvPr>
          <p:cNvSpPr>
            <a:spLocks noChangeArrowheads="1"/>
          </p:cNvSpPr>
          <p:nvPr/>
        </p:nvSpPr>
        <p:spPr bwMode="auto">
          <a:xfrm>
            <a:off x="7739833" y="4955917"/>
            <a:ext cx="471056" cy="471056"/>
          </a:xfrm>
          <a:prstGeom prst="ellipse">
            <a:avLst/>
          </a:prstGeom>
          <a:solidFill>
            <a:srgbClr val="416E83"/>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spc="0" normalizeH="0" baseline="0" noProof="0">
              <a:ln>
                <a:noFill/>
              </a:ln>
              <a:solidFill>
                <a:srgbClr val="FFFFFF"/>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 name="文本框2">
            <a:extLst>
              <a:ext uri="{FF2B5EF4-FFF2-40B4-BE49-F238E27FC236}">
                <a16:creationId xmlns:a16="http://schemas.microsoft.com/office/drawing/2014/main" xmlns="" id="{A85B9E7F-E8FE-4CC2-8278-9A7E44FC7D55}"/>
              </a:ext>
            </a:extLst>
          </p:cNvPr>
          <p:cNvSpPr txBox="1">
            <a:spLocks noChangeArrowheads="1"/>
          </p:cNvSpPr>
          <p:nvPr/>
        </p:nvSpPr>
        <p:spPr bwMode="auto">
          <a:xfrm>
            <a:off x="7780539" y="3501480"/>
            <a:ext cx="4595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02</a:t>
            </a:r>
            <a:endPar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3" name="文本框11">
            <a:extLst>
              <a:ext uri="{FF2B5EF4-FFF2-40B4-BE49-F238E27FC236}">
                <a16:creationId xmlns:a16="http://schemas.microsoft.com/office/drawing/2014/main" xmlns="" id="{23679526-8389-4DA9-9A19-688F725E79EB}"/>
              </a:ext>
            </a:extLst>
          </p:cNvPr>
          <p:cNvSpPr txBox="1">
            <a:spLocks noChangeArrowheads="1"/>
          </p:cNvSpPr>
          <p:nvPr/>
        </p:nvSpPr>
        <p:spPr bwMode="auto">
          <a:xfrm>
            <a:off x="7745579" y="5022168"/>
            <a:ext cx="4595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03</a:t>
            </a:r>
            <a:endPar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 name="文本框1">
            <a:extLst>
              <a:ext uri="{FF2B5EF4-FFF2-40B4-BE49-F238E27FC236}">
                <a16:creationId xmlns:a16="http://schemas.microsoft.com/office/drawing/2014/main" xmlns="" id="{065CFB23-61B1-4636-AD27-D034B9F6BACC}"/>
              </a:ext>
            </a:extLst>
          </p:cNvPr>
          <p:cNvSpPr txBox="1"/>
          <p:nvPr/>
        </p:nvSpPr>
        <p:spPr>
          <a:xfrm>
            <a:off x="8240103" y="3386146"/>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5" name="文本框2">
            <a:extLst>
              <a:ext uri="{FF2B5EF4-FFF2-40B4-BE49-F238E27FC236}">
                <a16:creationId xmlns:a16="http://schemas.microsoft.com/office/drawing/2014/main" xmlns="" id="{D62AA782-E364-47AE-B74F-9ED47334389D}"/>
              </a:ext>
            </a:extLst>
          </p:cNvPr>
          <p:cNvSpPr/>
          <p:nvPr/>
        </p:nvSpPr>
        <p:spPr>
          <a:xfrm>
            <a:off x="8240103" y="3654440"/>
            <a:ext cx="2819551"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16" name="文本框1">
            <a:extLst>
              <a:ext uri="{FF2B5EF4-FFF2-40B4-BE49-F238E27FC236}">
                <a16:creationId xmlns:a16="http://schemas.microsoft.com/office/drawing/2014/main" xmlns="" id="{D2554A5C-0C06-421A-ADB3-B1007FD6DCD0}"/>
              </a:ext>
            </a:extLst>
          </p:cNvPr>
          <p:cNvSpPr txBox="1"/>
          <p:nvPr/>
        </p:nvSpPr>
        <p:spPr>
          <a:xfrm>
            <a:off x="8205143" y="4906834"/>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7" name="文本框2">
            <a:extLst>
              <a:ext uri="{FF2B5EF4-FFF2-40B4-BE49-F238E27FC236}">
                <a16:creationId xmlns:a16="http://schemas.microsoft.com/office/drawing/2014/main" xmlns="" id="{40A5DAC7-6679-4DEF-8241-50FD17CF974C}"/>
              </a:ext>
            </a:extLst>
          </p:cNvPr>
          <p:cNvSpPr/>
          <p:nvPr/>
        </p:nvSpPr>
        <p:spPr>
          <a:xfrm>
            <a:off x="8205143" y="5175128"/>
            <a:ext cx="2819551"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pic>
        <p:nvPicPr>
          <p:cNvPr id="18" name="图片 1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4889" y="1717980"/>
            <a:ext cx="6132195" cy="4088130"/>
          </a:xfrm>
          <a:prstGeom prst="rect">
            <a:avLst/>
          </a:prstGeom>
        </p:spPr>
      </p:pic>
    </p:spTree>
    <p:extLst>
      <p:ext uri="{BB962C8B-B14F-4D97-AF65-F5344CB8AC3E}">
        <p14:creationId xmlns:p14="http://schemas.microsoft.com/office/powerpoint/2010/main" val="42012684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63497" y="2539766"/>
            <a:ext cx="1868593" cy="1866715"/>
            <a:chOff x="5305425" y="2638424"/>
            <a:chExt cx="1579563" cy="1577975"/>
          </a:xfrm>
          <a:solidFill>
            <a:srgbClr val="D99895">
              <a:alpha val="60000"/>
            </a:srgbClr>
          </a:solidFill>
        </p:grpSpPr>
        <p:sp>
          <p:nvSpPr>
            <p:cNvPr id="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5" name="组合 4"/>
          <p:cNvGrpSpPr/>
          <p:nvPr/>
        </p:nvGrpSpPr>
        <p:grpSpPr>
          <a:xfrm>
            <a:off x="4018225" y="3692693"/>
            <a:ext cx="2345601" cy="2341845"/>
            <a:chOff x="5102225" y="2441575"/>
            <a:chExt cx="1982788" cy="1979613"/>
          </a:xfrm>
          <a:solidFill>
            <a:srgbClr val="D99895">
              <a:alpha val="60000"/>
            </a:srgbClr>
          </a:solidFill>
        </p:grpSpPr>
        <p:sp>
          <p:nvSpPr>
            <p:cNvPr id="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8" name="组合 7"/>
          <p:cNvGrpSpPr/>
          <p:nvPr/>
        </p:nvGrpSpPr>
        <p:grpSpPr>
          <a:xfrm>
            <a:off x="6052992" y="3233958"/>
            <a:ext cx="1538068" cy="1560603"/>
            <a:chOff x="5803900" y="2852738"/>
            <a:chExt cx="1300163" cy="1319212"/>
          </a:xfrm>
          <a:solidFill>
            <a:srgbClr val="D99895">
              <a:alpha val="60000"/>
            </a:srgbClr>
          </a:solidFill>
        </p:grpSpPr>
        <p:sp>
          <p:nvSpPr>
            <p:cNvPr id="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11" name="组合 10"/>
          <p:cNvGrpSpPr/>
          <p:nvPr/>
        </p:nvGrpSpPr>
        <p:grpSpPr>
          <a:xfrm>
            <a:off x="7393856" y="3525660"/>
            <a:ext cx="1868593" cy="1866715"/>
            <a:chOff x="5305425" y="2638425"/>
            <a:chExt cx="1579563" cy="1577975"/>
          </a:xfrm>
          <a:solidFill>
            <a:srgbClr val="D99895">
              <a:alpha val="60000"/>
            </a:srgbClr>
          </a:solidFill>
        </p:grpSpPr>
        <p:sp>
          <p:nvSpPr>
            <p:cNvPr id="1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cxnSp>
        <p:nvCxnSpPr>
          <p:cNvPr id="14" name="肘形连接符 13"/>
          <p:cNvCxnSpPr/>
          <p:nvPr/>
        </p:nvCxnSpPr>
        <p:spPr>
          <a:xfrm rot="10800000">
            <a:off x="670985" y="2388554"/>
            <a:ext cx="2335533" cy="886829"/>
          </a:xfrm>
          <a:prstGeom prst="bentConnector3">
            <a:avLst>
              <a:gd name="adj1" fmla="val 19657"/>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10800000">
            <a:off x="1870904" y="495114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rot="10800000" flipV="1">
            <a:off x="8591393" y="470112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rot="10800000" flipV="1">
            <a:off x="7369270" y="2476302"/>
            <a:ext cx="2814860" cy="994434"/>
          </a:xfrm>
          <a:prstGeom prst="bentConnector3">
            <a:avLst>
              <a:gd name="adj1" fmla="val 7355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文本框 18">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未来工作计划</a:t>
            </a:r>
          </a:p>
        </p:txBody>
      </p:sp>
      <p:sp>
        <p:nvSpPr>
          <p:cNvPr id="20" name="矩形 19">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Future work planning</a:t>
            </a:r>
          </a:p>
        </p:txBody>
      </p:sp>
      <p:sp>
        <p:nvSpPr>
          <p:cNvPr id="21" name="矩形 20">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文本框1">
            <a:extLst>
              <a:ext uri="{FF2B5EF4-FFF2-40B4-BE49-F238E27FC236}">
                <a16:creationId xmlns:a16="http://schemas.microsoft.com/office/drawing/2014/main" xmlns="" id="{B95E0F51-D842-4ABD-8444-E718B9C4A286}"/>
              </a:ext>
            </a:extLst>
          </p:cNvPr>
          <p:cNvSpPr txBox="1"/>
          <p:nvPr/>
        </p:nvSpPr>
        <p:spPr>
          <a:xfrm>
            <a:off x="8133924" y="2137748"/>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文本框2">
            <a:extLst>
              <a:ext uri="{FF2B5EF4-FFF2-40B4-BE49-F238E27FC236}">
                <a16:creationId xmlns:a16="http://schemas.microsoft.com/office/drawing/2014/main" xmlns="" id="{316BE3CD-1F41-451D-8D53-B68DB40002F3}"/>
              </a:ext>
            </a:extLst>
          </p:cNvPr>
          <p:cNvSpPr/>
          <p:nvPr/>
        </p:nvSpPr>
        <p:spPr>
          <a:xfrm>
            <a:off x="8133925" y="2406042"/>
            <a:ext cx="2267928"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24" name="文本框1">
            <a:extLst>
              <a:ext uri="{FF2B5EF4-FFF2-40B4-BE49-F238E27FC236}">
                <a16:creationId xmlns:a16="http://schemas.microsoft.com/office/drawing/2014/main" xmlns="" id="{B95E0F51-D842-4ABD-8444-E718B9C4A286}"/>
              </a:ext>
            </a:extLst>
          </p:cNvPr>
          <p:cNvSpPr txBox="1"/>
          <p:nvPr/>
        </p:nvSpPr>
        <p:spPr>
          <a:xfrm>
            <a:off x="9472367" y="4359478"/>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文本框2">
            <a:extLst>
              <a:ext uri="{FF2B5EF4-FFF2-40B4-BE49-F238E27FC236}">
                <a16:creationId xmlns:a16="http://schemas.microsoft.com/office/drawing/2014/main" xmlns="" id="{316BE3CD-1F41-451D-8D53-B68DB40002F3}"/>
              </a:ext>
            </a:extLst>
          </p:cNvPr>
          <p:cNvSpPr/>
          <p:nvPr/>
        </p:nvSpPr>
        <p:spPr>
          <a:xfrm>
            <a:off x="9472367" y="4627772"/>
            <a:ext cx="2038949" cy="106259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26" name="文本框1">
            <a:extLst>
              <a:ext uri="{FF2B5EF4-FFF2-40B4-BE49-F238E27FC236}">
                <a16:creationId xmlns:a16="http://schemas.microsoft.com/office/drawing/2014/main" xmlns="" id="{B95E0F51-D842-4ABD-8444-E718B9C4A286}"/>
              </a:ext>
            </a:extLst>
          </p:cNvPr>
          <p:cNvSpPr txBox="1"/>
          <p:nvPr/>
        </p:nvSpPr>
        <p:spPr>
          <a:xfrm>
            <a:off x="1799122" y="4538450"/>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文本框2">
            <a:extLst>
              <a:ext uri="{FF2B5EF4-FFF2-40B4-BE49-F238E27FC236}">
                <a16:creationId xmlns:a16="http://schemas.microsoft.com/office/drawing/2014/main" xmlns="" id="{316BE3CD-1F41-451D-8D53-B68DB40002F3}"/>
              </a:ext>
            </a:extLst>
          </p:cNvPr>
          <p:cNvSpPr/>
          <p:nvPr/>
        </p:nvSpPr>
        <p:spPr>
          <a:xfrm>
            <a:off x="1783762" y="4886003"/>
            <a:ext cx="2055115" cy="106259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30" name="文本框1">
            <a:extLst>
              <a:ext uri="{FF2B5EF4-FFF2-40B4-BE49-F238E27FC236}">
                <a16:creationId xmlns:a16="http://schemas.microsoft.com/office/drawing/2014/main" xmlns="" id="{B95E0F51-D842-4ABD-8444-E718B9C4A286}"/>
              </a:ext>
            </a:extLst>
          </p:cNvPr>
          <p:cNvSpPr txBox="1"/>
          <p:nvPr/>
        </p:nvSpPr>
        <p:spPr>
          <a:xfrm>
            <a:off x="600220" y="1999219"/>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文本框2">
            <a:extLst>
              <a:ext uri="{FF2B5EF4-FFF2-40B4-BE49-F238E27FC236}">
                <a16:creationId xmlns:a16="http://schemas.microsoft.com/office/drawing/2014/main" xmlns="" id="{316BE3CD-1F41-451D-8D53-B68DB40002F3}"/>
              </a:ext>
            </a:extLst>
          </p:cNvPr>
          <p:cNvSpPr/>
          <p:nvPr/>
        </p:nvSpPr>
        <p:spPr>
          <a:xfrm>
            <a:off x="600220" y="2403757"/>
            <a:ext cx="2055115" cy="1062599"/>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Tree>
    <p:extLst>
      <p:ext uri="{BB962C8B-B14F-4D97-AF65-F5344CB8AC3E}">
        <p14:creationId xmlns:p14="http://schemas.microsoft.com/office/powerpoint/2010/main" val="226784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2"/>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wipe(right)">
                                      <p:cBhvr>
                                        <p:cTn id="13" dur="500"/>
                                        <p:tgtEl>
                                          <p:spTgt spid="14"/>
                                        </p:tgtEl>
                                      </p:cBhvr>
                                    </p:animEffect>
                                  </p:childTnLst>
                                </p:cTn>
                              </p:par>
                              <p:par>
                                <p:cTn id="14" presetID="2" presetClass="entr" presetSubtype="1" decel="100000" fill="hold" nodeType="withEffect">
                                  <p:stCondLst>
                                    <p:cond delay="5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8" presetClass="emph" presetSubtype="0" repeatCount="indefinite" fill="hold" nodeType="withEffect">
                                  <p:stCondLst>
                                    <p:cond delay="500"/>
                                  </p:stCondLst>
                                  <p:childTnLst>
                                    <p:animRot by="76680000">
                                      <p:cBhvr>
                                        <p:cTn id="19" dur="7500" fill="hold"/>
                                        <p:tgtEl>
                                          <p:spTgt spid="5"/>
                                        </p:tgtEl>
                                        <p:attrNameLst>
                                          <p:attrName>r</p:attrName>
                                        </p:attrNameLst>
                                      </p:cBhvr>
                                    </p:animRot>
                                  </p:childTnLst>
                                </p:cTn>
                              </p:par>
                              <p:par>
                                <p:cTn id="20" presetID="22" presetClass="entr" presetSubtype="2" fill="hold"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right)">
                                      <p:cBhvr>
                                        <p:cTn id="22" dur="500"/>
                                        <p:tgtEl>
                                          <p:spTgt spid="15"/>
                                        </p:tgtEl>
                                      </p:cBhvr>
                                    </p:animEffect>
                                  </p:childTnLst>
                                </p:cTn>
                              </p:par>
                              <p:par>
                                <p:cTn id="23" presetID="2" presetClass="entr" presetSubtype="1" decel="100000" fill="hold" nodeType="withEffect">
                                  <p:stCondLst>
                                    <p:cond delay="10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par>
                                <p:cTn id="27" presetID="8" presetClass="emph" presetSubtype="0" repeatCount="indefinite" fill="hold" nodeType="withEffect">
                                  <p:stCondLst>
                                    <p:cond delay="1000"/>
                                  </p:stCondLst>
                                  <p:childTnLst>
                                    <p:animRot by="-108000000">
                                      <p:cBhvr>
                                        <p:cTn id="28" dur="7000" fill="hold"/>
                                        <p:tgtEl>
                                          <p:spTgt spid="8"/>
                                        </p:tgtEl>
                                        <p:attrNameLst>
                                          <p:attrName>r</p:attrName>
                                        </p:attrNameLst>
                                      </p:cBhvr>
                                    </p:animRot>
                                  </p:childTnLst>
                                </p:cTn>
                              </p:par>
                              <p:par>
                                <p:cTn id="29" presetID="22" presetClass="entr" presetSubtype="8" fill="hold" nodeType="withEffect">
                                  <p:stCondLst>
                                    <p:cond delay="150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 presetClass="entr" presetSubtype="1" decel="100000" fill="hold" nodeType="withEffect">
                                  <p:stCondLst>
                                    <p:cond delay="15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8" presetClass="emph" presetSubtype="0" repeatCount="indefinite" fill="hold" nodeType="withEffect">
                                  <p:stCondLst>
                                    <p:cond delay="1500"/>
                                  </p:stCondLst>
                                  <p:childTnLst>
                                    <p:animRot by="86400000">
                                      <p:cBhvr>
                                        <p:cTn id="37" dur="6500" fill="hold"/>
                                        <p:tgtEl>
                                          <p:spTgt spid="11"/>
                                        </p:tgtEl>
                                        <p:attrNameLst>
                                          <p:attrName>r</p:attrName>
                                        </p:attrNameLst>
                                      </p:cBhvr>
                                    </p:animRot>
                                  </p:childTnLst>
                                </p:cTn>
                              </p:par>
                              <p:par>
                                <p:cTn id="38" presetID="22" presetClass="entr" presetSubtype="8" fill="hold" nodeType="withEffect">
                                  <p:stCondLst>
                                    <p:cond delay="200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9566D51-ABD2-43DD-8570-6690DBCF203E}"/>
              </a:ext>
            </a:extLst>
          </p:cNvPr>
          <p:cNvGrpSpPr/>
          <p:nvPr/>
        </p:nvGrpSpPr>
        <p:grpSpPr>
          <a:xfrm>
            <a:off x="-1319043" y="-1857835"/>
            <a:ext cx="4071239" cy="5012813"/>
            <a:chOff x="-1301851" y="-1938792"/>
            <a:chExt cx="4071239" cy="5012813"/>
          </a:xfrm>
        </p:grpSpPr>
        <p:sp>
          <p:nvSpPr>
            <p:cNvPr id="4" name="任意多边形: 形状 3">
              <a:extLst>
                <a:ext uri="{FF2B5EF4-FFF2-40B4-BE49-F238E27FC236}">
                  <a16:creationId xmlns:a16="http://schemas.microsoft.com/office/drawing/2014/main" xmlns="" id="{97DA95F3-2605-4BAA-911E-66EC54A4F3F6}"/>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任意多边形: 形状 4">
              <a:extLst>
                <a:ext uri="{FF2B5EF4-FFF2-40B4-BE49-F238E27FC236}">
                  <a16:creationId xmlns:a16="http://schemas.microsoft.com/office/drawing/2014/main" xmlns="" id="{41435E8B-7158-49A3-9684-99460376ECA6}"/>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椭圆 6">
              <a:extLst>
                <a:ext uri="{FF2B5EF4-FFF2-40B4-BE49-F238E27FC236}">
                  <a16:creationId xmlns:a16="http://schemas.microsoft.com/office/drawing/2014/main" xmlns="" id="{37DE3B4B-7219-4B71-B38B-3D491BC008D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椭圆 7">
              <a:extLst>
                <a:ext uri="{FF2B5EF4-FFF2-40B4-BE49-F238E27FC236}">
                  <a16:creationId xmlns:a16="http://schemas.microsoft.com/office/drawing/2014/main" xmlns="" id="{C7FB4F8B-D016-4408-AEAB-5BDDCCF2539F}"/>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5" name="组合 34">
              <a:extLst>
                <a:ext uri="{FF2B5EF4-FFF2-40B4-BE49-F238E27FC236}">
                  <a16:creationId xmlns:a16="http://schemas.microsoft.com/office/drawing/2014/main" xmlns="" id="{0EC9EBCA-C816-4672-B8D7-8C4AEFE1D707}"/>
                </a:ext>
              </a:extLst>
            </p:cNvPr>
            <p:cNvGrpSpPr/>
            <p:nvPr/>
          </p:nvGrpSpPr>
          <p:grpSpPr>
            <a:xfrm>
              <a:off x="1196044" y="-225818"/>
              <a:ext cx="771620" cy="717994"/>
              <a:chOff x="5421698" y="2576697"/>
              <a:chExt cx="2081399" cy="1936747"/>
            </a:xfrm>
            <a:solidFill>
              <a:srgbClr val="D99895"/>
            </a:solidFill>
          </p:grpSpPr>
          <p:sp>
            <p:nvSpPr>
              <p:cNvPr id="12" name="椭圆 11">
                <a:extLst>
                  <a:ext uri="{FF2B5EF4-FFF2-40B4-BE49-F238E27FC236}">
                    <a16:creationId xmlns:a16="http://schemas.microsoft.com/office/drawing/2014/main" xmlns="" id="{B6AED5CD-BC38-4D75-9FDF-90041607D1A1}"/>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椭圆 18">
                <a:extLst>
                  <a:ext uri="{FF2B5EF4-FFF2-40B4-BE49-F238E27FC236}">
                    <a16:creationId xmlns:a16="http://schemas.microsoft.com/office/drawing/2014/main" xmlns="" id="{AAA93382-EF4D-4A73-B9C8-58C28EF694A9}"/>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椭圆 19">
                <a:extLst>
                  <a:ext uri="{FF2B5EF4-FFF2-40B4-BE49-F238E27FC236}">
                    <a16:creationId xmlns:a16="http://schemas.microsoft.com/office/drawing/2014/main" xmlns="" id="{6409D21C-87B5-4E80-AC25-C80C720B4F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1" name="椭圆 20">
                <a:extLst>
                  <a:ext uri="{FF2B5EF4-FFF2-40B4-BE49-F238E27FC236}">
                    <a16:creationId xmlns:a16="http://schemas.microsoft.com/office/drawing/2014/main" xmlns="" id="{57F4DBE4-8035-45C1-8D11-A4DCEC3857C7}"/>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椭圆 21">
                <a:extLst>
                  <a:ext uri="{FF2B5EF4-FFF2-40B4-BE49-F238E27FC236}">
                    <a16:creationId xmlns:a16="http://schemas.microsoft.com/office/drawing/2014/main" xmlns="" id="{D7241907-FC59-40E8-9AE5-DD5A1E29D5C7}"/>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91477FFF-0A13-44CB-BD5B-34F101825F4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椭圆 23">
                <a:extLst>
                  <a:ext uri="{FF2B5EF4-FFF2-40B4-BE49-F238E27FC236}">
                    <a16:creationId xmlns:a16="http://schemas.microsoft.com/office/drawing/2014/main" xmlns="" id="{57B38BA8-E7A7-4DEE-BC0D-77881F1F5506}"/>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椭圆 24">
                <a:extLst>
                  <a:ext uri="{FF2B5EF4-FFF2-40B4-BE49-F238E27FC236}">
                    <a16:creationId xmlns:a16="http://schemas.microsoft.com/office/drawing/2014/main" xmlns="" id="{D08786F2-00BC-4371-BECB-5B2070F56B34}"/>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椭圆 25">
                <a:extLst>
                  <a:ext uri="{FF2B5EF4-FFF2-40B4-BE49-F238E27FC236}">
                    <a16:creationId xmlns:a16="http://schemas.microsoft.com/office/drawing/2014/main" xmlns="" id="{2102B418-5175-4A22-A7F5-24965BE44212}"/>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椭圆 26">
                <a:extLst>
                  <a:ext uri="{FF2B5EF4-FFF2-40B4-BE49-F238E27FC236}">
                    <a16:creationId xmlns:a16="http://schemas.microsoft.com/office/drawing/2014/main" xmlns="" id="{1D87159F-BCD6-45AC-86FF-23BB01643AF2}"/>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椭圆 27">
                <a:extLst>
                  <a:ext uri="{FF2B5EF4-FFF2-40B4-BE49-F238E27FC236}">
                    <a16:creationId xmlns:a16="http://schemas.microsoft.com/office/drawing/2014/main" xmlns="" id="{0885BF8B-8A93-446B-B256-B741D139F8E4}"/>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椭圆 28">
                <a:extLst>
                  <a:ext uri="{FF2B5EF4-FFF2-40B4-BE49-F238E27FC236}">
                    <a16:creationId xmlns:a16="http://schemas.microsoft.com/office/drawing/2014/main" xmlns="" id="{A4C428D8-AA37-4EA0-9A89-F8978ABE1765}"/>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椭圆 29">
                <a:extLst>
                  <a:ext uri="{FF2B5EF4-FFF2-40B4-BE49-F238E27FC236}">
                    <a16:creationId xmlns:a16="http://schemas.microsoft.com/office/drawing/2014/main" xmlns="" id="{87287855-B065-4053-8836-0E54AF27F471}"/>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椭圆 30">
                <a:extLst>
                  <a:ext uri="{FF2B5EF4-FFF2-40B4-BE49-F238E27FC236}">
                    <a16:creationId xmlns:a16="http://schemas.microsoft.com/office/drawing/2014/main" xmlns="" id="{2CAFA86B-E7F2-43AE-B784-0528B56C9117}"/>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2" name="椭圆 31">
                <a:extLst>
                  <a:ext uri="{FF2B5EF4-FFF2-40B4-BE49-F238E27FC236}">
                    <a16:creationId xmlns:a16="http://schemas.microsoft.com/office/drawing/2014/main" xmlns="" id="{53DDC6AC-49AF-4FA9-B028-5E25FB82E5DA}"/>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3" name="椭圆 32">
                <a:extLst>
                  <a:ext uri="{FF2B5EF4-FFF2-40B4-BE49-F238E27FC236}">
                    <a16:creationId xmlns:a16="http://schemas.microsoft.com/office/drawing/2014/main" xmlns="" id="{A8B3231A-CDEA-446D-AD6B-A52E34F9F77F}"/>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椭圆 33">
                <a:extLst>
                  <a:ext uri="{FF2B5EF4-FFF2-40B4-BE49-F238E27FC236}">
                    <a16:creationId xmlns:a16="http://schemas.microsoft.com/office/drawing/2014/main" xmlns="" id="{04C84DA1-128B-4C2F-A27A-2C78EEDE1116}"/>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36" name="组合 35">
              <a:extLst>
                <a:ext uri="{FF2B5EF4-FFF2-40B4-BE49-F238E27FC236}">
                  <a16:creationId xmlns:a16="http://schemas.microsoft.com/office/drawing/2014/main" xmlns="" id="{AE27EB34-B613-4D08-9065-E72C4DC98A3A}"/>
                </a:ext>
              </a:extLst>
            </p:cNvPr>
            <p:cNvGrpSpPr/>
            <p:nvPr/>
          </p:nvGrpSpPr>
          <p:grpSpPr>
            <a:xfrm>
              <a:off x="-304463" y="2356027"/>
              <a:ext cx="771620" cy="717994"/>
              <a:chOff x="5421698" y="2576697"/>
              <a:chExt cx="2081399" cy="1936747"/>
            </a:xfrm>
            <a:solidFill>
              <a:srgbClr val="416E83"/>
            </a:solidFill>
          </p:grpSpPr>
          <p:sp>
            <p:nvSpPr>
              <p:cNvPr id="37" name="椭圆 36">
                <a:extLst>
                  <a:ext uri="{FF2B5EF4-FFF2-40B4-BE49-F238E27FC236}">
                    <a16:creationId xmlns:a16="http://schemas.microsoft.com/office/drawing/2014/main" xmlns="" id="{B566CBBB-5763-47E6-9E88-5D1AF93A36F2}"/>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8" name="椭圆 37">
                <a:extLst>
                  <a:ext uri="{FF2B5EF4-FFF2-40B4-BE49-F238E27FC236}">
                    <a16:creationId xmlns:a16="http://schemas.microsoft.com/office/drawing/2014/main" xmlns="" id="{92CF12AE-E2D4-47EA-938D-3FFF232D200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9" name="椭圆 38">
                <a:extLst>
                  <a:ext uri="{FF2B5EF4-FFF2-40B4-BE49-F238E27FC236}">
                    <a16:creationId xmlns:a16="http://schemas.microsoft.com/office/drawing/2014/main" xmlns="" id="{B0AC9DBB-6E75-4DED-98A9-F63D8677AB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椭圆 39">
                <a:extLst>
                  <a:ext uri="{FF2B5EF4-FFF2-40B4-BE49-F238E27FC236}">
                    <a16:creationId xmlns:a16="http://schemas.microsoft.com/office/drawing/2014/main" xmlns="" id="{F614769F-C6A1-46A4-868E-4A91E3C9535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椭圆 40">
                <a:extLst>
                  <a:ext uri="{FF2B5EF4-FFF2-40B4-BE49-F238E27FC236}">
                    <a16:creationId xmlns:a16="http://schemas.microsoft.com/office/drawing/2014/main" xmlns="" id="{C3A00CB8-B5E9-4248-9B03-EB4A1E229155}"/>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2" name="椭圆 41">
                <a:extLst>
                  <a:ext uri="{FF2B5EF4-FFF2-40B4-BE49-F238E27FC236}">
                    <a16:creationId xmlns:a16="http://schemas.microsoft.com/office/drawing/2014/main" xmlns="" id="{B199A3B2-2AB2-4B55-B65D-8E8F3C00EF5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椭圆 42">
                <a:extLst>
                  <a:ext uri="{FF2B5EF4-FFF2-40B4-BE49-F238E27FC236}">
                    <a16:creationId xmlns:a16="http://schemas.microsoft.com/office/drawing/2014/main" xmlns="" id="{9166E560-76DF-4360-9C3B-ACB10C528144}"/>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椭圆 43">
                <a:extLst>
                  <a:ext uri="{FF2B5EF4-FFF2-40B4-BE49-F238E27FC236}">
                    <a16:creationId xmlns:a16="http://schemas.microsoft.com/office/drawing/2014/main" xmlns="" id="{8A20C84D-29E5-460F-A1AA-E37E6D48E4E1}"/>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5" name="椭圆 44">
                <a:extLst>
                  <a:ext uri="{FF2B5EF4-FFF2-40B4-BE49-F238E27FC236}">
                    <a16:creationId xmlns:a16="http://schemas.microsoft.com/office/drawing/2014/main" xmlns="" id="{230F559A-1BDB-4C56-9ABC-D09205D0CCCC}"/>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椭圆 45">
                <a:extLst>
                  <a:ext uri="{FF2B5EF4-FFF2-40B4-BE49-F238E27FC236}">
                    <a16:creationId xmlns:a16="http://schemas.microsoft.com/office/drawing/2014/main" xmlns="" id="{B4D211DE-EC48-404F-AF4D-4B7EE55AB8A0}"/>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椭圆 46">
                <a:extLst>
                  <a:ext uri="{FF2B5EF4-FFF2-40B4-BE49-F238E27FC236}">
                    <a16:creationId xmlns:a16="http://schemas.microsoft.com/office/drawing/2014/main" xmlns="" id="{7B7A3AF2-92D4-405C-BA5C-C673B79966CF}"/>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椭圆 47">
                <a:extLst>
                  <a:ext uri="{FF2B5EF4-FFF2-40B4-BE49-F238E27FC236}">
                    <a16:creationId xmlns:a16="http://schemas.microsoft.com/office/drawing/2014/main" xmlns="" id="{A7E9C86C-52BE-47A8-AB15-2177840D4B12}"/>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9" name="椭圆 48">
                <a:extLst>
                  <a:ext uri="{FF2B5EF4-FFF2-40B4-BE49-F238E27FC236}">
                    <a16:creationId xmlns:a16="http://schemas.microsoft.com/office/drawing/2014/main" xmlns="" id="{18BBBE5A-5FFE-45D3-9E14-F883ECD3E5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0" name="椭圆 49">
                <a:extLst>
                  <a:ext uri="{FF2B5EF4-FFF2-40B4-BE49-F238E27FC236}">
                    <a16:creationId xmlns:a16="http://schemas.microsoft.com/office/drawing/2014/main" xmlns="" id="{3F168972-9BF4-4512-BFDA-AB1D0C0CAB36}"/>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1" name="椭圆 50">
                <a:extLst>
                  <a:ext uri="{FF2B5EF4-FFF2-40B4-BE49-F238E27FC236}">
                    <a16:creationId xmlns:a16="http://schemas.microsoft.com/office/drawing/2014/main" xmlns="" id="{F0A641C1-B2FF-4E11-BDFE-36FB6C1A8060}"/>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2" name="椭圆 51">
                <a:extLst>
                  <a:ext uri="{FF2B5EF4-FFF2-40B4-BE49-F238E27FC236}">
                    <a16:creationId xmlns:a16="http://schemas.microsoft.com/office/drawing/2014/main" xmlns="" id="{4553B52F-CCDD-4E9C-B03A-817E4195FC94}"/>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3" name="椭圆 52">
                <a:extLst>
                  <a:ext uri="{FF2B5EF4-FFF2-40B4-BE49-F238E27FC236}">
                    <a16:creationId xmlns:a16="http://schemas.microsoft.com/office/drawing/2014/main" xmlns="" id="{76FA20C9-896E-4F93-B494-0BCC4F57604F}"/>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grpSp>
        <p:nvGrpSpPr>
          <p:cNvPr id="77" name="组合 76">
            <a:extLst>
              <a:ext uri="{FF2B5EF4-FFF2-40B4-BE49-F238E27FC236}">
                <a16:creationId xmlns:a16="http://schemas.microsoft.com/office/drawing/2014/main" xmlns="" id="{DCC1C609-FE99-42BD-8A8E-369C6F86EB47}"/>
              </a:ext>
            </a:extLst>
          </p:cNvPr>
          <p:cNvGrpSpPr/>
          <p:nvPr/>
        </p:nvGrpSpPr>
        <p:grpSpPr>
          <a:xfrm rot="10800000">
            <a:off x="9439805" y="3703023"/>
            <a:ext cx="4071239" cy="5012813"/>
            <a:chOff x="-1301851" y="-1938792"/>
            <a:chExt cx="4071239" cy="5012813"/>
          </a:xfrm>
        </p:grpSpPr>
        <p:sp>
          <p:nvSpPr>
            <p:cNvPr id="78" name="任意多边形: 形状 77">
              <a:extLst>
                <a:ext uri="{FF2B5EF4-FFF2-40B4-BE49-F238E27FC236}">
                  <a16:creationId xmlns:a16="http://schemas.microsoft.com/office/drawing/2014/main" xmlns="" id="{A9E8F7B2-19FC-466D-890A-F0D399679CF3}"/>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9" name="任意多边形: 形状 78">
              <a:extLst>
                <a:ext uri="{FF2B5EF4-FFF2-40B4-BE49-F238E27FC236}">
                  <a16:creationId xmlns:a16="http://schemas.microsoft.com/office/drawing/2014/main" xmlns="" id="{CCEA4FBA-3A6B-40A0-92AD-D2F55B03BE4F}"/>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0" name="椭圆 79">
              <a:extLst>
                <a:ext uri="{FF2B5EF4-FFF2-40B4-BE49-F238E27FC236}">
                  <a16:creationId xmlns:a16="http://schemas.microsoft.com/office/drawing/2014/main" xmlns="" id="{C038E21A-5281-4613-9479-01872479DB0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1" name="椭圆 80">
              <a:extLst>
                <a:ext uri="{FF2B5EF4-FFF2-40B4-BE49-F238E27FC236}">
                  <a16:creationId xmlns:a16="http://schemas.microsoft.com/office/drawing/2014/main" xmlns="" id="{9C6F4E0B-166D-42D6-9986-02607AB8A002}"/>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82" name="组合 81">
              <a:extLst>
                <a:ext uri="{FF2B5EF4-FFF2-40B4-BE49-F238E27FC236}">
                  <a16:creationId xmlns:a16="http://schemas.microsoft.com/office/drawing/2014/main" xmlns="" id="{4450681E-DD23-4119-9631-AF38A622AD5D}"/>
                </a:ext>
              </a:extLst>
            </p:cNvPr>
            <p:cNvGrpSpPr/>
            <p:nvPr/>
          </p:nvGrpSpPr>
          <p:grpSpPr>
            <a:xfrm>
              <a:off x="1196044" y="-225818"/>
              <a:ext cx="771620" cy="717994"/>
              <a:chOff x="5421698" y="2576697"/>
              <a:chExt cx="2081399" cy="1936747"/>
            </a:xfrm>
            <a:solidFill>
              <a:srgbClr val="D99895"/>
            </a:solidFill>
          </p:grpSpPr>
          <p:sp>
            <p:nvSpPr>
              <p:cNvPr id="101" name="椭圆 100">
                <a:extLst>
                  <a:ext uri="{FF2B5EF4-FFF2-40B4-BE49-F238E27FC236}">
                    <a16:creationId xmlns:a16="http://schemas.microsoft.com/office/drawing/2014/main" xmlns="" id="{645D8D5B-2072-4518-B332-CB9FC7F9E19C}"/>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2" name="椭圆 101">
                <a:extLst>
                  <a:ext uri="{FF2B5EF4-FFF2-40B4-BE49-F238E27FC236}">
                    <a16:creationId xmlns:a16="http://schemas.microsoft.com/office/drawing/2014/main" xmlns="" id="{AB16DB17-59E2-4E4F-A3B3-2E99D3DBF198}"/>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3" name="椭圆 102">
                <a:extLst>
                  <a:ext uri="{FF2B5EF4-FFF2-40B4-BE49-F238E27FC236}">
                    <a16:creationId xmlns:a16="http://schemas.microsoft.com/office/drawing/2014/main" xmlns="" id="{1CE190B2-5A06-489D-B4A4-A5F9FF2333E8}"/>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4" name="椭圆 103">
                <a:extLst>
                  <a:ext uri="{FF2B5EF4-FFF2-40B4-BE49-F238E27FC236}">
                    <a16:creationId xmlns:a16="http://schemas.microsoft.com/office/drawing/2014/main" xmlns="" id="{B6DDA3C6-2B56-4B00-8B0E-CCF100DEBC4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5" name="椭圆 104">
                <a:extLst>
                  <a:ext uri="{FF2B5EF4-FFF2-40B4-BE49-F238E27FC236}">
                    <a16:creationId xmlns:a16="http://schemas.microsoft.com/office/drawing/2014/main" xmlns="" id="{B975C4DA-E38F-4DE4-A67E-6A7B1812863F}"/>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6" name="椭圆 105">
                <a:extLst>
                  <a:ext uri="{FF2B5EF4-FFF2-40B4-BE49-F238E27FC236}">
                    <a16:creationId xmlns:a16="http://schemas.microsoft.com/office/drawing/2014/main" xmlns="" id="{3EC93247-499F-4677-B355-1F8EC87AA5CA}"/>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7" name="椭圆 106">
                <a:extLst>
                  <a:ext uri="{FF2B5EF4-FFF2-40B4-BE49-F238E27FC236}">
                    <a16:creationId xmlns:a16="http://schemas.microsoft.com/office/drawing/2014/main" xmlns="" id="{6F0469EB-9DE3-4CF8-BF77-B15BF09BB939}"/>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8" name="椭圆 107">
                <a:extLst>
                  <a:ext uri="{FF2B5EF4-FFF2-40B4-BE49-F238E27FC236}">
                    <a16:creationId xmlns:a16="http://schemas.microsoft.com/office/drawing/2014/main" xmlns="" id="{EEFC21FA-A0CB-496F-B521-3EA666AFDFEE}"/>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9" name="椭圆 108">
                <a:extLst>
                  <a:ext uri="{FF2B5EF4-FFF2-40B4-BE49-F238E27FC236}">
                    <a16:creationId xmlns:a16="http://schemas.microsoft.com/office/drawing/2014/main" xmlns="" id="{1C047F6B-1CD7-4CF5-801C-BC09B0FD089B}"/>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0" name="椭圆 109">
                <a:extLst>
                  <a:ext uri="{FF2B5EF4-FFF2-40B4-BE49-F238E27FC236}">
                    <a16:creationId xmlns:a16="http://schemas.microsoft.com/office/drawing/2014/main" xmlns="" id="{A70E5137-9A51-4518-97A4-ABA98B59100D}"/>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1" name="椭圆 110">
                <a:extLst>
                  <a:ext uri="{FF2B5EF4-FFF2-40B4-BE49-F238E27FC236}">
                    <a16:creationId xmlns:a16="http://schemas.microsoft.com/office/drawing/2014/main" xmlns="" id="{48AC304A-3AF1-4549-A8CF-D08C7CC34438}"/>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2" name="椭圆 111">
                <a:extLst>
                  <a:ext uri="{FF2B5EF4-FFF2-40B4-BE49-F238E27FC236}">
                    <a16:creationId xmlns:a16="http://schemas.microsoft.com/office/drawing/2014/main" xmlns="" id="{64977324-7617-4958-AED8-BE172F880DB7}"/>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3" name="椭圆 112">
                <a:extLst>
                  <a:ext uri="{FF2B5EF4-FFF2-40B4-BE49-F238E27FC236}">
                    <a16:creationId xmlns:a16="http://schemas.microsoft.com/office/drawing/2014/main" xmlns="" id="{1C790E53-E730-4556-9C86-D508D2745710}"/>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4" name="椭圆 113">
                <a:extLst>
                  <a:ext uri="{FF2B5EF4-FFF2-40B4-BE49-F238E27FC236}">
                    <a16:creationId xmlns:a16="http://schemas.microsoft.com/office/drawing/2014/main" xmlns="" id="{23AD566C-6FFD-4809-B60E-80A32AA9A060}"/>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5" name="椭圆 114">
                <a:extLst>
                  <a:ext uri="{FF2B5EF4-FFF2-40B4-BE49-F238E27FC236}">
                    <a16:creationId xmlns:a16="http://schemas.microsoft.com/office/drawing/2014/main" xmlns="" id="{5C4ED034-A43A-4A99-950E-04FFF5F25F82}"/>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6" name="椭圆 115">
                <a:extLst>
                  <a:ext uri="{FF2B5EF4-FFF2-40B4-BE49-F238E27FC236}">
                    <a16:creationId xmlns:a16="http://schemas.microsoft.com/office/drawing/2014/main" xmlns="" id="{3A6B40B8-4E9D-4759-B5C6-9B356FD4A3C6}"/>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7" name="椭圆 116">
                <a:extLst>
                  <a:ext uri="{FF2B5EF4-FFF2-40B4-BE49-F238E27FC236}">
                    <a16:creationId xmlns:a16="http://schemas.microsoft.com/office/drawing/2014/main" xmlns="" id="{8FB4F9E1-97C4-44C4-B906-130565CA2748}"/>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83" name="组合 82">
              <a:extLst>
                <a:ext uri="{FF2B5EF4-FFF2-40B4-BE49-F238E27FC236}">
                  <a16:creationId xmlns:a16="http://schemas.microsoft.com/office/drawing/2014/main" xmlns="" id="{EEE463F3-7FED-4912-837F-DA4479834A0F}"/>
                </a:ext>
              </a:extLst>
            </p:cNvPr>
            <p:cNvGrpSpPr/>
            <p:nvPr/>
          </p:nvGrpSpPr>
          <p:grpSpPr>
            <a:xfrm>
              <a:off x="-304463" y="2356027"/>
              <a:ext cx="771620" cy="717994"/>
              <a:chOff x="5421698" y="2576697"/>
              <a:chExt cx="2081399" cy="1936747"/>
            </a:xfrm>
            <a:solidFill>
              <a:srgbClr val="416E83"/>
            </a:solidFill>
          </p:grpSpPr>
          <p:sp>
            <p:nvSpPr>
              <p:cNvPr id="84" name="椭圆 83">
                <a:extLst>
                  <a:ext uri="{FF2B5EF4-FFF2-40B4-BE49-F238E27FC236}">
                    <a16:creationId xmlns:a16="http://schemas.microsoft.com/office/drawing/2014/main" xmlns="" id="{2A111B9D-2039-49CB-84E3-D456541F65DB}"/>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5" name="椭圆 84">
                <a:extLst>
                  <a:ext uri="{FF2B5EF4-FFF2-40B4-BE49-F238E27FC236}">
                    <a16:creationId xmlns:a16="http://schemas.microsoft.com/office/drawing/2014/main" xmlns="" id="{3FBA2EF8-3D69-47E2-A5F7-1130C257A81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6" name="椭圆 85">
                <a:extLst>
                  <a:ext uri="{FF2B5EF4-FFF2-40B4-BE49-F238E27FC236}">
                    <a16:creationId xmlns:a16="http://schemas.microsoft.com/office/drawing/2014/main" xmlns="" id="{2555B9F2-58C9-4045-B0B8-D7F2E2CDB80C}"/>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7" name="椭圆 86">
                <a:extLst>
                  <a:ext uri="{FF2B5EF4-FFF2-40B4-BE49-F238E27FC236}">
                    <a16:creationId xmlns:a16="http://schemas.microsoft.com/office/drawing/2014/main" xmlns="" id="{F5B96188-20B2-47D0-8A77-14528BDD5333}"/>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8" name="椭圆 87">
                <a:extLst>
                  <a:ext uri="{FF2B5EF4-FFF2-40B4-BE49-F238E27FC236}">
                    <a16:creationId xmlns:a16="http://schemas.microsoft.com/office/drawing/2014/main" xmlns="" id="{C3F96EEF-A054-4006-B0D0-ABA74C1BFA3C}"/>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9" name="椭圆 88">
                <a:extLst>
                  <a:ext uri="{FF2B5EF4-FFF2-40B4-BE49-F238E27FC236}">
                    <a16:creationId xmlns:a16="http://schemas.microsoft.com/office/drawing/2014/main" xmlns="" id="{6F686A64-425B-426B-A2E3-532B5197FA56}"/>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0" name="椭圆 89">
                <a:extLst>
                  <a:ext uri="{FF2B5EF4-FFF2-40B4-BE49-F238E27FC236}">
                    <a16:creationId xmlns:a16="http://schemas.microsoft.com/office/drawing/2014/main" xmlns="" id="{A18AF628-0614-4568-A675-98E603CA77E5}"/>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1" name="椭圆 90">
                <a:extLst>
                  <a:ext uri="{FF2B5EF4-FFF2-40B4-BE49-F238E27FC236}">
                    <a16:creationId xmlns:a16="http://schemas.microsoft.com/office/drawing/2014/main" xmlns="" id="{E7FD4C48-6207-4E99-BD9D-9832A62934F2}"/>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2" name="椭圆 91">
                <a:extLst>
                  <a:ext uri="{FF2B5EF4-FFF2-40B4-BE49-F238E27FC236}">
                    <a16:creationId xmlns:a16="http://schemas.microsoft.com/office/drawing/2014/main" xmlns="" id="{67EC37AD-9C5B-4B6F-A65A-D6A740468D65}"/>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3" name="椭圆 92">
                <a:extLst>
                  <a:ext uri="{FF2B5EF4-FFF2-40B4-BE49-F238E27FC236}">
                    <a16:creationId xmlns:a16="http://schemas.microsoft.com/office/drawing/2014/main" xmlns="" id="{D22E0034-B710-4281-9C65-5F6DD978C797}"/>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4" name="椭圆 93">
                <a:extLst>
                  <a:ext uri="{FF2B5EF4-FFF2-40B4-BE49-F238E27FC236}">
                    <a16:creationId xmlns:a16="http://schemas.microsoft.com/office/drawing/2014/main" xmlns="" id="{F9C2DB3E-C5A3-4ADE-BB9C-DA7177EE498E}"/>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5" name="椭圆 94">
                <a:extLst>
                  <a:ext uri="{FF2B5EF4-FFF2-40B4-BE49-F238E27FC236}">
                    <a16:creationId xmlns:a16="http://schemas.microsoft.com/office/drawing/2014/main" xmlns="" id="{4DEA4BD3-2211-47CC-BF5E-425E10781388}"/>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6" name="椭圆 95">
                <a:extLst>
                  <a:ext uri="{FF2B5EF4-FFF2-40B4-BE49-F238E27FC236}">
                    <a16:creationId xmlns:a16="http://schemas.microsoft.com/office/drawing/2014/main" xmlns="" id="{FF77EC07-F6D3-4E76-83D1-EED0808061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7" name="椭圆 96">
                <a:extLst>
                  <a:ext uri="{FF2B5EF4-FFF2-40B4-BE49-F238E27FC236}">
                    <a16:creationId xmlns:a16="http://schemas.microsoft.com/office/drawing/2014/main" xmlns="" id="{98C1AF33-DDE0-4E19-9897-0E0F3F99F28F}"/>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8" name="椭圆 97">
                <a:extLst>
                  <a:ext uri="{FF2B5EF4-FFF2-40B4-BE49-F238E27FC236}">
                    <a16:creationId xmlns:a16="http://schemas.microsoft.com/office/drawing/2014/main" xmlns="" id="{3AA0CEE1-493B-465F-9B2A-FEA4A1BF7E8D}"/>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9" name="椭圆 98">
                <a:extLst>
                  <a:ext uri="{FF2B5EF4-FFF2-40B4-BE49-F238E27FC236}">
                    <a16:creationId xmlns:a16="http://schemas.microsoft.com/office/drawing/2014/main" xmlns="" id="{6F978DDE-C97B-434A-B233-7E9AA1135F13}"/>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0" name="椭圆 99">
                <a:extLst>
                  <a:ext uri="{FF2B5EF4-FFF2-40B4-BE49-F238E27FC236}">
                    <a16:creationId xmlns:a16="http://schemas.microsoft.com/office/drawing/2014/main" xmlns="" id="{51BFF8D8-0D25-46F8-A6F9-0C56B0DB0E5D}"/>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文本框 5">
            <a:extLst>
              <a:ext uri="{FF2B5EF4-FFF2-40B4-BE49-F238E27FC236}">
                <a16:creationId xmlns:a16="http://schemas.microsoft.com/office/drawing/2014/main" xmlns="" id="{2E975D0C-75D9-45C2-849A-9E1F4FEAC136}"/>
              </a:ext>
            </a:extLst>
          </p:cNvPr>
          <p:cNvSpPr txBox="1"/>
          <p:nvPr/>
        </p:nvSpPr>
        <p:spPr>
          <a:xfrm>
            <a:off x="5291935" y="712297"/>
            <a:ext cx="1608133"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目录</a:t>
            </a:r>
          </a:p>
        </p:txBody>
      </p:sp>
      <p:sp>
        <p:nvSpPr>
          <p:cNvPr id="9" name="文本框 8">
            <a:extLst>
              <a:ext uri="{FF2B5EF4-FFF2-40B4-BE49-F238E27FC236}">
                <a16:creationId xmlns:a16="http://schemas.microsoft.com/office/drawing/2014/main" xmlns="" id="{62DDC396-3C25-4965-B9CF-9FDC73AB2568}"/>
              </a:ext>
            </a:extLst>
          </p:cNvPr>
          <p:cNvSpPr txBox="1"/>
          <p:nvPr/>
        </p:nvSpPr>
        <p:spPr>
          <a:xfrm>
            <a:off x="5316214" y="1548135"/>
            <a:ext cx="1559572"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200" b="1" dirty="0">
                <a:solidFill>
                  <a:srgbClr val="D99895"/>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CONTENTS</a:t>
            </a:r>
            <a:endParaRPr kumimoji="0" lang="zh-CN" altLang="en-US" sz="1200" b="1" i="0" u="none" strike="noStrike" kern="1200" cap="none" spc="0" normalizeH="0" baseline="0" noProof="0" dirty="0">
              <a:ln>
                <a:noFill/>
              </a:ln>
              <a:solidFill>
                <a:srgbClr val="D99895"/>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椭圆 2">
            <a:extLst>
              <a:ext uri="{FF2B5EF4-FFF2-40B4-BE49-F238E27FC236}">
                <a16:creationId xmlns:a16="http://schemas.microsoft.com/office/drawing/2014/main" xmlns="" id="{6EF47C17-D276-413C-88D8-9482DD0187D0}"/>
              </a:ext>
            </a:extLst>
          </p:cNvPr>
          <p:cNvSpPr/>
          <p:nvPr/>
        </p:nvSpPr>
        <p:spPr>
          <a:xfrm>
            <a:off x="2471766" y="2615905"/>
            <a:ext cx="723266" cy="723266"/>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01</a:t>
            </a:r>
            <a:endParaRPr kumimoji="0" lang="zh-CN" altLang="en-US" sz="20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 name="椭圆 10">
            <a:extLst>
              <a:ext uri="{FF2B5EF4-FFF2-40B4-BE49-F238E27FC236}">
                <a16:creationId xmlns:a16="http://schemas.microsoft.com/office/drawing/2014/main" xmlns="" id="{39957184-2010-475E-98C7-11771B59B726}"/>
              </a:ext>
            </a:extLst>
          </p:cNvPr>
          <p:cNvSpPr/>
          <p:nvPr/>
        </p:nvSpPr>
        <p:spPr>
          <a:xfrm>
            <a:off x="6981088" y="2615905"/>
            <a:ext cx="723266" cy="723266"/>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02</a:t>
            </a:r>
            <a:endParaRPr kumimoji="0" lang="zh-CN" altLang="en-US" sz="20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7" name="椭圆 16">
            <a:extLst>
              <a:ext uri="{FF2B5EF4-FFF2-40B4-BE49-F238E27FC236}">
                <a16:creationId xmlns:a16="http://schemas.microsoft.com/office/drawing/2014/main" xmlns="" id="{DCD9A5F8-CCE2-4DCD-8CCC-C7ABC512946B}"/>
              </a:ext>
            </a:extLst>
          </p:cNvPr>
          <p:cNvSpPr/>
          <p:nvPr/>
        </p:nvSpPr>
        <p:spPr>
          <a:xfrm>
            <a:off x="2471766" y="4175197"/>
            <a:ext cx="723266" cy="723266"/>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03</a:t>
            </a:r>
            <a:endParaRPr kumimoji="0" lang="zh-CN" altLang="en-US" sz="20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8" name="椭圆 17">
            <a:extLst>
              <a:ext uri="{FF2B5EF4-FFF2-40B4-BE49-F238E27FC236}">
                <a16:creationId xmlns:a16="http://schemas.microsoft.com/office/drawing/2014/main" xmlns="" id="{3C250ECE-B820-4BFD-B749-72797F8A25BF}"/>
              </a:ext>
            </a:extLst>
          </p:cNvPr>
          <p:cNvSpPr/>
          <p:nvPr/>
        </p:nvSpPr>
        <p:spPr>
          <a:xfrm>
            <a:off x="6981088" y="4175197"/>
            <a:ext cx="723266" cy="723266"/>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04</a:t>
            </a:r>
            <a:endParaRPr kumimoji="0" lang="zh-CN" altLang="en-US" sz="20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2" name="文本框 61">
            <a:extLst>
              <a:ext uri="{FF2B5EF4-FFF2-40B4-BE49-F238E27FC236}">
                <a16:creationId xmlns:a16="http://schemas.microsoft.com/office/drawing/2014/main" xmlns="" id="{17E9A3C3-E371-4DF4-A8C9-D60AEAFCF78A}"/>
              </a:ext>
            </a:extLst>
          </p:cNvPr>
          <p:cNvSpPr txBox="1"/>
          <p:nvPr/>
        </p:nvSpPr>
        <p:spPr>
          <a:xfrm>
            <a:off x="3232346" y="2632492"/>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工作内容回顾</a:t>
            </a:r>
          </a:p>
        </p:txBody>
      </p:sp>
      <p:sp>
        <p:nvSpPr>
          <p:cNvPr id="63" name="矩形 62">
            <a:extLst>
              <a:ext uri="{FF2B5EF4-FFF2-40B4-BE49-F238E27FC236}">
                <a16:creationId xmlns:a16="http://schemas.microsoft.com/office/drawing/2014/main" xmlns="" id="{EA3CDB0C-079A-4724-ACB1-C06CE473ED04}"/>
              </a:ext>
            </a:extLst>
          </p:cNvPr>
          <p:cNvSpPr/>
          <p:nvPr/>
        </p:nvSpPr>
        <p:spPr>
          <a:xfrm>
            <a:off x="3263138" y="3045586"/>
            <a:ext cx="2224565"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Review of work content </a:t>
            </a:r>
            <a:endParaRPr kumimoji="0" lang="zh-CN" altLang="en-US"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4" name="文本框 63">
            <a:extLst>
              <a:ext uri="{FF2B5EF4-FFF2-40B4-BE49-F238E27FC236}">
                <a16:creationId xmlns:a16="http://schemas.microsoft.com/office/drawing/2014/main" xmlns="" id="{EEEF0B70-49A7-4D10-980C-CE03ECA366E9}"/>
              </a:ext>
            </a:extLst>
          </p:cNvPr>
          <p:cNvSpPr txBox="1"/>
          <p:nvPr/>
        </p:nvSpPr>
        <p:spPr>
          <a:xfrm>
            <a:off x="7755389" y="2648920"/>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市场数据分析</a:t>
            </a:r>
          </a:p>
        </p:txBody>
      </p:sp>
      <p:sp>
        <p:nvSpPr>
          <p:cNvPr id="65" name="矩形 64">
            <a:extLst>
              <a:ext uri="{FF2B5EF4-FFF2-40B4-BE49-F238E27FC236}">
                <a16:creationId xmlns:a16="http://schemas.microsoft.com/office/drawing/2014/main" xmlns="" id="{380D9874-4D67-4CE9-BF06-22073FBA943C}"/>
              </a:ext>
            </a:extLst>
          </p:cNvPr>
          <p:cNvSpPr/>
          <p:nvPr/>
        </p:nvSpPr>
        <p:spPr>
          <a:xfrm>
            <a:off x="7786181" y="3062014"/>
            <a:ext cx="2224565"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Market data analysis</a:t>
            </a:r>
            <a:endParaRPr kumimoji="0" lang="zh-CN" altLang="en-US"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6" name="文本框 65">
            <a:extLst>
              <a:ext uri="{FF2B5EF4-FFF2-40B4-BE49-F238E27FC236}">
                <a16:creationId xmlns:a16="http://schemas.microsoft.com/office/drawing/2014/main" xmlns="" id="{3AA7D8A3-B516-41B8-B543-93477B27F3E0}"/>
              </a:ext>
            </a:extLst>
          </p:cNvPr>
          <p:cNvSpPr txBox="1"/>
          <p:nvPr/>
        </p:nvSpPr>
        <p:spPr>
          <a:xfrm>
            <a:off x="3232346" y="4191784"/>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工作经验总结</a:t>
            </a:r>
          </a:p>
        </p:txBody>
      </p:sp>
      <p:sp>
        <p:nvSpPr>
          <p:cNvPr id="67" name="矩形 66">
            <a:extLst>
              <a:ext uri="{FF2B5EF4-FFF2-40B4-BE49-F238E27FC236}">
                <a16:creationId xmlns:a16="http://schemas.microsoft.com/office/drawing/2014/main" xmlns="" id="{A75C7590-A2FA-4FB8-A81A-7A749AE1D248}"/>
              </a:ext>
            </a:extLst>
          </p:cNvPr>
          <p:cNvSpPr/>
          <p:nvPr/>
        </p:nvSpPr>
        <p:spPr>
          <a:xfrm>
            <a:off x="3263138" y="4604878"/>
            <a:ext cx="2224565"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Work experience summary</a:t>
            </a:r>
            <a:endParaRPr kumimoji="0" lang="zh-CN" altLang="en-US"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8" name="文本框 67">
            <a:extLst>
              <a:ext uri="{FF2B5EF4-FFF2-40B4-BE49-F238E27FC236}">
                <a16:creationId xmlns:a16="http://schemas.microsoft.com/office/drawing/2014/main" xmlns="" id="{A5ED88EE-E08E-4DE6-8127-14C520FFE465}"/>
              </a:ext>
            </a:extLst>
          </p:cNvPr>
          <p:cNvSpPr txBox="1"/>
          <p:nvPr/>
        </p:nvSpPr>
        <p:spPr>
          <a:xfrm>
            <a:off x="7755389" y="4185173"/>
            <a:ext cx="203132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未来工作计划</a:t>
            </a:r>
          </a:p>
        </p:txBody>
      </p:sp>
      <p:sp>
        <p:nvSpPr>
          <p:cNvPr id="69" name="矩形 68">
            <a:extLst>
              <a:ext uri="{FF2B5EF4-FFF2-40B4-BE49-F238E27FC236}">
                <a16:creationId xmlns:a16="http://schemas.microsoft.com/office/drawing/2014/main" xmlns="" id="{13727AF4-30E7-4FDF-BF5D-304FCA4A1DAF}"/>
              </a:ext>
            </a:extLst>
          </p:cNvPr>
          <p:cNvSpPr/>
          <p:nvPr/>
        </p:nvSpPr>
        <p:spPr>
          <a:xfrm>
            <a:off x="7786181" y="4598267"/>
            <a:ext cx="2224565"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Future work planning</a:t>
            </a:r>
            <a:endParaRPr kumimoji="0" lang="zh-CN" altLang="en-US"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35822605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未来工作计划</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Future work planning</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椭圆 33">
            <a:extLst>
              <a:ext uri="{FF2B5EF4-FFF2-40B4-BE49-F238E27FC236}">
                <a16:creationId xmlns:a16="http://schemas.microsoft.com/office/drawing/2014/main" xmlns="" id="{F0A8695A-E90A-4C4F-8D18-0A0098302AF5}"/>
              </a:ext>
            </a:extLst>
          </p:cNvPr>
          <p:cNvSpPr/>
          <p:nvPr/>
        </p:nvSpPr>
        <p:spPr>
          <a:xfrm>
            <a:off x="3247445" y="2579456"/>
            <a:ext cx="1699087" cy="1699087"/>
          </a:xfrm>
          <a:prstGeom prst="ellipse">
            <a:avLst/>
          </a:prstGeom>
          <a:solidFill>
            <a:srgbClr val="416E83"/>
          </a:solidFill>
          <a:ln w="12700" cap="flat" cmpd="sng" algn="ctr">
            <a:solidFill>
              <a:schemeClr val="bg1">
                <a:lumMod val="7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5" name="Freeform 8">
            <a:extLst>
              <a:ext uri="{FF2B5EF4-FFF2-40B4-BE49-F238E27FC236}">
                <a16:creationId xmlns:a16="http://schemas.microsoft.com/office/drawing/2014/main" xmlns="" id="{D235A590-EC44-47E3-A119-C76BF6FBD00B}"/>
              </a:ext>
            </a:extLst>
          </p:cNvPr>
          <p:cNvSpPr>
            <a:spLocks noEditPoints="1"/>
          </p:cNvSpPr>
          <p:nvPr/>
        </p:nvSpPr>
        <p:spPr bwMode="auto">
          <a:xfrm>
            <a:off x="3882299" y="3176470"/>
            <a:ext cx="429377" cy="433466"/>
          </a:xfrm>
          <a:custGeom>
            <a:avLst/>
            <a:gdLst>
              <a:gd name="T0" fmla="*/ 185 w 210"/>
              <a:gd name="T1" fmla="*/ 212 h 212"/>
              <a:gd name="T2" fmla="*/ 111 w 210"/>
              <a:gd name="T3" fmla="*/ 212 h 212"/>
              <a:gd name="T4" fmla="*/ 111 w 210"/>
              <a:gd name="T5" fmla="*/ 168 h 212"/>
              <a:gd name="T6" fmla="*/ 99 w 210"/>
              <a:gd name="T7" fmla="*/ 168 h 212"/>
              <a:gd name="T8" fmla="*/ 99 w 210"/>
              <a:gd name="T9" fmla="*/ 212 h 212"/>
              <a:gd name="T10" fmla="*/ 24 w 210"/>
              <a:gd name="T11" fmla="*/ 212 h 212"/>
              <a:gd name="T12" fmla="*/ 24 w 210"/>
              <a:gd name="T13" fmla="*/ 139 h 212"/>
              <a:gd name="T14" fmla="*/ 0 w 210"/>
              <a:gd name="T15" fmla="*/ 139 h 212"/>
              <a:gd name="T16" fmla="*/ 0 w 210"/>
              <a:gd name="T17" fmla="*/ 124 h 212"/>
              <a:gd name="T18" fmla="*/ 105 w 210"/>
              <a:gd name="T19" fmla="*/ 0 h 212"/>
              <a:gd name="T20" fmla="*/ 136 w 210"/>
              <a:gd name="T21" fmla="*/ 37 h 212"/>
              <a:gd name="T22" fmla="*/ 136 w 210"/>
              <a:gd name="T23" fmla="*/ 11 h 212"/>
              <a:gd name="T24" fmla="*/ 173 w 210"/>
              <a:gd name="T25" fmla="*/ 11 h 212"/>
              <a:gd name="T26" fmla="*/ 173 w 210"/>
              <a:gd name="T27" fmla="*/ 80 h 212"/>
              <a:gd name="T28" fmla="*/ 210 w 210"/>
              <a:gd name="T29" fmla="*/ 124 h 212"/>
              <a:gd name="T30" fmla="*/ 210 w 210"/>
              <a:gd name="T31" fmla="*/ 139 h 212"/>
              <a:gd name="T32" fmla="*/ 185 w 210"/>
              <a:gd name="T33" fmla="*/ 139 h 212"/>
              <a:gd name="T34" fmla="*/ 185 w 210"/>
              <a:gd name="T35" fmla="*/ 212 h 212"/>
              <a:gd name="T36" fmla="*/ 123 w 210"/>
              <a:gd name="T37" fmla="*/ 199 h 212"/>
              <a:gd name="T38" fmla="*/ 173 w 210"/>
              <a:gd name="T39" fmla="*/ 199 h 212"/>
              <a:gd name="T40" fmla="*/ 173 w 210"/>
              <a:gd name="T41" fmla="*/ 127 h 212"/>
              <a:gd name="T42" fmla="*/ 196 w 210"/>
              <a:gd name="T43" fmla="*/ 127 h 212"/>
              <a:gd name="T44" fmla="*/ 160 w 210"/>
              <a:gd name="T45" fmla="*/ 85 h 212"/>
              <a:gd name="T46" fmla="*/ 160 w 210"/>
              <a:gd name="T47" fmla="*/ 23 h 212"/>
              <a:gd name="T48" fmla="*/ 148 w 210"/>
              <a:gd name="T49" fmla="*/ 23 h 212"/>
              <a:gd name="T50" fmla="*/ 148 w 210"/>
              <a:gd name="T51" fmla="*/ 69 h 212"/>
              <a:gd name="T52" fmla="*/ 105 w 210"/>
              <a:gd name="T53" fmla="*/ 20 h 212"/>
              <a:gd name="T54" fmla="*/ 14 w 210"/>
              <a:gd name="T55" fmla="*/ 127 h 212"/>
              <a:gd name="T56" fmla="*/ 37 w 210"/>
              <a:gd name="T57" fmla="*/ 127 h 212"/>
              <a:gd name="T58" fmla="*/ 37 w 210"/>
              <a:gd name="T59" fmla="*/ 199 h 212"/>
              <a:gd name="T60" fmla="*/ 86 w 210"/>
              <a:gd name="T61" fmla="*/ 199 h 212"/>
              <a:gd name="T62" fmla="*/ 86 w 210"/>
              <a:gd name="T63" fmla="*/ 156 h 212"/>
              <a:gd name="T64" fmla="*/ 123 w 210"/>
              <a:gd name="T65" fmla="*/ 156 h 212"/>
              <a:gd name="T66" fmla="*/ 123 w 210"/>
              <a:gd name="T67" fmla="*/ 19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0" h="212">
                <a:moveTo>
                  <a:pt x="185" y="212"/>
                </a:moveTo>
                <a:lnTo>
                  <a:pt x="111" y="212"/>
                </a:lnTo>
                <a:lnTo>
                  <a:pt x="111" y="168"/>
                </a:lnTo>
                <a:lnTo>
                  <a:pt x="99" y="168"/>
                </a:lnTo>
                <a:lnTo>
                  <a:pt x="99" y="212"/>
                </a:lnTo>
                <a:lnTo>
                  <a:pt x="24" y="212"/>
                </a:lnTo>
                <a:lnTo>
                  <a:pt x="24" y="139"/>
                </a:lnTo>
                <a:lnTo>
                  <a:pt x="0" y="139"/>
                </a:lnTo>
                <a:lnTo>
                  <a:pt x="0" y="124"/>
                </a:lnTo>
                <a:lnTo>
                  <a:pt x="105" y="0"/>
                </a:lnTo>
                <a:lnTo>
                  <a:pt x="136" y="37"/>
                </a:lnTo>
                <a:lnTo>
                  <a:pt x="136" y="11"/>
                </a:lnTo>
                <a:lnTo>
                  <a:pt x="173" y="11"/>
                </a:lnTo>
                <a:lnTo>
                  <a:pt x="173" y="80"/>
                </a:lnTo>
                <a:lnTo>
                  <a:pt x="210" y="124"/>
                </a:lnTo>
                <a:lnTo>
                  <a:pt x="210" y="139"/>
                </a:lnTo>
                <a:lnTo>
                  <a:pt x="185" y="139"/>
                </a:lnTo>
                <a:lnTo>
                  <a:pt x="185" y="212"/>
                </a:lnTo>
                <a:close/>
                <a:moveTo>
                  <a:pt x="123" y="199"/>
                </a:moveTo>
                <a:lnTo>
                  <a:pt x="173" y="199"/>
                </a:lnTo>
                <a:lnTo>
                  <a:pt x="173" y="127"/>
                </a:lnTo>
                <a:lnTo>
                  <a:pt x="196" y="127"/>
                </a:lnTo>
                <a:lnTo>
                  <a:pt x="160" y="85"/>
                </a:lnTo>
                <a:lnTo>
                  <a:pt x="160" y="23"/>
                </a:lnTo>
                <a:lnTo>
                  <a:pt x="148" y="23"/>
                </a:lnTo>
                <a:lnTo>
                  <a:pt x="148" y="69"/>
                </a:lnTo>
                <a:lnTo>
                  <a:pt x="105" y="20"/>
                </a:lnTo>
                <a:lnTo>
                  <a:pt x="14" y="127"/>
                </a:lnTo>
                <a:lnTo>
                  <a:pt x="37" y="127"/>
                </a:lnTo>
                <a:lnTo>
                  <a:pt x="37" y="199"/>
                </a:lnTo>
                <a:lnTo>
                  <a:pt x="86" y="199"/>
                </a:lnTo>
                <a:lnTo>
                  <a:pt x="86" y="156"/>
                </a:lnTo>
                <a:lnTo>
                  <a:pt x="123" y="156"/>
                </a:lnTo>
                <a:lnTo>
                  <a:pt x="123" y="19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7" name="椭圆 36">
            <a:extLst>
              <a:ext uri="{FF2B5EF4-FFF2-40B4-BE49-F238E27FC236}">
                <a16:creationId xmlns:a16="http://schemas.microsoft.com/office/drawing/2014/main" xmlns="" id="{CFF90179-7828-45FC-B6F1-AEAB813F3B89}"/>
              </a:ext>
            </a:extLst>
          </p:cNvPr>
          <p:cNvSpPr/>
          <p:nvPr/>
        </p:nvSpPr>
        <p:spPr>
          <a:xfrm>
            <a:off x="5989847" y="2579456"/>
            <a:ext cx="1699087" cy="1699087"/>
          </a:xfrm>
          <a:prstGeom prst="ellipse">
            <a:avLst/>
          </a:prstGeom>
          <a:solidFill>
            <a:srgbClr val="416E83"/>
          </a:solidFill>
          <a:ln w="12700" cap="flat" cmpd="sng" algn="ctr">
            <a:solidFill>
              <a:schemeClr val="bg1">
                <a:lumMod val="7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8" name="组合 37">
            <a:extLst>
              <a:ext uri="{FF2B5EF4-FFF2-40B4-BE49-F238E27FC236}">
                <a16:creationId xmlns:a16="http://schemas.microsoft.com/office/drawing/2014/main" xmlns="" id="{35AE5275-D001-4E6A-9FF1-EC2FC6F71BED}"/>
              </a:ext>
            </a:extLst>
          </p:cNvPr>
          <p:cNvGrpSpPr/>
          <p:nvPr/>
        </p:nvGrpSpPr>
        <p:grpSpPr>
          <a:xfrm>
            <a:off x="6583207" y="3203477"/>
            <a:ext cx="509618" cy="451043"/>
            <a:chOff x="3418715" y="3207488"/>
            <a:chExt cx="322621" cy="285539"/>
          </a:xfrm>
          <a:solidFill>
            <a:schemeClr val="tx1">
              <a:lumMod val="75000"/>
              <a:lumOff val="25000"/>
            </a:schemeClr>
          </a:solidFill>
        </p:grpSpPr>
        <p:sp>
          <p:nvSpPr>
            <p:cNvPr id="39" name="Freeform 90">
              <a:extLst>
                <a:ext uri="{FF2B5EF4-FFF2-40B4-BE49-F238E27FC236}">
                  <a16:creationId xmlns:a16="http://schemas.microsoft.com/office/drawing/2014/main" xmlns="" id="{923F3145-0D83-4CF1-B35E-9E4351994BDE}"/>
                </a:ext>
              </a:extLst>
            </p:cNvPr>
            <p:cNvSpPr>
              <a:spLocks noEditPoints="1"/>
            </p:cNvSpPr>
            <p:nvPr/>
          </p:nvSpPr>
          <p:spPr bwMode="auto">
            <a:xfrm>
              <a:off x="3418715" y="3352111"/>
              <a:ext cx="322621" cy="111249"/>
            </a:xfrm>
            <a:custGeom>
              <a:avLst/>
              <a:gdLst>
                <a:gd name="T0" fmla="*/ 261 w 261"/>
                <a:gd name="T1" fmla="*/ 90 h 90"/>
                <a:gd name="T2" fmla="*/ 0 w 261"/>
                <a:gd name="T3" fmla="*/ 90 h 90"/>
                <a:gd name="T4" fmla="*/ 0 w 261"/>
                <a:gd name="T5" fmla="*/ 67 h 90"/>
                <a:gd name="T6" fmla="*/ 34 w 261"/>
                <a:gd name="T7" fmla="*/ 0 h 90"/>
                <a:gd name="T8" fmla="*/ 79 w 261"/>
                <a:gd name="T9" fmla="*/ 0 h 90"/>
                <a:gd name="T10" fmla="*/ 130 w 261"/>
                <a:gd name="T11" fmla="*/ 51 h 90"/>
                <a:gd name="T12" fmla="*/ 182 w 261"/>
                <a:gd name="T13" fmla="*/ 0 h 90"/>
                <a:gd name="T14" fmla="*/ 227 w 261"/>
                <a:gd name="T15" fmla="*/ 0 h 90"/>
                <a:gd name="T16" fmla="*/ 261 w 261"/>
                <a:gd name="T17" fmla="*/ 67 h 90"/>
                <a:gd name="T18" fmla="*/ 261 w 261"/>
                <a:gd name="T19" fmla="*/ 90 h 90"/>
                <a:gd name="T20" fmla="*/ 13 w 261"/>
                <a:gd name="T21" fmla="*/ 77 h 90"/>
                <a:gd name="T22" fmla="*/ 249 w 261"/>
                <a:gd name="T23" fmla="*/ 77 h 90"/>
                <a:gd name="T24" fmla="*/ 249 w 261"/>
                <a:gd name="T25" fmla="*/ 70 h 90"/>
                <a:gd name="T26" fmla="*/ 219 w 261"/>
                <a:gd name="T27" fmla="*/ 12 h 90"/>
                <a:gd name="T28" fmla="*/ 187 w 261"/>
                <a:gd name="T29" fmla="*/ 12 h 90"/>
                <a:gd name="T30" fmla="*/ 130 w 261"/>
                <a:gd name="T31" fmla="*/ 70 h 90"/>
                <a:gd name="T32" fmla="*/ 73 w 261"/>
                <a:gd name="T33" fmla="*/ 12 h 90"/>
                <a:gd name="T34" fmla="*/ 40 w 261"/>
                <a:gd name="T35" fmla="*/ 12 h 90"/>
                <a:gd name="T36" fmla="*/ 13 w 261"/>
                <a:gd name="T37" fmla="*/ 70 h 90"/>
                <a:gd name="T38" fmla="*/ 13 w 261"/>
                <a:gd name="T39" fmla="*/ 7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1" h="90">
                  <a:moveTo>
                    <a:pt x="261" y="90"/>
                  </a:moveTo>
                  <a:lnTo>
                    <a:pt x="0" y="90"/>
                  </a:lnTo>
                  <a:lnTo>
                    <a:pt x="0" y="67"/>
                  </a:lnTo>
                  <a:lnTo>
                    <a:pt x="34" y="0"/>
                  </a:lnTo>
                  <a:lnTo>
                    <a:pt x="79" y="0"/>
                  </a:lnTo>
                  <a:lnTo>
                    <a:pt x="130" y="51"/>
                  </a:lnTo>
                  <a:lnTo>
                    <a:pt x="182" y="0"/>
                  </a:lnTo>
                  <a:lnTo>
                    <a:pt x="227" y="0"/>
                  </a:lnTo>
                  <a:lnTo>
                    <a:pt x="261" y="67"/>
                  </a:lnTo>
                  <a:lnTo>
                    <a:pt x="261" y="90"/>
                  </a:lnTo>
                  <a:close/>
                  <a:moveTo>
                    <a:pt x="13" y="77"/>
                  </a:moveTo>
                  <a:lnTo>
                    <a:pt x="249" y="77"/>
                  </a:lnTo>
                  <a:lnTo>
                    <a:pt x="249" y="70"/>
                  </a:lnTo>
                  <a:lnTo>
                    <a:pt x="219" y="12"/>
                  </a:lnTo>
                  <a:lnTo>
                    <a:pt x="187" y="12"/>
                  </a:lnTo>
                  <a:lnTo>
                    <a:pt x="130" y="70"/>
                  </a:lnTo>
                  <a:lnTo>
                    <a:pt x="73" y="12"/>
                  </a:lnTo>
                  <a:lnTo>
                    <a:pt x="40" y="12"/>
                  </a:lnTo>
                  <a:lnTo>
                    <a:pt x="13" y="70"/>
                  </a:lnTo>
                  <a:lnTo>
                    <a:pt x="13" y="7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Rectangle 91">
              <a:extLst>
                <a:ext uri="{FF2B5EF4-FFF2-40B4-BE49-F238E27FC236}">
                  <a16:creationId xmlns:a16="http://schemas.microsoft.com/office/drawing/2014/main" xmlns="" id="{D2609209-A9A4-46DD-8D66-ACE3D3C1ECB4}"/>
                </a:ext>
              </a:extLst>
            </p:cNvPr>
            <p:cNvSpPr>
              <a:spLocks noChangeArrowheads="1"/>
            </p:cNvSpPr>
            <p:nvPr/>
          </p:nvSpPr>
          <p:spPr bwMode="auto">
            <a:xfrm>
              <a:off x="3418715" y="3485610"/>
              <a:ext cx="320149" cy="7417"/>
            </a:xfrm>
            <a:prstGeom prst="rect">
              <a:avLst/>
            </a:prstGeom>
            <a:solidFill>
              <a:schemeClr val="bg1"/>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Freeform 92">
              <a:extLst>
                <a:ext uri="{FF2B5EF4-FFF2-40B4-BE49-F238E27FC236}">
                  <a16:creationId xmlns:a16="http://schemas.microsoft.com/office/drawing/2014/main" xmlns="" id="{1E3D3E5A-54F0-4659-B3E7-59BF8C71E6A1}"/>
                </a:ext>
              </a:extLst>
            </p:cNvPr>
            <p:cNvSpPr>
              <a:spLocks noEditPoints="1"/>
            </p:cNvSpPr>
            <p:nvPr/>
          </p:nvSpPr>
          <p:spPr bwMode="auto">
            <a:xfrm>
              <a:off x="3484228" y="3207488"/>
              <a:ext cx="190359" cy="171818"/>
            </a:xfrm>
            <a:custGeom>
              <a:avLst/>
              <a:gdLst>
                <a:gd name="T0" fmla="*/ 77 w 154"/>
                <a:gd name="T1" fmla="*/ 139 h 139"/>
                <a:gd name="T2" fmla="*/ 0 w 154"/>
                <a:gd name="T3" fmla="*/ 62 h 139"/>
                <a:gd name="T4" fmla="*/ 58 w 154"/>
                <a:gd name="T5" fmla="*/ 62 h 139"/>
                <a:gd name="T6" fmla="*/ 58 w 154"/>
                <a:gd name="T7" fmla="*/ 0 h 139"/>
                <a:gd name="T8" fmla="*/ 95 w 154"/>
                <a:gd name="T9" fmla="*/ 0 h 139"/>
                <a:gd name="T10" fmla="*/ 95 w 154"/>
                <a:gd name="T11" fmla="*/ 62 h 139"/>
                <a:gd name="T12" fmla="*/ 154 w 154"/>
                <a:gd name="T13" fmla="*/ 62 h 139"/>
                <a:gd name="T14" fmla="*/ 77 w 154"/>
                <a:gd name="T15" fmla="*/ 139 h 139"/>
                <a:gd name="T16" fmla="*/ 15 w 154"/>
                <a:gd name="T17" fmla="*/ 68 h 139"/>
                <a:gd name="T18" fmla="*/ 77 w 154"/>
                <a:gd name="T19" fmla="*/ 129 h 139"/>
                <a:gd name="T20" fmla="*/ 140 w 154"/>
                <a:gd name="T21" fmla="*/ 68 h 139"/>
                <a:gd name="T22" fmla="*/ 89 w 154"/>
                <a:gd name="T23" fmla="*/ 68 h 139"/>
                <a:gd name="T24" fmla="*/ 89 w 154"/>
                <a:gd name="T25" fmla="*/ 6 h 139"/>
                <a:gd name="T26" fmla="*/ 65 w 154"/>
                <a:gd name="T27" fmla="*/ 6 h 139"/>
                <a:gd name="T28" fmla="*/ 65 w 154"/>
                <a:gd name="T29" fmla="*/ 68 h 139"/>
                <a:gd name="T30" fmla="*/ 15 w 154"/>
                <a:gd name="T31" fmla="*/ 6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39">
                  <a:moveTo>
                    <a:pt x="77" y="139"/>
                  </a:moveTo>
                  <a:lnTo>
                    <a:pt x="0" y="62"/>
                  </a:lnTo>
                  <a:lnTo>
                    <a:pt x="58" y="62"/>
                  </a:lnTo>
                  <a:lnTo>
                    <a:pt x="58" y="0"/>
                  </a:lnTo>
                  <a:lnTo>
                    <a:pt x="95" y="0"/>
                  </a:lnTo>
                  <a:lnTo>
                    <a:pt x="95" y="62"/>
                  </a:lnTo>
                  <a:lnTo>
                    <a:pt x="154" y="62"/>
                  </a:lnTo>
                  <a:lnTo>
                    <a:pt x="77" y="139"/>
                  </a:lnTo>
                  <a:close/>
                  <a:moveTo>
                    <a:pt x="15" y="68"/>
                  </a:moveTo>
                  <a:lnTo>
                    <a:pt x="77" y="129"/>
                  </a:lnTo>
                  <a:lnTo>
                    <a:pt x="140" y="68"/>
                  </a:lnTo>
                  <a:lnTo>
                    <a:pt x="89" y="68"/>
                  </a:lnTo>
                  <a:lnTo>
                    <a:pt x="89" y="6"/>
                  </a:lnTo>
                  <a:lnTo>
                    <a:pt x="65" y="6"/>
                  </a:lnTo>
                  <a:lnTo>
                    <a:pt x="65" y="68"/>
                  </a:lnTo>
                  <a:lnTo>
                    <a:pt x="15" y="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42" name="弧形 41">
            <a:extLst>
              <a:ext uri="{FF2B5EF4-FFF2-40B4-BE49-F238E27FC236}">
                <a16:creationId xmlns:a16="http://schemas.microsoft.com/office/drawing/2014/main" xmlns="" id="{FC8BCB74-6D7E-45EB-ADE6-EB170C95E0F8}"/>
              </a:ext>
            </a:extLst>
          </p:cNvPr>
          <p:cNvSpPr/>
          <p:nvPr/>
        </p:nvSpPr>
        <p:spPr>
          <a:xfrm>
            <a:off x="1773720" y="1431592"/>
            <a:ext cx="2295728" cy="2295728"/>
          </a:xfrm>
          <a:prstGeom prst="arc">
            <a:avLst>
              <a:gd name="adj1" fmla="val 18378117"/>
              <a:gd name="adj2" fmla="val 0"/>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弧形 42">
            <a:extLst>
              <a:ext uri="{FF2B5EF4-FFF2-40B4-BE49-F238E27FC236}">
                <a16:creationId xmlns:a16="http://schemas.microsoft.com/office/drawing/2014/main" xmlns="" id="{E4A1ACF3-2E0B-4B08-8765-157E39F7BF88}"/>
              </a:ext>
            </a:extLst>
          </p:cNvPr>
          <p:cNvSpPr/>
          <p:nvPr/>
        </p:nvSpPr>
        <p:spPr>
          <a:xfrm flipH="1" flipV="1">
            <a:off x="6796942" y="2977270"/>
            <a:ext cx="2295728" cy="2295728"/>
          </a:xfrm>
          <a:prstGeom prst="arc">
            <a:avLst>
              <a:gd name="adj1" fmla="val 14140833"/>
              <a:gd name="adj2" fmla="val 21095466"/>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弧形 43">
            <a:extLst>
              <a:ext uri="{FF2B5EF4-FFF2-40B4-BE49-F238E27FC236}">
                <a16:creationId xmlns:a16="http://schemas.microsoft.com/office/drawing/2014/main" xmlns="" id="{3832848E-81D2-4208-BAD8-E3AB9937D800}"/>
              </a:ext>
            </a:extLst>
          </p:cNvPr>
          <p:cNvSpPr/>
          <p:nvPr/>
        </p:nvSpPr>
        <p:spPr>
          <a:xfrm flipV="1">
            <a:off x="3262367" y="2997048"/>
            <a:ext cx="2295728" cy="2295728"/>
          </a:xfrm>
          <a:prstGeom prst="arc">
            <a:avLst>
              <a:gd name="adj1" fmla="val 14140833"/>
              <a:gd name="adj2" fmla="val 21095466"/>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1" name="椭圆 50">
            <a:extLst>
              <a:ext uri="{FF2B5EF4-FFF2-40B4-BE49-F238E27FC236}">
                <a16:creationId xmlns:a16="http://schemas.microsoft.com/office/drawing/2014/main" xmlns="" id="{3183CBFA-1DD1-4FAF-A82F-218949E1AB27}"/>
              </a:ext>
            </a:extLst>
          </p:cNvPr>
          <p:cNvSpPr/>
          <p:nvPr/>
        </p:nvSpPr>
        <p:spPr>
          <a:xfrm>
            <a:off x="4599589" y="2579456"/>
            <a:ext cx="1699087" cy="1699087"/>
          </a:xfrm>
          <a:prstGeom prst="ellipse">
            <a:avLst/>
          </a:prstGeom>
          <a:solidFill>
            <a:srgbClr val="D998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52" name="组合 51">
            <a:extLst>
              <a:ext uri="{FF2B5EF4-FFF2-40B4-BE49-F238E27FC236}">
                <a16:creationId xmlns:a16="http://schemas.microsoft.com/office/drawing/2014/main" xmlns="" id="{C333938E-7124-457F-B448-46725AF8F35F}"/>
              </a:ext>
            </a:extLst>
          </p:cNvPr>
          <p:cNvGrpSpPr/>
          <p:nvPr/>
        </p:nvGrpSpPr>
        <p:grpSpPr>
          <a:xfrm>
            <a:off x="5179675" y="3167502"/>
            <a:ext cx="533672" cy="531778"/>
            <a:chOff x="2672112" y="2460885"/>
            <a:chExt cx="348580" cy="347343"/>
          </a:xfrm>
          <a:solidFill>
            <a:schemeClr val="bg1"/>
          </a:solidFill>
        </p:grpSpPr>
        <p:sp>
          <p:nvSpPr>
            <p:cNvPr id="53" name="Freeform 64">
              <a:extLst>
                <a:ext uri="{FF2B5EF4-FFF2-40B4-BE49-F238E27FC236}">
                  <a16:creationId xmlns:a16="http://schemas.microsoft.com/office/drawing/2014/main" xmlns="" id="{7E9CE272-D33E-4951-857C-97080FA40DE5}"/>
                </a:ext>
              </a:extLst>
            </p:cNvPr>
            <p:cNvSpPr>
              <a:spLocks noEditPoints="1"/>
            </p:cNvSpPr>
            <p:nvPr/>
          </p:nvSpPr>
          <p:spPr bwMode="auto">
            <a:xfrm>
              <a:off x="2672112" y="2460885"/>
              <a:ext cx="348580" cy="347343"/>
            </a:xfrm>
            <a:custGeom>
              <a:avLst/>
              <a:gdLst>
                <a:gd name="T0" fmla="*/ 77 w 183"/>
                <a:gd name="T1" fmla="*/ 165 h 182"/>
                <a:gd name="T2" fmla="*/ 46 w 183"/>
                <a:gd name="T3" fmla="*/ 171 h 182"/>
                <a:gd name="T4" fmla="*/ 35 w 183"/>
                <a:gd name="T5" fmla="*/ 164 h 182"/>
                <a:gd name="T6" fmla="*/ 29 w 183"/>
                <a:gd name="T7" fmla="*/ 133 h 182"/>
                <a:gd name="T8" fmla="*/ 18 w 183"/>
                <a:gd name="T9" fmla="*/ 106 h 182"/>
                <a:gd name="T10" fmla="*/ 0 w 183"/>
                <a:gd name="T11" fmla="*/ 80 h 182"/>
                <a:gd name="T12" fmla="*/ 3 w 183"/>
                <a:gd name="T13" fmla="*/ 67 h 182"/>
                <a:gd name="T14" fmla="*/ 29 w 183"/>
                <a:gd name="T15" fmla="*/ 49 h 182"/>
                <a:gd name="T16" fmla="*/ 49 w 183"/>
                <a:gd name="T17" fmla="*/ 29 h 182"/>
                <a:gd name="T18" fmla="*/ 67 w 183"/>
                <a:gd name="T19" fmla="*/ 3 h 182"/>
                <a:gd name="T20" fmla="*/ 80 w 183"/>
                <a:gd name="T21" fmla="*/ 0 h 182"/>
                <a:gd name="T22" fmla="*/ 107 w 183"/>
                <a:gd name="T23" fmla="*/ 17 h 182"/>
                <a:gd name="T24" fmla="*/ 133 w 183"/>
                <a:gd name="T25" fmla="*/ 28 h 182"/>
                <a:gd name="T26" fmla="*/ 164 w 183"/>
                <a:gd name="T27" fmla="*/ 35 h 182"/>
                <a:gd name="T28" fmla="*/ 171 w 183"/>
                <a:gd name="T29" fmla="*/ 46 h 182"/>
                <a:gd name="T30" fmla="*/ 165 w 183"/>
                <a:gd name="T31" fmla="*/ 77 h 182"/>
                <a:gd name="T32" fmla="*/ 165 w 183"/>
                <a:gd name="T33" fmla="*/ 106 h 182"/>
                <a:gd name="T34" fmla="*/ 171 w 183"/>
                <a:gd name="T35" fmla="*/ 136 h 182"/>
                <a:gd name="T36" fmla="*/ 164 w 183"/>
                <a:gd name="T37" fmla="*/ 148 h 182"/>
                <a:gd name="T38" fmla="*/ 133 w 183"/>
                <a:gd name="T39" fmla="*/ 154 h 182"/>
                <a:gd name="T40" fmla="*/ 107 w 183"/>
                <a:gd name="T41" fmla="*/ 165 h 182"/>
                <a:gd name="T42" fmla="*/ 87 w 183"/>
                <a:gd name="T43" fmla="*/ 174 h 182"/>
                <a:gd name="T44" fmla="*/ 102 w 183"/>
                <a:gd name="T45" fmla="*/ 158 h 182"/>
                <a:gd name="T46" fmla="*/ 119 w 183"/>
                <a:gd name="T47" fmla="*/ 170 h 182"/>
                <a:gd name="T48" fmla="*/ 127 w 183"/>
                <a:gd name="T49" fmla="*/ 149 h 182"/>
                <a:gd name="T50" fmla="*/ 147 w 183"/>
                <a:gd name="T51" fmla="*/ 153 h 182"/>
                <a:gd name="T52" fmla="*/ 146 w 183"/>
                <a:gd name="T53" fmla="*/ 131 h 182"/>
                <a:gd name="T54" fmla="*/ 167 w 183"/>
                <a:gd name="T55" fmla="*/ 127 h 182"/>
                <a:gd name="T56" fmla="*/ 157 w 183"/>
                <a:gd name="T57" fmla="*/ 107 h 182"/>
                <a:gd name="T58" fmla="*/ 175 w 183"/>
                <a:gd name="T59" fmla="*/ 96 h 182"/>
                <a:gd name="T60" fmla="*/ 158 w 183"/>
                <a:gd name="T61" fmla="*/ 81 h 182"/>
                <a:gd name="T62" fmla="*/ 170 w 183"/>
                <a:gd name="T63" fmla="*/ 64 h 182"/>
                <a:gd name="T64" fmla="*/ 149 w 183"/>
                <a:gd name="T65" fmla="*/ 56 h 182"/>
                <a:gd name="T66" fmla="*/ 154 w 183"/>
                <a:gd name="T67" fmla="*/ 36 h 182"/>
                <a:gd name="T68" fmla="*/ 131 w 183"/>
                <a:gd name="T69" fmla="*/ 37 h 182"/>
                <a:gd name="T70" fmla="*/ 128 w 183"/>
                <a:gd name="T71" fmla="*/ 16 h 182"/>
                <a:gd name="T72" fmla="*/ 107 w 183"/>
                <a:gd name="T73" fmla="*/ 26 h 182"/>
                <a:gd name="T74" fmla="*/ 96 w 183"/>
                <a:gd name="T75" fmla="*/ 8 h 182"/>
                <a:gd name="T76" fmla="*/ 81 w 183"/>
                <a:gd name="T77" fmla="*/ 25 h 182"/>
                <a:gd name="T78" fmla="*/ 64 w 183"/>
                <a:gd name="T79" fmla="*/ 13 h 182"/>
                <a:gd name="T80" fmla="*/ 57 w 183"/>
                <a:gd name="T81" fmla="*/ 34 h 182"/>
                <a:gd name="T82" fmla="*/ 36 w 183"/>
                <a:gd name="T83" fmla="*/ 29 h 182"/>
                <a:gd name="T84" fmla="*/ 37 w 183"/>
                <a:gd name="T85" fmla="*/ 51 h 182"/>
                <a:gd name="T86" fmla="*/ 16 w 183"/>
                <a:gd name="T87" fmla="*/ 55 h 182"/>
                <a:gd name="T88" fmla="*/ 26 w 183"/>
                <a:gd name="T89" fmla="*/ 75 h 182"/>
                <a:gd name="T90" fmla="*/ 8 w 183"/>
                <a:gd name="T91" fmla="*/ 87 h 182"/>
                <a:gd name="T92" fmla="*/ 25 w 183"/>
                <a:gd name="T93" fmla="*/ 102 h 182"/>
                <a:gd name="T94" fmla="*/ 13 w 183"/>
                <a:gd name="T95" fmla="*/ 119 h 182"/>
                <a:gd name="T96" fmla="*/ 34 w 183"/>
                <a:gd name="T97" fmla="*/ 126 h 182"/>
                <a:gd name="T98" fmla="*/ 29 w 183"/>
                <a:gd name="T99" fmla="*/ 147 h 182"/>
                <a:gd name="T100" fmla="*/ 52 w 183"/>
                <a:gd name="T101" fmla="*/ 146 h 182"/>
                <a:gd name="T102" fmla="*/ 55 w 183"/>
                <a:gd name="T103" fmla="*/ 166 h 182"/>
                <a:gd name="T104" fmla="*/ 76 w 183"/>
                <a:gd name="T105" fmla="*/ 157 h 182"/>
                <a:gd name="T106" fmla="*/ 87 w 183"/>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82">
                  <a:moveTo>
                    <a:pt x="103" y="182"/>
                  </a:moveTo>
                  <a:cubicBezTo>
                    <a:pt x="80" y="182"/>
                    <a:pt x="80" y="182"/>
                    <a:pt x="80" y="182"/>
                  </a:cubicBezTo>
                  <a:cubicBezTo>
                    <a:pt x="77" y="165"/>
                    <a:pt x="77" y="165"/>
                    <a:pt x="77" y="165"/>
                  </a:cubicBezTo>
                  <a:cubicBezTo>
                    <a:pt x="77" y="165"/>
                    <a:pt x="77" y="165"/>
                    <a:pt x="77" y="165"/>
                  </a:cubicBezTo>
                  <a:cubicBezTo>
                    <a:pt x="67" y="180"/>
                    <a:pt x="67" y="180"/>
                    <a:pt x="67" y="180"/>
                  </a:cubicBezTo>
                  <a:cubicBezTo>
                    <a:pt x="46" y="171"/>
                    <a:pt x="46" y="171"/>
                    <a:pt x="46" y="171"/>
                  </a:cubicBezTo>
                  <a:cubicBezTo>
                    <a:pt x="50" y="154"/>
                    <a:pt x="50" y="154"/>
                    <a:pt x="50" y="154"/>
                  </a:cubicBezTo>
                  <a:cubicBezTo>
                    <a:pt x="50" y="154"/>
                    <a:pt x="50" y="154"/>
                    <a:pt x="49" y="154"/>
                  </a:cubicBezTo>
                  <a:cubicBezTo>
                    <a:pt x="35" y="164"/>
                    <a:pt x="35" y="164"/>
                    <a:pt x="35" y="164"/>
                  </a:cubicBezTo>
                  <a:cubicBezTo>
                    <a:pt x="19" y="148"/>
                    <a:pt x="19" y="148"/>
                    <a:pt x="19" y="148"/>
                  </a:cubicBezTo>
                  <a:cubicBezTo>
                    <a:pt x="29" y="133"/>
                    <a:pt x="29" y="133"/>
                    <a:pt x="29" y="133"/>
                  </a:cubicBezTo>
                  <a:cubicBezTo>
                    <a:pt x="29" y="133"/>
                    <a:pt x="29" y="133"/>
                    <a:pt x="29" y="133"/>
                  </a:cubicBezTo>
                  <a:cubicBezTo>
                    <a:pt x="12" y="136"/>
                    <a:pt x="12" y="136"/>
                    <a:pt x="12" y="136"/>
                  </a:cubicBezTo>
                  <a:cubicBezTo>
                    <a:pt x="3" y="116"/>
                    <a:pt x="3" y="116"/>
                    <a:pt x="3" y="116"/>
                  </a:cubicBezTo>
                  <a:cubicBezTo>
                    <a:pt x="18" y="106"/>
                    <a:pt x="18" y="106"/>
                    <a:pt x="18" y="106"/>
                  </a:cubicBezTo>
                  <a:cubicBezTo>
                    <a:pt x="18" y="106"/>
                    <a:pt x="18" y="106"/>
                    <a:pt x="18" y="106"/>
                  </a:cubicBezTo>
                  <a:cubicBezTo>
                    <a:pt x="0" y="102"/>
                    <a:pt x="0" y="102"/>
                    <a:pt x="0" y="102"/>
                  </a:cubicBezTo>
                  <a:cubicBezTo>
                    <a:pt x="0" y="80"/>
                    <a:pt x="0" y="80"/>
                    <a:pt x="0" y="80"/>
                  </a:cubicBezTo>
                  <a:cubicBezTo>
                    <a:pt x="18" y="77"/>
                    <a:pt x="18" y="77"/>
                    <a:pt x="18" y="77"/>
                  </a:cubicBezTo>
                  <a:cubicBezTo>
                    <a:pt x="18" y="77"/>
                    <a:pt x="18" y="76"/>
                    <a:pt x="18" y="76"/>
                  </a:cubicBezTo>
                  <a:cubicBezTo>
                    <a:pt x="3" y="67"/>
                    <a:pt x="3" y="67"/>
                    <a:pt x="3" y="67"/>
                  </a:cubicBezTo>
                  <a:cubicBezTo>
                    <a:pt x="12" y="46"/>
                    <a:pt x="12" y="46"/>
                    <a:pt x="12" y="46"/>
                  </a:cubicBezTo>
                  <a:cubicBezTo>
                    <a:pt x="29" y="50"/>
                    <a:pt x="29" y="50"/>
                    <a:pt x="29" y="50"/>
                  </a:cubicBezTo>
                  <a:cubicBezTo>
                    <a:pt x="29" y="49"/>
                    <a:pt x="29" y="49"/>
                    <a:pt x="29" y="49"/>
                  </a:cubicBezTo>
                  <a:cubicBezTo>
                    <a:pt x="19" y="35"/>
                    <a:pt x="19" y="35"/>
                    <a:pt x="19" y="35"/>
                  </a:cubicBezTo>
                  <a:cubicBezTo>
                    <a:pt x="35" y="19"/>
                    <a:pt x="35" y="19"/>
                    <a:pt x="35" y="19"/>
                  </a:cubicBezTo>
                  <a:cubicBezTo>
                    <a:pt x="49" y="29"/>
                    <a:pt x="49" y="29"/>
                    <a:pt x="49" y="29"/>
                  </a:cubicBezTo>
                  <a:cubicBezTo>
                    <a:pt x="50" y="29"/>
                    <a:pt x="50" y="28"/>
                    <a:pt x="50" y="28"/>
                  </a:cubicBezTo>
                  <a:cubicBezTo>
                    <a:pt x="46" y="11"/>
                    <a:pt x="46" y="11"/>
                    <a:pt x="46" y="11"/>
                  </a:cubicBezTo>
                  <a:cubicBezTo>
                    <a:pt x="67" y="3"/>
                    <a:pt x="67" y="3"/>
                    <a:pt x="67" y="3"/>
                  </a:cubicBezTo>
                  <a:cubicBezTo>
                    <a:pt x="77" y="17"/>
                    <a:pt x="77" y="17"/>
                    <a:pt x="77" y="17"/>
                  </a:cubicBezTo>
                  <a:cubicBezTo>
                    <a:pt x="77" y="17"/>
                    <a:pt x="77" y="17"/>
                    <a:pt x="77" y="17"/>
                  </a:cubicBezTo>
                  <a:cubicBezTo>
                    <a:pt x="80" y="0"/>
                    <a:pt x="80" y="0"/>
                    <a:pt x="80" y="0"/>
                  </a:cubicBezTo>
                  <a:cubicBezTo>
                    <a:pt x="103" y="0"/>
                    <a:pt x="103" y="0"/>
                    <a:pt x="103" y="0"/>
                  </a:cubicBezTo>
                  <a:cubicBezTo>
                    <a:pt x="106" y="17"/>
                    <a:pt x="106" y="17"/>
                    <a:pt x="106" y="17"/>
                  </a:cubicBezTo>
                  <a:cubicBezTo>
                    <a:pt x="106" y="17"/>
                    <a:pt x="106" y="17"/>
                    <a:pt x="107" y="17"/>
                  </a:cubicBezTo>
                  <a:cubicBezTo>
                    <a:pt x="116" y="3"/>
                    <a:pt x="116" y="3"/>
                    <a:pt x="116" y="3"/>
                  </a:cubicBezTo>
                  <a:cubicBezTo>
                    <a:pt x="137" y="11"/>
                    <a:pt x="137" y="11"/>
                    <a:pt x="137" y="11"/>
                  </a:cubicBezTo>
                  <a:cubicBezTo>
                    <a:pt x="133" y="28"/>
                    <a:pt x="133" y="28"/>
                    <a:pt x="133" y="28"/>
                  </a:cubicBezTo>
                  <a:cubicBezTo>
                    <a:pt x="133" y="28"/>
                    <a:pt x="133" y="29"/>
                    <a:pt x="134" y="29"/>
                  </a:cubicBezTo>
                  <a:cubicBezTo>
                    <a:pt x="148" y="19"/>
                    <a:pt x="148" y="19"/>
                    <a:pt x="148" y="19"/>
                  </a:cubicBezTo>
                  <a:cubicBezTo>
                    <a:pt x="164" y="35"/>
                    <a:pt x="164" y="35"/>
                    <a:pt x="164" y="35"/>
                  </a:cubicBezTo>
                  <a:cubicBezTo>
                    <a:pt x="154" y="49"/>
                    <a:pt x="154" y="49"/>
                    <a:pt x="154" y="49"/>
                  </a:cubicBezTo>
                  <a:cubicBezTo>
                    <a:pt x="154" y="49"/>
                    <a:pt x="154" y="49"/>
                    <a:pt x="154" y="50"/>
                  </a:cubicBezTo>
                  <a:cubicBezTo>
                    <a:pt x="171" y="46"/>
                    <a:pt x="171" y="46"/>
                    <a:pt x="171" y="46"/>
                  </a:cubicBezTo>
                  <a:cubicBezTo>
                    <a:pt x="180" y="67"/>
                    <a:pt x="180" y="67"/>
                    <a:pt x="180" y="67"/>
                  </a:cubicBezTo>
                  <a:cubicBezTo>
                    <a:pt x="165" y="76"/>
                    <a:pt x="165" y="76"/>
                    <a:pt x="165" y="76"/>
                  </a:cubicBezTo>
                  <a:cubicBezTo>
                    <a:pt x="165" y="76"/>
                    <a:pt x="165" y="77"/>
                    <a:pt x="165" y="77"/>
                  </a:cubicBezTo>
                  <a:cubicBezTo>
                    <a:pt x="183" y="80"/>
                    <a:pt x="183" y="80"/>
                    <a:pt x="183" y="80"/>
                  </a:cubicBezTo>
                  <a:cubicBezTo>
                    <a:pt x="183" y="102"/>
                    <a:pt x="183" y="102"/>
                    <a:pt x="183" y="102"/>
                  </a:cubicBezTo>
                  <a:cubicBezTo>
                    <a:pt x="165" y="106"/>
                    <a:pt x="165" y="106"/>
                    <a:pt x="165" y="106"/>
                  </a:cubicBezTo>
                  <a:cubicBezTo>
                    <a:pt x="165" y="106"/>
                    <a:pt x="165" y="106"/>
                    <a:pt x="165" y="106"/>
                  </a:cubicBezTo>
                  <a:cubicBezTo>
                    <a:pt x="180" y="116"/>
                    <a:pt x="180" y="116"/>
                    <a:pt x="180" y="116"/>
                  </a:cubicBezTo>
                  <a:cubicBezTo>
                    <a:pt x="171" y="136"/>
                    <a:pt x="171" y="136"/>
                    <a:pt x="171" y="136"/>
                  </a:cubicBezTo>
                  <a:cubicBezTo>
                    <a:pt x="154" y="133"/>
                    <a:pt x="154" y="133"/>
                    <a:pt x="154" y="133"/>
                  </a:cubicBezTo>
                  <a:cubicBezTo>
                    <a:pt x="154" y="133"/>
                    <a:pt x="154" y="133"/>
                    <a:pt x="154" y="133"/>
                  </a:cubicBezTo>
                  <a:cubicBezTo>
                    <a:pt x="164" y="148"/>
                    <a:pt x="164" y="148"/>
                    <a:pt x="164" y="148"/>
                  </a:cubicBezTo>
                  <a:cubicBezTo>
                    <a:pt x="148" y="164"/>
                    <a:pt x="148" y="164"/>
                    <a:pt x="148" y="164"/>
                  </a:cubicBezTo>
                  <a:cubicBezTo>
                    <a:pt x="134" y="154"/>
                    <a:pt x="134" y="154"/>
                    <a:pt x="134" y="154"/>
                  </a:cubicBezTo>
                  <a:cubicBezTo>
                    <a:pt x="133" y="154"/>
                    <a:pt x="133" y="154"/>
                    <a:pt x="133" y="154"/>
                  </a:cubicBezTo>
                  <a:cubicBezTo>
                    <a:pt x="137" y="171"/>
                    <a:pt x="137" y="171"/>
                    <a:pt x="137" y="171"/>
                  </a:cubicBezTo>
                  <a:cubicBezTo>
                    <a:pt x="116" y="180"/>
                    <a:pt x="116" y="180"/>
                    <a:pt x="116" y="180"/>
                  </a:cubicBezTo>
                  <a:cubicBezTo>
                    <a:pt x="107" y="165"/>
                    <a:pt x="107" y="165"/>
                    <a:pt x="107" y="165"/>
                  </a:cubicBezTo>
                  <a:cubicBezTo>
                    <a:pt x="106" y="165"/>
                    <a:pt x="106" y="165"/>
                    <a:pt x="106" y="165"/>
                  </a:cubicBezTo>
                  <a:lnTo>
                    <a:pt x="103" y="182"/>
                  </a:lnTo>
                  <a:close/>
                  <a:moveTo>
                    <a:pt x="87" y="174"/>
                  </a:moveTo>
                  <a:cubicBezTo>
                    <a:pt x="96" y="174"/>
                    <a:pt x="96" y="174"/>
                    <a:pt x="96" y="174"/>
                  </a:cubicBezTo>
                  <a:cubicBezTo>
                    <a:pt x="99" y="158"/>
                    <a:pt x="99" y="158"/>
                    <a:pt x="99" y="158"/>
                  </a:cubicBezTo>
                  <a:cubicBezTo>
                    <a:pt x="102" y="158"/>
                    <a:pt x="102" y="158"/>
                    <a:pt x="102" y="158"/>
                  </a:cubicBezTo>
                  <a:cubicBezTo>
                    <a:pt x="104" y="157"/>
                    <a:pt x="106" y="157"/>
                    <a:pt x="107" y="157"/>
                  </a:cubicBezTo>
                  <a:cubicBezTo>
                    <a:pt x="110" y="156"/>
                    <a:pt x="110" y="156"/>
                    <a:pt x="110" y="156"/>
                  </a:cubicBezTo>
                  <a:cubicBezTo>
                    <a:pt x="119" y="170"/>
                    <a:pt x="119" y="170"/>
                    <a:pt x="119" y="170"/>
                  </a:cubicBezTo>
                  <a:cubicBezTo>
                    <a:pt x="128" y="166"/>
                    <a:pt x="128" y="166"/>
                    <a:pt x="128" y="166"/>
                  </a:cubicBezTo>
                  <a:cubicBezTo>
                    <a:pt x="124" y="150"/>
                    <a:pt x="124" y="150"/>
                    <a:pt x="124" y="150"/>
                  </a:cubicBezTo>
                  <a:cubicBezTo>
                    <a:pt x="127" y="149"/>
                    <a:pt x="127" y="149"/>
                    <a:pt x="127" y="149"/>
                  </a:cubicBezTo>
                  <a:cubicBezTo>
                    <a:pt x="128" y="148"/>
                    <a:pt x="130" y="147"/>
                    <a:pt x="131" y="146"/>
                  </a:cubicBezTo>
                  <a:cubicBezTo>
                    <a:pt x="134" y="144"/>
                    <a:pt x="134" y="144"/>
                    <a:pt x="134" y="144"/>
                  </a:cubicBezTo>
                  <a:cubicBezTo>
                    <a:pt x="147" y="153"/>
                    <a:pt x="147" y="153"/>
                    <a:pt x="147" y="153"/>
                  </a:cubicBezTo>
                  <a:cubicBezTo>
                    <a:pt x="154" y="147"/>
                    <a:pt x="154" y="147"/>
                    <a:pt x="154" y="147"/>
                  </a:cubicBezTo>
                  <a:cubicBezTo>
                    <a:pt x="144" y="133"/>
                    <a:pt x="144" y="133"/>
                    <a:pt x="144" y="133"/>
                  </a:cubicBezTo>
                  <a:cubicBezTo>
                    <a:pt x="146" y="131"/>
                    <a:pt x="146" y="131"/>
                    <a:pt x="146" y="131"/>
                  </a:cubicBezTo>
                  <a:cubicBezTo>
                    <a:pt x="147" y="129"/>
                    <a:pt x="148" y="128"/>
                    <a:pt x="149" y="126"/>
                  </a:cubicBezTo>
                  <a:cubicBezTo>
                    <a:pt x="150" y="124"/>
                    <a:pt x="150" y="124"/>
                    <a:pt x="150" y="124"/>
                  </a:cubicBezTo>
                  <a:cubicBezTo>
                    <a:pt x="167" y="127"/>
                    <a:pt x="167" y="127"/>
                    <a:pt x="167" y="127"/>
                  </a:cubicBezTo>
                  <a:cubicBezTo>
                    <a:pt x="170" y="119"/>
                    <a:pt x="170" y="119"/>
                    <a:pt x="170" y="119"/>
                  </a:cubicBezTo>
                  <a:cubicBezTo>
                    <a:pt x="156" y="110"/>
                    <a:pt x="156" y="110"/>
                    <a:pt x="156" y="110"/>
                  </a:cubicBezTo>
                  <a:cubicBezTo>
                    <a:pt x="157" y="107"/>
                    <a:pt x="157" y="107"/>
                    <a:pt x="157" y="107"/>
                  </a:cubicBezTo>
                  <a:cubicBezTo>
                    <a:pt x="157" y="105"/>
                    <a:pt x="158" y="103"/>
                    <a:pt x="158" y="102"/>
                  </a:cubicBezTo>
                  <a:cubicBezTo>
                    <a:pt x="158" y="99"/>
                    <a:pt x="158" y="99"/>
                    <a:pt x="158" y="99"/>
                  </a:cubicBezTo>
                  <a:cubicBezTo>
                    <a:pt x="175" y="96"/>
                    <a:pt x="175" y="96"/>
                    <a:pt x="175" y="96"/>
                  </a:cubicBezTo>
                  <a:cubicBezTo>
                    <a:pt x="175" y="87"/>
                    <a:pt x="175" y="87"/>
                    <a:pt x="175" y="87"/>
                  </a:cubicBezTo>
                  <a:cubicBezTo>
                    <a:pt x="158" y="84"/>
                    <a:pt x="158" y="84"/>
                    <a:pt x="158" y="84"/>
                  </a:cubicBezTo>
                  <a:cubicBezTo>
                    <a:pt x="158" y="81"/>
                    <a:pt x="158" y="81"/>
                    <a:pt x="158" y="81"/>
                  </a:cubicBezTo>
                  <a:cubicBezTo>
                    <a:pt x="158" y="79"/>
                    <a:pt x="157" y="77"/>
                    <a:pt x="157" y="75"/>
                  </a:cubicBezTo>
                  <a:cubicBezTo>
                    <a:pt x="156" y="72"/>
                    <a:pt x="156" y="72"/>
                    <a:pt x="156" y="72"/>
                  </a:cubicBezTo>
                  <a:cubicBezTo>
                    <a:pt x="170" y="64"/>
                    <a:pt x="170" y="64"/>
                    <a:pt x="170" y="64"/>
                  </a:cubicBezTo>
                  <a:cubicBezTo>
                    <a:pt x="167" y="55"/>
                    <a:pt x="167" y="55"/>
                    <a:pt x="167" y="55"/>
                  </a:cubicBezTo>
                  <a:cubicBezTo>
                    <a:pt x="151" y="59"/>
                    <a:pt x="151" y="59"/>
                    <a:pt x="151" y="59"/>
                  </a:cubicBezTo>
                  <a:cubicBezTo>
                    <a:pt x="149" y="56"/>
                    <a:pt x="149" y="56"/>
                    <a:pt x="149" y="56"/>
                  </a:cubicBezTo>
                  <a:cubicBezTo>
                    <a:pt x="148" y="55"/>
                    <a:pt x="147" y="53"/>
                    <a:pt x="146" y="51"/>
                  </a:cubicBezTo>
                  <a:cubicBezTo>
                    <a:pt x="144" y="49"/>
                    <a:pt x="144" y="49"/>
                    <a:pt x="144" y="49"/>
                  </a:cubicBezTo>
                  <a:cubicBezTo>
                    <a:pt x="154" y="36"/>
                    <a:pt x="154" y="36"/>
                    <a:pt x="154" y="36"/>
                  </a:cubicBezTo>
                  <a:cubicBezTo>
                    <a:pt x="147" y="29"/>
                    <a:pt x="147" y="29"/>
                    <a:pt x="147" y="29"/>
                  </a:cubicBezTo>
                  <a:cubicBezTo>
                    <a:pt x="134" y="38"/>
                    <a:pt x="134" y="38"/>
                    <a:pt x="134" y="38"/>
                  </a:cubicBezTo>
                  <a:cubicBezTo>
                    <a:pt x="131" y="37"/>
                    <a:pt x="131" y="37"/>
                    <a:pt x="131" y="37"/>
                  </a:cubicBezTo>
                  <a:cubicBezTo>
                    <a:pt x="130" y="36"/>
                    <a:pt x="128" y="35"/>
                    <a:pt x="127" y="34"/>
                  </a:cubicBezTo>
                  <a:cubicBezTo>
                    <a:pt x="124" y="32"/>
                    <a:pt x="124" y="32"/>
                    <a:pt x="124" y="32"/>
                  </a:cubicBezTo>
                  <a:cubicBezTo>
                    <a:pt x="128" y="16"/>
                    <a:pt x="128" y="16"/>
                    <a:pt x="128" y="16"/>
                  </a:cubicBezTo>
                  <a:cubicBezTo>
                    <a:pt x="119" y="13"/>
                    <a:pt x="119" y="13"/>
                    <a:pt x="119" y="13"/>
                  </a:cubicBezTo>
                  <a:cubicBezTo>
                    <a:pt x="110" y="26"/>
                    <a:pt x="110" y="26"/>
                    <a:pt x="110" y="26"/>
                  </a:cubicBezTo>
                  <a:cubicBezTo>
                    <a:pt x="107" y="26"/>
                    <a:pt x="107" y="26"/>
                    <a:pt x="107" y="26"/>
                  </a:cubicBezTo>
                  <a:cubicBezTo>
                    <a:pt x="106" y="25"/>
                    <a:pt x="104" y="25"/>
                    <a:pt x="102" y="25"/>
                  </a:cubicBezTo>
                  <a:cubicBezTo>
                    <a:pt x="99" y="24"/>
                    <a:pt x="99" y="24"/>
                    <a:pt x="99" y="24"/>
                  </a:cubicBezTo>
                  <a:cubicBezTo>
                    <a:pt x="96" y="8"/>
                    <a:pt x="96" y="8"/>
                    <a:pt x="96" y="8"/>
                  </a:cubicBezTo>
                  <a:cubicBezTo>
                    <a:pt x="87" y="8"/>
                    <a:pt x="87" y="8"/>
                    <a:pt x="87" y="8"/>
                  </a:cubicBezTo>
                  <a:cubicBezTo>
                    <a:pt x="84" y="24"/>
                    <a:pt x="84" y="24"/>
                    <a:pt x="84" y="24"/>
                  </a:cubicBezTo>
                  <a:cubicBezTo>
                    <a:pt x="81" y="25"/>
                    <a:pt x="81" y="25"/>
                    <a:pt x="81" y="25"/>
                  </a:cubicBezTo>
                  <a:cubicBezTo>
                    <a:pt x="79" y="25"/>
                    <a:pt x="77" y="25"/>
                    <a:pt x="76" y="26"/>
                  </a:cubicBezTo>
                  <a:cubicBezTo>
                    <a:pt x="73" y="26"/>
                    <a:pt x="73" y="26"/>
                    <a:pt x="73" y="26"/>
                  </a:cubicBezTo>
                  <a:cubicBezTo>
                    <a:pt x="64" y="13"/>
                    <a:pt x="64" y="13"/>
                    <a:pt x="64" y="13"/>
                  </a:cubicBezTo>
                  <a:cubicBezTo>
                    <a:pt x="55" y="16"/>
                    <a:pt x="55" y="16"/>
                    <a:pt x="55" y="16"/>
                  </a:cubicBezTo>
                  <a:cubicBezTo>
                    <a:pt x="59" y="32"/>
                    <a:pt x="59" y="32"/>
                    <a:pt x="59" y="32"/>
                  </a:cubicBezTo>
                  <a:cubicBezTo>
                    <a:pt x="57" y="34"/>
                    <a:pt x="57" y="34"/>
                    <a:pt x="57" y="34"/>
                  </a:cubicBezTo>
                  <a:cubicBezTo>
                    <a:pt x="55" y="35"/>
                    <a:pt x="53" y="36"/>
                    <a:pt x="52" y="37"/>
                  </a:cubicBezTo>
                  <a:cubicBezTo>
                    <a:pt x="50" y="39"/>
                    <a:pt x="50" y="39"/>
                    <a:pt x="50" y="39"/>
                  </a:cubicBezTo>
                  <a:cubicBezTo>
                    <a:pt x="36" y="29"/>
                    <a:pt x="36" y="29"/>
                    <a:pt x="36" y="29"/>
                  </a:cubicBezTo>
                  <a:cubicBezTo>
                    <a:pt x="29" y="36"/>
                    <a:pt x="29" y="36"/>
                    <a:pt x="29" y="36"/>
                  </a:cubicBezTo>
                  <a:cubicBezTo>
                    <a:pt x="39" y="49"/>
                    <a:pt x="39" y="49"/>
                    <a:pt x="39" y="49"/>
                  </a:cubicBezTo>
                  <a:cubicBezTo>
                    <a:pt x="37" y="51"/>
                    <a:pt x="37" y="51"/>
                    <a:pt x="37" y="51"/>
                  </a:cubicBezTo>
                  <a:cubicBezTo>
                    <a:pt x="36" y="53"/>
                    <a:pt x="35" y="55"/>
                    <a:pt x="34" y="56"/>
                  </a:cubicBezTo>
                  <a:cubicBezTo>
                    <a:pt x="33" y="59"/>
                    <a:pt x="33" y="59"/>
                    <a:pt x="33" y="59"/>
                  </a:cubicBezTo>
                  <a:cubicBezTo>
                    <a:pt x="16" y="55"/>
                    <a:pt x="16" y="55"/>
                    <a:pt x="16" y="55"/>
                  </a:cubicBezTo>
                  <a:cubicBezTo>
                    <a:pt x="13" y="64"/>
                    <a:pt x="13" y="64"/>
                    <a:pt x="13" y="64"/>
                  </a:cubicBezTo>
                  <a:cubicBezTo>
                    <a:pt x="27" y="72"/>
                    <a:pt x="27" y="72"/>
                    <a:pt x="27" y="72"/>
                  </a:cubicBezTo>
                  <a:cubicBezTo>
                    <a:pt x="26" y="75"/>
                    <a:pt x="26" y="75"/>
                    <a:pt x="26" y="75"/>
                  </a:cubicBezTo>
                  <a:cubicBezTo>
                    <a:pt x="26" y="77"/>
                    <a:pt x="25" y="79"/>
                    <a:pt x="25" y="81"/>
                  </a:cubicBezTo>
                  <a:cubicBezTo>
                    <a:pt x="25" y="84"/>
                    <a:pt x="25" y="84"/>
                    <a:pt x="25" y="84"/>
                  </a:cubicBezTo>
                  <a:cubicBezTo>
                    <a:pt x="8" y="87"/>
                    <a:pt x="8" y="87"/>
                    <a:pt x="8" y="87"/>
                  </a:cubicBezTo>
                  <a:cubicBezTo>
                    <a:pt x="8" y="96"/>
                    <a:pt x="8" y="96"/>
                    <a:pt x="8" y="96"/>
                  </a:cubicBezTo>
                  <a:cubicBezTo>
                    <a:pt x="25" y="99"/>
                    <a:pt x="25" y="99"/>
                    <a:pt x="25" y="99"/>
                  </a:cubicBezTo>
                  <a:cubicBezTo>
                    <a:pt x="25" y="102"/>
                    <a:pt x="25" y="102"/>
                    <a:pt x="25" y="102"/>
                  </a:cubicBezTo>
                  <a:cubicBezTo>
                    <a:pt x="25" y="103"/>
                    <a:pt x="26" y="105"/>
                    <a:pt x="26" y="107"/>
                  </a:cubicBezTo>
                  <a:cubicBezTo>
                    <a:pt x="27" y="110"/>
                    <a:pt x="27" y="110"/>
                    <a:pt x="27" y="110"/>
                  </a:cubicBezTo>
                  <a:cubicBezTo>
                    <a:pt x="13" y="119"/>
                    <a:pt x="13" y="119"/>
                    <a:pt x="13" y="119"/>
                  </a:cubicBezTo>
                  <a:cubicBezTo>
                    <a:pt x="16" y="127"/>
                    <a:pt x="16" y="127"/>
                    <a:pt x="16" y="127"/>
                  </a:cubicBezTo>
                  <a:cubicBezTo>
                    <a:pt x="33" y="124"/>
                    <a:pt x="33" y="124"/>
                    <a:pt x="33" y="124"/>
                  </a:cubicBezTo>
                  <a:cubicBezTo>
                    <a:pt x="34" y="126"/>
                    <a:pt x="34" y="126"/>
                    <a:pt x="34" y="126"/>
                  </a:cubicBezTo>
                  <a:cubicBezTo>
                    <a:pt x="35" y="128"/>
                    <a:pt x="36" y="129"/>
                    <a:pt x="37" y="131"/>
                  </a:cubicBezTo>
                  <a:cubicBezTo>
                    <a:pt x="39" y="133"/>
                    <a:pt x="39" y="133"/>
                    <a:pt x="39" y="133"/>
                  </a:cubicBezTo>
                  <a:cubicBezTo>
                    <a:pt x="29" y="147"/>
                    <a:pt x="29" y="147"/>
                    <a:pt x="29" y="147"/>
                  </a:cubicBezTo>
                  <a:cubicBezTo>
                    <a:pt x="36" y="153"/>
                    <a:pt x="36" y="153"/>
                    <a:pt x="36" y="153"/>
                  </a:cubicBezTo>
                  <a:cubicBezTo>
                    <a:pt x="50" y="144"/>
                    <a:pt x="50" y="144"/>
                    <a:pt x="50" y="144"/>
                  </a:cubicBezTo>
                  <a:cubicBezTo>
                    <a:pt x="52" y="146"/>
                    <a:pt x="52" y="146"/>
                    <a:pt x="52" y="146"/>
                  </a:cubicBezTo>
                  <a:cubicBezTo>
                    <a:pt x="53" y="147"/>
                    <a:pt x="55" y="148"/>
                    <a:pt x="56" y="149"/>
                  </a:cubicBezTo>
                  <a:cubicBezTo>
                    <a:pt x="59" y="150"/>
                    <a:pt x="59" y="150"/>
                    <a:pt x="59" y="150"/>
                  </a:cubicBezTo>
                  <a:cubicBezTo>
                    <a:pt x="55" y="166"/>
                    <a:pt x="55" y="166"/>
                    <a:pt x="55" y="166"/>
                  </a:cubicBezTo>
                  <a:cubicBezTo>
                    <a:pt x="64" y="170"/>
                    <a:pt x="64" y="170"/>
                    <a:pt x="64" y="170"/>
                  </a:cubicBezTo>
                  <a:cubicBezTo>
                    <a:pt x="73" y="156"/>
                    <a:pt x="73" y="156"/>
                    <a:pt x="73" y="156"/>
                  </a:cubicBezTo>
                  <a:cubicBezTo>
                    <a:pt x="76" y="157"/>
                    <a:pt x="76" y="157"/>
                    <a:pt x="76" y="157"/>
                  </a:cubicBezTo>
                  <a:cubicBezTo>
                    <a:pt x="77" y="157"/>
                    <a:pt x="79" y="157"/>
                    <a:pt x="81" y="158"/>
                  </a:cubicBezTo>
                  <a:cubicBezTo>
                    <a:pt x="84" y="158"/>
                    <a:pt x="84" y="158"/>
                    <a:pt x="84" y="158"/>
                  </a:cubicBezTo>
                  <a:lnTo>
                    <a:pt x="87"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4" name="Freeform 65">
              <a:extLst>
                <a:ext uri="{FF2B5EF4-FFF2-40B4-BE49-F238E27FC236}">
                  <a16:creationId xmlns:a16="http://schemas.microsoft.com/office/drawing/2014/main" xmlns="" id="{70AD79A8-33B4-448A-B2AE-AFFBF6452963}"/>
                </a:ext>
              </a:extLst>
            </p:cNvPr>
            <p:cNvSpPr>
              <a:spLocks noEditPoints="1"/>
            </p:cNvSpPr>
            <p:nvPr/>
          </p:nvSpPr>
          <p:spPr bwMode="auto">
            <a:xfrm>
              <a:off x="2777181" y="2565953"/>
              <a:ext cx="138443" cy="139679"/>
            </a:xfrm>
            <a:custGeom>
              <a:avLst/>
              <a:gdLst>
                <a:gd name="T0" fmla="*/ 37 w 73"/>
                <a:gd name="T1" fmla="*/ 73 h 73"/>
                <a:gd name="T2" fmla="*/ 0 w 73"/>
                <a:gd name="T3" fmla="*/ 36 h 73"/>
                <a:gd name="T4" fmla="*/ 37 w 73"/>
                <a:gd name="T5" fmla="*/ 0 h 73"/>
                <a:gd name="T6" fmla="*/ 73 w 73"/>
                <a:gd name="T7" fmla="*/ 36 h 73"/>
                <a:gd name="T8" fmla="*/ 37 w 73"/>
                <a:gd name="T9" fmla="*/ 73 h 73"/>
                <a:gd name="T10" fmla="*/ 37 w 73"/>
                <a:gd name="T11" fmla="*/ 4 h 73"/>
                <a:gd name="T12" fmla="*/ 4 w 73"/>
                <a:gd name="T13" fmla="*/ 36 h 73"/>
                <a:gd name="T14" fmla="*/ 37 w 73"/>
                <a:gd name="T15" fmla="*/ 69 h 73"/>
                <a:gd name="T16" fmla="*/ 69 w 73"/>
                <a:gd name="T17" fmla="*/ 36 h 73"/>
                <a:gd name="T18" fmla="*/ 37 w 73"/>
                <a:gd name="T19"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37" y="73"/>
                  </a:moveTo>
                  <a:cubicBezTo>
                    <a:pt x="16" y="73"/>
                    <a:pt x="0" y="56"/>
                    <a:pt x="0" y="36"/>
                  </a:cubicBezTo>
                  <a:cubicBezTo>
                    <a:pt x="0" y="16"/>
                    <a:pt x="16" y="0"/>
                    <a:pt x="37" y="0"/>
                  </a:cubicBezTo>
                  <a:cubicBezTo>
                    <a:pt x="57" y="0"/>
                    <a:pt x="73" y="16"/>
                    <a:pt x="73" y="36"/>
                  </a:cubicBezTo>
                  <a:cubicBezTo>
                    <a:pt x="73" y="56"/>
                    <a:pt x="57" y="73"/>
                    <a:pt x="37" y="73"/>
                  </a:cubicBezTo>
                  <a:close/>
                  <a:moveTo>
                    <a:pt x="37" y="4"/>
                  </a:moveTo>
                  <a:cubicBezTo>
                    <a:pt x="19" y="4"/>
                    <a:pt x="4" y="18"/>
                    <a:pt x="4" y="36"/>
                  </a:cubicBezTo>
                  <a:cubicBezTo>
                    <a:pt x="4" y="54"/>
                    <a:pt x="19" y="69"/>
                    <a:pt x="37" y="69"/>
                  </a:cubicBezTo>
                  <a:cubicBezTo>
                    <a:pt x="54" y="69"/>
                    <a:pt x="69" y="54"/>
                    <a:pt x="69" y="36"/>
                  </a:cubicBezTo>
                  <a:cubicBezTo>
                    <a:pt x="69" y="18"/>
                    <a:pt x="54" y="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56" name="椭圆 55">
            <a:extLst>
              <a:ext uri="{FF2B5EF4-FFF2-40B4-BE49-F238E27FC236}">
                <a16:creationId xmlns:a16="http://schemas.microsoft.com/office/drawing/2014/main" xmlns="" id="{75D5D2E8-9168-4199-839D-E51A1DFBADCF}"/>
              </a:ext>
            </a:extLst>
          </p:cNvPr>
          <p:cNvSpPr/>
          <p:nvPr/>
        </p:nvSpPr>
        <p:spPr>
          <a:xfrm>
            <a:off x="7289269" y="2579456"/>
            <a:ext cx="1699087" cy="1699087"/>
          </a:xfrm>
          <a:prstGeom prst="ellipse">
            <a:avLst/>
          </a:prstGeom>
          <a:solidFill>
            <a:srgbClr val="D9989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57" name="组合 56">
            <a:extLst>
              <a:ext uri="{FF2B5EF4-FFF2-40B4-BE49-F238E27FC236}">
                <a16:creationId xmlns:a16="http://schemas.microsoft.com/office/drawing/2014/main" xmlns="" id="{AB4AAAA3-0E0D-41D4-89F7-ECA901C668B0}"/>
              </a:ext>
            </a:extLst>
          </p:cNvPr>
          <p:cNvGrpSpPr/>
          <p:nvPr/>
        </p:nvGrpSpPr>
        <p:grpSpPr>
          <a:xfrm>
            <a:off x="7885378" y="3197782"/>
            <a:ext cx="535562" cy="501498"/>
            <a:chOff x="4877311" y="3938022"/>
            <a:chExt cx="349815" cy="327565"/>
          </a:xfrm>
          <a:solidFill>
            <a:schemeClr val="bg1"/>
          </a:solidFill>
        </p:grpSpPr>
        <p:sp>
          <p:nvSpPr>
            <p:cNvPr id="58" name="Freeform 132">
              <a:extLst>
                <a:ext uri="{FF2B5EF4-FFF2-40B4-BE49-F238E27FC236}">
                  <a16:creationId xmlns:a16="http://schemas.microsoft.com/office/drawing/2014/main" xmlns="" id="{77585235-11C1-43E0-AB2D-DF67606A08CF}"/>
                </a:ext>
              </a:extLst>
            </p:cNvPr>
            <p:cNvSpPr>
              <a:spLocks noEditPoints="1"/>
            </p:cNvSpPr>
            <p:nvPr/>
          </p:nvSpPr>
          <p:spPr bwMode="auto">
            <a:xfrm>
              <a:off x="4929227" y="3938022"/>
              <a:ext cx="169345" cy="123610"/>
            </a:xfrm>
            <a:custGeom>
              <a:avLst/>
              <a:gdLst>
                <a:gd name="T0" fmla="*/ 40 w 89"/>
                <a:gd name="T1" fmla="*/ 4 h 65"/>
                <a:gd name="T2" fmla="*/ 77 w 89"/>
                <a:gd name="T3" fmla="*/ 20 h 65"/>
                <a:gd name="T4" fmla="*/ 83 w 89"/>
                <a:gd name="T5" fmla="*/ 26 h 65"/>
                <a:gd name="T6" fmla="*/ 49 w 89"/>
                <a:gd name="T7" fmla="*/ 60 h 65"/>
                <a:gd name="T8" fmla="*/ 6 w 89"/>
                <a:gd name="T9" fmla="*/ 17 h 65"/>
                <a:gd name="T10" fmla="*/ 40 w 89"/>
                <a:gd name="T11" fmla="*/ 4 h 65"/>
                <a:gd name="T12" fmla="*/ 40 w 89"/>
                <a:gd name="T13" fmla="*/ 0 h 65"/>
                <a:gd name="T14" fmla="*/ 0 w 89"/>
                <a:gd name="T15" fmla="*/ 16 h 65"/>
                <a:gd name="T16" fmla="*/ 49 w 89"/>
                <a:gd name="T17" fmla="*/ 65 h 65"/>
                <a:gd name="T18" fmla="*/ 89 w 89"/>
                <a:gd name="T19" fmla="*/ 26 h 65"/>
                <a:gd name="T20" fmla="*/ 80 w 89"/>
                <a:gd name="T21" fmla="*/ 17 h 65"/>
                <a:gd name="T22" fmla="*/ 40 w 89"/>
                <a:gd name="T2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65">
                  <a:moveTo>
                    <a:pt x="40" y="4"/>
                  </a:moveTo>
                  <a:cubicBezTo>
                    <a:pt x="54" y="4"/>
                    <a:pt x="67" y="10"/>
                    <a:pt x="77" y="20"/>
                  </a:cubicBezTo>
                  <a:cubicBezTo>
                    <a:pt x="83" y="26"/>
                    <a:pt x="83" y="26"/>
                    <a:pt x="83" y="26"/>
                  </a:cubicBezTo>
                  <a:cubicBezTo>
                    <a:pt x="49" y="60"/>
                    <a:pt x="49" y="60"/>
                    <a:pt x="49" y="60"/>
                  </a:cubicBezTo>
                  <a:cubicBezTo>
                    <a:pt x="6" y="17"/>
                    <a:pt x="6" y="17"/>
                    <a:pt x="6" y="17"/>
                  </a:cubicBezTo>
                  <a:cubicBezTo>
                    <a:pt x="15" y="9"/>
                    <a:pt x="27" y="4"/>
                    <a:pt x="40" y="4"/>
                  </a:cubicBezTo>
                  <a:moveTo>
                    <a:pt x="40" y="0"/>
                  </a:moveTo>
                  <a:cubicBezTo>
                    <a:pt x="25" y="0"/>
                    <a:pt x="11" y="6"/>
                    <a:pt x="0" y="16"/>
                  </a:cubicBezTo>
                  <a:cubicBezTo>
                    <a:pt x="49" y="65"/>
                    <a:pt x="49" y="65"/>
                    <a:pt x="49" y="65"/>
                  </a:cubicBezTo>
                  <a:cubicBezTo>
                    <a:pt x="89" y="26"/>
                    <a:pt x="89" y="26"/>
                    <a:pt x="89" y="26"/>
                  </a:cubicBezTo>
                  <a:cubicBezTo>
                    <a:pt x="80" y="17"/>
                    <a:pt x="80" y="17"/>
                    <a:pt x="80" y="17"/>
                  </a:cubicBezTo>
                  <a:cubicBezTo>
                    <a:pt x="69" y="6"/>
                    <a:pt x="5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9" name="Freeform 133">
              <a:extLst>
                <a:ext uri="{FF2B5EF4-FFF2-40B4-BE49-F238E27FC236}">
                  <a16:creationId xmlns:a16="http://schemas.microsoft.com/office/drawing/2014/main" xmlns="" id="{241CCF7B-5090-48BA-98F6-93222D81FD3F}"/>
                </a:ext>
              </a:extLst>
            </p:cNvPr>
            <p:cNvSpPr>
              <a:spLocks noEditPoints="1"/>
            </p:cNvSpPr>
            <p:nvPr/>
          </p:nvSpPr>
          <p:spPr bwMode="auto">
            <a:xfrm>
              <a:off x="4946532" y="3997354"/>
              <a:ext cx="280594" cy="268233"/>
            </a:xfrm>
            <a:custGeom>
              <a:avLst/>
              <a:gdLst>
                <a:gd name="T0" fmla="*/ 85 w 147"/>
                <a:gd name="T1" fmla="*/ 11 h 141"/>
                <a:gd name="T2" fmla="*/ 119 w 147"/>
                <a:gd name="T3" fmla="*/ 45 h 141"/>
                <a:gd name="T4" fmla="*/ 133 w 147"/>
                <a:gd name="T5" fmla="*/ 80 h 141"/>
                <a:gd name="T6" fmla="*/ 119 w 147"/>
                <a:gd name="T7" fmla="*/ 115 h 141"/>
                <a:gd name="T8" fmla="*/ 115 w 147"/>
                <a:gd name="T9" fmla="*/ 119 h 141"/>
                <a:gd name="T10" fmla="*/ 80 w 147"/>
                <a:gd name="T11" fmla="*/ 133 h 141"/>
                <a:gd name="T12" fmla="*/ 46 w 147"/>
                <a:gd name="T13" fmla="*/ 119 h 141"/>
                <a:gd name="T14" fmla="*/ 12 w 147"/>
                <a:gd name="T15" fmla="*/ 85 h 141"/>
                <a:gd name="T16" fmla="*/ 85 w 147"/>
                <a:gd name="T17" fmla="*/ 11 h 141"/>
                <a:gd name="T18" fmla="*/ 85 w 147"/>
                <a:gd name="T19" fmla="*/ 0 h 141"/>
                <a:gd name="T20" fmla="*/ 0 w 147"/>
                <a:gd name="T21" fmla="*/ 85 h 141"/>
                <a:gd name="T22" fmla="*/ 40 w 147"/>
                <a:gd name="T23" fmla="*/ 124 h 141"/>
                <a:gd name="T24" fmla="*/ 80 w 147"/>
                <a:gd name="T25" fmla="*/ 141 h 141"/>
                <a:gd name="T26" fmla="*/ 121 w 147"/>
                <a:gd name="T27" fmla="*/ 124 h 141"/>
                <a:gd name="T28" fmla="*/ 125 w 147"/>
                <a:gd name="T29" fmla="*/ 120 h 141"/>
                <a:gd name="T30" fmla="*/ 125 w 147"/>
                <a:gd name="T31" fmla="*/ 40 h 141"/>
                <a:gd name="T32" fmla="*/ 85 w 147"/>
                <a:gd name="T3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7" h="141">
                  <a:moveTo>
                    <a:pt x="85" y="11"/>
                  </a:moveTo>
                  <a:cubicBezTo>
                    <a:pt x="119" y="45"/>
                    <a:pt x="119" y="45"/>
                    <a:pt x="119" y="45"/>
                  </a:cubicBezTo>
                  <a:cubicBezTo>
                    <a:pt x="128" y="55"/>
                    <a:pt x="133" y="67"/>
                    <a:pt x="133" y="80"/>
                  </a:cubicBezTo>
                  <a:cubicBezTo>
                    <a:pt x="133" y="93"/>
                    <a:pt x="128" y="105"/>
                    <a:pt x="119" y="115"/>
                  </a:cubicBezTo>
                  <a:cubicBezTo>
                    <a:pt x="115" y="119"/>
                    <a:pt x="115" y="119"/>
                    <a:pt x="115" y="119"/>
                  </a:cubicBezTo>
                  <a:cubicBezTo>
                    <a:pt x="106" y="128"/>
                    <a:pt x="93" y="133"/>
                    <a:pt x="80" y="133"/>
                  </a:cubicBezTo>
                  <a:cubicBezTo>
                    <a:pt x="67" y="133"/>
                    <a:pt x="55" y="128"/>
                    <a:pt x="46" y="119"/>
                  </a:cubicBezTo>
                  <a:cubicBezTo>
                    <a:pt x="12" y="85"/>
                    <a:pt x="12" y="85"/>
                    <a:pt x="12" y="85"/>
                  </a:cubicBezTo>
                  <a:cubicBezTo>
                    <a:pt x="85" y="11"/>
                    <a:pt x="85" y="11"/>
                    <a:pt x="85" y="11"/>
                  </a:cubicBezTo>
                  <a:moveTo>
                    <a:pt x="85" y="0"/>
                  </a:moveTo>
                  <a:cubicBezTo>
                    <a:pt x="0" y="85"/>
                    <a:pt x="0" y="85"/>
                    <a:pt x="0" y="85"/>
                  </a:cubicBezTo>
                  <a:cubicBezTo>
                    <a:pt x="40" y="124"/>
                    <a:pt x="40" y="124"/>
                    <a:pt x="40" y="124"/>
                  </a:cubicBezTo>
                  <a:cubicBezTo>
                    <a:pt x="51" y="135"/>
                    <a:pt x="66" y="141"/>
                    <a:pt x="80" y="141"/>
                  </a:cubicBezTo>
                  <a:cubicBezTo>
                    <a:pt x="95" y="141"/>
                    <a:pt x="109" y="135"/>
                    <a:pt x="121" y="124"/>
                  </a:cubicBezTo>
                  <a:cubicBezTo>
                    <a:pt x="125" y="120"/>
                    <a:pt x="125" y="120"/>
                    <a:pt x="125" y="120"/>
                  </a:cubicBezTo>
                  <a:cubicBezTo>
                    <a:pt x="147" y="98"/>
                    <a:pt x="147" y="62"/>
                    <a:pt x="125" y="40"/>
                  </a:cubicBezTo>
                  <a:cubicBezTo>
                    <a:pt x="85" y="0"/>
                    <a:pt x="85"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0" name="Freeform 134">
              <a:extLst>
                <a:ext uri="{FF2B5EF4-FFF2-40B4-BE49-F238E27FC236}">
                  <a16:creationId xmlns:a16="http://schemas.microsoft.com/office/drawing/2014/main" xmlns="" id="{70E31ED1-63EC-4400-BD30-9A70B60991CB}"/>
                </a:ext>
              </a:extLst>
            </p:cNvPr>
            <p:cNvSpPr>
              <a:spLocks noEditPoints="1"/>
            </p:cNvSpPr>
            <p:nvPr/>
          </p:nvSpPr>
          <p:spPr bwMode="auto">
            <a:xfrm>
              <a:off x="4877311" y="3980049"/>
              <a:ext cx="135971" cy="168109"/>
            </a:xfrm>
            <a:custGeom>
              <a:avLst/>
              <a:gdLst>
                <a:gd name="T0" fmla="*/ 22 w 71"/>
                <a:gd name="T1" fmla="*/ 6 h 88"/>
                <a:gd name="T2" fmla="*/ 65 w 71"/>
                <a:gd name="T3" fmla="*/ 49 h 88"/>
                <a:gd name="T4" fmla="*/ 31 w 71"/>
                <a:gd name="T5" fmla="*/ 83 h 88"/>
                <a:gd name="T6" fmla="*/ 25 w 71"/>
                <a:gd name="T7" fmla="*/ 77 h 88"/>
                <a:gd name="T8" fmla="*/ 22 w 71"/>
                <a:gd name="T9" fmla="*/ 6 h 88"/>
                <a:gd name="T10" fmla="*/ 22 w 71"/>
                <a:gd name="T11" fmla="*/ 0 h 88"/>
                <a:gd name="T12" fmla="*/ 22 w 71"/>
                <a:gd name="T13" fmla="*/ 80 h 88"/>
                <a:gd name="T14" fmla="*/ 31 w 71"/>
                <a:gd name="T15" fmla="*/ 88 h 88"/>
                <a:gd name="T16" fmla="*/ 71 w 71"/>
                <a:gd name="T17" fmla="*/ 49 h 88"/>
                <a:gd name="T18" fmla="*/ 22 w 71"/>
                <a:gd name="T1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8">
                  <a:moveTo>
                    <a:pt x="22" y="6"/>
                  </a:moveTo>
                  <a:cubicBezTo>
                    <a:pt x="65" y="49"/>
                    <a:pt x="65" y="49"/>
                    <a:pt x="65" y="49"/>
                  </a:cubicBezTo>
                  <a:cubicBezTo>
                    <a:pt x="31" y="83"/>
                    <a:pt x="31" y="83"/>
                    <a:pt x="31" y="83"/>
                  </a:cubicBezTo>
                  <a:cubicBezTo>
                    <a:pt x="25" y="77"/>
                    <a:pt x="25" y="77"/>
                    <a:pt x="25" y="77"/>
                  </a:cubicBezTo>
                  <a:cubicBezTo>
                    <a:pt x="6" y="57"/>
                    <a:pt x="5" y="26"/>
                    <a:pt x="22" y="6"/>
                  </a:cubicBezTo>
                  <a:moveTo>
                    <a:pt x="22" y="0"/>
                  </a:moveTo>
                  <a:cubicBezTo>
                    <a:pt x="0" y="22"/>
                    <a:pt x="0" y="58"/>
                    <a:pt x="22" y="80"/>
                  </a:cubicBezTo>
                  <a:cubicBezTo>
                    <a:pt x="31" y="88"/>
                    <a:pt x="31" y="88"/>
                    <a:pt x="31" y="88"/>
                  </a:cubicBezTo>
                  <a:cubicBezTo>
                    <a:pt x="71" y="49"/>
                    <a:pt x="71" y="49"/>
                    <a:pt x="71" y="49"/>
                  </a:cubicBezTo>
                  <a:cubicBezTo>
                    <a:pt x="22" y="0"/>
                    <a:pt x="22"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95A5A6"/>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61" name="弧形 60">
            <a:extLst>
              <a:ext uri="{FF2B5EF4-FFF2-40B4-BE49-F238E27FC236}">
                <a16:creationId xmlns:a16="http://schemas.microsoft.com/office/drawing/2014/main" xmlns="" id="{24BDA561-2CE8-4127-AFFC-CC25F1F453EF}"/>
              </a:ext>
            </a:extLst>
          </p:cNvPr>
          <p:cNvSpPr/>
          <p:nvPr/>
        </p:nvSpPr>
        <p:spPr>
          <a:xfrm flipH="1">
            <a:off x="8067651" y="1431592"/>
            <a:ext cx="2295728" cy="2295728"/>
          </a:xfrm>
          <a:prstGeom prst="arc">
            <a:avLst>
              <a:gd name="adj1" fmla="val 18167616"/>
              <a:gd name="adj2" fmla="val 0"/>
            </a:avLst>
          </a:prstGeom>
          <a:ln>
            <a:solidFill>
              <a:schemeClr val="bg1">
                <a:lumMod val="65000"/>
              </a:schemeClr>
            </a:solidFill>
            <a:prstDash val="dash"/>
            <a:headEnd type="oval" w="med" len="med"/>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文本框1">
            <a:extLst>
              <a:ext uri="{FF2B5EF4-FFF2-40B4-BE49-F238E27FC236}">
                <a16:creationId xmlns:a16="http://schemas.microsoft.com/office/drawing/2014/main" xmlns="" id="{3A14194A-569E-4571-8D2F-AAFC07BF1100}"/>
              </a:ext>
            </a:extLst>
          </p:cNvPr>
          <p:cNvSpPr txBox="1"/>
          <p:nvPr/>
        </p:nvSpPr>
        <p:spPr>
          <a:xfrm>
            <a:off x="2016782" y="1474985"/>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文本框2">
            <a:extLst>
              <a:ext uri="{FF2B5EF4-FFF2-40B4-BE49-F238E27FC236}">
                <a16:creationId xmlns:a16="http://schemas.microsoft.com/office/drawing/2014/main" xmlns="" id="{240EC2C5-DC1C-429B-97D9-3A647A029C0E}"/>
              </a:ext>
            </a:extLst>
          </p:cNvPr>
          <p:cNvSpPr/>
          <p:nvPr/>
        </p:nvSpPr>
        <p:spPr>
          <a:xfrm>
            <a:off x="1567037" y="1765908"/>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76" name="文本框1">
            <a:extLst>
              <a:ext uri="{FF2B5EF4-FFF2-40B4-BE49-F238E27FC236}">
                <a16:creationId xmlns:a16="http://schemas.microsoft.com/office/drawing/2014/main" xmlns="" id="{E58A8D51-D029-4043-81C5-9B8F62FCA132}"/>
              </a:ext>
            </a:extLst>
          </p:cNvPr>
          <p:cNvSpPr txBox="1"/>
          <p:nvPr/>
        </p:nvSpPr>
        <p:spPr>
          <a:xfrm>
            <a:off x="8772797" y="1490852"/>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1" name="文本框2">
            <a:extLst>
              <a:ext uri="{FF2B5EF4-FFF2-40B4-BE49-F238E27FC236}">
                <a16:creationId xmlns:a16="http://schemas.microsoft.com/office/drawing/2014/main" xmlns="" id="{F3DE01A9-5F30-4376-9E92-31A0E2B9E775}"/>
              </a:ext>
            </a:extLst>
          </p:cNvPr>
          <p:cNvSpPr/>
          <p:nvPr/>
        </p:nvSpPr>
        <p:spPr>
          <a:xfrm>
            <a:off x="8323052" y="1781775"/>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82" name="文本框1">
            <a:extLst>
              <a:ext uri="{FF2B5EF4-FFF2-40B4-BE49-F238E27FC236}">
                <a16:creationId xmlns:a16="http://schemas.microsoft.com/office/drawing/2014/main" xmlns="" id="{42F01A6C-CD45-423D-97C3-BC3BB38FDC64}"/>
              </a:ext>
            </a:extLst>
          </p:cNvPr>
          <p:cNvSpPr txBox="1"/>
          <p:nvPr/>
        </p:nvSpPr>
        <p:spPr>
          <a:xfrm>
            <a:off x="8718934" y="4875184"/>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3" name="文本框2">
            <a:extLst>
              <a:ext uri="{FF2B5EF4-FFF2-40B4-BE49-F238E27FC236}">
                <a16:creationId xmlns:a16="http://schemas.microsoft.com/office/drawing/2014/main" xmlns="" id="{602DD220-A821-4953-8AE4-15CD56672E10}"/>
              </a:ext>
            </a:extLst>
          </p:cNvPr>
          <p:cNvSpPr/>
          <p:nvPr/>
        </p:nvSpPr>
        <p:spPr>
          <a:xfrm>
            <a:off x="8269189" y="5166107"/>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84" name="文本框1">
            <a:extLst>
              <a:ext uri="{FF2B5EF4-FFF2-40B4-BE49-F238E27FC236}">
                <a16:creationId xmlns:a16="http://schemas.microsoft.com/office/drawing/2014/main" xmlns="" id="{5FB27D99-0398-4F88-BB95-08E97A67C42D}"/>
              </a:ext>
            </a:extLst>
          </p:cNvPr>
          <p:cNvSpPr txBox="1"/>
          <p:nvPr/>
        </p:nvSpPr>
        <p:spPr>
          <a:xfrm>
            <a:off x="2375656" y="4875184"/>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5" name="文本框2">
            <a:extLst>
              <a:ext uri="{FF2B5EF4-FFF2-40B4-BE49-F238E27FC236}">
                <a16:creationId xmlns:a16="http://schemas.microsoft.com/office/drawing/2014/main" xmlns="" id="{D3411669-6839-4999-B3FE-F53497AAF282}"/>
              </a:ext>
            </a:extLst>
          </p:cNvPr>
          <p:cNvSpPr/>
          <p:nvPr/>
        </p:nvSpPr>
        <p:spPr>
          <a:xfrm>
            <a:off x="1925911" y="5166107"/>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Tree>
    <p:extLst>
      <p:ext uri="{BB962C8B-B14F-4D97-AF65-F5344CB8AC3E}">
        <p14:creationId xmlns:p14="http://schemas.microsoft.com/office/powerpoint/2010/main" val="13244488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9566D51-ABD2-43DD-8570-6690DBCF203E}"/>
              </a:ext>
            </a:extLst>
          </p:cNvPr>
          <p:cNvGrpSpPr/>
          <p:nvPr/>
        </p:nvGrpSpPr>
        <p:grpSpPr>
          <a:xfrm>
            <a:off x="-1319043" y="-1857835"/>
            <a:ext cx="4071239" cy="5012813"/>
            <a:chOff x="-1301851" y="-1938792"/>
            <a:chExt cx="4071239" cy="5012813"/>
          </a:xfrm>
        </p:grpSpPr>
        <p:sp>
          <p:nvSpPr>
            <p:cNvPr id="4" name="任意多边形: 形状 3">
              <a:extLst>
                <a:ext uri="{FF2B5EF4-FFF2-40B4-BE49-F238E27FC236}">
                  <a16:creationId xmlns:a16="http://schemas.microsoft.com/office/drawing/2014/main" xmlns="" id="{97DA95F3-2605-4BAA-911E-66EC54A4F3F6}"/>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任意多边形: 形状 4">
              <a:extLst>
                <a:ext uri="{FF2B5EF4-FFF2-40B4-BE49-F238E27FC236}">
                  <a16:creationId xmlns:a16="http://schemas.microsoft.com/office/drawing/2014/main" xmlns="" id="{41435E8B-7158-49A3-9684-99460376ECA6}"/>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椭圆 6">
              <a:extLst>
                <a:ext uri="{FF2B5EF4-FFF2-40B4-BE49-F238E27FC236}">
                  <a16:creationId xmlns:a16="http://schemas.microsoft.com/office/drawing/2014/main" xmlns="" id="{37DE3B4B-7219-4B71-B38B-3D491BC008D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椭圆 7">
              <a:extLst>
                <a:ext uri="{FF2B5EF4-FFF2-40B4-BE49-F238E27FC236}">
                  <a16:creationId xmlns:a16="http://schemas.microsoft.com/office/drawing/2014/main" xmlns="" id="{C7FB4F8B-D016-4408-AEAB-5BDDCCF2539F}"/>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5" name="组合 34">
              <a:extLst>
                <a:ext uri="{FF2B5EF4-FFF2-40B4-BE49-F238E27FC236}">
                  <a16:creationId xmlns:a16="http://schemas.microsoft.com/office/drawing/2014/main" xmlns="" id="{0EC9EBCA-C816-4672-B8D7-8C4AEFE1D707}"/>
                </a:ext>
              </a:extLst>
            </p:cNvPr>
            <p:cNvGrpSpPr/>
            <p:nvPr/>
          </p:nvGrpSpPr>
          <p:grpSpPr>
            <a:xfrm>
              <a:off x="1196044" y="-225818"/>
              <a:ext cx="771620" cy="717994"/>
              <a:chOff x="5421698" y="2576697"/>
              <a:chExt cx="2081399" cy="1936747"/>
            </a:xfrm>
            <a:solidFill>
              <a:srgbClr val="D99895"/>
            </a:solidFill>
          </p:grpSpPr>
          <p:sp>
            <p:nvSpPr>
              <p:cNvPr id="12" name="椭圆 11">
                <a:extLst>
                  <a:ext uri="{FF2B5EF4-FFF2-40B4-BE49-F238E27FC236}">
                    <a16:creationId xmlns:a16="http://schemas.microsoft.com/office/drawing/2014/main" xmlns="" id="{B6AED5CD-BC38-4D75-9FDF-90041607D1A1}"/>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椭圆 18">
                <a:extLst>
                  <a:ext uri="{FF2B5EF4-FFF2-40B4-BE49-F238E27FC236}">
                    <a16:creationId xmlns:a16="http://schemas.microsoft.com/office/drawing/2014/main" xmlns="" id="{AAA93382-EF4D-4A73-B9C8-58C28EF694A9}"/>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椭圆 19">
                <a:extLst>
                  <a:ext uri="{FF2B5EF4-FFF2-40B4-BE49-F238E27FC236}">
                    <a16:creationId xmlns:a16="http://schemas.microsoft.com/office/drawing/2014/main" xmlns="" id="{6409D21C-87B5-4E80-AC25-C80C720B4F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1" name="椭圆 20">
                <a:extLst>
                  <a:ext uri="{FF2B5EF4-FFF2-40B4-BE49-F238E27FC236}">
                    <a16:creationId xmlns:a16="http://schemas.microsoft.com/office/drawing/2014/main" xmlns="" id="{57F4DBE4-8035-45C1-8D11-A4DCEC3857C7}"/>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椭圆 21">
                <a:extLst>
                  <a:ext uri="{FF2B5EF4-FFF2-40B4-BE49-F238E27FC236}">
                    <a16:creationId xmlns:a16="http://schemas.microsoft.com/office/drawing/2014/main" xmlns="" id="{D7241907-FC59-40E8-9AE5-DD5A1E29D5C7}"/>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91477FFF-0A13-44CB-BD5B-34F101825F4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椭圆 23">
                <a:extLst>
                  <a:ext uri="{FF2B5EF4-FFF2-40B4-BE49-F238E27FC236}">
                    <a16:creationId xmlns:a16="http://schemas.microsoft.com/office/drawing/2014/main" xmlns="" id="{57B38BA8-E7A7-4DEE-BC0D-77881F1F5506}"/>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椭圆 24">
                <a:extLst>
                  <a:ext uri="{FF2B5EF4-FFF2-40B4-BE49-F238E27FC236}">
                    <a16:creationId xmlns:a16="http://schemas.microsoft.com/office/drawing/2014/main" xmlns="" id="{D08786F2-00BC-4371-BECB-5B2070F56B34}"/>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椭圆 25">
                <a:extLst>
                  <a:ext uri="{FF2B5EF4-FFF2-40B4-BE49-F238E27FC236}">
                    <a16:creationId xmlns:a16="http://schemas.microsoft.com/office/drawing/2014/main" xmlns="" id="{2102B418-5175-4A22-A7F5-24965BE44212}"/>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椭圆 26">
                <a:extLst>
                  <a:ext uri="{FF2B5EF4-FFF2-40B4-BE49-F238E27FC236}">
                    <a16:creationId xmlns:a16="http://schemas.microsoft.com/office/drawing/2014/main" xmlns="" id="{1D87159F-BCD6-45AC-86FF-23BB01643AF2}"/>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椭圆 27">
                <a:extLst>
                  <a:ext uri="{FF2B5EF4-FFF2-40B4-BE49-F238E27FC236}">
                    <a16:creationId xmlns:a16="http://schemas.microsoft.com/office/drawing/2014/main" xmlns="" id="{0885BF8B-8A93-446B-B256-B741D139F8E4}"/>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椭圆 28">
                <a:extLst>
                  <a:ext uri="{FF2B5EF4-FFF2-40B4-BE49-F238E27FC236}">
                    <a16:creationId xmlns:a16="http://schemas.microsoft.com/office/drawing/2014/main" xmlns="" id="{A4C428D8-AA37-4EA0-9A89-F8978ABE1765}"/>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椭圆 29">
                <a:extLst>
                  <a:ext uri="{FF2B5EF4-FFF2-40B4-BE49-F238E27FC236}">
                    <a16:creationId xmlns:a16="http://schemas.microsoft.com/office/drawing/2014/main" xmlns="" id="{87287855-B065-4053-8836-0E54AF27F471}"/>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椭圆 30">
                <a:extLst>
                  <a:ext uri="{FF2B5EF4-FFF2-40B4-BE49-F238E27FC236}">
                    <a16:creationId xmlns:a16="http://schemas.microsoft.com/office/drawing/2014/main" xmlns="" id="{2CAFA86B-E7F2-43AE-B784-0528B56C9117}"/>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2" name="椭圆 31">
                <a:extLst>
                  <a:ext uri="{FF2B5EF4-FFF2-40B4-BE49-F238E27FC236}">
                    <a16:creationId xmlns:a16="http://schemas.microsoft.com/office/drawing/2014/main" xmlns="" id="{53DDC6AC-49AF-4FA9-B028-5E25FB82E5DA}"/>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3" name="椭圆 32">
                <a:extLst>
                  <a:ext uri="{FF2B5EF4-FFF2-40B4-BE49-F238E27FC236}">
                    <a16:creationId xmlns:a16="http://schemas.microsoft.com/office/drawing/2014/main" xmlns="" id="{A8B3231A-CDEA-446D-AD6B-A52E34F9F77F}"/>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椭圆 33">
                <a:extLst>
                  <a:ext uri="{FF2B5EF4-FFF2-40B4-BE49-F238E27FC236}">
                    <a16:creationId xmlns:a16="http://schemas.microsoft.com/office/drawing/2014/main" xmlns="" id="{04C84DA1-128B-4C2F-A27A-2C78EEDE1116}"/>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36" name="组合 35">
              <a:extLst>
                <a:ext uri="{FF2B5EF4-FFF2-40B4-BE49-F238E27FC236}">
                  <a16:creationId xmlns:a16="http://schemas.microsoft.com/office/drawing/2014/main" xmlns="" id="{AE27EB34-B613-4D08-9065-E72C4DC98A3A}"/>
                </a:ext>
              </a:extLst>
            </p:cNvPr>
            <p:cNvGrpSpPr/>
            <p:nvPr/>
          </p:nvGrpSpPr>
          <p:grpSpPr>
            <a:xfrm>
              <a:off x="-304463" y="2356027"/>
              <a:ext cx="771620" cy="717994"/>
              <a:chOff x="5421698" y="2576697"/>
              <a:chExt cx="2081399" cy="1936747"/>
            </a:xfrm>
            <a:solidFill>
              <a:srgbClr val="416E83"/>
            </a:solidFill>
          </p:grpSpPr>
          <p:sp>
            <p:nvSpPr>
              <p:cNvPr id="37" name="椭圆 36">
                <a:extLst>
                  <a:ext uri="{FF2B5EF4-FFF2-40B4-BE49-F238E27FC236}">
                    <a16:creationId xmlns:a16="http://schemas.microsoft.com/office/drawing/2014/main" xmlns="" id="{B566CBBB-5763-47E6-9E88-5D1AF93A36F2}"/>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8" name="椭圆 37">
                <a:extLst>
                  <a:ext uri="{FF2B5EF4-FFF2-40B4-BE49-F238E27FC236}">
                    <a16:creationId xmlns:a16="http://schemas.microsoft.com/office/drawing/2014/main" xmlns="" id="{92CF12AE-E2D4-47EA-938D-3FFF232D200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9" name="椭圆 38">
                <a:extLst>
                  <a:ext uri="{FF2B5EF4-FFF2-40B4-BE49-F238E27FC236}">
                    <a16:creationId xmlns:a16="http://schemas.microsoft.com/office/drawing/2014/main" xmlns="" id="{B0AC9DBB-6E75-4DED-98A9-F63D8677AB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椭圆 39">
                <a:extLst>
                  <a:ext uri="{FF2B5EF4-FFF2-40B4-BE49-F238E27FC236}">
                    <a16:creationId xmlns:a16="http://schemas.microsoft.com/office/drawing/2014/main" xmlns="" id="{F614769F-C6A1-46A4-868E-4A91E3C9535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椭圆 40">
                <a:extLst>
                  <a:ext uri="{FF2B5EF4-FFF2-40B4-BE49-F238E27FC236}">
                    <a16:creationId xmlns:a16="http://schemas.microsoft.com/office/drawing/2014/main" xmlns="" id="{C3A00CB8-B5E9-4248-9B03-EB4A1E229155}"/>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2" name="椭圆 41">
                <a:extLst>
                  <a:ext uri="{FF2B5EF4-FFF2-40B4-BE49-F238E27FC236}">
                    <a16:creationId xmlns:a16="http://schemas.microsoft.com/office/drawing/2014/main" xmlns="" id="{B199A3B2-2AB2-4B55-B65D-8E8F3C00EF5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椭圆 42">
                <a:extLst>
                  <a:ext uri="{FF2B5EF4-FFF2-40B4-BE49-F238E27FC236}">
                    <a16:creationId xmlns:a16="http://schemas.microsoft.com/office/drawing/2014/main" xmlns="" id="{9166E560-76DF-4360-9C3B-ACB10C528144}"/>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椭圆 43">
                <a:extLst>
                  <a:ext uri="{FF2B5EF4-FFF2-40B4-BE49-F238E27FC236}">
                    <a16:creationId xmlns:a16="http://schemas.microsoft.com/office/drawing/2014/main" xmlns="" id="{8A20C84D-29E5-460F-A1AA-E37E6D48E4E1}"/>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5" name="椭圆 44">
                <a:extLst>
                  <a:ext uri="{FF2B5EF4-FFF2-40B4-BE49-F238E27FC236}">
                    <a16:creationId xmlns:a16="http://schemas.microsoft.com/office/drawing/2014/main" xmlns="" id="{230F559A-1BDB-4C56-9ABC-D09205D0CCCC}"/>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椭圆 45">
                <a:extLst>
                  <a:ext uri="{FF2B5EF4-FFF2-40B4-BE49-F238E27FC236}">
                    <a16:creationId xmlns:a16="http://schemas.microsoft.com/office/drawing/2014/main" xmlns="" id="{B4D211DE-EC48-404F-AF4D-4B7EE55AB8A0}"/>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椭圆 46">
                <a:extLst>
                  <a:ext uri="{FF2B5EF4-FFF2-40B4-BE49-F238E27FC236}">
                    <a16:creationId xmlns:a16="http://schemas.microsoft.com/office/drawing/2014/main" xmlns="" id="{7B7A3AF2-92D4-405C-BA5C-C673B79966CF}"/>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椭圆 47">
                <a:extLst>
                  <a:ext uri="{FF2B5EF4-FFF2-40B4-BE49-F238E27FC236}">
                    <a16:creationId xmlns:a16="http://schemas.microsoft.com/office/drawing/2014/main" xmlns="" id="{A7E9C86C-52BE-47A8-AB15-2177840D4B12}"/>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9" name="椭圆 48">
                <a:extLst>
                  <a:ext uri="{FF2B5EF4-FFF2-40B4-BE49-F238E27FC236}">
                    <a16:creationId xmlns:a16="http://schemas.microsoft.com/office/drawing/2014/main" xmlns="" id="{18BBBE5A-5FFE-45D3-9E14-F883ECD3E5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0" name="椭圆 49">
                <a:extLst>
                  <a:ext uri="{FF2B5EF4-FFF2-40B4-BE49-F238E27FC236}">
                    <a16:creationId xmlns:a16="http://schemas.microsoft.com/office/drawing/2014/main" xmlns="" id="{3F168972-9BF4-4512-BFDA-AB1D0C0CAB36}"/>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1" name="椭圆 50">
                <a:extLst>
                  <a:ext uri="{FF2B5EF4-FFF2-40B4-BE49-F238E27FC236}">
                    <a16:creationId xmlns:a16="http://schemas.microsoft.com/office/drawing/2014/main" xmlns="" id="{F0A641C1-B2FF-4E11-BDFE-36FB6C1A8060}"/>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2" name="椭圆 51">
                <a:extLst>
                  <a:ext uri="{FF2B5EF4-FFF2-40B4-BE49-F238E27FC236}">
                    <a16:creationId xmlns:a16="http://schemas.microsoft.com/office/drawing/2014/main" xmlns="" id="{4553B52F-CCDD-4E9C-B03A-817E4195FC94}"/>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3" name="椭圆 52">
                <a:extLst>
                  <a:ext uri="{FF2B5EF4-FFF2-40B4-BE49-F238E27FC236}">
                    <a16:creationId xmlns:a16="http://schemas.microsoft.com/office/drawing/2014/main" xmlns="" id="{76FA20C9-896E-4F93-B494-0BCC4F57604F}"/>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grpSp>
        <p:nvGrpSpPr>
          <p:cNvPr id="77" name="组合 76">
            <a:extLst>
              <a:ext uri="{FF2B5EF4-FFF2-40B4-BE49-F238E27FC236}">
                <a16:creationId xmlns:a16="http://schemas.microsoft.com/office/drawing/2014/main" xmlns="" id="{DCC1C609-FE99-42BD-8A8E-369C6F86EB47}"/>
              </a:ext>
            </a:extLst>
          </p:cNvPr>
          <p:cNvGrpSpPr/>
          <p:nvPr/>
        </p:nvGrpSpPr>
        <p:grpSpPr>
          <a:xfrm rot="10800000">
            <a:off x="9439805" y="3703023"/>
            <a:ext cx="4071239" cy="5012813"/>
            <a:chOff x="-1301851" y="-1938792"/>
            <a:chExt cx="4071239" cy="5012813"/>
          </a:xfrm>
        </p:grpSpPr>
        <p:sp>
          <p:nvSpPr>
            <p:cNvPr id="78" name="任意多边形: 形状 77">
              <a:extLst>
                <a:ext uri="{FF2B5EF4-FFF2-40B4-BE49-F238E27FC236}">
                  <a16:creationId xmlns:a16="http://schemas.microsoft.com/office/drawing/2014/main" xmlns="" id="{A9E8F7B2-19FC-466D-890A-F0D399679CF3}"/>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9" name="任意多边形: 形状 78">
              <a:extLst>
                <a:ext uri="{FF2B5EF4-FFF2-40B4-BE49-F238E27FC236}">
                  <a16:creationId xmlns:a16="http://schemas.microsoft.com/office/drawing/2014/main" xmlns="" id="{CCEA4FBA-3A6B-40A0-92AD-D2F55B03BE4F}"/>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0" name="椭圆 79">
              <a:extLst>
                <a:ext uri="{FF2B5EF4-FFF2-40B4-BE49-F238E27FC236}">
                  <a16:creationId xmlns:a16="http://schemas.microsoft.com/office/drawing/2014/main" xmlns="" id="{C038E21A-5281-4613-9479-01872479DB0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1" name="椭圆 80">
              <a:extLst>
                <a:ext uri="{FF2B5EF4-FFF2-40B4-BE49-F238E27FC236}">
                  <a16:creationId xmlns:a16="http://schemas.microsoft.com/office/drawing/2014/main" xmlns="" id="{9C6F4E0B-166D-42D6-9986-02607AB8A002}"/>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82" name="组合 81">
              <a:extLst>
                <a:ext uri="{FF2B5EF4-FFF2-40B4-BE49-F238E27FC236}">
                  <a16:creationId xmlns:a16="http://schemas.microsoft.com/office/drawing/2014/main" xmlns="" id="{4450681E-DD23-4119-9631-AF38A622AD5D}"/>
                </a:ext>
              </a:extLst>
            </p:cNvPr>
            <p:cNvGrpSpPr/>
            <p:nvPr/>
          </p:nvGrpSpPr>
          <p:grpSpPr>
            <a:xfrm>
              <a:off x="1196044" y="-225818"/>
              <a:ext cx="771620" cy="717994"/>
              <a:chOff x="5421698" y="2576697"/>
              <a:chExt cx="2081399" cy="1936747"/>
            </a:xfrm>
            <a:solidFill>
              <a:srgbClr val="D99895"/>
            </a:solidFill>
          </p:grpSpPr>
          <p:sp>
            <p:nvSpPr>
              <p:cNvPr id="101" name="椭圆 100">
                <a:extLst>
                  <a:ext uri="{FF2B5EF4-FFF2-40B4-BE49-F238E27FC236}">
                    <a16:creationId xmlns:a16="http://schemas.microsoft.com/office/drawing/2014/main" xmlns="" id="{645D8D5B-2072-4518-B332-CB9FC7F9E19C}"/>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2" name="椭圆 101">
                <a:extLst>
                  <a:ext uri="{FF2B5EF4-FFF2-40B4-BE49-F238E27FC236}">
                    <a16:creationId xmlns:a16="http://schemas.microsoft.com/office/drawing/2014/main" xmlns="" id="{AB16DB17-59E2-4E4F-A3B3-2E99D3DBF198}"/>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3" name="椭圆 102">
                <a:extLst>
                  <a:ext uri="{FF2B5EF4-FFF2-40B4-BE49-F238E27FC236}">
                    <a16:creationId xmlns:a16="http://schemas.microsoft.com/office/drawing/2014/main" xmlns="" id="{1CE190B2-5A06-489D-B4A4-A5F9FF2333E8}"/>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4" name="椭圆 103">
                <a:extLst>
                  <a:ext uri="{FF2B5EF4-FFF2-40B4-BE49-F238E27FC236}">
                    <a16:creationId xmlns:a16="http://schemas.microsoft.com/office/drawing/2014/main" xmlns="" id="{B6DDA3C6-2B56-4B00-8B0E-CCF100DEBC4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5" name="椭圆 104">
                <a:extLst>
                  <a:ext uri="{FF2B5EF4-FFF2-40B4-BE49-F238E27FC236}">
                    <a16:creationId xmlns:a16="http://schemas.microsoft.com/office/drawing/2014/main" xmlns="" id="{B975C4DA-E38F-4DE4-A67E-6A7B1812863F}"/>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6" name="椭圆 105">
                <a:extLst>
                  <a:ext uri="{FF2B5EF4-FFF2-40B4-BE49-F238E27FC236}">
                    <a16:creationId xmlns:a16="http://schemas.microsoft.com/office/drawing/2014/main" xmlns="" id="{3EC93247-499F-4677-B355-1F8EC87AA5CA}"/>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7" name="椭圆 106">
                <a:extLst>
                  <a:ext uri="{FF2B5EF4-FFF2-40B4-BE49-F238E27FC236}">
                    <a16:creationId xmlns:a16="http://schemas.microsoft.com/office/drawing/2014/main" xmlns="" id="{6F0469EB-9DE3-4CF8-BF77-B15BF09BB939}"/>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8" name="椭圆 107">
                <a:extLst>
                  <a:ext uri="{FF2B5EF4-FFF2-40B4-BE49-F238E27FC236}">
                    <a16:creationId xmlns:a16="http://schemas.microsoft.com/office/drawing/2014/main" xmlns="" id="{EEFC21FA-A0CB-496F-B521-3EA666AFDFEE}"/>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9" name="椭圆 108">
                <a:extLst>
                  <a:ext uri="{FF2B5EF4-FFF2-40B4-BE49-F238E27FC236}">
                    <a16:creationId xmlns:a16="http://schemas.microsoft.com/office/drawing/2014/main" xmlns="" id="{1C047F6B-1CD7-4CF5-801C-BC09B0FD089B}"/>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0" name="椭圆 109">
                <a:extLst>
                  <a:ext uri="{FF2B5EF4-FFF2-40B4-BE49-F238E27FC236}">
                    <a16:creationId xmlns:a16="http://schemas.microsoft.com/office/drawing/2014/main" xmlns="" id="{A70E5137-9A51-4518-97A4-ABA98B59100D}"/>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1" name="椭圆 110">
                <a:extLst>
                  <a:ext uri="{FF2B5EF4-FFF2-40B4-BE49-F238E27FC236}">
                    <a16:creationId xmlns:a16="http://schemas.microsoft.com/office/drawing/2014/main" xmlns="" id="{48AC304A-3AF1-4549-A8CF-D08C7CC34438}"/>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2" name="椭圆 111">
                <a:extLst>
                  <a:ext uri="{FF2B5EF4-FFF2-40B4-BE49-F238E27FC236}">
                    <a16:creationId xmlns:a16="http://schemas.microsoft.com/office/drawing/2014/main" xmlns="" id="{64977324-7617-4958-AED8-BE172F880DB7}"/>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3" name="椭圆 112">
                <a:extLst>
                  <a:ext uri="{FF2B5EF4-FFF2-40B4-BE49-F238E27FC236}">
                    <a16:creationId xmlns:a16="http://schemas.microsoft.com/office/drawing/2014/main" xmlns="" id="{1C790E53-E730-4556-9C86-D508D2745710}"/>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4" name="椭圆 113">
                <a:extLst>
                  <a:ext uri="{FF2B5EF4-FFF2-40B4-BE49-F238E27FC236}">
                    <a16:creationId xmlns:a16="http://schemas.microsoft.com/office/drawing/2014/main" xmlns="" id="{23AD566C-6FFD-4809-B60E-80A32AA9A060}"/>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5" name="椭圆 114">
                <a:extLst>
                  <a:ext uri="{FF2B5EF4-FFF2-40B4-BE49-F238E27FC236}">
                    <a16:creationId xmlns:a16="http://schemas.microsoft.com/office/drawing/2014/main" xmlns="" id="{5C4ED034-A43A-4A99-950E-04FFF5F25F82}"/>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6" name="椭圆 115">
                <a:extLst>
                  <a:ext uri="{FF2B5EF4-FFF2-40B4-BE49-F238E27FC236}">
                    <a16:creationId xmlns:a16="http://schemas.microsoft.com/office/drawing/2014/main" xmlns="" id="{3A6B40B8-4E9D-4759-B5C6-9B356FD4A3C6}"/>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7" name="椭圆 116">
                <a:extLst>
                  <a:ext uri="{FF2B5EF4-FFF2-40B4-BE49-F238E27FC236}">
                    <a16:creationId xmlns:a16="http://schemas.microsoft.com/office/drawing/2014/main" xmlns="" id="{8FB4F9E1-97C4-44C4-B906-130565CA2748}"/>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83" name="组合 82">
              <a:extLst>
                <a:ext uri="{FF2B5EF4-FFF2-40B4-BE49-F238E27FC236}">
                  <a16:creationId xmlns:a16="http://schemas.microsoft.com/office/drawing/2014/main" xmlns="" id="{EEE463F3-7FED-4912-837F-DA4479834A0F}"/>
                </a:ext>
              </a:extLst>
            </p:cNvPr>
            <p:cNvGrpSpPr/>
            <p:nvPr/>
          </p:nvGrpSpPr>
          <p:grpSpPr>
            <a:xfrm>
              <a:off x="-304463" y="2356027"/>
              <a:ext cx="771620" cy="717994"/>
              <a:chOff x="5421698" y="2576697"/>
              <a:chExt cx="2081399" cy="1936747"/>
            </a:xfrm>
            <a:solidFill>
              <a:srgbClr val="416E83"/>
            </a:solidFill>
          </p:grpSpPr>
          <p:sp>
            <p:nvSpPr>
              <p:cNvPr id="84" name="椭圆 83">
                <a:extLst>
                  <a:ext uri="{FF2B5EF4-FFF2-40B4-BE49-F238E27FC236}">
                    <a16:creationId xmlns:a16="http://schemas.microsoft.com/office/drawing/2014/main" xmlns="" id="{2A111B9D-2039-49CB-84E3-D456541F65DB}"/>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5" name="椭圆 84">
                <a:extLst>
                  <a:ext uri="{FF2B5EF4-FFF2-40B4-BE49-F238E27FC236}">
                    <a16:creationId xmlns:a16="http://schemas.microsoft.com/office/drawing/2014/main" xmlns="" id="{3FBA2EF8-3D69-47E2-A5F7-1130C257A81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6" name="椭圆 85">
                <a:extLst>
                  <a:ext uri="{FF2B5EF4-FFF2-40B4-BE49-F238E27FC236}">
                    <a16:creationId xmlns:a16="http://schemas.microsoft.com/office/drawing/2014/main" xmlns="" id="{2555B9F2-58C9-4045-B0B8-D7F2E2CDB80C}"/>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7" name="椭圆 86">
                <a:extLst>
                  <a:ext uri="{FF2B5EF4-FFF2-40B4-BE49-F238E27FC236}">
                    <a16:creationId xmlns:a16="http://schemas.microsoft.com/office/drawing/2014/main" xmlns="" id="{F5B96188-20B2-47D0-8A77-14528BDD5333}"/>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8" name="椭圆 87">
                <a:extLst>
                  <a:ext uri="{FF2B5EF4-FFF2-40B4-BE49-F238E27FC236}">
                    <a16:creationId xmlns:a16="http://schemas.microsoft.com/office/drawing/2014/main" xmlns="" id="{C3F96EEF-A054-4006-B0D0-ABA74C1BFA3C}"/>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9" name="椭圆 88">
                <a:extLst>
                  <a:ext uri="{FF2B5EF4-FFF2-40B4-BE49-F238E27FC236}">
                    <a16:creationId xmlns:a16="http://schemas.microsoft.com/office/drawing/2014/main" xmlns="" id="{6F686A64-425B-426B-A2E3-532B5197FA56}"/>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0" name="椭圆 89">
                <a:extLst>
                  <a:ext uri="{FF2B5EF4-FFF2-40B4-BE49-F238E27FC236}">
                    <a16:creationId xmlns:a16="http://schemas.microsoft.com/office/drawing/2014/main" xmlns="" id="{A18AF628-0614-4568-A675-98E603CA77E5}"/>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1" name="椭圆 90">
                <a:extLst>
                  <a:ext uri="{FF2B5EF4-FFF2-40B4-BE49-F238E27FC236}">
                    <a16:creationId xmlns:a16="http://schemas.microsoft.com/office/drawing/2014/main" xmlns="" id="{E7FD4C48-6207-4E99-BD9D-9832A62934F2}"/>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2" name="椭圆 91">
                <a:extLst>
                  <a:ext uri="{FF2B5EF4-FFF2-40B4-BE49-F238E27FC236}">
                    <a16:creationId xmlns:a16="http://schemas.microsoft.com/office/drawing/2014/main" xmlns="" id="{67EC37AD-9C5B-4B6F-A65A-D6A740468D65}"/>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3" name="椭圆 92">
                <a:extLst>
                  <a:ext uri="{FF2B5EF4-FFF2-40B4-BE49-F238E27FC236}">
                    <a16:creationId xmlns:a16="http://schemas.microsoft.com/office/drawing/2014/main" xmlns="" id="{D22E0034-B710-4281-9C65-5F6DD978C797}"/>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4" name="椭圆 93">
                <a:extLst>
                  <a:ext uri="{FF2B5EF4-FFF2-40B4-BE49-F238E27FC236}">
                    <a16:creationId xmlns:a16="http://schemas.microsoft.com/office/drawing/2014/main" xmlns="" id="{F9C2DB3E-C5A3-4ADE-BB9C-DA7177EE498E}"/>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5" name="椭圆 94">
                <a:extLst>
                  <a:ext uri="{FF2B5EF4-FFF2-40B4-BE49-F238E27FC236}">
                    <a16:creationId xmlns:a16="http://schemas.microsoft.com/office/drawing/2014/main" xmlns="" id="{4DEA4BD3-2211-47CC-BF5E-425E10781388}"/>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6" name="椭圆 95">
                <a:extLst>
                  <a:ext uri="{FF2B5EF4-FFF2-40B4-BE49-F238E27FC236}">
                    <a16:creationId xmlns:a16="http://schemas.microsoft.com/office/drawing/2014/main" xmlns="" id="{FF77EC07-F6D3-4E76-83D1-EED0808061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7" name="椭圆 96">
                <a:extLst>
                  <a:ext uri="{FF2B5EF4-FFF2-40B4-BE49-F238E27FC236}">
                    <a16:creationId xmlns:a16="http://schemas.microsoft.com/office/drawing/2014/main" xmlns="" id="{98C1AF33-DDE0-4E19-9897-0E0F3F99F28F}"/>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8" name="椭圆 97">
                <a:extLst>
                  <a:ext uri="{FF2B5EF4-FFF2-40B4-BE49-F238E27FC236}">
                    <a16:creationId xmlns:a16="http://schemas.microsoft.com/office/drawing/2014/main" xmlns="" id="{3AA0CEE1-493B-465F-9B2A-FEA4A1BF7E8D}"/>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9" name="椭圆 98">
                <a:extLst>
                  <a:ext uri="{FF2B5EF4-FFF2-40B4-BE49-F238E27FC236}">
                    <a16:creationId xmlns:a16="http://schemas.microsoft.com/office/drawing/2014/main" xmlns="" id="{6F978DDE-C97B-434A-B233-7E9AA1135F13}"/>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0" name="椭圆 99">
                <a:extLst>
                  <a:ext uri="{FF2B5EF4-FFF2-40B4-BE49-F238E27FC236}">
                    <a16:creationId xmlns:a16="http://schemas.microsoft.com/office/drawing/2014/main" xmlns="" id="{51BFF8D8-0D25-46F8-A6F9-0C56B0DB0E5D}"/>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文本框 5">
            <a:extLst>
              <a:ext uri="{FF2B5EF4-FFF2-40B4-BE49-F238E27FC236}">
                <a16:creationId xmlns:a16="http://schemas.microsoft.com/office/drawing/2014/main" xmlns="" id="{2E975D0C-75D9-45C2-849A-9E1F4FEAC136}"/>
              </a:ext>
            </a:extLst>
          </p:cNvPr>
          <p:cNvSpPr txBox="1"/>
          <p:nvPr/>
        </p:nvSpPr>
        <p:spPr>
          <a:xfrm>
            <a:off x="2489495" y="1779101"/>
            <a:ext cx="7444502" cy="144655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0" normalizeH="0" baseline="0" noProof="0" dirty="0">
                <a:ln>
                  <a:noFill/>
                </a:ln>
                <a:solidFill>
                  <a:srgbClr val="416E83"/>
                </a:solidFill>
                <a:effectLst/>
                <a:uLnTx/>
                <a:uFillTx/>
                <a:latin typeface="字魂27号-布丁体" panose="00000500000000000000" pitchFamily="2" charset="-122"/>
                <a:ea typeface="字魂27号-布丁体" panose="00000500000000000000" pitchFamily="2" charset="-122"/>
                <a:sym typeface="字魂36号-正文宋楷" panose="02000000000000000000" pitchFamily="2" charset="-122"/>
              </a:rPr>
              <a:t>感谢您的观看</a:t>
            </a:r>
          </a:p>
        </p:txBody>
      </p:sp>
      <p:sp>
        <p:nvSpPr>
          <p:cNvPr id="9" name="文本框 8">
            <a:extLst>
              <a:ext uri="{FF2B5EF4-FFF2-40B4-BE49-F238E27FC236}">
                <a16:creationId xmlns:a16="http://schemas.microsoft.com/office/drawing/2014/main" xmlns="" id="{62DDC396-3C25-4965-B9CF-9FDC73AB2568}"/>
              </a:ext>
            </a:extLst>
          </p:cNvPr>
          <p:cNvSpPr txBox="1"/>
          <p:nvPr/>
        </p:nvSpPr>
        <p:spPr>
          <a:xfrm>
            <a:off x="4010895" y="3278646"/>
            <a:ext cx="4170210" cy="76944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D99895"/>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THANKS</a:t>
            </a:r>
            <a:endParaRPr kumimoji="0" lang="zh-CN" altLang="en-US" sz="4400" b="1" i="0" u="none" strike="noStrike" kern="1200" cap="none" spc="0" normalizeH="0" baseline="0" noProof="0" dirty="0">
              <a:ln>
                <a:noFill/>
              </a:ln>
              <a:solidFill>
                <a:srgbClr val="D99895"/>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 name="矩形: 圆角 13">
            <a:extLst>
              <a:ext uri="{FF2B5EF4-FFF2-40B4-BE49-F238E27FC236}">
                <a16:creationId xmlns:a16="http://schemas.microsoft.com/office/drawing/2014/main" xmlns="" id="{AB15013F-F0E0-485A-AAC8-4EE150A222EB}"/>
              </a:ext>
            </a:extLst>
          </p:cNvPr>
          <p:cNvSpPr/>
          <p:nvPr/>
        </p:nvSpPr>
        <p:spPr>
          <a:xfrm>
            <a:off x="4264094" y="4477374"/>
            <a:ext cx="1574329" cy="428513"/>
          </a:xfrm>
          <a:prstGeom prst="roundRect">
            <a:avLst>
              <a:gd name="adj" fmla="val 50000"/>
            </a:avLst>
          </a:prstGeom>
          <a:noFill/>
          <a:ln>
            <a:noFill/>
          </a:ln>
          <a:effectLst>
            <a:outerShdw blurRad="50800" dist="38100" dir="2700000" sx="102000" sy="102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演讲人</a:t>
            </a:r>
            <a:r>
              <a:rPr kumimoji="0" lang="zh-CN" altLang="en-US" sz="1400" b="0" i="0" u="none" strike="noStrike" kern="1200" cap="none" spc="0" normalizeH="0" baseline="0" noProof="0" dirty="0" smtClean="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：图包子</a:t>
            </a:r>
            <a:endParaRPr kumimoji="0" lang="zh-CN" altLang="en-US" sz="1400" b="0" i="0" u="none" strike="noStrike" kern="1200" cap="none" spc="0" normalizeH="0" baseline="0" noProof="0" dirty="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5" name="矩形: 圆角 14">
            <a:extLst>
              <a:ext uri="{FF2B5EF4-FFF2-40B4-BE49-F238E27FC236}">
                <a16:creationId xmlns:a16="http://schemas.microsoft.com/office/drawing/2014/main" xmlns="" id="{348A766A-2AC5-44A4-BFCB-E5EC987639D0}"/>
              </a:ext>
            </a:extLst>
          </p:cNvPr>
          <p:cNvSpPr/>
          <p:nvPr/>
        </p:nvSpPr>
        <p:spPr>
          <a:xfrm>
            <a:off x="7007827" y="4477374"/>
            <a:ext cx="1179160" cy="428513"/>
          </a:xfrm>
          <a:prstGeom prst="roundRect">
            <a:avLst>
              <a:gd name="adj" fmla="val 50000"/>
            </a:avLst>
          </a:prstGeom>
          <a:noFill/>
          <a:ln>
            <a:noFill/>
          </a:ln>
          <a:effectLst>
            <a:outerShdw blurRad="50800" dist="38100" dir="2700000" sx="102000" sy="102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20XX.01.01</a:t>
            </a:r>
            <a:endParaRPr kumimoji="0" lang="zh-CN" altLang="en-US" sz="1400" b="0" i="0" u="none" strike="noStrike" kern="1200" cap="none" spc="0" normalizeH="0" baseline="0" noProof="0" dirty="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6" name="椭圆 15">
            <a:extLst>
              <a:ext uri="{FF2B5EF4-FFF2-40B4-BE49-F238E27FC236}">
                <a16:creationId xmlns:a16="http://schemas.microsoft.com/office/drawing/2014/main" xmlns="" id="{B03D9581-33E2-4D18-AAFC-C9A17C9018C1}"/>
              </a:ext>
            </a:extLst>
          </p:cNvPr>
          <p:cNvSpPr/>
          <p:nvPr/>
        </p:nvSpPr>
        <p:spPr>
          <a:xfrm>
            <a:off x="4054194" y="4526938"/>
            <a:ext cx="363241" cy="363241"/>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2" name="椭圆 121">
            <a:extLst>
              <a:ext uri="{FF2B5EF4-FFF2-40B4-BE49-F238E27FC236}">
                <a16:creationId xmlns:a16="http://schemas.microsoft.com/office/drawing/2014/main" xmlns="" id="{C0CE3394-1976-4ED2-827A-8741F725567D}"/>
              </a:ext>
            </a:extLst>
          </p:cNvPr>
          <p:cNvSpPr/>
          <p:nvPr/>
        </p:nvSpPr>
        <p:spPr>
          <a:xfrm>
            <a:off x="6733970" y="4526938"/>
            <a:ext cx="363241" cy="363241"/>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pic>
        <p:nvPicPr>
          <p:cNvPr id="10" name="图形 9">
            <a:extLst>
              <a:ext uri="{FF2B5EF4-FFF2-40B4-BE49-F238E27FC236}">
                <a16:creationId xmlns:a16="http://schemas.microsoft.com/office/drawing/2014/main" xmlns="" id="{7313C164-B87C-4193-9A85-938166A1387C}"/>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4116112" y="4578288"/>
            <a:ext cx="249324" cy="249325"/>
          </a:xfrm>
          <a:prstGeom prst="rect">
            <a:avLst/>
          </a:prstGeom>
        </p:spPr>
      </p:pic>
      <p:pic>
        <p:nvPicPr>
          <p:cNvPr id="13" name="图形 12">
            <a:extLst>
              <a:ext uri="{FF2B5EF4-FFF2-40B4-BE49-F238E27FC236}">
                <a16:creationId xmlns:a16="http://schemas.microsoft.com/office/drawing/2014/main" xmlns="" id="{039F70F2-6581-4C21-9A11-223543645F86}"/>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6753946" y="4546914"/>
            <a:ext cx="323288" cy="323289"/>
          </a:xfrm>
          <a:prstGeom prst="rect">
            <a:avLst/>
          </a:prstGeom>
        </p:spPr>
      </p:pic>
    </p:spTree>
    <p:extLst>
      <p:ext uri="{BB962C8B-B14F-4D97-AF65-F5344CB8AC3E}">
        <p14:creationId xmlns:p14="http://schemas.microsoft.com/office/powerpoint/2010/main" val="94414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9566D51-ABD2-43DD-8570-6690DBCF203E}"/>
              </a:ext>
            </a:extLst>
          </p:cNvPr>
          <p:cNvGrpSpPr/>
          <p:nvPr/>
        </p:nvGrpSpPr>
        <p:grpSpPr>
          <a:xfrm>
            <a:off x="-1319043" y="-1857835"/>
            <a:ext cx="4071239" cy="5012813"/>
            <a:chOff x="-1301851" y="-1938792"/>
            <a:chExt cx="4071239" cy="5012813"/>
          </a:xfrm>
        </p:grpSpPr>
        <p:sp>
          <p:nvSpPr>
            <p:cNvPr id="4" name="任意多边形: 形状 3">
              <a:extLst>
                <a:ext uri="{FF2B5EF4-FFF2-40B4-BE49-F238E27FC236}">
                  <a16:creationId xmlns:a16="http://schemas.microsoft.com/office/drawing/2014/main" xmlns="" id="{97DA95F3-2605-4BAA-911E-66EC54A4F3F6}"/>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任意多边形: 形状 4">
              <a:extLst>
                <a:ext uri="{FF2B5EF4-FFF2-40B4-BE49-F238E27FC236}">
                  <a16:creationId xmlns:a16="http://schemas.microsoft.com/office/drawing/2014/main" xmlns="" id="{41435E8B-7158-49A3-9684-99460376ECA6}"/>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椭圆 6">
              <a:extLst>
                <a:ext uri="{FF2B5EF4-FFF2-40B4-BE49-F238E27FC236}">
                  <a16:creationId xmlns:a16="http://schemas.microsoft.com/office/drawing/2014/main" xmlns="" id="{37DE3B4B-7219-4B71-B38B-3D491BC008D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椭圆 7">
              <a:extLst>
                <a:ext uri="{FF2B5EF4-FFF2-40B4-BE49-F238E27FC236}">
                  <a16:creationId xmlns:a16="http://schemas.microsoft.com/office/drawing/2014/main" xmlns="" id="{C7FB4F8B-D016-4408-AEAB-5BDDCCF2539F}"/>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5" name="组合 34">
              <a:extLst>
                <a:ext uri="{FF2B5EF4-FFF2-40B4-BE49-F238E27FC236}">
                  <a16:creationId xmlns:a16="http://schemas.microsoft.com/office/drawing/2014/main" xmlns="" id="{0EC9EBCA-C816-4672-B8D7-8C4AEFE1D707}"/>
                </a:ext>
              </a:extLst>
            </p:cNvPr>
            <p:cNvGrpSpPr/>
            <p:nvPr/>
          </p:nvGrpSpPr>
          <p:grpSpPr>
            <a:xfrm>
              <a:off x="1196044" y="-225818"/>
              <a:ext cx="771620" cy="717994"/>
              <a:chOff x="5421698" y="2576697"/>
              <a:chExt cx="2081399" cy="1936747"/>
            </a:xfrm>
            <a:solidFill>
              <a:srgbClr val="D99895"/>
            </a:solidFill>
          </p:grpSpPr>
          <p:sp>
            <p:nvSpPr>
              <p:cNvPr id="12" name="椭圆 11">
                <a:extLst>
                  <a:ext uri="{FF2B5EF4-FFF2-40B4-BE49-F238E27FC236}">
                    <a16:creationId xmlns:a16="http://schemas.microsoft.com/office/drawing/2014/main" xmlns="" id="{B6AED5CD-BC38-4D75-9FDF-90041607D1A1}"/>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椭圆 18">
                <a:extLst>
                  <a:ext uri="{FF2B5EF4-FFF2-40B4-BE49-F238E27FC236}">
                    <a16:creationId xmlns:a16="http://schemas.microsoft.com/office/drawing/2014/main" xmlns="" id="{AAA93382-EF4D-4A73-B9C8-58C28EF694A9}"/>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椭圆 19">
                <a:extLst>
                  <a:ext uri="{FF2B5EF4-FFF2-40B4-BE49-F238E27FC236}">
                    <a16:creationId xmlns:a16="http://schemas.microsoft.com/office/drawing/2014/main" xmlns="" id="{6409D21C-87B5-4E80-AC25-C80C720B4F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1" name="椭圆 20">
                <a:extLst>
                  <a:ext uri="{FF2B5EF4-FFF2-40B4-BE49-F238E27FC236}">
                    <a16:creationId xmlns:a16="http://schemas.microsoft.com/office/drawing/2014/main" xmlns="" id="{57F4DBE4-8035-45C1-8D11-A4DCEC3857C7}"/>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椭圆 21">
                <a:extLst>
                  <a:ext uri="{FF2B5EF4-FFF2-40B4-BE49-F238E27FC236}">
                    <a16:creationId xmlns:a16="http://schemas.microsoft.com/office/drawing/2014/main" xmlns="" id="{D7241907-FC59-40E8-9AE5-DD5A1E29D5C7}"/>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91477FFF-0A13-44CB-BD5B-34F101825F4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椭圆 23">
                <a:extLst>
                  <a:ext uri="{FF2B5EF4-FFF2-40B4-BE49-F238E27FC236}">
                    <a16:creationId xmlns:a16="http://schemas.microsoft.com/office/drawing/2014/main" xmlns="" id="{57B38BA8-E7A7-4DEE-BC0D-77881F1F5506}"/>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椭圆 24">
                <a:extLst>
                  <a:ext uri="{FF2B5EF4-FFF2-40B4-BE49-F238E27FC236}">
                    <a16:creationId xmlns:a16="http://schemas.microsoft.com/office/drawing/2014/main" xmlns="" id="{D08786F2-00BC-4371-BECB-5B2070F56B34}"/>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椭圆 25">
                <a:extLst>
                  <a:ext uri="{FF2B5EF4-FFF2-40B4-BE49-F238E27FC236}">
                    <a16:creationId xmlns:a16="http://schemas.microsoft.com/office/drawing/2014/main" xmlns="" id="{2102B418-5175-4A22-A7F5-24965BE44212}"/>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椭圆 26">
                <a:extLst>
                  <a:ext uri="{FF2B5EF4-FFF2-40B4-BE49-F238E27FC236}">
                    <a16:creationId xmlns:a16="http://schemas.microsoft.com/office/drawing/2014/main" xmlns="" id="{1D87159F-BCD6-45AC-86FF-23BB01643AF2}"/>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椭圆 27">
                <a:extLst>
                  <a:ext uri="{FF2B5EF4-FFF2-40B4-BE49-F238E27FC236}">
                    <a16:creationId xmlns:a16="http://schemas.microsoft.com/office/drawing/2014/main" xmlns="" id="{0885BF8B-8A93-446B-B256-B741D139F8E4}"/>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椭圆 28">
                <a:extLst>
                  <a:ext uri="{FF2B5EF4-FFF2-40B4-BE49-F238E27FC236}">
                    <a16:creationId xmlns:a16="http://schemas.microsoft.com/office/drawing/2014/main" xmlns="" id="{A4C428D8-AA37-4EA0-9A89-F8978ABE1765}"/>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椭圆 29">
                <a:extLst>
                  <a:ext uri="{FF2B5EF4-FFF2-40B4-BE49-F238E27FC236}">
                    <a16:creationId xmlns:a16="http://schemas.microsoft.com/office/drawing/2014/main" xmlns="" id="{87287855-B065-4053-8836-0E54AF27F471}"/>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椭圆 30">
                <a:extLst>
                  <a:ext uri="{FF2B5EF4-FFF2-40B4-BE49-F238E27FC236}">
                    <a16:creationId xmlns:a16="http://schemas.microsoft.com/office/drawing/2014/main" xmlns="" id="{2CAFA86B-E7F2-43AE-B784-0528B56C9117}"/>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2" name="椭圆 31">
                <a:extLst>
                  <a:ext uri="{FF2B5EF4-FFF2-40B4-BE49-F238E27FC236}">
                    <a16:creationId xmlns:a16="http://schemas.microsoft.com/office/drawing/2014/main" xmlns="" id="{53DDC6AC-49AF-4FA9-B028-5E25FB82E5DA}"/>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3" name="椭圆 32">
                <a:extLst>
                  <a:ext uri="{FF2B5EF4-FFF2-40B4-BE49-F238E27FC236}">
                    <a16:creationId xmlns:a16="http://schemas.microsoft.com/office/drawing/2014/main" xmlns="" id="{A8B3231A-CDEA-446D-AD6B-A52E34F9F77F}"/>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椭圆 33">
                <a:extLst>
                  <a:ext uri="{FF2B5EF4-FFF2-40B4-BE49-F238E27FC236}">
                    <a16:creationId xmlns:a16="http://schemas.microsoft.com/office/drawing/2014/main" xmlns="" id="{04C84DA1-128B-4C2F-A27A-2C78EEDE1116}"/>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36" name="组合 35">
              <a:extLst>
                <a:ext uri="{FF2B5EF4-FFF2-40B4-BE49-F238E27FC236}">
                  <a16:creationId xmlns:a16="http://schemas.microsoft.com/office/drawing/2014/main" xmlns="" id="{AE27EB34-B613-4D08-9065-E72C4DC98A3A}"/>
                </a:ext>
              </a:extLst>
            </p:cNvPr>
            <p:cNvGrpSpPr/>
            <p:nvPr/>
          </p:nvGrpSpPr>
          <p:grpSpPr>
            <a:xfrm>
              <a:off x="-304463" y="2356027"/>
              <a:ext cx="771620" cy="717994"/>
              <a:chOff x="5421698" y="2576697"/>
              <a:chExt cx="2081399" cy="1936747"/>
            </a:xfrm>
            <a:solidFill>
              <a:srgbClr val="416E83"/>
            </a:solidFill>
          </p:grpSpPr>
          <p:sp>
            <p:nvSpPr>
              <p:cNvPr id="37" name="椭圆 36">
                <a:extLst>
                  <a:ext uri="{FF2B5EF4-FFF2-40B4-BE49-F238E27FC236}">
                    <a16:creationId xmlns:a16="http://schemas.microsoft.com/office/drawing/2014/main" xmlns="" id="{B566CBBB-5763-47E6-9E88-5D1AF93A36F2}"/>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8" name="椭圆 37">
                <a:extLst>
                  <a:ext uri="{FF2B5EF4-FFF2-40B4-BE49-F238E27FC236}">
                    <a16:creationId xmlns:a16="http://schemas.microsoft.com/office/drawing/2014/main" xmlns="" id="{92CF12AE-E2D4-47EA-938D-3FFF232D200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9" name="椭圆 38">
                <a:extLst>
                  <a:ext uri="{FF2B5EF4-FFF2-40B4-BE49-F238E27FC236}">
                    <a16:creationId xmlns:a16="http://schemas.microsoft.com/office/drawing/2014/main" xmlns="" id="{B0AC9DBB-6E75-4DED-98A9-F63D8677AB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椭圆 39">
                <a:extLst>
                  <a:ext uri="{FF2B5EF4-FFF2-40B4-BE49-F238E27FC236}">
                    <a16:creationId xmlns:a16="http://schemas.microsoft.com/office/drawing/2014/main" xmlns="" id="{F614769F-C6A1-46A4-868E-4A91E3C9535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椭圆 40">
                <a:extLst>
                  <a:ext uri="{FF2B5EF4-FFF2-40B4-BE49-F238E27FC236}">
                    <a16:creationId xmlns:a16="http://schemas.microsoft.com/office/drawing/2014/main" xmlns="" id="{C3A00CB8-B5E9-4248-9B03-EB4A1E229155}"/>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2" name="椭圆 41">
                <a:extLst>
                  <a:ext uri="{FF2B5EF4-FFF2-40B4-BE49-F238E27FC236}">
                    <a16:creationId xmlns:a16="http://schemas.microsoft.com/office/drawing/2014/main" xmlns="" id="{B199A3B2-2AB2-4B55-B65D-8E8F3C00EF5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椭圆 42">
                <a:extLst>
                  <a:ext uri="{FF2B5EF4-FFF2-40B4-BE49-F238E27FC236}">
                    <a16:creationId xmlns:a16="http://schemas.microsoft.com/office/drawing/2014/main" xmlns="" id="{9166E560-76DF-4360-9C3B-ACB10C528144}"/>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椭圆 43">
                <a:extLst>
                  <a:ext uri="{FF2B5EF4-FFF2-40B4-BE49-F238E27FC236}">
                    <a16:creationId xmlns:a16="http://schemas.microsoft.com/office/drawing/2014/main" xmlns="" id="{8A20C84D-29E5-460F-A1AA-E37E6D48E4E1}"/>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5" name="椭圆 44">
                <a:extLst>
                  <a:ext uri="{FF2B5EF4-FFF2-40B4-BE49-F238E27FC236}">
                    <a16:creationId xmlns:a16="http://schemas.microsoft.com/office/drawing/2014/main" xmlns="" id="{230F559A-1BDB-4C56-9ABC-D09205D0CCCC}"/>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椭圆 45">
                <a:extLst>
                  <a:ext uri="{FF2B5EF4-FFF2-40B4-BE49-F238E27FC236}">
                    <a16:creationId xmlns:a16="http://schemas.microsoft.com/office/drawing/2014/main" xmlns="" id="{B4D211DE-EC48-404F-AF4D-4B7EE55AB8A0}"/>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椭圆 46">
                <a:extLst>
                  <a:ext uri="{FF2B5EF4-FFF2-40B4-BE49-F238E27FC236}">
                    <a16:creationId xmlns:a16="http://schemas.microsoft.com/office/drawing/2014/main" xmlns="" id="{7B7A3AF2-92D4-405C-BA5C-C673B79966CF}"/>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椭圆 47">
                <a:extLst>
                  <a:ext uri="{FF2B5EF4-FFF2-40B4-BE49-F238E27FC236}">
                    <a16:creationId xmlns:a16="http://schemas.microsoft.com/office/drawing/2014/main" xmlns="" id="{A7E9C86C-52BE-47A8-AB15-2177840D4B12}"/>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9" name="椭圆 48">
                <a:extLst>
                  <a:ext uri="{FF2B5EF4-FFF2-40B4-BE49-F238E27FC236}">
                    <a16:creationId xmlns:a16="http://schemas.microsoft.com/office/drawing/2014/main" xmlns="" id="{18BBBE5A-5FFE-45D3-9E14-F883ECD3E5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0" name="椭圆 49">
                <a:extLst>
                  <a:ext uri="{FF2B5EF4-FFF2-40B4-BE49-F238E27FC236}">
                    <a16:creationId xmlns:a16="http://schemas.microsoft.com/office/drawing/2014/main" xmlns="" id="{3F168972-9BF4-4512-BFDA-AB1D0C0CAB36}"/>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1" name="椭圆 50">
                <a:extLst>
                  <a:ext uri="{FF2B5EF4-FFF2-40B4-BE49-F238E27FC236}">
                    <a16:creationId xmlns:a16="http://schemas.microsoft.com/office/drawing/2014/main" xmlns="" id="{F0A641C1-B2FF-4E11-BDFE-36FB6C1A8060}"/>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2" name="椭圆 51">
                <a:extLst>
                  <a:ext uri="{FF2B5EF4-FFF2-40B4-BE49-F238E27FC236}">
                    <a16:creationId xmlns:a16="http://schemas.microsoft.com/office/drawing/2014/main" xmlns="" id="{4553B52F-CCDD-4E9C-B03A-817E4195FC94}"/>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3" name="椭圆 52">
                <a:extLst>
                  <a:ext uri="{FF2B5EF4-FFF2-40B4-BE49-F238E27FC236}">
                    <a16:creationId xmlns:a16="http://schemas.microsoft.com/office/drawing/2014/main" xmlns="" id="{76FA20C9-896E-4F93-B494-0BCC4F57604F}"/>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grpSp>
        <p:nvGrpSpPr>
          <p:cNvPr id="77" name="组合 76">
            <a:extLst>
              <a:ext uri="{FF2B5EF4-FFF2-40B4-BE49-F238E27FC236}">
                <a16:creationId xmlns:a16="http://schemas.microsoft.com/office/drawing/2014/main" xmlns="" id="{DCC1C609-FE99-42BD-8A8E-369C6F86EB47}"/>
              </a:ext>
            </a:extLst>
          </p:cNvPr>
          <p:cNvGrpSpPr/>
          <p:nvPr/>
        </p:nvGrpSpPr>
        <p:grpSpPr>
          <a:xfrm rot="10800000">
            <a:off x="9439805" y="3703023"/>
            <a:ext cx="4071239" cy="5012813"/>
            <a:chOff x="-1301851" y="-1938792"/>
            <a:chExt cx="4071239" cy="5012813"/>
          </a:xfrm>
        </p:grpSpPr>
        <p:sp>
          <p:nvSpPr>
            <p:cNvPr id="78" name="任意多边形: 形状 77">
              <a:extLst>
                <a:ext uri="{FF2B5EF4-FFF2-40B4-BE49-F238E27FC236}">
                  <a16:creationId xmlns:a16="http://schemas.microsoft.com/office/drawing/2014/main" xmlns="" id="{A9E8F7B2-19FC-466D-890A-F0D399679CF3}"/>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9" name="任意多边形: 形状 78">
              <a:extLst>
                <a:ext uri="{FF2B5EF4-FFF2-40B4-BE49-F238E27FC236}">
                  <a16:creationId xmlns:a16="http://schemas.microsoft.com/office/drawing/2014/main" xmlns="" id="{CCEA4FBA-3A6B-40A0-92AD-D2F55B03BE4F}"/>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0" name="椭圆 79">
              <a:extLst>
                <a:ext uri="{FF2B5EF4-FFF2-40B4-BE49-F238E27FC236}">
                  <a16:creationId xmlns:a16="http://schemas.microsoft.com/office/drawing/2014/main" xmlns="" id="{C038E21A-5281-4613-9479-01872479DB0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1" name="椭圆 80">
              <a:extLst>
                <a:ext uri="{FF2B5EF4-FFF2-40B4-BE49-F238E27FC236}">
                  <a16:creationId xmlns:a16="http://schemas.microsoft.com/office/drawing/2014/main" xmlns="" id="{9C6F4E0B-166D-42D6-9986-02607AB8A002}"/>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82" name="组合 81">
              <a:extLst>
                <a:ext uri="{FF2B5EF4-FFF2-40B4-BE49-F238E27FC236}">
                  <a16:creationId xmlns:a16="http://schemas.microsoft.com/office/drawing/2014/main" xmlns="" id="{4450681E-DD23-4119-9631-AF38A622AD5D}"/>
                </a:ext>
              </a:extLst>
            </p:cNvPr>
            <p:cNvGrpSpPr/>
            <p:nvPr/>
          </p:nvGrpSpPr>
          <p:grpSpPr>
            <a:xfrm>
              <a:off x="1196044" y="-225818"/>
              <a:ext cx="771620" cy="717994"/>
              <a:chOff x="5421698" y="2576697"/>
              <a:chExt cx="2081399" cy="1936747"/>
            </a:xfrm>
            <a:solidFill>
              <a:srgbClr val="D99895"/>
            </a:solidFill>
          </p:grpSpPr>
          <p:sp>
            <p:nvSpPr>
              <p:cNvPr id="101" name="椭圆 100">
                <a:extLst>
                  <a:ext uri="{FF2B5EF4-FFF2-40B4-BE49-F238E27FC236}">
                    <a16:creationId xmlns:a16="http://schemas.microsoft.com/office/drawing/2014/main" xmlns="" id="{645D8D5B-2072-4518-B332-CB9FC7F9E19C}"/>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2" name="椭圆 101">
                <a:extLst>
                  <a:ext uri="{FF2B5EF4-FFF2-40B4-BE49-F238E27FC236}">
                    <a16:creationId xmlns:a16="http://schemas.microsoft.com/office/drawing/2014/main" xmlns="" id="{AB16DB17-59E2-4E4F-A3B3-2E99D3DBF198}"/>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3" name="椭圆 102">
                <a:extLst>
                  <a:ext uri="{FF2B5EF4-FFF2-40B4-BE49-F238E27FC236}">
                    <a16:creationId xmlns:a16="http://schemas.microsoft.com/office/drawing/2014/main" xmlns="" id="{1CE190B2-5A06-489D-B4A4-A5F9FF2333E8}"/>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4" name="椭圆 103">
                <a:extLst>
                  <a:ext uri="{FF2B5EF4-FFF2-40B4-BE49-F238E27FC236}">
                    <a16:creationId xmlns:a16="http://schemas.microsoft.com/office/drawing/2014/main" xmlns="" id="{B6DDA3C6-2B56-4B00-8B0E-CCF100DEBC4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5" name="椭圆 104">
                <a:extLst>
                  <a:ext uri="{FF2B5EF4-FFF2-40B4-BE49-F238E27FC236}">
                    <a16:creationId xmlns:a16="http://schemas.microsoft.com/office/drawing/2014/main" xmlns="" id="{B975C4DA-E38F-4DE4-A67E-6A7B1812863F}"/>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6" name="椭圆 105">
                <a:extLst>
                  <a:ext uri="{FF2B5EF4-FFF2-40B4-BE49-F238E27FC236}">
                    <a16:creationId xmlns:a16="http://schemas.microsoft.com/office/drawing/2014/main" xmlns="" id="{3EC93247-499F-4677-B355-1F8EC87AA5CA}"/>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7" name="椭圆 106">
                <a:extLst>
                  <a:ext uri="{FF2B5EF4-FFF2-40B4-BE49-F238E27FC236}">
                    <a16:creationId xmlns:a16="http://schemas.microsoft.com/office/drawing/2014/main" xmlns="" id="{6F0469EB-9DE3-4CF8-BF77-B15BF09BB939}"/>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8" name="椭圆 107">
                <a:extLst>
                  <a:ext uri="{FF2B5EF4-FFF2-40B4-BE49-F238E27FC236}">
                    <a16:creationId xmlns:a16="http://schemas.microsoft.com/office/drawing/2014/main" xmlns="" id="{EEFC21FA-A0CB-496F-B521-3EA666AFDFEE}"/>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9" name="椭圆 108">
                <a:extLst>
                  <a:ext uri="{FF2B5EF4-FFF2-40B4-BE49-F238E27FC236}">
                    <a16:creationId xmlns:a16="http://schemas.microsoft.com/office/drawing/2014/main" xmlns="" id="{1C047F6B-1CD7-4CF5-801C-BC09B0FD089B}"/>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0" name="椭圆 109">
                <a:extLst>
                  <a:ext uri="{FF2B5EF4-FFF2-40B4-BE49-F238E27FC236}">
                    <a16:creationId xmlns:a16="http://schemas.microsoft.com/office/drawing/2014/main" xmlns="" id="{A70E5137-9A51-4518-97A4-ABA98B59100D}"/>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1" name="椭圆 110">
                <a:extLst>
                  <a:ext uri="{FF2B5EF4-FFF2-40B4-BE49-F238E27FC236}">
                    <a16:creationId xmlns:a16="http://schemas.microsoft.com/office/drawing/2014/main" xmlns="" id="{48AC304A-3AF1-4549-A8CF-D08C7CC34438}"/>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2" name="椭圆 111">
                <a:extLst>
                  <a:ext uri="{FF2B5EF4-FFF2-40B4-BE49-F238E27FC236}">
                    <a16:creationId xmlns:a16="http://schemas.microsoft.com/office/drawing/2014/main" xmlns="" id="{64977324-7617-4958-AED8-BE172F880DB7}"/>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3" name="椭圆 112">
                <a:extLst>
                  <a:ext uri="{FF2B5EF4-FFF2-40B4-BE49-F238E27FC236}">
                    <a16:creationId xmlns:a16="http://schemas.microsoft.com/office/drawing/2014/main" xmlns="" id="{1C790E53-E730-4556-9C86-D508D2745710}"/>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4" name="椭圆 113">
                <a:extLst>
                  <a:ext uri="{FF2B5EF4-FFF2-40B4-BE49-F238E27FC236}">
                    <a16:creationId xmlns:a16="http://schemas.microsoft.com/office/drawing/2014/main" xmlns="" id="{23AD566C-6FFD-4809-B60E-80A32AA9A060}"/>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5" name="椭圆 114">
                <a:extLst>
                  <a:ext uri="{FF2B5EF4-FFF2-40B4-BE49-F238E27FC236}">
                    <a16:creationId xmlns:a16="http://schemas.microsoft.com/office/drawing/2014/main" xmlns="" id="{5C4ED034-A43A-4A99-950E-04FFF5F25F82}"/>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6" name="椭圆 115">
                <a:extLst>
                  <a:ext uri="{FF2B5EF4-FFF2-40B4-BE49-F238E27FC236}">
                    <a16:creationId xmlns:a16="http://schemas.microsoft.com/office/drawing/2014/main" xmlns="" id="{3A6B40B8-4E9D-4759-B5C6-9B356FD4A3C6}"/>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7" name="椭圆 116">
                <a:extLst>
                  <a:ext uri="{FF2B5EF4-FFF2-40B4-BE49-F238E27FC236}">
                    <a16:creationId xmlns:a16="http://schemas.microsoft.com/office/drawing/2014/main" xmlns="" id="{8FB4F9E1-97C4-44C4-B906-130565CA2748}"/>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83" name="组合 82">
              <a:extLst>
                <a:ext uri="{FF2B5EF4-FFF2-40B4-BE49-F238E27FC236}">
                  <a16:creationId xmlns:a16="http://schemas.microsoft.com/office/drawing/2014/main" xmlns="" id="{EEE463F3-7FED-4912-837F-DA4479834A0F}"/>
                </a:ext>
              </a:extLst>
            </p:cNvPr>
            <p:cNvGrpSpPr/>
            <p:nvPr/>
          </p:nvGrpSpPr>
          <p:grpSpPr>
            <a:xfrm>
              <a:off x="-304463" y="2356027"/>
              <a:ext cx="771620" cy="717994"/>
              <a:chOff x="5421698" y="2576697"/>
              <a:chExt cx="2081399" cy="1936747"/>
            </a:xfrm>
            <a:solidFill>
              <a:srgbClr val="416E83"/>
            </a:solidFill>
          </p:grpSpPr>
          <p:sp>
            <p:nvSpPr>
              <p:cNvPr id="84" name="椭圆 83">
                <a:extLst>
                  <a:ext uri="{FF2B5EF4-FFF2-40B4-BE49-F238E27FC236}">
                    <a16:creationId xmlns:a16="http://schemas.microsoft.com/office/drawing/2014/main" xmlns="" id="{2A111B9D-2039-49CB-84E3-D456541F65DB}"/>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5" name="椭圆 84">
                <a:extLst>
                  <a:ext uri="{FF2B5EF4-FFF2-40B4-BE49-F238E27FC236}">
                    <a16:creationId xmlns:a16="http://schemas.microsoft.com/office/drawing/2014/main" xmlns="" id="{3FBA2EF8-3D69-47E2-A5F7-1130C257A81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6" name="椭圆 85">
                <a:extLst>
                  <a:ext uri="{FF2B5EF4-FFF2-40B4-BE49-F238E27FC236}">
                    <a16:creationId xmlns:a16="http://schemas.microsoft.com/office/drawing/2014/main" xmlns="" id="{2555B9F2-58C9-4045-B0B8-D7F2E2CDB80C}"/>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7" name="椭圆 86">
                <a:extLst>
                  <a:ext uri="{FF2B5EF4-FFF2-40B4-BE49-F238E27FC236}">
                    <a16:creationId xmlns:a16="http://schemas.microsoft.com/office/drawing/2014/main" xmlns="" id="{F5B96188-20B2-47D0-8A77-14528BDD5333}"/>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8" name="椭圆 87">
                <a:extLst>
                  <a:ext uri="{FF2B5EF4-FFF2-40B4-BE49-F238E27FC236}">
                    <a16:creationId xmlns:a16="http://schemas.microsoft.com/office/drawing/2014/main" xmlns="" id="{C3F96EEF-A054-4006-B0D0-ABA74C1BFA3C}"/>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9" name="椭圆 88">
                <a:extLst>
                  <a:ext uri="{FF2B5EF4-FFF2-40B4-BE49-F238E27FC236}">
                    <a16:creationId xmlns:a16="http://schemas.microsoft.com/office/drawing/2014/main" xmlns="" id="{6F686A64-425B-426B-A2E3-532B5197FA56}"/>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0" name="椭圆 89">
                <a:extLst>
                  <a:ext uri="{FF2B5EF4-FFF2-40B4-BE49-F238E27FC236}">
                    <a16:creationId xmlns:a16="http://schemas.microsoft.com/office/drawing/2014/main" xmlns="" id="{A18AF628-0614-4568-A675-98E603CA77E5}"/>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1" name="椭圆 90">
                <a:extLst>
                  <a:ext uri="{FF2B5EF4-FFF2-40B4-BE49-F238E27FC236}">
                    <a16:creationId xmlns:a16="http://schemas.microsoft.com/office/drawing/2014/main" xmlns="" id="{E7FD4C48-6207-4E99-BD9D-9832A62934F2}"/>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2" name="椭圆 91">
                <a:extLst>
                  <a:ext uri="{FF2B5EF4-FFF2-40B4-BE49-F238E27FC236}">
                    <a16:creationId xmlns:a16="http://schemas.microsoft.com/office/drawing/2014/main" xmlns="" id="{67EC37AD-9C5B-4B6F-A65A-D6A740468D65}"/>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3" name="椭圆 92">
                <a:extLst>
                  <a:ext uri="{FF2B5EF4-FFF2-40B4-BE49-F238E27FC236}">
                    <a16:creationId xmlns:a16="http://schemas.microsoft.com/office/drawing/2014/main" xmlns="" id="{D22E0034-B710-4281-9C65-5F6DD978C797}"/>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4" name="椭圆 93">
                <a:extLst>
                  <a:ext uri="{FF2B5EF4-FFF2-40B4-BE49-F238E27FC236}">
                    <a16:creationId xmlns:a16="http://schemas.microsoft.com/office/drawing/2014/main" xmlns="" id="{F9C2DB3E-C5A3-4ADE-BB9C-DA7177EE498E}"/>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5" name="椭圆 94">
                <a:extLst>
                  <a:ext uri="{FF2B5EF4-FFF2-40B4-BE49-F238E27FC236}">
                    <a16:creationId xmlns:a16="http://schemas.microsoft.com/office/drawing/2014/main" xmlns="" id="{4DEA4BD3-2211-47CC-BF5E-425E10781388}"/>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6" name="椭圆 95">
                <a:extLst>
                  <a:ext uri="{FF2B5EF4-FFF2-40B4-BE49-F238E27FC236}">
                    <a16:creationId xmlns:a16="http://schemas.microsoft.com/office/drawing/2014/main" xmlns="" id="{FF77EC07-F6D3-4E76-83D1-EED0808061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7" name="椭圆 96">
                <a:extLst>
                  <a:ext uri="{FF2B5EF4-FFF2-40B4-BE49-F238E27FC236}">
                    <a16:creationId xmlns:a16="http://schemas.microsoft.com/office/drawing/2014/main" xmlns="" id="{98C1AF33-DDE0-4E19-9897-0E0F3F99F28F}"/>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8" name="椭圆 97">
                <a:extLst>
                  <a:ext uri="{FF2B5EF4-FFF2-40B4-BE49-F238E27FC236}">
                    <a16:creationId xmlns:a16="http://schemas.microsoft.com/office/drawing/2014/main" xmlns="" id="{3AA0CEE1-493B-465F-9B2A-FEA4A1BF7E8D}"/>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9" name="椭圆 98">
                <a:extLst>
                  <a:ext uri="{FF2B5EF4-FFF2-40B4-BE49-F238E27FC236}">
                    <a16:creationId xmlns:a16="http://schemas.microsoft.com/office/drawing/2014/main" xmlns="" id="{6F978DDE-C97B-434A-B233-7E9AA1135F13}"/>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0" name="椭圆 99">
                <a:extLst>
                  <a:ext uri="{FF2B5EF4-FFF2-40B4-BE49-F238E27FC236}">
                    <a16:creationId xmlns:a16="http://schemas.microsoft.com/office/drawing/2014/main" xmlns="" id="{51BFF8D8-0D25-46F8-A6F9-0C56B0DB0E5D}"/>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18" name="直接连接符 117">
            <a:extLst>
              <a:ext uri="{FF2B5EF4-FFF2-40B4-BE49-F238E27FC236}">
                <a16:creationId xmlns:a16="http://schemas.microsoft.com/office/drawing/2014/main" xmlns="" id="{74E36667-BF68-4C53-B474-13AE20525114}"/>
              </a:ext>
            </a:extLst>
          </p:cNvPr>
          <p:cNvCxnSpPr>
            <a:cxnSpLocks/>
          </p:cNvCxnSpPr>
          <p:nvPr/>
        </p:nvCxnSpPr>
        <p:spPr>
          <a:xfrm>
            <a:off x="3650910" y="2955696"/>
            <a:ext cx="489018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xmlns="" id="{0154862A-D043-4E46-AEA0-A30828FAC3BC}"/>
              </a:ext>
            </a:extLst>
          </p:cNvPr>
          <p:cNvSpPr txBox="1"/>
          <p:nvPr/>
        </p:nvSpPr>
        <p:spPr>
          <a:xfrm>
            <a:off x="3638869" y="2955696"/>
            <a:ext cx="4914262" cy="92333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工作内容回顾</a:t>
            </a:r>
          </a:p>
        </p:txBody>
      </p:sp>
      <p:sp>
        <p:nvSpPr>
          <p:cNvPr id="120" name="椭圆 119">
            <a:extLst>
              <a:ext uri="{FF2B5EF4-FFF2-40B4-BE49-F238E27FC236}">
                <a16:creationId xmlns:a16="http://schemas.microsoft.com/office/drawing/2014/main" xmlns="" id="{430C7DF7-8D80-4DEF-B6CF-38215C6E58E3}"/>
              </a:ext>
            </a:extLst>
          </p:cNvPr>
          <p:cNvSpPr/>
          <p:nvPr/>
        </p:nvSpPr>
        <p:spPr>
          <a:xfrm>
            <a:off x="5602233" y="1775446"/>
            <a:ext cx="987535" cy="987535"/>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01</a:t>
            </a:r>
            <a:endParaRPr kumimoji="0" lang="zh-CN" altLang="en-US" sz="32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21" name="直接连接符 120">
            <a:extLst>
              <a:ext uri="{FF2B5EF4-FFF2-40B4-BE49-F238E27FC236}">
                <a16:creationId xmlns:a16="http://schemas.microsoft.com/office/drawing/2014/main" xmlns="" id="{D4D5996D-000E-46B8-9E47-2645C2A60C53}"/>
              </a:ext>
            </a:extLst>
          </p:cNvPr>
          <p:cNvCxnSpPr>
            <a:cxnSpLocks/>
          </p:cNvCxnSpPr>
          <p:nvPr/>
        </p:nvCxnSpPr>
        <p:spPr>
          <a:xfrm>
            <a:off x="3650910" y="3905404"/>
            <a:ext cx="489018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F0BACEF9-7117-432A-9FE1-A69858524188}"/>
              </a:ext>
            </a:extLst>
          </p:cNvPr>
          <p:cNvSpPr txBox="1"/>
          <p:nvPr/>
        </p:nvSpPr>
        <p:spPr>
          <a:xfrm>
            <a:off x="4049647" y="4042050"/>
            <a:ext cx="4092707"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200" b="1" dirty="0">
                <a:solidFill>
                  <a:srgbClr val="D99895"/>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Review of work content </a:t>
            </a:r>
          </a:p>
        </p:txBody>
      </p:sp>
    </p:spTree>
    <p:extLst>
      <p:ext uri="{BB962C8B-B14F-4D97-AF65-F5344CB8AC3E}">
        <p14:creationId xmlns:p14="http://schemas.microsoft.com/office/powerpoint/2010/main" val="1943581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2" name="矩形 121">
            <a:extLst>
              <a:ext uri="{FF2B5EF4-FFF2-40B4-BE49-F238E27FC236}">
                <a16:creationId xmlns:a16="http://schemas.microsoft.com/office/drawing/2014/main" xmlns="" id="{EE29F15D-49C7-4D96-9C04-DB734F34D936}"/>
              </a:ext>
            </a:extLst>
          </p:cNvPr>
          <p:cNvSpPr/>
          <p:nvPr/>
        </p:nvSpPr>
        <p:spPr>
          <a:xfrm>
            <a:off x="942109" y="2422760"/>
            <a:ext cx="2466109" cy="517236"/>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Aharoni" panose="02010803020104030203" pitchFamily="2" charset="-79"/>
                <a:sym typeface="字魂36号-正文宋楷" panose="02000000000000000000" pitchFamily="2" charset="-122"/>
              </a:rPr>
              <a:t>20xx</a:t>
            </a:r>
            <a:endParaRPr kumimoji="0" lang="zh-CN" altLang="en-US" sz="2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Aharoni" panose="02010803020104030203" pitchFamily="2" charset="-79"/>
              <a:sym typeface="字魂36号-正文宋楷" panose="02000000000000000000" pitchFamily="2" charset="-122"/>
            </a:endParaRPr>
          </a:p>
        </p:txBody>
      </p:sp>
      <p:sp>
        <p:nvSpPr>
          <p:cNvPr id="123" name="Freeform 33">
            <a:extLst>
              <a:ext uri="{FF2B5EF4-FFF2-40B4-BE49-F238E27FC236}">
                <a16:creationId xmlns:a16="http://schemas.microsoft.com/office/drawing/2014/main" xmlns="" id="{EFB1A751-4612-4BBE-87C6-ADF8E8C24FFA}"/>
              </a:ext>
            </a:extLst>
          </p:cNvPr>
          <p:cNvSpPr>
            <a:spLocks noEditPoints="1"/>
          </p:cNvSpPr>
          <p:nvPr/>
        </p:nvSpPr>
        <p:spPr bwMode="auto">
          <a:xfrm>
            <a:off x="1877772" y="3142323"/>
            <a:ext cx="594783" cy="404284"/>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rgbClr val="416E83"/>
          </a:solidFill>
          <a:ln>
            <a:solidFill>
              <a:srgbClr val="416E83"/>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4" name="文本框1">
            <a:extLst>
              <a:ext uri="{FF2B5EF4-FFF2-40B4-BE49-F238E27FC236}">
                <a16:creationId xmlns:a16="http://schemas.microsoft.com/office/drawing/2014/main" xmlns="" id="{5B176F5D-2FB9-4FE6-841A-0E684117EEB9}"/>
              </a:ext>
            </a:extLst>
          </p:cNvPr>
          <p:cNvSpPr txBox="1"/>
          <p:nvPr/>
        </p:nvSpPr>
        <p:spPr>
          <a:xfrm>
            <a:off x="1467277" y="3666382"/>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6" name="文本框2">
            <a:extLst>
              <a:ext uri="{FF2B5EF4-FFF2-40B4-BE49-F238E27FC236}">
                <a16:creationId xmlns:a16="http://schemas.microsoft.com/office/drawing/2014/main" xmlns="" id="{9D5CE105-A834-481C-AC34-2E24D0CD852C}"/>
              </a:ext>
            </a:extLst>
          </p:cNvPr>
          <p:cNvSpPr/>
          <p:nvPr/>
        </p:nvSpPr>
        <p:spPr>
          <a:xfrm>
            <a:off x="1017532" y="3957305"/>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127" name="矩形 126">
            <a:extLst>
              <a:ext uri="{FF2B5EF4-FFF2-40B4-BE49-F238E27FC236}">
                <a16:creationId xmlns:a16="http://schemas.microsoft.com/office/drawing/2014/main" xmlns="" id="{26A0A5C6-0905-4239-9E60-BC36E4249C01}"/>
              </a:ext>
            </a:extLst>
          </p:cNvPr>
          <p:cNvSpPr/>
          <p:nvPr/>
        </p:nvSpPr>
        <p:spPr>
          <a:xfrm>
            <a:off x="3556000" y="2422760"/>
            <a:ext cx="2466109" cy="517236"/>
          </a:xfrm>
          <a:prstGeom prst="rect">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cs typeface="Aharoni" panose="02010803020104030203" pitchFamily="2" charset="-79"/>
                <a:sym typeface="字魂36号-正文宋楷" panose="02000000000000000000" pitchFamily="2" charset="-122"/>
              </a:rPr>
              <a:t>20xx</a:t>
            </a:r>
            <a:endParaRPr kumimoji="0" lang="zh-CN" altLang="en-US" sz="28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cs typeface="Aharoni" panose="02010803020104030203" pitchFamily="2" charset="-79"/>
              <a:sym typeface="字魂36号-正文宋楷" panose="02000000000000000000" pitchFamily="2" charset="-122"/>
            </a:endParaRPr>
          </a:p>
        </p:txBody>
      </p:sp>
      <p:sp>
        <p:nvSpPr>
          <p:cNvPr id="128" name="文本框1">
            <a:extLst>
              <a:ext uri="{FF2B5EF4-FFF2-40B4-BE49-F238E27FC236}">
                <a16:creationId xmlns:a16="http://schemas.microsoft.com/office/drawing/2014/main" xmlns="" id="{D38AD548-6E91-4EAA-9A55-46C0100B2CD3}"/>
              </a:ext>
            </a:extLst>
          </p:cNvPr>
          <p:cNvSpPr txBox="1"/>
          <p:nvPr/>
        </p:nvSpPr>
        <p:spPr>
          <a:xfrm>
            <a:off x="4081168" y="3666382"/>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29" name="文本框2">
            <a:extLst>
              <a:ext uri="{FF2B5EF4-FFF2-40B4-BE49-F238E27FC236}">
                <a16:creationId xmlns:a16="http://schemas.microsoft.com/office/drawing/2014/main" xmlns="" id="{87F7B318-DED7-4C34-A2CF-7680F5B5D42F}"/>
              </a:ext>
            </a:extLst>
          </p:cNvPr>
          <p:cNvSpPr/>
          <p:nvPr/>
        </p:nvSpPr>
        <p:spPr>
          <a:xfrm>
            <a:off x="3631423" y="3957305"/>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130" name="矩形 129">
            <a:extLst>
              <a:ext uri="{FF2B5EF4-FFF2-40B4-BE49-F238E27FC236}">
                <a16:creationId xmlns:a16="http://schemas.microsoft.com/office/drawing/2014/main" xmlns="" id="{4ADE2562-06A1-4605-BD81-FAF102D5B0CE}"/>
              </a:ext>
            </a:extLst>
          </p:cNvPr>
          <p:cNvSpPr/>
          <p:nvPr/>
        </p:nvSpPr>
        <p:spPr>
          <a:xfrm>
            <a:off x="6169891" y="2422760"/>
            <a:ext cx="2466109" cy="517236"/>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Aharoni" panose="02010803020104030203" pitchFamily="2" charset="-79"/>
                <a:sym typeface="字魂36号-正文宋楷" panose="02000000000000000000" pitchFamily="2" charset="-122"/>
              </a:rPr>
              <a:t>20xx</a:t>
            </a:r>
            <a:endParaRPr kumimoji="0" lang="zh-CN" altLang="en-US" sz="2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Aharoni" panose="02010803020104030203" pitchFamily="2" charset="-79"/>
              <a:sym typeface="字魂36号-正文宋楷" panose="02000000000000000000" pitchFamily="2" charset="-122"/>
            </a:endParaRPr>
          </a:p>
        </p:txBody>
      </p:sp>
      <p:sp>
        <p:nvSpPr>
          <p:cNvPr id="131" name="文本框1">
            <a:extLst>
              <a:ext uri="{FF2B5EF4-FFF2-40B4-BE49-F238E27FC236}">
                <a16:creationId xmlns:a16="http://schemas.microsoft.com/office/drawing/2014/main" xmlns="" id="{F1F946BD-FD59-4F7E-8E22-DF8086138C4C}"/>
              </a:ext>
            </a:extLst>
          </p:cNvPr>
          <p:cNvSpPr txBox="1"/>
          <p:nvPr/>
        </p:nvSpPr>
        <p:spPr>
          <a:xfrm>
            <a:off x="6695059" y="3666382"/>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32" name="文本框2">
            <a:extLst>
              <a:ext uri="{FF2B5EF4-FFF2-40B4-BE49-F238E27FC236}">
                <a16:creationId xmlns:a16="http://schemas.microsoft.com/office/drawing/2014/main" xmlns="" id="{D259F223-54DD-462A-8764-1E26F0CB19BE}"/>
              </a:ext>
            </a:extLst>
          </p:cNvPr>
          <p:cNvSpPr/>
          <p:nvPr/>
        </p:nvSpPr>
        <p:spPr>
          <a:xfrm>
            <a:off x="6245314" y="3957305"/>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133" name="矩形 132">
            <a:extLst>
              <a:ext uri="{FF2B5EF4-FFF2-40B4-BE49-F238E27FC236}">
                <a16:creationId xmlns:a16="http://schemas.microsoft.com/office/drawing/2014/main" xmlns="" id="{4100BF61-1388-4CAE-906C-9BB77AD8BB69}"/>
              </a:ext>
            </a:extLst>
          </p:cNvPr>
          <p:cNvSpPr/>
          <p:nvPr/>
        </p:nvSpPr>
        <p:spPr>
          <a:xfrm>
            <a:off x="8783782" y="2422760"/>
            <a:ext cx="2466109" cy="517236"/>
          </a:xfrm>
          <a:prstGeom prst="rect">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cs typeface="Aharoni" panose="02010803020104030203" pitchFamily="2" charset="-79"/>
                <a:sym typeface="字魂36号-正文宋楷" panose="02000000000000000000" pitchFamily="2" charset="-122"/>
              </a:rPr>
              <a:t>20xx</a:t>
            </a:r>
            <a:endParaRPr kumimoji="0" lang="zh-CN" altLang="en-US" sz="2800"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cs typeface="Aharoni" panose="02010803020104030203" pitchFamily="2" charset="-79"/>
              <a:sym typeface="字魂36号-正文宋楷" panose="02000000000000000000" pitchFamily="2" charset="-122"/>
            </a:endParaRPr>
          </a:p>
        </p:txBody>
      </p:sp>
      <p:sp>
        <p:nvSpPr>
          <p:cNvPr id="134" name="文本框1">
            <a:extLst>
              <a:ext uri="{FF2B5EF4-FFF2-40B4-BE49-F238E27FC236}">
                <a16:creationId xmlns:a16="http://schemas.microsoft.com/office/drawing/2014/main" xmlns="" id="{D50FCC31-A137-425B-BD57-49EA135234EE}"/>
              </a:ext>
            </a:extLst>
          </p:cNvPr>
          <p:cNvSpPr txBox="1"/>
          <p:nvPr/>
        </p:nvSpPr>
        <p:spPr>
          <a:xfrm>
            <a:off x="9308950" y="3666382"/>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35" name="文本框2">
            <a:extLst>
              <a:ext uri="{FF2B5EF4-FFF2-40B4-BE49-F238E27FC236}">
                <a16:creationId xmlns:a16="http://schemas.microsoft.com/office/drawing/2014/main" xmlns="" id="{6946D217-77C9-45F9-9B82-8006C2F6F97C}"/>
              </a:ext>
            </a:extLst>
          </p:cNvPr>
          <p:cNvSpPr/>
          <p:nvPr/>
        </p:nvSpPr>
        <p:spPr>
          <a:xfrm>
            <a:off x="8859205" y="3957305"/>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grpSp>
        <p:nvGrpSpPr>
          <p:cNvPr id="136" name="Group 23">
            <a:extLst>
              <a:ext uri="{FF2B5EF4-FFF2-40B4-BE49-F238E27FC236}">
                <a16:creationId xmlns:a16="http://schemas.microsoft.com/office/drawing/2014/main" xmlns="" id="{DBF14778-9B87-4253-AB39-8947F78A52DB}"/>
              </a:ext>
            </a:extLst>
          </p:cNvPr>
          <p:cNvGrpSpPr/>
          <p:nvPr/>
        </p:nvGrpSpPr>
        <p:grpSpPr bwMode="auto">
          <a:xfrm>
            <a:off x="7205678" y="3066967"/>
            <a:ext cx="394534" cy="485579"/>
            <a:chOff x="0" y="0"/>
            <a:chExt cx="134" cy="163"/>
          </a:xfrm>
          <a:solidFill>
            <a:srgbClr val="416E83"/>
          </a:solidFill>
        </p:grpSpPr>
        <p:sp>
          <p:nvSpPr>
            <p:cNvPr id="137" name="Freeform 24">
              <a:extLst>
                <a:ext uri="{FF2B5EF4-FFF2-40B4-BE49-F238E27FC236}">
                  <a16:creationId xmlns:a16="http://schemas.microsoft.com/office/drawing/2014/main" xmlns="" id="{AF0B2C23-39BF-45AB-9FCA-0FE728A48408}"/>
                </a:ext>
              </a:extLst>
            </p:cNvPr>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w="9525">
              <a:solidFill>
                <a:srgbClr val="416E83"/>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38" name="Rectangle 25">
              <a:extLst>
                <a:ext uri="{FF2B5EF4-FFF2-40B4-BE49-F238E27FC236}">
                  <a16:creationId xmlns:a16="http://schemas.microsoft.com/office/drawing/2014/main" xmlns="" id="{7D0128A3-FC43-4F64-B9FB-41CA2E60E3FC}"/>
                </a:ext>
              </a:extLst>
            </p:cNvPr>
            <p:cNvSpPr>
              <a:spLocks noChangeArrowheads="1"/>
            </p:cNvSpPr>
            <p:nvPr/>
          </p:nvSpPr>
          <p:spPr bwMode="auto">
            <a:xfrm>
              <a:off x="37" y="44"/>
              <a:ext cx="59" cy="15"/>
            </a:xfrm>
            <a:prstGeom prst="rect">
              <a:avLst/>
            </a:prstGeom>
            <a:grpFill/>
            <a:ln w="9525">
              <a:solidFill>
                <a:srgbClr val="416E83"/>
              </a:solid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39" name="Rectangle 26">
              <a:extLst>
                <a:ext uri="{FF2B5EF4-FFF2-40B4-BE49-F238E27FC236}">
                  <a16:creationId xmlns:a16="http://schemas.microsoft.com/office/drawing/2014/main" xmlns="" id="{498ECDA4-35B5-4D6F-B3E5-F6DCF68B61F5}"/>
                </a:ext>
              </a:extLst>
            </p:cNvPr>
            <p:cNvSpPr>
              <a:spLocks noChangeArrowheads="1"/>
            </p:cNvSpPr>
            <p:nvPr/>
          </p:nvSpPr>
          <p:spPr bwMode="auto">
            <a:xfrm>
              <a:off x="37" y="83"/>
              <a:ext cx="38" cy="14"/>
            </a:xfrm>
            <a:prstGeom prst="rect">
              <a:avLst/>
            </a:prstGeom>
            <a:grpFill/>
            <a:ln w="9525">
              <a:solidFill>
                <a:srgbClr val="416E83"/>
              </a:solid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140" name="Group 27">
            <a:extLst>
              <a:ext uri="{FF2B5EF4-FFF2-40B4-BE49-F238E27FC236}">
                <a16:creationId xmlns:a16="http://schemas.microsoft.com/office/drawing/2014/main" xmlns="" id="{BC35DC9F-49F7-492B-AC14-137BCEB2F600}"/>
              </a:ext>
            </a:extLst>
          </p:cNvPr>
          <p:cNvGrpSpPr/>
          <p:nvPr/>
        </p:nvGrpSpPr>
        <p:grpSpPr bwMode="auto">
          <a:xfrm>
            <a:off x="4602915" y="3111709"/>
            <a:ext cx="372278" cy="471416"/>
            <a:chOff x="0" y="0"/>
            <a:chExt cx="127" cy="163"/>
          </a:xfrm>
          <a:solidFill>
            <a:srgbClr val="D99895"/>
          </a:solidFill>
        </p:grpSpPr>
        <p:sp>
          <p:nvSpPr>
            <p:cNvPr id="141" name="Freeform 28">
              <a:extLst>
                <a:ext uri="{FF2B5EF4-FFF2-40B4-BE49-F238E27FC236}">
                  <a16:creationId xmlns:a16="http://schemas.microsoft.com/office/drawing/2014/main" xmlns="" id="{B2FBB71B-DCC6-4EE1-A49A-F2F59E307477}"/>
                </a:ext>
              </a:extLst>
            </p:cNvPr>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2" name="Freeform 29">
              <a:extLst>
                <a:ext uri="{FF2B5EF4-FFF2-40B4-BE49-F238E27FC236}">
                  <a16:creationId xmlns:a16="http://schemas.microsoft.com/office/drawing/2014/main" xmlns="" id="{6C791566-A19B-4B10-8D91-E9A95E4E5654}"/>
                </a:ext>
              </a:extLst>
            </p:cNvPr>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3" name="Freeform 30">
              <a:extLst>
                <a:ext uri="{FF2B5EF4-FFF2-40B4-BE49-F238E27FC236}">
                  <a16:creationId xmlns:a16="http://schemas.microsoft.com/office/drawing/2014/main" xmlns="" id="{C67B21BF-E24E-48FB-8170-87051B74F385}"/>
                </a:ext>
              </a:extLst>
            </p:cNvPr>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4" name="Freeform 31">
              <a:extLst>
                <a:ext uri="{FF2B5EF4-FFF2-40B4-BE49-F238E27FC236}">
                  <a16:creationId xmlns:a16="http://schemas.microsoft.com/office/drawing/2014/main" xmlns="" id="{EB65515B-632F-4006-B105-EEBC8107D58C}"/>
                </a:ext>
              </a:extLst>
            </p:cNvPr>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5" name="Freeform 32">
              <a:extLst>
                <a:ext uri="{FF2B5EF4-FFF2-40B4-BE49-F238E27FC236}">
                  <a16:creationId xmlns:a16="http://schemas.microsoft.com/office/drawing/2014/main" xmlns="" id="{93F51B79-AA25-4D8E-A6EF-113819DD6715}"/>
                </a:ext>
              </a:extLst>
            </p:cNvPr>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146" name="Group 27">
            <a:extLst>
              <a:ext uri="{FF2B5EF4-FFF2-40B4-BE49-F238E27FC236}">
                <a16:creationId xmlns:a16="http://schemas.microsoft.com/office/drawing/2014/main" xmlns="" id="{B212EB43-7CEC-4D77-8DF4-2BE3143A0B5F}"/>
              </a:ext>
            </a:extLst>
          </p:cNvPr>
          <p:cNvGrpSpPr/>
          <p:nvPr/>
        </p:nvGrpSpPr>
        <p:grpSpPr bwMode="auto">
          <a:xfrm>
            <a:off x="9830697" y="3072665"/>
            <a:ext cx="372278" cy="471416"/>
            <a:chOff x="0" y="0"/>
            <a:chExt cx="127" cy="163"/>
          </a:xfrm>
          <a:solidFill>
            <a:srgbClr val="D99895"/>
          </a:solidFill>
        </p:grpSpPr>
        <p:sp>
          <p:nvSpPr>
            <p:cNvPr id="147" name="Freeform 28">
              <a:extLst>
                <a:ext uri="{FF2B5EF4-FFF2-40B4-BE49-F238E27FC236}">
                  <a16:creationId xmlns:a16="http://schemas.microsoft.com/office/drawing/2014/main" xmlns="" id="{84398C04-0CC6-4D1C-B3BE-3ED63523D201}"/>
                </a:ext>
              </a:extLst>
            </p:cNvPr>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8" name="Freeform 29">
              <a:extLst>
                <a:ext uri="{FF2B5EF4-FFF2-40B4-BE49-F238E27FC236}">
                  <a16:creationId xmlns:a16="http://schemas.microsoft.com/office/drawing/2014/main" xmlns="" id="{F1399DB6-7239-4343-B39D-49E736B7FD43}"/>
                </a:ext>
              </a:extLst>
            </p:cNvPr>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49" name="Freeform 30">
              <a:extLst>
                <a:ext uri="{FF2B5EF4-FFF2-40B4-BE49-F238E27FC236}">
                  <a16:creationId xmlns:a16="http://schemas.microsoft.com/office/drawing/2014/main" xmlns="" id="{BC54F025-C090-4237-BBCD-60F9FBF21DCC}"/>
                </a:ext>
              </a:extLst>
            </p:cNvPr>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50" name="Freeform 31">
              <a:extLst>
                <a:ext uri="{FF2B5EF4-FFF2-40B4-BE49-F238E27FC236}">
                  <a16:creationId xmlns:a16="http://schemas.microsoft.com/office/drawing/2014/main" xmlns="" id="{E3EB6CFD-F854-4782-B729-81588882C9A1}"/>
                </a:ext>
              </a:extLst>
            </p:cNvPr>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51" name="Freeform 32">
              <a:extLst>
                <a:ext uri="{FF2B5EF4-FFF2-40B4-BE49-F238E27FC236}">
                  <a16:creationId xmlns:a16="http://schemas.microsoft.com/office/drawing/2014/main" xmlns="" id="{A9268AB0-EAB4-4D1C-8A36-59BF7314031A}"/>
                </a:ext>
              </a:extLst>
            </p:cNvPr>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w="9525">
              <a:solidFill>
                <a:srgbClr val="D9989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工作内容回顾</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Review of work content </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Tree>
    <p:extLst>
      <p:ext uri="{BB962C8B-B14F-4D97-AF65-F5344CB8AC3E}">
        <p14:creationId xmlns:p14="http://schemas.microsoft.com/office/powerpoint/2010/main" val="416827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工作内容回顾</a:t>
            </a:r>
          </a:p>
        </p:txBody>
      </p:sp>
      <p:sp>
        <p:nvSpPr>
          <p:cNvPr id="4" name="矩形 3">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Review of work content </a:t>
            </a:r>
          </a:p>
        </p:txBody>
      </p:sp>
      <p:sp>
        <p:nvSpPr>
          <p:cNvPr id="5" name="矩形 4">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 name="矩形 5"/>
          <p:cNvSpPr/>
          <p:nvPr/>
        </p:nvSpPr>
        <p:spPr>
          <a:xfrm rot="2919292">
            <a:off x="6036360" y="3365017"/>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矩形 5"/>
          <p:cNvSpPr/>
          <p:nvPr/>
        </p:nvSpPr>
        <p:spPr>
          <a:xfrm rot="18719445">
            <a:off x="4903039" y="3298862"/>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8" name="组合 7"/>
          <p:cNvGrpSpPr/>
          <p:nvPr/>
        </p:nvGrpSpPr>
        <p:grpSpPr>
          <a:xfrm>
            <a:off x="4356106" y="2758078"/>
            <a:ext cx="1008112" cy="1008112"/>
            <a:chOff x="4416945" y="2276872"/>
            <a:chExt cx="1008112" cy="1008112"/>
          </a:xfrm>
        </p:grpSpPr>
        <p:sp>
          <p:nvSpPr>
            <p:cNvPr id="9" name="椭圆 8"/>
            <p:cNvSpPr/>
            <p:nvPr/>
          </p:nvSpPr>
          <p:spPr>
            <a:xfrm>
              <a:off x="4416945" y="2276872"/>
              <a:ext cx="1008112" cy="1008112"/>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11" name="组合 10"/>
          <p:cNvGrpSpPr/>
          <p:nvPr/>
        </p:nvGrpSpPr>
        <p:grpSpPr>
          <a:xfrm>
            <a:off x="5229657" y="3550166"/>
            <a:ext cx="1285817" cy="1285817"/>
            <a:chOff x="5290496" y="3068960"/>
            <a:chExt cx="1285817" cy="1285817"/>
          </a:xfrm>
        </p:grpSpPr>
        <p:sp>
          <p:nvSpPr>
            <p:cNvPr id="12" name="椭圆 11"/>
            <p:cNvSpPr/>
            <p:nvPr/>
          </p:nvSpPr>
          <p:spPr>
            <a:xfrm>
              <a:off x="5290496" y="3068960"/>
              <a:ext cx="1285817" cy="128581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3"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14" name="组合 13"/>
          <p:cNvGrpSpPr/>
          <p:nvPr/>
        </p:nvGrpSpPr>
        <p:grpSpPr>
          <a:xfrm>
            <a:off x="6396788" y="2358992"/>
            <a:ext cx="1512168" cy="1512168"/>
            <a:chOff x="6457627" y="1877786"/>
            <a:chExt cx="1512168" cy="1512168"/>
          </a:xfrm>
        </p:grpSpPr>
        <p:sp>
          <p:nvSpPr>
            <p:cNvPr id="15" name="椭圆 14"/>
            <p:cNvSpPr/>
            <p:nvPr/>
          </p:nvSpPr>
          <p:spPr>
            <a:xfrm>
              <a:off x="6457627" y="1877786"/>
              <a:ext cx="1512168" cy="1512168"/>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6"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17" name="弧形 16"/>
          <p:cNvSpPr/>
          <p:nvPr/>
        </p:nvSpPr>
        <p:spPr>
          <a:xfrm rot="15231781">
            <a:off x="4115693" y="2623632"/>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8" name="弧形 17"/>
          <p:cNvSpPr/>
          <p:nvPr/>
        </p:nvSpPr>
        <p:spPr>
          <a:xfrm rot="8176387">
            <a:off x="5158356" y="3530844"/>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椭圆 18"/>
          <p:cNvSpPr/>
          <p:nvPr/>
        </p:nvSpPr>
        <p:spPr>
          <a:xfrm>
            <a:off x="4600010" y="249036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标题 4"/>
          <p:cNvSpPr txBox="1">
            <a:spLocks/>
          </p:cNvSpPr>
          <p:nvPr/>
        </p:nvSpPr>
        <p:spPr>
          <a:xfrm>
            <a:off x="4557131" y="250106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01</a:t>
            </a:r>
          </a:p>
        </p:txBody>
      </p:sp>
      <p:sp>
        <p:nvSpPr>
          <p:cNvPr id="21" name="椭圆 20"/>
          <p:cNvSpPr/>
          <p:nvPr/>
        </p:nvSpPr>
        <p:spPr>
          <a:xfrm>
            <a:off x="5129773" y="4475567"/>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标题 4"/>
          <p:cNvSpPr txBox="1">
            <a:spLocks/>
          </p:cNvSpPr>
          <p:nvPr/>
        </p:nvSpPr>
        <p:spPr>
          <a:xfrm>
            <a:off x="5086894" y="4486269"/>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02</a:t>
            </a:r>
          </a:p>
        </p:txBody>
      </p:sp>
      <p:sp>
        <p:nvSpPr>
          <p:cNvPr id="23" name="椭圆 22"/>
          <p:cNvSpPr/>
          <p:nvPr/>
        </p:nvSpPr>
        <p:spPr>
          <a:xfrm>
            <a:off x="7218005" y="2110006"/>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标题 4"/>
          <p:cNvSpPr txBox="1">
            <a:spLocks/>
          </p:cNvSpPr>
          <p:nvPr/>
        </p:nvSpPr>
        <p:spPr>
          <a:xfrm>
            <a:off x="7175126" y="2120708"/>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03</a:t>
            </a:r>
          </a:p>
        </p:txBody>
      </p:sp>
      <p:sp>
        <p:nvSpPr>
          <p:cNvPr id="25" name="文本框1">
            <a:extLst>
              <a:ext uri="{FF2B5EF4-FFF2-40B4-BE49-F238E27FC236}">
                <a16:creationId xmlns:a16="http://schemas.microsoft.com/office/drawing/2014/main" xmlns="" id="{5B176F5D-2FB9-4FE6-841A-0E684117EEB9}"/>
              </a:ext>
            </a:extLst>
          </p:cNvPr>
          <p:cNvSpPr txBox="1"/>
          <p:nvPr/>
        </p:nvSpPr>
        <p:spPr>
          <a:xfrm>
            <a:off x="1732761" y="2480749"/>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文本框2">
            <a:extLst>
              <a:ext uri="{FF2B5EF4-FFF2-40B4-BE49-F238E27FC236}">
                <a16:creationId xmlns:a16="http://schemas.microsoft.com/office/drawing/2014/main" xmlns="" id="{9D5CE105-A834-481C-AC34-2E24D0CD852C}"/>
              </a:ext>
            </a:extLst>
          </p:cNvPr>
          <p:cNvSpPr/>
          <p:nvPr/>
        </p:nvSpPr>
        <p:spPr>
          <a:xfrm>
            <a:off x="1283016" y="2771672"/>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27" name="文本框1">
            <a:extLst>
              <a:ext uri="{FF2B5EF4-FFF2-40B4-BE49-F238E27FC236}">
                <a16:creationId xmlns:a16="http://schemas.microsoft.com/office/drawing/2014/main" xmlns="" id="{D38AD548-6E91-4EAA-9A55-46C0100B2CD3}"/>
              </a:ext>
            </a:extLst>
          </p:cNvPr>
          <p:cNvSpPr txBox="1"/>
          <p:nvPr/>
        </p:nvSpPr>
        <p:spPr>
          <a:xfrm>
            <a:off x="3246556" y="5047098"/>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文本框2">
            <a:extLst>
              <a:ext uri="{FF2B5EF4-FFF2-40B4-BE49-F238E27FC236}">
                <a16:creationId xmlns:a16="http://schemas.microsoft.com/office/drawing/2014/main" xmlns="" id="{87F7B318-DED7-4C34-A2CF-7680F5B5D42F}"/>
              </a:ext>
            </a:extLst>
          </p:cNvPr>
          <p:cNvSpPr/>
          <p:nvPr/>
        </p:nvSpPr>
        <p:spPr>
          <a:xfrm>
            <a:off x="2644788" y="5499219"/>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
        <p:nvSpPr>
          <p:cNvPr id="29" name="文本框1">
            <a:extLst>
              <a:ext uri="{FF2B5EF4-FFF2-40B4-BE49-F238E27FC236}">
                <a16:creationId xmlns:a16="http://schemas.microsoft.com/office/drawing/2014/main" xmlns="" id="{D50FCC31-A137-425B-BD57-49EA135234EE}"/>
              </a:ext>
            </a:extLst>
          </p:cNvPr>
          <p:cNvSpPr txBox="1"/>
          <p:nvPr/>
        </p:nvSpPr>
        <p:spPr>
          <a:xfrm>
            <a:off x="8555328" y="3404067"/>
            <a:ext cx="141577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文本框2">
            <a:extLst>
              <a:ext uri="{FF2B5EF4-FFF2-40B4-BE49-F238E27FC236}">
                <a16:creationId xmlns:a16="http://schemas.microsoft.com/office/drawing/2014/main" xmlns="" id="{6946D217-77C9-45F9-9B82-8006C2F6F97C}"/>
              </a:ext>
            </a:extLst>
          </p:cNvPr>
          <p:cNvSpPr/>
          <p:nvPr/>
        </p:nvSpPr>
        <p:spPr>
          <a:xfrm>
            <a:off x="8105583" y="3694990"/>
            <a:ext cx="2315262" cy="82003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p>
        </p:txBody>
      </p:sp>
    </p:spTree>
    <p:extLst>
      <p:ext uri="{BB962C8B-B14F-4D97-AF65-F5344CB8AC3E}">
        <p14:creationId xmlns:p14="http://schemas.microsoft.com/office/powerpoint/2010/main" val="326683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Effect transition="in" filter="fade">
                                      <p:cBhvr>
                                        <p:cTn id="50" dur="500"/>
                                        <p:tgtEl>
                                          <p:spTgt spid="23"/>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childTnLst>
                          </p:cTn>
                        </p:par>
                        <p:par>
                          <p:cTn id="56" fill="hold">
                            <p:stCondLst>
                              <p:cond delay="2000"/>
                            </p:stCondLst>
                            <p:childTnLst>
                              <p:par>
                                <p:cTn id="57" presetID="22" presetClass="entr" presetSubtype="1"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up)">
                                      <p:cBhvr>
                                        <p:cTn id="59" dur="500"/>
                                        <p:tgtEl>
                                          <p:spTgt spid="17"/>
                                        </p:tgtEl>
                                      </p:cBhvr>
                                    </p:animEffect>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7" grpId="0" animBg="1"/>
      <p:bldP spid="18" grpId="0" animBg="1"/>
      <p:bldP spid="19" grpId="0" animBg="1"/>
      <p:bldP spid="20" grpId="0"/>
      <p:bldP spid="21" grpId="0" animBg="1"/>
      <p:bldP spid="22" grpId="0"/>
      <p:bldP spid="23"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工作内容回顾</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Review of work content </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5" name="矩形 34">
            <a:extLst>
              <a:ext uri="{FF2B5EF4-FFF2-40B4-BE49-F238E27FC236}">
                <a16:creationId xmlns:a16="http://schemas.microsoft.com/office/drawing/2014/main" xmlns="" id="{638F85B9-8E48-4CFE-89E1-2E132D08599A}"/>
              </a:ext>
            </a:extLst>
          </p:cNvPr>
          <p:cNvSpPr/>
          <p:nvPr/>
        </p:nvSpPr>
        <p:spPr>
          <a:xfrm>
            <a:off x="720436" y="2248191"/>
            <a:ext cx="5144655" cy="1496291"/>
          </a:xfrm>
          <a:prstGeom prst="rect">
            <a:avLst/>
          </a:prstGeom>
          <a:solidFill>
            <a:srgbClr val="416E83"/>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6" name="组合 35">
            <a:extLst>
              <a:ext uri="{FF2B5EF4-FFF2-40B4-BE49-F238E27FC236}">
                <a16:creationId xmlns:a16="http://schemas.microsoft.com/office/drawing/2014/main" xmlns="" id="{DDC3DB1A-0EE2-48E2-869C-4651952502D1}"/>
              </a:ext>
            </a:extLst>
          </p:cNvPr>
          <p:cNvGrpSpPr/>
          <p:nvPr/>
        </p:nvGrpSpPr>
        <p:grpSpPr>
          <a:xfrm>
            <a:off x="942655" y="2709917"/>
            <a:ext cx="479529" cy="483602"/>
            <a:chOff x="953854" y="3352708"/>
            <a:chExt cx="479529" cy="483602"/>
          </a:xfrm>
        </p:grpSpPr>
        <p:sp>
          <p:nvSpPr>
            <p:cNvPr id="37" name="îṣḻîḍè">
              <a:extLst>
                <a:ext uri="{FF2B5EF4-FFF2-40B4-BE49-F238E27FC236}">
                  <a16:creationId xmlns:a16="http://schemas.microsoft.com/office/drawing/2014/main" xmlns="" id="{D57F27A5-2E35-41CE-B981-2014D5297F71}"/>
                </a:ext>
              </a:extLst>
            </p:cNvPr>
            <p:cNvSpPr/>
            <p:nvPr/>
          </p:nvSpPr>
          <p:spPr bwMode="auto">
            <a:xfrm>
              <a:off x="953854" y="3352708"/>
              <a:ext cx="479529" cy="48360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8" name="ïšļîḑê">
              <a:extLst>
                <a:ext uri="{FF2B5EF4-FFF2-40B4-BE49-F238E27FC236}">
                  <a16:creationId xmlns:a16="http://schemas.microsoft.com/office/drawing/2014/main" xmlns="" id="{F2A085ED-7F14-41AF-8A86-6517237815D5}"/>
                </a:ext>
              </a:extLst>
            </p:cNvPr>
            <p:cNvSpPr/>
            <p:nvPr/>
          </p:nvSpPr>
          <p:spPr bwMode="auto">
            <a:xfrm>
              <a:off x="1103334" y="3504362"/>
              <a:ext cx="180567" cy="18029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8649" h="594741">
                  <a:moveTo>
                    <a:pt x="411175" y="315251"/>
                  </a:moveTo>
                  <a:cubicBezTo>
                    <a:pt x="392328" y="315251"/>
                    <a:pt x="373301" y="322420"/>
                    <a:pt x="358940" y="336757"/>
                  </a:cubicBezTo>
                  <a:cubicBezTo>
                    <a:pt x="330220" y="365432"/>
                    <a:pt x="330220" y="411311"/>
                    <a:pt x="358940" y="439986"/>
                  </a:cubicBezTo>
                  <a:cubicBezTo>
                    <a:pt x="387661" y="468660"/>
                    <a:pt x="435049" y="468660"/>
                    <a:pt x="462333" y="439986"/>
                  </a:cubicBezTo>
                  <a:cubicBezTo>
                    <a:pt x="491053" y="411311"/>
                    <a:pt x="491053" y="365432"/>
                    <a:pt x="462333" y="336757"/>
                  </a:cubicBezTo>
                  <a:cubicBezTo>
                    <a:pt x="448691" y="322420"/>
                    <a:pt x="430023" y="315251"/>
                    <a:pt x="411175" y="315251"/>
                  </a:cubicBezTo>
                  <a:close/>
                  <a:moveTo>
                    <a:pt x="410816" y="276182"/>
                  </a:moveTo>
                  <a:cubicBezTo>
                    <a:pt x="439716" y="276182"/>
                    <a:pt x="468795" y="287293"/>
                    <a:pt x="491053" y="309516"/>
                  </a:cubicBezTo>
                  <a:cubicBezTo>
                    <a:pt x="525517" y="342492"/>
                    <a:pt x="532697" y="394106"/>
                    <a:pt x="514029" y="435685"/>
                  </a:cubicBezTo>
                  <a:lnTo>
                    <a:pt x="578649" y="500203"/>
                  </a:lnTo>
                  <a:lnTo>
                    <a:pt x="522645" y="556118"/>
                  </a:lnTo>
                  <a:lnTo>
                    <a:pt x="458025" y="491600"/>
                  </a:lnTo>
                  <a:cubicBezTo>
                    <a:pt x="416381" y="510239"/>
                    <a:pt x="366121" y="503070"/>
                    <a:pt x="331656" y="468660"/>
                  </a:cubicBezTo>
                  <a:cubicBezTo>
                    <a:pt x="287140" y="424215"/>
                    <a:pt x="287140" y="352528"/>
                    <a:pt x="331656" y="309516"/>
                  </a:cubicBezTo>
                  <a:cubicBezTo>
                    <a:pt x="353197" y="287293"/>
                    <a:pt x="381917" y="276182"/>
                    <a:pt x="410816" y="276182"/>
                  </a:cubicBezTo>
                  <a:close/>
                  <a:moveTo>
                    <a:pt x="134949" y="20001"/>
                  </a:moveTo>
                  <a:lnTo>
                    <a:pt x="134949" y="144835"/>
                  </a:lnTo>
                  <a:lnTo>
                    <a:pt x="17242" y="144835"/>
                  </a:lnTo>
                  <a:close/>
                  <a:moveTo>
                    <a:pt x="172278" y="0"/>
                  </a:moveTo>
                  <a:lnTo>
                    <a:pt x="480943" y="0"/>
                  </a:lnTo>
                  <a:lnTo>
                    <a:pt x="480943" y="276591"/>
                  </a:lnTo>
                  <a:cubicBezTo>
                    <a:pt x="460844" y="263693"/>
                    <a:pt x="436438" y="256527"/>
                    <a:pt x="410596" y="256527"/>
                  </a:cubicBezTo>
                  <a:cubicBezTo>
                    <a:pt x="381883" y="256527"/>
                    <a:pt x="354606" y="265126"/>
                    <a:pt x="331636" y="282323"/>
                  </a:cubicBezTo>
                  <a:lnTo>
                    <a:pt x="81832" y="282323"/>
                  </a:lnTo>
                  <a:lnTo>
                    <a:pt x="81832" y="322450"/>
                  </a:lnTo>
                  <a:lnTo>
                    <a:pt x="295744" y="322450"/>
                  </a:lnTo>
                  <a:cubicBezTo>
                    <a:pt x="288566" y="335348"/>
                    <a:pt x="282823" y="351112"/>
                    <a:pt x="279952" y="366877"/>
                  </a:cubicBezTo>
                  <a:lnTo>
                    <a:pt x="81832" y="366877"/>
                  </a:lnTo>
                  <a:lnTo>
                    <a:pt x="81832" y="407004"/>
                  </a:lnTo>
                  <a:lnTo>
                    <a:pt x="279952" y="407004"/>
                  </a:lnTo>
                  <a:cubicBezTo>
                    <a:pt x="281388" y="422768"/>
                    <a:pt x="287130" y="438532"/>
                    <a:pt x="294309" y="451430"/>
                  </a:cubicBezTo>
                  <a:lnTo>
                    <a:pt x="81832" y="451430"/>
                  </a:lnTo>
                  <a:lnTo>
                    <a:pt x="81832" y="491557"/>
                  </a:lnTo>
                  <a:lnTo>
                    <a:pt x="327329" y="491557"/>
                  </a:lnTo>
                  <a:cubicBezTo>
                    <a:pt x="350299" y="511621"/>
                    <a:pt x="380448" y="521653"/>
                    <a:pt x="410596" y="521653"/>
                  </a:cubicBezTo>
                  <a:cubicBezTo>
                    <a:pt x="424953" y="521653"/>
                    <a:pt x="439309" y="518786"/>
                    <a:pt x="453666" y="514487"/>
                  </a:cubicBezTo>
                  <a:lnTo>
                    <a:pt x="480943" y="543149"/>
                  </a:lnTo>
                  <a:lnTo>
                    <a:pt x="480943" y="594741"/>
                  </a:lnTo>
                  <a:lnTo>
                    <a:pt x="0" y="594741"/>
                  </a:lnTo>
                  <a:lnTo>
                    <a:pt x="0" y="180572"/>
                  </a:lnTo>
                  <a:lnTo>
                    <a:pt x="172278" y="180572"/>
                  </a:lnTo>
                  <a:close/>
                </a:path>
              </a:pathLst>
            </a:custGeom>
            <a:solidFill>
              <a:srgbClr val="416E83"/>
            </a:solidFill>
            <a:ln>
              <a:solidFill>
                <a:schemeClr val="bg1"/>
              </a:solidFill>
            </a:ln>
          </p:spPr>
          <p:txBody>
            <a:bodyPr wrap="square" lIns="91440" tIns="45720" rIns="91440" bIns="45720">
              <a:normAutofit fontScale="40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grpSp>
      <p:grpSp>
        <p:nvGrpSpPr>
          <p:cNvPr id="39" name="组合 38">
            <a:extLst>
              <a:ext uri="{FF2B5EF4-FFF2-40B4-BE49-F238E27FC236}">
                <a16:creationId xmlns:a16="http://schemas.microsoft.com/office/drawing/2014/main" xmlns="" id="{2C3EC9A4-F979-4F23-A859-1A61DB5B0A51}"/>
              </a:ext>
            </a:extLst>
          </p:cNvPr>
          <p:cNvGrpSpPr/>
          <p:nvPr/>
        </p:nvGrpSpPr>
        <p:grpSpPr>
          <a:xfrm>
            <a:off x="6344744" y="2710935"/>
            <a:ext cx="481565" cy="482584"/>
            <a:chOff x="2199001" y="3386307"/>
            <a:chExt cx="481565" cy="482584"/>
          </a:xfrm>
        </p:grpSpPr>
        <p:sp>
          <p:nvSpPr>
            <p:cNvPr id="40" name="i$ļiḑê">
              <a:extLst>
                <a:ext uri="{FF2B5EF4-FFF2-40B4-BE49-F238E27FC236}">
                  <a16:creationId xmlns:a16="http://schemas.microsoft.com/office/drawing/2014/main" xmlns="" id="{15905EB3-A9EA-4C82-83AB-908ECC0761CF}"/>
                </a:ext>
              </a:extLst>
            </p:cNvPr>
            <p:cNvSpPr/>
            <p:nvPr/>
          </p:nvSpPr>
          <p:spPr bwMode="auto">
            <a:xfrm>
              <a:off x="2199001" y="3386307"/>
              <a:ext cx="481565" cy="482584"/>
            </a:xfrm>
            <a:prstGeom prst="ellipse">
              <a:avLst/>
            </a:prstGeom>
            <a:solidFill>
              <a:srgbClr val="D9989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ïSľîde">
              <a:extLst>
                <a:ext uri="{FF2B5EF4-FFF2-40B4-BE49-F238E27FC236}">
                  <a16:creationId xmlns:a16="http://schemas.microsoft.com/office/drawing/2014/main" xmlns="" id="{01DFD6B7-EE8E-41E1-8E56-6704F3097EB3}"/>
                </a:ext>
              </a:extLst>
            </p:cNvPr>
            <p:cNvSpPr/>
            <p:nvPr/>
          </p:nvSpPr>
          <p:spPr>
            <a:xfrm>
              <a:off x="2341862" y="3511611"/>
              <a:ext cx="195842" cy="195569"/>
            </a:xfrm>
            <a:custGeom>
              <a:avLst/>
              <a:gdLst>
                <a:gd name="connsiteX0" fmla="*/ 481551 w 608627"/>
                <a:gd name="connsiteY0" fmla="*/ 444844 h 607780"/>
                <a:gd name="connsiteX1" fmla="*/ 572887 w 608627"/>
                <a:gd name="connsiteY1" fmla="*/ 444844 h 607780"/>
                <a:gd name="connsiteX2" fmla="*/ 608627 w 608627"/>
                <a:gd name="connsiteY2" fmla="*/ 480868 h 607780"/>
                <a:gd name="connsiteX3" fmla="*/ 608627 w 608627"/>
                <a:gd name="connsiteY3" fmla="*/ 572086 h 607780"/>
                <a:gd name="connsiteX4" fmla="*/ 572887 w 608627"/>
                <a:gd name="connsiteY4" fmla="*/ 607780 h 607780"/>
                <a:gd name="connsiteX5" fmla="*/ 481551 w 608627"/>
                <a:gd name="connsiteY5" fmla="*/ 607780 h 607780"/>
                <a:gd name="connsiteX6" fmla="*/ 445480 w 608627"/>
                <a:gd name="connsiteY6" fmla="*/ 572086 h 607780"/>
                <a:gd name="connsiteX7" fmla="*/ 445480 w 608627"/>
                <a:gd name="connsiteY7" fmla="*/ 480868 h 607780"/>
                <a:gd name="connsiteX8" fmla="*/ 481551 w 608627"/>
                <a:gd name="connsiteY8" fmla="*/ 444844 h 607780"/>
                <a:gd name="connsiteX9" fmla="*/ 238947 w 608627"/>
                <a:gd name="connsiteY9" fmla="*/ 405187 h 607780"/>
                <a:gd name="connsiteX10" fmla="*/ 329952 w 608627"/>
                <a:gd name="connsiteY10" fmla="*/ 405187 h 607780"/>
                <a:gd name="connsiteX11" fmla="*/ 366023 w 608627"/>
                <a:gd name="connsiteY11" fmla="*/ 441211 h 607780"/>
                <a:gd name="connsiteX12" fmla="*/ 366023 w 608627"/>
                <a:gd name="connsiteY12" fmla="*/ 532429 h 607780"/>
                <a:gd name="connsiteX13" fmla="*/ 329952 w 608627"/>
                <a:gd name="connsiteY13" fmla="*/ 568123 h 607780"/>
                <a:gd name="connsiteX14" fmla="*/ 238947 w 608627"/>
                <a:gd name="connsiteY14" fmla="*/ 568123 h 607780"/>
                <a:gd name="connsiteX15" fmla="*/ 202876 w 608627"/>
                <a:gd name="connsiteY15" fmla="*/ 532429 h 607780"/>
                <a:gd name="connsiteX16" fmla="*/ 202876 w 608627"/>
                <a:gd name="connsiteY16" fmla="*/ 441211 h 607780"/>
                <a:gd name="connsiteX17" fmla="*/ 238947 w 608627"/>
                <a:gd name="connsiteY17" fmla="*/ 405187 h 607780"/>
                <a:gd name="connsiteX18" fmla="*/ 36071 w 608627"/>
                <a:gd name="connsiteY18" fmla="*/ 405187 h 607780"/>
                <a:gd name="connsiteX19" fmla="*/ 127407 w 608627"/>
                <a:gd name="connsiteY19" fmla="*/ 405187 h 607780"/>
                <a:gd name="connsiteX20" fmla="*/ 163147 w 608627"/>
                <a:gd name="connsiteY20" fmla="*/ 441211 h 607780"/>
                <a:gd name="connsiteX21" fmla="*/ 163147 w 608627"/>
                <a:gd name="connsiteY21" fmla="*/ 532429 h 607780"/>
                <a:gd name="connsiteX22" fmla="*/ 127407 w 608627"/>
                <a:gd name="connsiteY22" fmla="*/ 568123 h 607780"/>
                <a:gd name="connsiteX23" fmla="*/ 36071 w 608627"/>
                <a:gd name="connsiteY23" fmla="*/ 568123 h 607780"/>
                <a:gd name="connsiteX24" fmla="*/ 0 w 608627"/>
                <a:gd name="connsiteY24" fmla="*/ 532429 h 607780"/>
                <a:gd name="connsiteX25" fmla="*/ 0 w 608627"/>
                <a:gd name="connsiteY25" fmla="*/ 441211 h 607780"/>
                <a:gd name="connsiteX26" fmla="*/ 36071 w 608627"/>
                <a:gd name="connsiteY26" fmla="*/ 405187 h 607780"/>
                <a:gd name="connsiteX27" fmla="*/ 441506 w 608627"/>
                <a:gd name="connsiteY27" fmla="*/ 202593 h 607780"/>
                <a:gd name="connsiteX28" fmla="*/ 532883 w 608627"/>
                <a:gd name="connsiteY28" fmla="*/ 202593 h 607780"/>
                <a:gd name="connsiteX29" fmla="*/ 568969 w 608627"/>
                <a:gd name="connsiteY29" fmla="*/ 238617 h 607780"/>
                <a:gd name="connsiteX30" fmla="*/ 568969 w 608627"/>
                <a:gd name="connsiteY30" fmla="*/ 329505 h 607780"/>
                <a:gd name="connsiteX31" fmla="*/ 532883 w 608627"/>
                <a:gd name="connsiteY31" fmla="*/ 365529 h 607780"/>
                <a:gd name="connsiteX32" fmla="*/ 441506 w 608627"/>
                <a:gd name="connsiteY32" fmla="*/ 365529 h 607780"/>
                <a:gd name="connsiteX33" fmla="*/ 405751 w 608627"/>
                <a:gd name="connsiteY33" fmla="*/ 329505 h 607780"/>
                <a:gd name="connsiteX34" fmla="*/ 405751 w 608627"/>
                <a:gd name="connsiteY34" fmla="*/ 238617 h 607780"/>
                <a:gd name="connsiteX35" fmla="*/ 441506 w 608627"/>
                <a:gd name="connsiteY35" fmla="*/ 202593 h 607780"/>
                <a:gd name="connsiteX36" fmla="*/ 238947 w 608627"/>
                <a:gd name="connsiteY36" fmla="*/ 202593 h 607780"/>
                <a:gd name="connsiteX37" fmla="*/ 329952 w 608627"/>
                <a:gd name="connsiteY37" fmla="*/ 202593 h 607780"/>
                <a:gd name="connsiteX38" fmla="*/ 366023 w 608627"/>
                <a:gd name="connsiteY38" fmla="*/ 238617 h 607780"/>
                <a:gd name="connsiteX39" fmla="*/ 366023 w 608627"/>
                <a:gd name="connsiteY39" fmla="*/ 329505 h 607780"/>
                <a:gd name="connsiteX40" fmla="*/ 329952 w 608627"/>
                <a:gd name="connsiteY40" fmla="*/ 365529 h 607780"/>
                <a:gd name="connsiteX41" fmla="*/ 238947 w 608627"/>
                <a:gd name="connsiteY41" fmla="*/ 365529 h 607780"/>
                <a:gd name="connsiteX42" fmla="*/ 202876 w 608627"/>
                <a:gd name="connsiteY42" fmla="*/ 329505 h 607780"/>
                <a:gd name="connsiteX43" fmla="*/ 202876 w 608627"/>
                <a:gd name="connsiteY43" fmla="*/ 238617 h 607780"/>
                <a:gd name="connsiteX44" fmla="*/ 238947 w 608627"/>
                <a:gd name="connsiteY44" fmla="*/ 202593 h 607780"/>
                <a:gd name="connsiteX45" fmla="*/ 36071 w 608627"/>
                <a:gd name="connsiteY45" fmla="*/ 202593 h 607780"/>
                <a:gd name="connsiteX46" fmla="*/ 127407 w 608627"/>
                <a:gd name="connsiteY46" fmla="*/ 202593 h 607780"/>
                <a:gd name="connsiteX47" fmla="*/ 163147 w 608627"/>
                <a:gd name="connsiteY47" fmla="*/ 238617 h 607780"/>
                <a:gd name="connsiteX48" fmla="*/ 163147 w 608627"/>
                <a:gd name="connsiteY48" fmla="*/ 329505 h 607780"/>
                <a:gd name="connsiteX49" fmla="*/ 127407 w 608627"/>
                <a:gd name="connsiteY49" fmla="*/ 365529 h 607780"/>
                <a:gd name="connsiteX50" fmla="*/ 36071 w 608627"/>
                <a:gd name="connsiteY50" fmla="*/ 365529 h 607780"/>
                <a:gd name="connsiteX51" fmla="*/ 0 w 608627"/>
                <a:gd name="connsiteY51" fmla="*/ 329505 h 607780"/>
                <a:gd name="connsiteX52" fmla="*/ 0 w 608627"/>
                <a:gd name="connsiteY52" fmla="*/ 238617 h 607780"/>
                <a:gd name="connsiteX53" fmla="*/ 36071 w 608627"/>
                <a:gd name="connsiteY53" fmla="*/ 202593 h 607780"/>
                <a:gd name="connsiteX54" fmla="*/ 441506 w 608627"/>
                <a:gd name="connsiteY54" fmla="*/ 0 h 607780"/>
                <a:gd name="connsiteX55" fmla="*/ 532883 w 608627"/>
                <a:gd name="connsiteY55" fmla="*/ 0 h 607780"/>
                <a:gd name="connsiteX56" fmla="*/ 568969 w 608627"/>
                <a:gd name="connsiteY56" fmla="*/ 36024 h 607780"/>
                <a:gd name="connsiteX57" fmla="*/ 568969 w 608627"/>
                <a:gd name="connsiteY57" fmla="*/ 126912 h 607780"/>
                <a:gd name="connsiteX58" fmla="*/ 532883 w 608627"/>
                <a:gd name="connsiteY58" fmla="*/ 162936 h 607780"/>
                <a:gd name="connsiteX59" fmla="*/ 441506 w 608627"/>
                <a:gd name="connsiteY59" fmla="*/ 162936 h 607780"/>
                <a:gd name="connsiteX60" fmla="*/ 405751 w 608627"/>
                <a:gd name="connsiteY60" fmla="*/ 126912 h 607780"/>
                <a:gd name="connsiteX61" fmla="*/ 405751 w 608627"/>
                <a:gd name="connsiteY61" fmla="*/ 36024 h 607780"/>
                <a:gd name="connsiteX62" fmla="*/ 441506 w 608627"/>
                <a:gd name="connsiteY62" fmla="*/ 0 h 607780"/>
                <a:gd name="connsiteX63" fmla="*/ 238947 w 608627"/>
                <a:gd name="connsiteY63" fmla="*/ 0 h 607780"/>
                <a:gd name="connsiteX64" fmla="*/ 329952 w 608627"/>
                <a:gd name="connsiteY64" fmla="*/ 0 h 607780"/>
                <a:gd name="connsiteX65" fmla="*/ 366023 w 608627"/>
                <a:gd name="connsiteY65" fmla="*/ 36024 h 607780"/>
                <a:gd name="connsiteX66" fmla="*/ 366023 w 608627"/>
                <a:gd name="connsiteY66" fmla="*/ 126912 h 607780"/>
                <a:gd name="connsiteX67" fmla="*/ 329952 w 608627"/>
                <a:gd name="connsiteY67" fmla="*/ 162936 h 607780"/>
                <a:gd name="connsiteX68" fmla="*/ 238947 w 608627"/>
                <a:gd name="connsiteY68" fmla="*/ 162936 h 607780"/>
                <a:gd name="connsiteX69" fmla="*/ 202876 w 608627"/>
                <a:gd name="connsiteY69" fmla="*/ 126912 h 607780"/>
                <a:gd name="connsiteX70" fmla="*/ 202876 w 608627"/>
                <a:gd name="connsiteY70" fmla="*/ 36024 h 607780"/>
                <a:gd name="connsiteX71" fmla="*/ 238947 w 608627"/>
                <a:gd name="connsiteY71" fmla="*/ 0 h 607780"/>
                <a:gd name="connsiteX72" fmla="*/ 36071 w 608627"/>
                <a:gd name="connsiteY72" fmla="*/ 0 h 607780"/>
                <a:gd name="connsiteX73" fmla="*/ 127407 w 608627"/>
                <a:gd name="connsiteY73" fmla="*/ 0 h 607780"/>
                <a:gd name="connsiteX74" fmla="*/ 163147 w 608627"/>
                <a:gd name="connsiteY74" fmla="*/ 36024 h 607780"/>
                <a:gd name="connsiteX75" fmla="*/ 163147 w 608627"/>
                <a:gd name="connsiteY75" fmla="*/ 126912 h 607780"/>
                <a:gd name="connsiteX76" fmla="*/ 127407 w 608627"/>
                <a:gd name="connsiteY76" fmla="*/ 162936 h 607780"/>
                <a:gd name="connsiteX77" fmla="*/ 36071 w 608627"/>
                <a:gd name="connsiteY77" fmla="*/ 162936 h 607780"/>
                <a:gd name="connsiteX78" fmla="*/ 0 w 608627"/>
                <a:gd name="connsiteY78" fmla="*/ 126912 h 607780"/>
                <a:gd name="connsiteX79" fmla="*/ 0 w 608627"/>
                <a:gd name="connsiteY79" fmla="*/ 36024 h 607780"/>
                <a:gd name="connsiteX80" fmla="*/ 36071 w 608627"/>
                <a:gd name="connsiteY80" fmla="*/ 0 h 60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608627" h="607780">
                  <a:moveTo>
                    <a:pt x="481551" y="444844"/>
                  </a:moveTo>
                  <a:lnTo>
                    <a:pt x="572887" y="444844"/>
                  </a:lnTo>
                  <a:cubicBezTo>
                    <a:pt x="592412" y="444844"/>
                    <a:pt x="608627" y="461038"/>
                    <a:pt x="608627" y="480868"/>
                  </a:cubicBezTo>
                  <a:lnTo>
                    <a:pt x="608627" y="572086"/>
                  </a:lnTo>
                  <a:cubicBezTo>
                    <a:pt x="608627" y="591586"/>
                    <a:pt x="592412" y="607780"/>
                    <a:pt x="572887" y="607780"/>
                  </a:cubicBezTo>
                  <a:lnTo>
                    <a:pt x="481551" y="607780"/>
                  </a:lnTo>
                  <a:cubicBezTo>
                    <a:pt x="461696" y="607780"/>
                    <a:pt x="445480" y="591586"/>
                    <a:pt x="445480" y="572086"/>
                  </a:cubicBezTo>
                  <a:lnTo>
                    <a:pt x="445480" y="480868"/>
                  </a:lnTo>
                  <a:cubicBezTo>
                    <a:pt x="445480" y="461038"/>
                    <a:pt x="461696" y="444844"/>
                    <a:pt x="481551" y="444844"/>
                  </a:cubicBezTo>
                  <a:close/>
                  <a:moveTo>
                    <a:pt x="238947" y="405187"/>
                  </a:moveTo>
                  <a:lnTo>
                    <a:pt x="329952" y="405187"/>
                  </a:lnTo>
                  <a:cubicBezTo>
                    <a:pt x="349807" y="405187"/>
                    <a:pt x="366023" y="421381"/>
                    <a:pt x="366023" y="441211"/>
                  </a:cubicBezTo>
                  <a:lnTo>
                    <a:pt x="366023" y="532429"/>
                  </a:lnTo>
                  <a:cubicBezTo>
                    <a:pt x="366023" y="551929"/>
                    <a:pt x="349807" y="568123"/>
                    <a:pt x="329952" y="568123"/>
                  </a:cubicBezTo>
                  <a:lnTo>
                    <a:pt x="238947" y="568123"/>
                  </a:lnTo>
                  <a:cubicBezTo>
                    <a:pt x="219091" y="568123"/>
                    <a:pt x="202876" y="551929"/>
                    <a:pt x="202876" y="532429"/>
                  </a:cubicBezTo>
                  <a:lnTo>
                    <a:pt x="202876" y="441211"/>
                  </a:lnTo>
                  <a:cubicBezTo>
                    <a:pt x="202876" y="421381"/>
                    <a:pt x="219091" y="405187"/>
                    <a:pt x="238947" y="405187"/>
                  </a:cubicBezTo>
                  <a:close/>
                  <a:moveTo>
                    <a:pt x="36071" y="405187"/>
                  </a:moveTo>
                  <a:lnTo>
                    <a:pt x="127407" y="405187"/>
                  </a:lnTo>
                  <a:cubicBezTo>
                    <a:pt x="146931" y="405187"/>
                    <a:pt x="163147" y="421381"/>
                    <a:pt x="163147" y="441211"/>
                  </a:cubicBezTo>
                  <a:lnTo>
                    <a:pt x="163147" y="532429"/>
                  </a:lnTo>
                  <a:cubicBezTo>
                    <a:pt x="163147" y="551929"/>
                    <a:pt x="146931" y="568123"/>
                    <a:pt x="127407" y="568123"/>
                  </a:cubicBezTo>
                  <a:lnTo>
                    <a:pt x="36071" y="568123"/>
                  </a:lnTo>
                  <a:cubicBezTo>
                    <a:pt x="16215" y="568123"/>
                    <a:pt x="0" y="551929"/>
                    <a:pt x="0" y="532429"/>
                  </a:cubicBezTo>
                  <a:lnTo>
                    <a:pt x="0" y="441211"/>
                  </a:lnTo>
                  <a:cubicBezTo>
                    <a:pt x="0" y="421381"/>
                    <a:pt x="16215" y="405187"/>
                    <a:pt x="36071" y="405187"/>
                  </a:cubicBezTo>
                  <a:close/>
                  <a:moveTo>
                    <a:pt x="441506" y="202593"/>
                  </a:moveTo>
                  <a:lnTo>
                    <a:pt x="532883" y="202593"/>
                  </a:lnTo>
                  <a:cubicBezTo>
                    <a:pt x="552747" y="202593"/>
                    <a:pt x="568969" y="218787"/>
                    <a:pt x="568969" y="238617"/>
                  </a:cubicBezTo>
                  <a:lnTo>
                    <a:pt x="568969" y="329505"/>
                  </a:lnTo>
                  <a:cubicBezTo>
                    <a:pt x="568969" y="349335"/>
                    <a:pt x="552747" y="365529"/>
                    <a:pt x="532883" y="365529"/>
                  </a:cubicBezTo>
                  <a:lnTo>
                    <a:pt x="441506" y="365529"/>
                  </a:lnTo>
                  <a:cubicBezTo>
                    <a:pt x="421973" y="365529"/>
                    <a:pt x="405751" y="349335"/>
                    <a:pt x="405751" y="329505"/>
                  </a:cubicBezTo>
                  <a:lnTo>
                    <a:pt x="405751" y="238617"/>
                  </a:lnTo>
                  <a:cubicBezTo>
                    <a:pt x="405751" y="218787"/>
                    <a:pt x="421973" y="202593"/>
                    <a:pt x="441506" y="202593"/>
                  </a:cubicBezTo>
                  <a:close/>
                  <a:moveTo>
                    <a:pt x="238947" y="202593"/>
                  </a:moveTo>
                  <a:lnTo>
                    <a:pt x="329952" y="202593"/>
                  </a:lnTo>
                  <a:cubicBezTo>
                    <a:pt x="349807" y="202593"/>
                    <a:pt x="366023" y="218787"/>
                    <a:pt x="366023" y="238617"/>
                  </a:cubicBezTo>
                  <a:lnTo>
                    <a:pt x="366023" y="329505"/>
                  </a:lnTo>
                  <a:cubicBezTo>
                    <a:pt x="366023" y="349335"/>
                    <a:pt x="349807" y="365529"/>
                    <a:pt x="329952" y="365529"/>
                  </a:cubicBezTo>
                  <a:lnTo>
                    <a:pt x="238947" y="365529"/>
                  </a:lnTo>
                  <a:cubicBezTo>
                    <a:pt x="219091" y="365529"/>
                    <a:pt x="202876" y="349335"/>
                    <a:pt x="202876" y="329505"/>
                  </a:cubicBezTo>
                  <a:lnTo>
                    <a:pt x="202876" y="238617"/>
                  </a:lnTo>
                  <a:cubicBezTo>
                    <a:pt x="202876" y="218787"/>
                    <a:pt x="219091" y="202593"/>
                    <a:pt x="238947" y="202593"/>
                  </a:cubicBezTo>
                  <a:close/>
                  <a:moveTo>
                    <a:pt x="36071" y="202593"/>
                  </a:moveTo>
                  <a:lnTo>
                    <a:pt x="127407" y="202593"/>
                  </a:lnTo>
                  <a:cubicBezTo>
                    <a:pt x="146931" y="202593"/>
                    <a:pt x="163147" y="218787"/>
                    <a:pt x="163147" y="238617"/>
                  </a:cubicBezTo>
                  <a:lnTo>
                    <a:pt x="163147" y="329505"/>
                  </a:lnTo>
                  <a:cubicBezTo>
                    <a:pt x="163147" y="349335"/>
                    <a:pt x="146931" y="365529"/>
                    <a:pt x="127407" y="365529"/>
                  </a:cubicBezTo>
                  <a:lnTo>
                    <a:pt x="36071" y="365529"/>
                  </a:lnTo>
                  <a:cubicBezTo>
                    <a:pt x="16215" y="365529"/>
                    <a:pt x="0" y="349335"/>
                    <a:pt x="0" y="329505"/>
                  </a:cubicBezTo>
                  <a:lnTo>
                    <a:pt x="0" y="238617"/>
                  </a:lnTo>
                  <a:cubicBezTo>
                    <a:pt x="0" y="218787"/>
                    <a:pt x="16215" y="202593"/>
                    <a:pt x="36071" y="202593"/>
                  </a:cubicBezTo>
                  <a:close/>
                  <a:moveTo>
                    <a:pt x="441506" y="0"/>
                  </a:moveTo>
                  <a:lnTo>
                    <a:pt x="532883" y="0"/>
                  </a:lnTo>
                  <a:cubicBezTo>
                    <a:pt x="552747" y="0"/>
                    <a:pt x="568969" y="16194"/>
                    <a:pt x="568969" y="36024"/>
                  </a:cubicBezTo>
                  <a:lnTo>
                    <a:pt x="568969" y="126912"/>
                  </a:lnTo>
                  <a:cubicBezTo>
                    <a:pt x="568969" y="146742"/>
                    <a:pt x="552747" y="162936"/>
                    <a:pt x="532883" y="162936"/>
                  </a:cubicBezTo>
                  <a:lnTo>
                    <a:pt x="441506" y="162936"/>
                  </a:lnTo>
                  <a:cubicBezTo>
                    <a:pt x="421973" y="162936"/>
                    <a:pt x="405751" y="146742"/>
                    <a:pt x="405751" y="126912"/>
                  </a:cubicBezTo>
                  <a:lnTo>
                    <a:pt x="405751" y="36024"/>
                  </a:lnTo>
                  <a:cubicBezTo>
                    <a:pt x="405751" y="16194"/>
                    <a:pt x="421973" y="0"/>
                    <a:pt x="441506" y="0"/>
                  </a:cubicBezTo>
                  <a:close/>
                  <a:moveTo>
                    <a:pt x="238947" y="0"/>
                  </a:moveTo>
                  <a:lnTo>
                    <a:pt x="329952" y="0"/>
                  </a:lnTo>
                  <a:cubicBezTo>
                    <a:pt x="349807" y="0"/>
                    <a:pt x="366023" y="16194"/>
                    <a:pt x="366023" y="36024"/>
                  </a:cubicBezTo>
                  <a:lnTo>
                    <a:pt x="366023" y="126912"/>
                  </a:lnTo>
                  <a:cubicBezTo>
                    <a:pt x="366023" y="146742"/>
                    <a:pt x="349807" y="162936"/>
                    <a:pt x="329952" y="162936"/>
                  </a:cubicBezTo>
                  <a:lnTo>
                    <a:pt x="238947" y="162936"/>
                  </a:lnTo>
                  <a:cubicBezTo>
                    <a:pt x="219091" y="162936"/>
                    <a:pt x="202876" y="146742"/>
                    <a:pt x="202876" y="126912"/>
                  </a:cubicBezTo>
                  <a:lnTo>
                    <a:pt x="202876" y="36024"/>
                  </a:lnTo>
                  <a:cubicBezTo>
                    <a:pt x="202876" y="16194"/>
                    <a:pt x="219091" y="0"/>
                    <a:pt x="238947" y="0"/>
                  </a:cubicBezTo>
                  <a:close/>
                  <a:moveTo>
                    <a:pt x="36071" y="0"/>
                  </a:moveTo>
                  <a:lnTo>
                    <a:pt x="127407" y="0"/>
                  </a:lnTo>
                  <a:cubicBezTo>
                    <a:pt x="146931" y="0"/>
                    <a:pt x="163147" y="16194"/>
                    <a:pt x="163147" y="36024"/>
                  </a:cubicBezTo>
                  <a:lnTo>
                    <a:pt x="163147" y="126912"/>
                  </a:lnTo>
                  <a:cubicBezTo>
                    <a:pt x="163147" y="146742"/>
                    <a:pt x="146931" y="162936"/>
                    <a:pt x="127407" y="162936"/>
                  </a:cubicBezTo>
                  <a:lnTo>
                    <a:pt x="36071" y="162936"/>
                  </a:lnTo>
                  <a:cubicBezTo>
                    <a:pt x="16215" y="162936"/>
                    <a:pt x="0" y="146742"/>
                    <a:pt x="0" y="126912"/>
                  </a:cubicBezTo>
                  <a:lnTo>
                    <a:pt x="0" y="36024"/>
                  </a:lnTo>
                  <a:cubicBezTo>
                    <a:pt x="0" y="16194"/>
                    <a:pt x="16215" y="0"/>
                    <a:pt x="36071" y="0"/>
                  </a:cubicBezTo>
                  <a:close/>
                </a:path>
              </a:pathLst>
            </a:custGeom>
            <a:solidFill>
              <a:schemeClr val="bg1"/>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4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77900" rtl="0" eaLnBrk="1" fontAlgn="auto" latinLnBrk="0" hangingPunct="1">
                <a:lnSpc>
                  <a:spcPct val="90000"/>
                </a:lnSpc>
                <a:spcBef>
                  <a:spcPct val="0"/>
                </a:spcBef>
                <a:spcAft>
                  <a:spcPct val="35000"/>
                </a:spcAft>
                <a:buClrTx/>
                <a:buSzTx/>
                <a:buFontTx/>
                <a:buNone/>
                <a:tabLst/>
                <a:defRPr/>
              </a:pPr>
              <a:endParaRPr kumimoji="0" lang="en-US" sz="22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42" name="组合 41">
            <a:extLst>
              <a:ext uri="{FF2B5EF4-FFF2-40B4-BE49-F238E27FC236}">
                <a16:creationId xmlns:a16="http://schemas.microsoft.com/office/drawing/2014/main" xmlns="" id="{9B7723C3-DA63-48E6-900E-862A861F0D7A}"/>
              </a:ext>
            </a:extLst>
          </p:cNvPr>
          <p:cNvGrpSpPr/>
          <p:nvPr/>
        </p:nvGrpSpPr>
        <p:grpSpPr>
          <a:xfrm>
            <a:off x="942655" y="4369243"/>
            <a:ext cx="481565" cy="483602"/>
            <a:chOff x="1579990" y="3626580"/>
            <a:chExt cx="481565" cy="483602"/>
          </a:xfrm>
        </p:grpSpPr>
        <p:sp>
          <p:nvSpPr>
            <p:cNvPr id="43" name="ïṥḻíḍé">
              <a:extLst>
                <a:ext uri="{FF2B5EF4-FFF2-40B4-BE49-F238E27FC236}">
                  <a16:creationId xmlns:a16="http://schemas.microsoft.com/office/drawing/2014/main" xmlns="" id="{C96AA738-A1E3-4D2D-9CE4-F6B5092E40ED}"/>
                </a:ext>
              </a:extLst>
            </p:cNvPr>
            <p:cNvSpPr/>
            <p:nvPr/>
          </p:nvSpPr>
          <p:spPr bwMode="auto">
            <a:xfrm>
              <a:off x="1579990" y="3626580"/>
              <a:ext cx="481565" cy="483602"/>
            </a:xfrm>
            <a:prstGeom prst="ellipse">
              <a:avLst/>
            </a:prstGeom>
            <a:solidFill>
              <a:srgbClr val="D9989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ïṧ1ïḑê">
              <a:extLst>
                <a:ext uri="{FF2B5EF4-FFF2-40B4-BE49-F238E27FC236}">
                  <a16:creationId xmlns:a16="http://schemas.microsoft.com/office/drawing/2014/main" xmlns="" id="{C1566023-0D55-4D7F-BD4A-2B15BD4BFC4E}"/>
                </a:ext>
              </a:extLst>
            </p:cNvPr>
            <p:cNvSpPr/>
            <p:nvPr/>
          </p:nvSpPr>
          <p:spPr>
            <a:xfrm>
              <a:off x="1721970" y="3779284"/>
              <a:ext cx="197604" cy="178193"/>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bg1"/>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77900" rtl="0" eaLnBrk="1" fontAlgn="auto" latinLnBrk="0" hangingPunct="1">
                <a:lnSpc>
                  <a:spcPct val="90000"/>
                </a:lnSpc>
                <a:spcBef>
                  <a:spcPct val="0"/>
                </a:spcBef>
                <a:spcAft>
                  <a:spcPct val="35000"/>
                </a:spcAft>
                <a:buClrTx/>
                <a:buSzTx/>
                <a:buFontTx/>
                <a:buNone/>
                <a:tabLst/>
                <a:defRPr/>
              </a:pPr>
              <a:endParaRPr kumimoji="0" lang="en-US" sz="22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45" name="组合 44">
            <a:extLst>
              <a:ext uri="{FF2B5EF4-FFF2-40B4-BE49-F238E27FC236}">
                <a16:creationId xmlns:a16="http://schemas.microsoft.com/office/drawing/2014/main" xmlns="" id="{75A1E012-CF5D-4DAF-B76A-4335988001A6}"/>
              </a:ext>
            </a:extLst>
          </p:cNvPr>
          <p:cNvGrpSpPr/>
          <p:nvPr/>
        </p:nvGrpSpPr>
        <p:grpSpPr>
          <a:xfrm>
            <a:off x="6344743" y="4369243"/>
            <a:ext cx="481565" cy="482584"/>
            <a:chOff x="2838372" y="3626580"/>
            <a:chExt cx="481565" cy="482584"/>
          </a:xfrm>
        </p:grpSpPr>
        <p:sp>
          <p:nvSpPr>
            <p:cNvPr id="46" name="îSḻiďe">
              <a:extLst>
                <a:ext uri="{FF2B5EF4-FFF2-40B4-BE49-F238E27FC236}">
                  <a16:creationId xmlns:a16="http://schemas.microsoft.com/office/drawing/2014/main" xmlns="" id="{B8A1D681-4BD9-4DF2-AE55-2879A3DF3F05}"/>
                </a:ext>
              </a:extLst>
            </p:cNvPr>
            <p:cNvSpPr/>
            <p:nvPr/>
          </p:nvSpPr>
          <p:spPr bwMode="auto">
            <a:xfrm>
              <a:off x="2838372" y="3626580"/>
              <a:ext cx="481565" cy="482584"/>
            </a:xfrm>
            <a:prstGeom prst="ellipse">
              <a:avLst/>
            </a:prstGeom>
            <a:solidFill>
              <a:srgbClr val="416E8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islíḓe">
              <a:extLst>
                <a:ext uri="{FF2B5EF4-FFF2-40B4-BE49-F238E27FC236}">
                  <a16:creationId xmlns:a16="http://schemas.microsoft.com/office/drawing/2014/main" xmlns="" id="{7CE6DFC5-00C4-421B-9665-F271A26ADA66}"/>
                </a:ext>
              </a:extLst>
            </p:cNvPr>
            <p:cNvSpPr/>
            <p:nvPr/>
          </p:nvSpPr>
          <p:spPr>
            <a:xfrm>
              <a:off x="2980863" y="3778934"/>
              <a:ext cx="196583" cy="177875"/>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bg1"/>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77900" rtl="0" eaLnBrk="1" fontAlgn="auto" latinLnBrk="0" hangingPunct="1">
                <a:lnSpc>
                  <a:spcPct val="90000"/>
                </a:lnSpc>
                <a:spcBef>
                  <a:spcPct val="0"/>
                </a:spcBef>
                <a:spcAft>
                  <a:spcPct val="35000"/>
                </a:spcAft>
                <a:buClrTx/>
                <a:buSzTx/>
                <a:buFontTx/>
                <a:buNone/>
                <a:tabLst/>
                <a:defRPr/>
              </a:pPr>
              <a:endParaRPr kumimoji="0" lang="en-US" sz="22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sp>
        <p:nvSpPr>
          <p:cNvPr id="2" name="文本框1">
            <a:extLst>
              <a:ext uri="{FF2B5EF4-FFF2-40B4-BE49-F238E27FC236}">
                <a16:creationId xmlns:a16="http://schemas.microsoft.com/office/drawing/2014/main" xmlns="" id="{AD25DABB-1C97-4F8D-BF5E-5CED476DA00C}"/>
              </a:ext>
            </a:extLst>
          </p:cNvPr>
          <p:cNvSpPr txBox="1"/>
          <p:nvPr/>
        </p:nvSpPr>
        <p:spPr>
          <a:xfrm>
            <a:off x="1571664" y="2464228"/>
            <a:ext cx="1415772"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 name="文本框2">
            <a:extLst>
              <a:ext uri="{FF2B5EF4-FFF2-40B4-BE49-F238E27FC236}">
                <a16:creationId xmlns:a16="http://schemas.microsoft.com/office/drawing/2014/main" xmlns="" id="{B5060C6E-E5D5-4554-9B9A-7DAB42920C90}"/>
              </a:ext>
            </a:extLst>
          </p:cNvPr>
          <p:cNvSpPr/>
          <p:nvPr/>
        </p:nvSpPr>
        <p:spPr>
          <a:xfrm>
            <a:off x="1571664" y="2755151"/>
            <a:ext cx="3839162" cy="820033"/>
          </a:xfrm>
          <a:prstGeom prst="rect">
            <a:avLst/>
          </a:prstGeom>
        </p:spPr>
        <p:txBody>
          <a:bodyPr wrap="square">
            <a:spAutoFit/>
          </a:bodyPr>
          <a:lstStyle/>
          <a:p>
            <a:pPr>
              <a:lnSpc>
                <a:spcPct val="150000"/>
              </a:lnSpc>
              <a:defRPr/>
            </a:pPr>
            <a:r>
              <a:rPr kumimoji="0" lang="en-US" altLang="zh-CN" sz="1051" b="0" i="0" u="none" strike="noStrike" kern="1200" cap="none" spc="0" normalizeH="0" baseline="0" noProof="0" dirty="0">
                <a:ln>
                  <a:noFill/>
                </a:ln>
                <a:solidFill>
                  <a:schemeClr val="bg1"/>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Please add your text content here, or copy your text,</a:t>
            </a:r>
          </a:p>
        </p:txBody>
      </p:sp>
      <p:sp>
        <p:nvSpPr>
          <p:cNvPr id="60" name="文本框1">
            <a:extLst>
              <a:ext uri="{FF2B5EF4-FFF2-40B4-BE49-F238E27FC236}">
                <a16:creationId xmlns:a16="http://schemas.microsoft.com/office/drawing/2014/main" xmlns="" id="{03DAE19D-8791-4F7C-97FE-B6D8D2D080B0}"/>
              </a:ext>
            </a:extLst>
          </p:cNvPr>
          <p:cNvSpPr txBox="1"/>
          <p:nvPr/>
        </p:nvSpPr>
        <p:spPr>
          <a:xfrm>
            <a:off x="6969170" y="2464228"/>
            <a:ext cx="1415772"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1" name="文本框2">
            <a:extLst>
              <a:ext uri="{FF2B5EF4-FFF2-40B4-BE49-F238E27FC236}">
                <a16:creationId xmlns:a16="http://schemas.microsoft.com/office/drawing/2014/main" xmlns="" id="{3AB84EE9-1394-4852-8476-C29A4C8C0431}"/>
              </a:ext>
            </a:extLst>
          </p:cNvPr>
          <p:cNvSpPr/>
          <p:nvPr/>
        </p:nvSpPr>
        <p:spPr>
          <a:xfrm>
            <a:off x="6969170" y="2755151"/>
            <a:ext cx="3839162" cy="820033"/>
          </a:xfrm>
          <a:prstGeom prst="rect">
            <a:avLst/>
          </a:prstGeom>
        </p:spPr>
        <p:txBody>
          <a:bodyPr wrap="square">
            <a:spAutoFit/>
          </a:bodyPr>
          <a:lstStyle/>
          <a:p>
            <a:pPr>
              <a:lnSpc>
                <a:spcPct val="150000"/>
              </a:lnSpc>
              <a:defRPr/>
            </a:pPr>
            <a:r>
              <a:rPr kumimoji="0" lang="en-US" altLang="zh-CN" sz="1051" b="0" i="0" u="none" strike="noStrike" kern="1200" cap="none" spc="0" normalizeH="0" baseline="0" noProof="0" dirty="0">
                <a:ln>
                  <a:noFill/>
                </a:ln>
                <a:solidFill>
                  <a:schemeClr val="tx1">
                    <a:lumMod val="75000"/>
                    <a:lumOff val="25000"/>
                  </a:schemeClr>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Please add your text content here, or copy your text,</a:t>
            </a:r>
          </a:p>
        </p:txBody>
      </p:sp>
      <p:sp>
        <p:nvSpPr>
          <p:cNvPr id="62" name="文本框1">
            <a:extLst>
              <a:ext uri="{FF2B5EF4-FFF2-40B4-BE49-F238E27FC236}">
                <a16:creationId xmlns:a16="http://schemas.microsoft.com/office/drawing/2014/main" xmlns="" id="{0F6BD61F-94B2-4D04-8E55-0D4BB73B6684}"/>
              </a:ext>
            </a:extLst>
          </p:cNvPr>
          <p:cNvSpPr txBox="1"/>
          <p:nvPr/>
        </p:nvSpPr>
        <p:spPr>
          <a:xfrm>
            <a:off x="6969170" y="4078320"/>
            <a:ext cx="1415772"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3" name="文本框2">
            <a:extLst>
              <a:ext uri="{FF2B5EF4-FFF2-40B4-BE49-F238E27FC236}">
                <a16:creationId xmlns:a16="http://schemas.microsoft.com/office/drawing/2014/main" xmlns="" id="{639D8774-C646-4A2D-A87C-5CD949F39606}"/>
              </a:ext>
            </a:extLst>
          </p:cNvPr>
          <p:cNvSpPr/>
          <p:nvPr/>
        </p:nvSpPr>
        <p:spPr>
          <a:xfrm>
            <a:off x="6969170" y="4369243"/>
            <a:ext cx="3839162" cy="820033"/>
          </a:xfrm>
          <a:prstGeom prst="rect">
            <a:avLst/>
          </a:prstGeom>
        </p:spPr>
        <p:txBody>
          <a:bodyPr wrap="square">
            <a:spAutoFit/>
          </a:bodyPr>
          <a:lstStyle/>
          <a:p>
            <a:pPr>
              <a:lnSpc>
                <a:spcPct val="150000"/>
              </a:lnSpc>
              <a:defRPr/>
            </a:pPr>
            <a:r>
              <a:rPr kumimoji="0" lang="en-US" altLang="zh-CN" sz="1051" b="0" i="0" u="none" strike="noStrike" kern="1200" cap="none" spc="0" normalizeH="0" baseline="0" noProof="0" dirty="0">
                <a:ln>
                  <a:noFill/>
                </a:ln>
                <a:solidFill>
                  <a:schemeClr val="tx1">
                    <a:lumMod val="75000"/>
                    <a:lumOff val="25000"/>
                  </a:schemeClr>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Please add your text content here, or copy your text,</a:t>
            </a:r>
          </a:p>
        </p:txBody>
      </p:sp>
      <p:sp>
        <p:nvSpPr>
          <p:cNvPr id="64" name="文本框1">
            <a:extLst>
              <a:ext uri="{FF2B5EF4-FFF2-40B4-BE49-F238E27FC236}">
                <a16:creationId xmlns:a16="http://schemas.microsoft.com/office/drawing/2014/main" xmlns="" id="{AE993E6D-6A97-48AC-BDF1-4BD667CB72FF}"/>
              </a:ext>
            </a:extLst>
          </p:cNvPr>
          <p:cNvSpPr txBox="1"/>
          <p:nvPr/>
        </p:nvSpPr>
        <p:spPr>
          <a:xfrm>
            <a:off x="1571664" y="4078320"/>
            <a:ext cx="1415772" cy="338554"/>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65" name="文本框2">
            <a:extLst>
              <a:ext uri="{FF2B5EF4-FFF2-40B4-BE49-F238E27FC236}">
                <a16:creationId xmlns:a16="http://schemas.microsoft.com/office/drawing/2014/main" xmlns="" id="{D1A39AF8-4CE2-4A00-9922-2AE8E8CB4E40}"/>
              </a:ext>
            </a:extLst>
          </p:cNvPr>
          <p:cNvSpPr/>
          <p:nvPr/>
        </p:nvSpPr>
        <p:spPr>
          <a:xfrm>
            <a:off x="1571664" y="4369243"/>
            <a:ext cx="3839162" cy="820033"/>
          </a:xfrm>
          <a:prstGeom prst="rect">
            <a:avLst/>
          </a:prstGeom>
        </p:spPr>
        <p:txBody>
          <a:bodyPr wrap="square">
            <a:spAutoFit/>
          </a:bodyPr>
          <a:lstStyle/>
          <a:p>
            <a:pPr>
              <a:lnSpc>
                <a:spcPct val="150000"/>
              </a:lnSpc>
              <a:defRPr/>
            </a:pPr>
            <a:r>
              <a:rPr kumimoji="0" lang="en-US" altLang="zh-CN" sz="1051" b="0" i="0" u="none" strike="noStrike" kern="1200" cap="none" spc="0" normalizeH="0" baseline="0" noProof="0" dirty="0">
                <a:ln>
                  <a:noFill/>
                </a:ln>
                <a:solidFill>
                  <a:schemeClr val="tx1">
                    <a:lumMod val="75000"/>
                    <a:lumOff val="25000"/>
                  </a:schemeClr>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Please add your text content here, or copy your text,</a:t>
            </a:r>
          </a:p>
        </p:txBody>
      </p:sp>
    </p:spTree>
    <p:extLst>
      <p:ext uri="{BB962C8B-B14F-4D97-AF65-F5344CB8AC3E}">
        <p14:creationId xmlns:p14="http://schemas.microsoft.com/office/powerpoint/2010/main" val="781103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09566D51-ABD2-43DD-8570-6690DBCF203E}"/>
              </a:ext>
            </a:extLst>
          </p:cNvPr>
          <p:cNvGrpSpPr/>
          <p:nvPr/>
        </p:nvGrpSpPr>
        <p:grpSpPr>
          <a:xfrm>
            <a:off x="-1319043" y="-1857835"/>
            <a:ext cx="4071239" cy="5012813"/>
            <a:chOff x="-1301851" y="-1938792"/>
            <a:chExt cx="4071239" cy="5012813"/>
          </a:xfrm>
        </p:grpSpPr>
        <p:sp>
          <p:nvSpPr>
            <p:cNvPr id="4" name="任意多边形: 形状 3">
              <a:extLst>
                <a:ext uri="{FF2B5EF4-FFF2-40B4-BE49-F238E27FC236}">
                  <a16:creationId xmlns:a16="http://schemas.microsoft.com/office/drawing/2014/main" xmlns="" id="{97DA95F3-2605-4BAA-911E-66EC54A4F3F6}"/>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 name="任意多边形: 形状 4">
              <a:extLst>
                <a:ext uri="{FF2B5EF4-FFF2-40B4-BE49-F238E27FC236}">
                  <a16:creationId xmlns:a16="http://schemas.microsoft.com/office/drawing/2014/main" xmlns="" id="{41435E8B-7158-49A3-9684-99460376ECA6}"/>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 name="椭圆 6">
              <a:extLst>
                <a:ext uri="{FF2B5EF4-FFF2-40B4-BE49-F238E27FC236}">
                  <a16:creationId xmlns:a16="http://schemas.microsoft.com/office/drawing/2014/main" xmlns="" id="{37DE3B4B-7219-4B71-B38B-3D491BC008D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 name="椭圆 7">
              <a:extLst>
                <a:ext uri="{FF2B5EF4-FFF2-40B4-BE49-F238E27FC236}">
                  <a16:creationId xmlns:a16="http://schemas.microsoft.com/office/drawing/2014/main" xmlns="" id="{C7FB4F8B-D016-4408-AEAB-5BDDCCF2539F}"/>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35" name="组合 34">
              <a:extLst>
                <a:ext uri="{FF2B5EF4-FFF2-40B4-BE49-F238E27FC236}">
                  <a16:creationId xmlns:a16="http://schemas.microsoft.com/office/drawing/2014/main" xmlns="" id="{0EC9EBCA-C816-4672-B8D7-8C4AEFE1D707}"/>
                </a:ext>
              </a:extLst>
            </p:cNvPr>
            <p:cNvGrpSpPr/>
            <p:nvPr/>
          </p:nvGrpSpPr>
          <p:grpSpPr>
            <a:xfrm>
              <a:off x="1196044" y="-225818"/>
              <a:ext cx="771620" cy="717994"/>
              <a:chOff x="5421698" y="2576697"/>
              <a:chExt cx="2081399" cy="1936747"/>
            </a:xfrm>
            <a:solidFill>
              <a:srgbClr val="D99895"/>
            </a:solidFill>
          </p:grpSpPr>
          <p:sp>
            <p:nvSpPr>
              <p:cNvPr id="12" name="椭圆 11">
                <a:extLst>
                  <a:ext uri="{FF2B5EF4-FFF2-40B4-BE49-F238E27FC236}">
                    <a16:creationId xmlns:a16="http://schemas.microsoft.com/office/drawing/2014/main" xmlns="" id="{B6AED5CD-BC38-4D75-9FDF-90041607D1A1}"/>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9" name="椭圆 18">
                <a:extLst>
                  <a:ext uri="{FF2B5EF4-FFF2-40B4-BE49-F238E27FC236}">
                    <a16:creationId xmlns:a16="http://schemas.microsoft.com/office/drawing/2014/main" xmlns="" id="{AAA93382-EF4D-4A73-B9C8-58C28EF694A9}"/>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0" name="椭圆 19">
                <a:extLst>
                  <a:ext uri="{FF2B5EF4-FFF2-40B4-BE49-F238E27FC236}">
                    <a16:creationId xmlns:a16="http://schemas.microsoft.com/office/drawing/2014/main" xmlns="" id="{6409D21C-87B5-4E80-AC25-C80C720B4F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1" name="椭圆 20">
                <a:extLst>
                  <a:ext uri="{FF2B5EF4-FFF2-40B4-BE49-F238E27FC236}">
                    <a16:creationId xmlns:a16="http://schemas.microsoft.com/office/drawing/2014/main" xmlns="" id="{57F4DBE4-8035-45C1-8D11-A4DCEC3857C7}"/>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2" name="椭圆 21">
                <a:extLst>
                  <a:ext uri="{FF2B5EF4-FFF2-40B4-BE49-F238E27FC236}">
                    <a16:creationId xmlns:a16="http://schemas.microsoft.com/office/drawing/2014/main" xmlns="" id="{D7241907-FC59-40E8-9AE5-DD5A1E29D5C7}"/>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91477FFF-0A13-44CB-BD5B-34F101825F4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4" name="椭圆 23">
                <a:extLst>
                  <a:ext uri="{FF2B5EF4-FFF2-40B4-BE49-F238E27FC236}">
                    <a16:creationId xmlns:a16="http://schemas.microsoft.com/office/drawing/2014/main" xmlns="" id="{57B38BA8-E7A7-4DEE-BC0D-77881F1F5506}"/>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5" name="椭圆 24">
                <a:extLst>
                  <a:ext uri="{FF2B5EF4-FFF2-40B4-BE49-F238E27FC236}">
                    <a16:creationId xmlns:a16="http://schemas.microsoft.com/office/drawing/2014/main" xmlns="" id="{D08786F2-00BC-4371-BECB-5B2070F56B34}"/>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6" name="椭圆 25">
                <a:extLst>
                  <a:ext uri="{FF2B5EF4-FFF2-40B4-BE49-F238E27FC236}">
                    <a16:creationId xmlns:a16="http://schemas.microsoft.com/office/drawing/2014/main" xmlns="" id="{2102B418-5175-4A22-A7F5-24965BE44212}"/>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7" name="椭圆 26">
                <a:extLst>
                  <a:ext uri="{FF2B5EF4-FFF2-40B4-BE49-F238E27FC236}">
                    <a16:creationId xmlns:a16="http://schemas.microsoft.com/office/drawing/2014/main" xmlns="" id="{1D87159F-BCD6-45AC-86FF-23BB01643AF2}"/>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8" name="椭圆 27">
                <a:extLst>
                  <a:ext uri="{FF2B5EF4-FFF2-40B4-BE49-F238E27FC236}">
                    <a16:creationId xmlns:a16="http://schemas.microsoft.com/office/drawing/2014/main" xmlns="" id="{0885BF8B-8A93-446B-B256-B741D139F8E4}"/>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9" name="椭圆 28">
                <a:extLst>
                  <a:ext uri="{FF2B5EF4-FFF2-40B4-BE49-F238E27FC236}">
                    <a16:creationId xmlns:a16="http://schemas.microsoft.com/office/drawing/2014/main" xmlns="" id="{A4C428D8-AA37-4EA0-9A89-F8978ABE1765}"/>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椭圆 29">
                <a:extLst>
                  <a:ext uri="{FF2B5EF4-FFF2-40B4-BE49-F238E27FC236}">
                    <a16:creationId xmlns:a16="http://schemas.microsoft.com/office/drawing/2014/main" xmlns="" id="{87287855-B065-4053-8836-0E54AF27F471}"/>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1" name="椭圆 30">
                <a:extLst>
                  <a:ext uri="{FF2B5EF4-FFF2-40B4-BE49-F238E27FC236}">
                    <a16:creationId xmlns:a16="http://schemas.microsoft.com/office/drawing/2014/main" xmlns="" id="{2CAFA86B-E7F2-43AE-B784-0528B56C9117}"/>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2" name="椭圆 31">
                <a:extLst>
                  <a:ext uri="{FF2B5EF4-FFF2-40B4-BE49-F238E27FC236}">
                    <a16:creationId xmlns:a16="http://schemas.microsoft.com/office/drawing/2014/main" xmlns="" id="{53DDC6AC-49AF-4FA9-B028-5E25FB82E5DA}"/>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3" name="椭圆 32">
                <a:extLst>
                  <a:ext uri="{FF2B5EF4-FFF2-40B4-BE49-F238E27FC236}">
                    <a16:creationId xmlns:a16="http://schemas.microsoft.com/office/drawing/2014/main" xmlns="" id="{A8B3231A-CDEA-446D-AD6B-A52E34F9F77F}"/>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椭圆 33">
                <a:extLst>
                  <a:ext uri="{FF2B5EF4-FFF2-40B4-BE49-F238E27FC236}">
                    <a16:creationId xmlns:a16="http://schemas.microsoft.com/office/drawing/2014/main" xmlns="" id="{04C84DA1-128B-4C2F-A27A-2C78EEDE1116}"/>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36" name="组合 35">
              <a:extLst>
                <a:ext uri="{FF2B5EF4-FFF2-40B4-BE49-F238E27FC236}">
                  <a16:creationId xmlns:a16="http://schemas.microsoft.com/office/drawing/2014/main" xmlns="" id="{AE27EB34-B613-4D08-9065-E72C4DC98A3A}"/>
                </a:ext>
              </a:extLst>
            </p:cNvPr>
            <p:cNvGrpSpPr/>
            <p:nvPr/>
          </p:nvGrpSpPr>
          <p:grpSpPr>
            <a:xfrm>
              <a:off x="-304463" y="2356027"/>
              <a:ext cx="771620" cy="717994"/>
              <a:chOff x="5421698" y="2576697"/>
              <a:chExt cx="2081399" cy="1936747"/>
            </a:xfrm>
            <a:solidFill>
              <a:srgbClr val="416E83"/>
            </a:solidFill>
          </p:grpSpPr>
          <p:sp>
            <p:nvSpPr>
              <p:cNvPr id="37" name="椭圆 36">
                <a:extLst>
                  <a:ext uri="{FF2B5EF4-FFF2-40B4-BE49-F238E27FC236}">
                    <a16:creationId xmlns:a16="http://schemas.microsoft.com/office/drawing/2014/main" xmlns="" id="{B566CBBB-5763-47E6-9E88-5D1AF93A36F2}"/>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8" name="椭圆 37">
                <a:extLst>
                  <a:ext uri="{FF2B5EF4-FFF2-40B4-BE49-F238E27FC236}">
                    <a16:creationId xmlns:a16="http://schemas.microsoft.com/office/drawing/2014/main" xmlns="" id="{92CF12AE-E2D4-47EA-938D-3FFF232D200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9" name="椭圆 38">
                <a:extLst>
                  <a:ext uri="{FF2B5EF4-FFF2-40B4-BE49-F238E27FC236}">
                    <a16:creationId xmlns:a16="http://schemas.microsoft.com/office/drawing/2014/main" xmlns="" id="{B0AC9DBB-6E75-4DED-98A9-F63D8677AB50}"/>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0" name="椭圆 39">
                <a:extLst>
                  <a:ext uri="{FF2B5EF4-FFF2-40B4-BE49-F238E27FC236}">
                    <a16:creationId xmlns:a16="http://schemas.microsoft.com/office/drawing/2014/main" xmlns="" id="{F614769F-C6A1-46A4-868E-4A91E3C9535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1" name="椭圆 40">
                <a:extLst>
                  <a:ext uri="{FF2B5EF4-FFF2-40B4-BE49-F238E27FC236}">
                    <a16:creationId xmlns:a16="http://schemas.microsoft.com/office/drawing/2014/main" xmlns="" id="{C3A00CB8-B5E9-4248-9B03-EB4A1E229155}"/>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2" name="椭圆 41">
                <a:extLst>
                  <a:ext uri="{FF2B5EF4-FFF2-40B4-BE49-F238E27FC236}">
                    <a16:creationId xmlns:a16="http://schemas.microsoft.com/office/drawing/2014/main" xmlns="" id="{B199A3B2-2AB2-4B55-B65D-8E8F3C00EF5B}"/>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椭圆 42">
                <a:extLst>
                  <a:ext uri="{FF2B5EF4-FFF2-40B4-BE49-F238E27FC236}">
                    <a16:creationId xmlns:a16="http://schemas.microsoft.com/office/drawing/2014/main" xmlns="" id="{9166E560-76DF-4360-9C3B-ACB10C528144}"/>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4" name="椭圆 43">
                <a:extLst>
                  <a:ext uri="{FF2B5EF4-FFF2-40B4-BE49-F238E27FC236}">
                    <a16:creationId xmlns:a16="http://schemas.microsoft.com/office/drawing/2014/main" xmlns="" id="{8A20C84D-29E5-460F-A1AA-E37E6D48E4E1}"/>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5" name="椭圆 44">
                <a:extLst>
                  <a:ext uri="{FF2B5EF4-FFF2-40B4-BE49-F238E27FC236}">
                    <a16:creationId xmlns:a16="http://schemas.microsoft.com/office/drawing/2014/main" xmlns="" id="{230F559A-1BDB-4C56-9ABC-D09205D0CCCC}"/>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6" name="椭圆 45">
                <a:extLst>
                  <a:ext uri="{FF2B5EF4-FFF2-40B4-BE49-F238E27FC236}">
                    <a16:creationId xmlns:a16="http://schemas.microsoft.com/office/drawing/2014/main" xmlns="" id="{B4D211DE-EC48-404F-AF4D-4B7EE55AB8A0}"/>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7" name="椭圆 46">
                <a:extLst>
                  <a:ext uri="{FF2B5EF4-FFF2-40B4-BE49-F238E27FC236}">
                    <a16:creationId xmlns:a16="http://schemas.microsoft.com/office/drawing/2014/main" xmlns="" id="{7B7A3AF2-92D4-405C-BA5C-C673B79966CF}"/>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8" name="椭圆 47">
                <a:extLst>
                  <a:ext uri="{FF2B5EF4-FFF2-40B4-BE49-F238E27FC236}">
                    <a16:creationId xmlns:a16="http://schemas.microsoft.com/office/drawing/2014/main" xmlns="" id="{A7E9C86C-52BE-47A8-AB15-2177840D4B12}"/>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9" name="椭圆 48">
                <a:extLst>
                  <a:ext uri="{FF2B5EF4-FFF2-40B4-BE49-F238E27FC236}">
                    <a16:creationId xmlns:a16="http://schemas.microsoft.com/office/drawing/2014/main" xmlns="" id="{18BBBE5A-5FFE-45D3-9E14-F883ECD3E5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0" name="椭圆 49">
                <a:extLst>
                  <a:ext uri="{FF2B5EF4-FFF2-40B4-BE49-F238E27FC236}">
                    <a16:creationId xmlns:a16="http://schemas.microsoft.com/office/drawing/2014/main" xmlns="" id="{3F168972-9BF4-4512-BFDA-AB1D0C0CAB36}"/>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1" name="椭圆 50">
                <a:extLst>
                  <a:ext uri="{FF2B5EF4-FFF2-40B4-BE49-F238E27FC236}">
                    <a16:creationId xmlns:a16="http://schemas.microsoft.com/office/drawing/2014/main" xmlns="" id="{F0A641C1-B2FF-4E11-BDFE-36FB6C1A8060}"/>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2" name="椭圆 51">
                <a:extLst>
                  <a:ext uri="{FF2B5EF4-FFF2-40B4-BE49-F238E27FC236}">
                    <a16:creationId xmlns:a16="http://schemas.microsoft.com/office/drawing/2014/main" xmlns="" id="{4553B52F-CCDD-4E9C-B03A-817E4195FC94}"/>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53" name="椭圆 52">
                <a:extLst>
                  <a:ext uri="{FF2B5EF4-FFF2-40B4-BE49-F238E27FC236}">
                    <a16:creationId xmlns:a16="http://schemas.microsoft.com/office/drawing/2014/main" xmlns="" id="{76FA20C9-896E-4F93-B494-0BCC4F57604F}"/>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grpSp>
        <p:nvGrpSpPr>
          <p:cNvPr id="77" name="组合 76">
            <a:extLst>
              <a:ext uri="{FF2B5EF4-FFF2-40B4-BE49-F238E27FC236}">
                <a16:creationId xmlns:a16="http://schemas.microsoft.com/office/drawing/2014/main" xmlns="" id="{DCC1C609-FE99-42BD-8A8E-369C6F86EB47}"/>
              </a:ext>
            </a:extLst>
          </p:cNvPr>
          <p:cNvGrpSpPr/>
          <p:nvPr/>
        </p:nvGrpSpPr>
        <p:grpSpPr>
          <a:xfrm rot="10800000">
            <a:off x="9439805" y="3703023"/>
            <a:ext cx="4071239" cy="5012813"/>
            <a:chOff x="-1301851" y="-1938792"/>
            <a:chExt cx="4071239" cy="5012813"/>
          </a:xfrm>
        </p:grpSpPr>
        <p:sp>
          <p:nvSpPr>
            <p:cNvPr id="78" name="任意多边形: 形状 77">
              <a:extLst>
                <a:ext uri="{FF2B5EF4-FFF2-40B4-BE49-F238E27FC236}">
                  <a16:creationId xmlns:a16="http://schemas.microsoft.com/office/drawing/2014/main" xmlns="" id="{A9E8F7B2-19FC-466D-890A-F0D399679CF3}"/>
                </a:ext>
              </a:extLst>
            </p:cNvPr>
            <p:cNvSpPr/>
            <p:nvPr/>
          </p:nvSpPr>
          <p:spPr>
            <a:xfrm>
              <a:off x="-1301851" y="-1938792"/>
              <a:ext cx="3700363" cy="3998127"/>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416E8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79" name="任意多边形: 形状 78">
              <a:extLst>
                <a:ext uri="{FF2B5EF4-FFF2-40B4-BE49-F238E27FC236}">
                  <a16:creationId xmlns:a16="http://schemas.microsoft.com/office/drawing/2014/main" xmlns="" id="{CCEA4FBA-3A6B-40A0-92AD-D2F55B03BE4F}"/>
                </a:ext>
              </a:extLst>
            </p:cNvPr>
            <p:cNvSpPr/>
            <p:nvPr/>
          </p:nvSpPr>
          <p:spPr>
            <a:xfrm>
              <a:off x="-1218724" y="-1927989"/>
              <a:ext cx="3988112" cy="4309031"/>
            </a:xfrm>
            <a:custGeom>
              <a:avLst/>
              <a:gdLst>
                <a:gd name="connsiteX0" fmla="*/ 5722 w 3700363"/>
                <a:gd name="connsiteY0" fmla="*/ 2962261 h 3998127"/>
                <a:gd name="connsiteX1" fmla="*/ 624559 w 3700363"/>
                <a:gd name="connsiteY1" fmla="*/ 3377898 h 3998127"/>
                <a:gd name="connsiteX2" fmla="*/ 1520486 w 3700363"/>
                <a:gd name="connsiteY2" fmla="*/ 3618043 h 3998127"/>
                <a:gd name="connsiteX3" fmla="*/ 2130086 w 3700363"/>
                <a:gd name="connsiteY3" fmla="*/ 3904370 h 3998127"/>
                <a:gd name="connsiteX4" fmla="*/ 3016777 w 3700363"/>
                <a:gd name="connsiteY4" fmla="*/ 3950552 h 3998127"/>
                <a:gd name="connsiteX5" fmla="*/ 3340050 w 3700363"/>
                <a:gd name="connsiteY5" fmla="*/ 3267061 h 3998127"/>
                <a:gd name="connsiteX6" fmla="*/ 3256922 w 3700363"/>
                <a:gd name="connsiteY6" fmla="*/ 2518916 h 3998127"/>
                <a:gd name="connsiteX7" fmla="*/ 3672559 w 3700363"/>
                <a:gd name="connsiteY7" fmla="*/ 1798479 h 3998127"/>
                <a:gd name="connsiteX8" fmla="*/ 3644850 w 3700363"/>
                <a:gd name="connsiteY8" fmla="*/ 1151934 h 3998127"/>
                <a:gd name="connsiteX9" fmla="*/ 3506304 w 3700363"/>
                <a:gd name="connsiteY9" fmla="*/ 514625 h 3998127"/>
                <a:gd name="connsiteX10" fmla="*/ 3090668 w 3700363"/>
                <a:gd name="connsiteY10" fmla="*/ 25098 h 3998127"/>
                <a:gd name="connsiteX11" fmla="*/ 1751395 w 3700363"/>
                <a:gd name="connsiteY11" fmla="*/ 191352 h 3998127"/>
                <a:gd name="connsiteX12" fmla="*/ 984777 w 3700363"/>
                <a:gd name="connsiteY12" fmla="*/ 1207352 h 3998127"/>
                <a:gd name="connsiteX13" fmla="*/ 5722 w 3700363"/>
                <a:gd name="connsiteY13" fmla="*/ 2962261 h 3998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0363" h="3998127">
                  <a:moveTo>
                    <a:pt x="5722" y="2962261"/>
                  </a:moveTo>
                  <a:cubicBezTo>
                    <a:pt x="-54314" y="3324019"/>
                    <a:pt x="372098" y="3268601"/>
                    <a:pt x="624559" y="3377898"/>
                  </a:cubicBezTo>
                  <a:cubicBezTo>
                    <a:pt x="877020" y="3487195"/>
                    <a:pt x="1269565" y="3530298"/>
                    <a:pt x="1520486" y="3618043"/>
                  </a:cubicBezTo>
                  <a:cubicBezTo>
                    <a:pt x="1771407" y="3705788"/>
                    <a:pt x="1880704" y="3848952"/>
                    <a:pt x="2130086" y="3904370"/>
                  </a:cubicBezTo>
                  <a:cubicBezTo>
                    <a:pt x="2379468" y="3959788"/>
                    <a:pt x="2815116" y="4056770"/>
                    <a:pt x="3016777" y="3950552"/>
                  </a:cubicBezTo>
                  <a:cubicBezTo>
                    <a:pt x="3218438" y="3844334"/>
                    <a:pt x="3300026" y="3505667"/>
                    <a:pt x="3340050" y="3267061"/>
                  </a:cubicBezTo>
                  <a:cubicBezTo>
                    <a:pt x="3380074" y="3028455"/>
                    <a:pt x="3201504" y="2763680"/>
                    <a:pt x="3256922" y="2518916"/>
                  </a:cubicBezTo>
                  <a:cubicBezTo>
                    <a:pt x="3312340" y="2274152"/>
                    <a:pt x="3607904" y="2026309"/>
                    <a:pt x="3672559" y="1798479"/>
                  </a:cubicBezTo>
                  <a:cubicBezTo>
                    <a:pt x="3737214" y="1570649"/>
                    <a:pt x="3672559" y="1365910"/>
                    <a:pt x="3644850" y="1151934"/>
                  </a:cubicBezTo>
                  <a:cubicBezTo>
                    <a:pt x="3617141" y="937958"/>
                    <a:pt x="3598668" y="702431"/>
                    <a:pt x="3506304" y="514625"/>
                  </a:cubicBezTo>
                  <a:cubicBezTo>
                    <a:pt x="3413940" y="326819"/>
                    <a:pt x="3383153" y="78977"/>
                    <a:pt x="3090668" y="25098"/>
                  </a:cubicBezTo>
                  <a:cubicBezTo>
                    <a:pt x="2798183" y="-28781"/>
                    <a:pt x="2102377" y="-5690"/>
                    <a:pt x="1751395" y="191352"/>
                  </a:cubicBezTo>
                  <a:cubicBezTo>
                    <a:pt x="1400413" y="388394"/>
                    <a:pt x="1274183" y="747073"/>
                    <a:pt x="984777" y="1207352"/>
                  </a:cubicBezTo>
                  <a:cubicBezTo>
                    <a:pt x="695371" y="1667631"/>
                    <a:pt x="65758" y="2600503"/>
                    <a:pt x="5722" y="2962261"/>
                  </a:cubicBezTo>
                  <a:close/>
                </a:path>
              </a:pathLst>
            </a:custGeom>
            <a:noFill/>
            <a:ln w="76200">
              <a:solidFill>
                <a:srgbClr val="D9989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0" name="椭圆 79">
              <a:extLst>
                <a:ext uri="{FF2B5EF4-FFF2-40B4-BE49-F238E27FC236}">
                  <a16:creationId xmlns:a16="http://schemas.microsoft.com/office/drawing/2014/main" xmlns="" id="{C038E21A-5281-4613-9479-01872479DB08}"/>
                </a:ext>
              </a:extLst>
            </p:cNvPr>
            <p:cNvSpPr/>
            <p:nvPr/>
          </p:nvSpPr>
          <p:spPr>
            <a:xfrm>
              <a:off x="667454" y="631340"/>
              <a:ext cx="914400" cy="1112667"/>
            </a:xfrm>
            <a:prstGeom prst="ellipse">
              <a:avLst/>
            </a:prstGeom>
            <a:solidFill>
              <a:srgbClr val="D998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1" name="椭圆 80">
              <a:extLst>
                <a:ext uri="{FF2B5EF4-FFF2-40B4-BE49-F238E27FC236}">
                  <a16:creationId xmlns:a16="http://schemas.microsoft.com/office/drawing/2014/main" xmlns="" id="{9C6F4E0B-166D-42D6-9986-02607AB8A002}"/>
                </a:ext>
              </a:extLst>
            </p:cNvPr>
            <p:cNvSpPr/>
            <p:nvPr/>
          </p:nvSpPr>
          <p:spPr>
            <a:xfrm>
              <a:off x="-1218724" y="-1649669"/>
              <a:ext cx="2189474" cy="2664212"/>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nvGrpSpPr>
            <p:cNvPr id="82" name="组合 81">
              <a:extLst>
                <a:ext uri="{FF2B5EF4-FFF2-40B4-BE49-F238E27FC236}">
                  <a16:creationId xmlns:a16="http://schemas.microsoft.com/office/drawing/2014/main" xmlns="" id="{4450681E-DD23-4119-9631-AF38A622AD5D}"/>
                </a:ext>
              </a:extLst>
            </p:cNvPr>
            <p:cNvGrpSpPr/>
            <p:nvPr/>
          </p:nvGrpSpPr>
          <p:grpSpPr>
            <a:xfrm>
              <a:off x="1196044" y="-225818"/>
              <a:ext cx="771620" cy="717994"/>
              <a:chOff x="5421698" y="2576697"/>
              <a:chExt cx="2081399" cy="1936747"/>
            </a:xfrm>
            <a:solidFill>
              <a:srgbClr val="D99895"/>
            </a:solidFill>
          </p:grpSpPr>
          <p:sp>
            <p:nvSpPr>
              <p:cNvPr id="101" name="椭圆 100">
                <a:extLst>
                  <a:ext uri="{FF2B5EF4-FFF2-40B4-BE49-F238E27FC236}">
                    <a16:creationId xmlns:a16="http://schemas.microsoft.com/office/drawing/2014/main" xmlns="" id="{645D8D5B-2072-4518-B332-CB9FC7F9E19C}"/>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2" name="椭圆 101">
                <a:extLst>
                  <a:ext uri="{FF2B5EF4-FFF2-40B4-BE49-F238E27FC236}">
                    <a16:creationId xmlns:a16="http://schemas.microsoft.com/office/drawing/2014/main" xmlns="" id="{AB16DB17-59E2-4E4F-A3B3-2E99D3DBF198}"/>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3" name="椭圆 102">
                <a:extLst>
                  <a:ext uri="{FF2B5EF4-FFF2-40B4-BE49-F238E27FC236}">
                    <a16:creationId xmlns:a16="http://schemas.microsoft.com/office/drawing/2014/main" xmlns="" id="{1CE190B2-5A06-489D-B4A4-A5F9FF2333E8}"/>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4" name="椭圆 103">
                <a:extLst>
                  <a:ext uri="{FF2B5EF4-FFF2-40B4-BE49-F238E27FC236}">
                    <a16:creationId xmlns:a16="http://schemas.microsoft.com/office/drawing/2014/main" xmlns="" id="{B6DDA3C6-2B56-4B00-8B0E-CCF100DEBC46}"/>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5" name="椭圆 104">
                <a:extLst>
                  <a:ext uri="{FF2B5EF4-FFF2-40B4-BE49-F238E27FC236}">
                    <a16:creationId xmlns:a16="http://schemas.microsoft.com/office/drawing/2014/main" xmlns="" id="{B975C4DA-E38F-4DE4-A67E-6A7B1812863F}"/>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6" name="椭圆 105">
                <a:extLst>
                  <a:ext uri="{FF2B5EF4-FFF2-40B4-BE49-F238E27FC236}">
                    <a16:creationId xmlns:a16="http://schemas.microsoft.com/office/drawing/2014/main" xmlns="" id="{3EC93247-499F-4677-B355-1F8EC87AA5CA}"/>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7" name="椭圆 106">
                <a:extLst>
                  <a:ext uri="{FF2B5EF4-FFF2-40B4-BE49-F238E27FC236}">
                    <a16:creationId xmlns:a16="http://schemas.microsoft.com/office/drawing/2014/main" xmlns="" id="{6F0469EB-9DE3-4CF8-BF77-B15BF09BB939}"/>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8" name="椭圆 107">
                <a:extLst>
                  <a:ext uri="{FF2B5EF4-FFF2-40B4-BE49-F238E27FC236}">
                    <a16:creationId xmlns:a16="http://schemas.microsoft.com/office/drawing/2014/main" xmlns="" id="{EEFC21FA-A0CB-496F-B521-3EA666AFDFEE}"/>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9" name="椭圆 108">
                <a:extLst>
                  <a:ext uri="{FF2B5EF4-FFF2-40B4-BE49-F238E27FC236}">
                    <a16:creationId xmlns:a16="http://schemas.microsoft.com/office/drawing/2014/main" xmlns="" id="{1C047F6B-1CD7-4CF5-801C-BC09B0FD089B}"/>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0" name="椭圆 109">
                <a:extLst>
                  <a:ext uri="{FF2B5EF4-FFF2-40B4-BE49-F238E27FC236}">
                    <a16:creationId xmlns:a16="http://schemas.microsoft.com/office/drawing/2014/main" xmlns="" id="{A70E5137-9A51-4518-97A4-ABA98B59100D}"/>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1" name="椭圆 110">
                <a:extLst>
                  <a:ext uri="{FF2B5EF4-FFF2-40B4-BE49-F238E27FC236}">
                    <a16:creationId xmlns:a16="http://schemas.microsoft.com/office/drawing/2014/main" xmlns="" id="{48AC304A-3AF1-4549-A8CF-D08C7CC34438}"/>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2" name="椭圆 111">
                <a:extLst>
                  <a:ext uri="{FF2B5EF4-FFF2-40B4-BE49-F238E27FC236}">
                    <a16:creationId xmlns:a16="http://schemas.microsoft.com/office/drawing/2014/main" xmlns="" id="{64977324-7617-4958-AED8-BE172F880DB7}"/>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3" name="椭圆 112">
                <a:extLst>
                  <a:ext uri="{FF2B5EF4-FFF2-40B4-BE49-F238E27FC236}">
                    <a16:creationId xmlns:a16="http://schemas.microsoft.com/office/drawing/2014/main" xmlns="" id="{1C790E53-E730-4556-9C86-D508D2745710}"/>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4" name="椭圆 113">
                <a:extLst>
                  <a:ext uri="{FF2B5EF4-FFF2-40B4-BE49-F238E27FC236}">
                    <a16:creationId xmlns:a16="http://schemas.microsoft.com/office/drawing/2014/main" xmlns="" id="{23AD566C-6FFD-4809-B60E-80A32AA9A060}"/>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5" name="椭圆 114">
                <a:extLst>
                  <a:ext uri="{FF2B5EF4-FFF2-40B4-BE49-F238E27FC236}">
                    <a16:creationId xmlns:a16="http://schemas.microsoft.com/office/drawing/2014/main" xmlns="" id="{5C4ED034-A43A-4A99-950E-04FFF5F25F82}"/>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6" name="椭圆 115">
                <a:extLst>
                  <a:ext uri="{FF2B5EF4-FFF2-40B4-BE49-F238E27FC236}">
                    <a16:creationId xmlns:a16="http://schemas.microsoft.com/office/drawing/2014/main" xmlns="" id="{3A6B40B8-4E9D-4759-B5C6-9B356FD4A3C6}"/>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17" name="椭圆 116">
                <a:extLst>
                  <a:ext uri="{FF2B5EF4-FFF2-40B4-BE49-F238E27FC236}">
                    <a16:creationId xmlns:a16="http://schemas.microsoft.com/office/drawing/2014/main" xmlns="" id="{8FB4F9E1-97C4-44C4-B906-130565CA2748}"/>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nvGrpSpPr>
            <p:cNvPr id="83" name="组合 82">
              <a:extLst>
                <a:ext uri="{FF2B5EF4-FFF2-40B4-BE49-F238E27FC236}">
                  <a16:creationId xmlns:a16="http://schemas.microsoft.com/office/drawing/2014/main" xmlns="" id="{EEE463F3-7FED-4912-837F-DA4479834A0F}"/>
                </a:ext>
              </a:extLst>
            </p:cNvPr>
            <p:cNvGrpSpPr/>
            <p:nvPr/>
          </p:nvGrpSpPr>
          <p:grpSpPr>
            <a:xfrm>
              <a:off x="-304463" y="2356027"/>
              <a:ext cx="771620" cy="717994"/>
              <a:chOff x="5421698" y="2576697"/>
              <a:chExt cx="2081399" cy="1936747"/>
            </a:xfrm>
            <a:solidFill>
              <a:srgbClr val="416E83"/>
            </a:solidFill>
          </p:grpSpPr>
          <p:sp>
            <p:nvSpPr>
              <p:cNvPr id="84" name="椭圆 83">
                <a:extLst>
                  <a:ext uri="{FF2B5EF4-FFF2-40B4-BE49-F238E27FC236}">
                    <a16:creationId xmlns:a16="http://schemas.microsoft.com/office/drawing/2014/main" xmlns="" id="{2A111B9D-2039-49CB-84E3-D456541F65DB}"/>
                  </a:ext>
                </a:extLst>
              </p:cNvPr>
              <p:cNvSpPr/>
              <p:nvPr/>
            </p:nvSpPr>
            <p:spPr>
              <a:xfrm>
                <a:off x="5426610" y="368574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5" name="椭圆 84">
                <a:extLst>
                  <a:ext uri="{FF2B5EF4-FFF2-40B4-BE49-F238E27FC236}">
                    <a16:creationId xmlns:a16="http://schemas.microsoft.com/office/drawing/2014/main" xmlns="" id="{3FBA2EF8-3D69-47E2-A5F7-1130C257A812}"/>
                  </a:ext>
                </a:extLst>
              </p:cNvPr>
              <p:cNvSpPr/>
              <p:nvPr/>
            </p:nvSpPr>
            <p:spPr>
              <a:xfrm>
                <a:off x="5509699" y="300627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6" name="椭圆 85">
                <a:extLst>
                  <a:ext uri="{FF2B5EF4-FFF2-40B4-BE49-F238E27FC236}">
                    <a16:creationId xmlns:a16="http://schemas.microsoft.com/office/drawing/2014/main" xmlns="" id="{2555B9F2-58C9-4045-B0B8-D7F2E2CDB80C}"/>
                  </a:ext>
                </a:extLst>
              </p:cNvPr>
              <p:cNvSpPr/>
              <p:nvPr/>
            </p:nvSpPr>
            <p:spPr>
              <a:xfrm>
                <a:off x="6222938" y="342899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7" name="椭圆 86">
                <a:extLst>
                  <a:ext uri="{FF2B5EF4-FFF2-40B4-BE49-F238E27FC236}">
                    <a16:creationId xmlns:a16="http://schemas.microsoft.com/office/drawing/2014/main" xmlns="" id="{F5B96188-20B2-47D0-8A77-14528BDD5333}"/>
                  </a:ext>
                </a:extLst>
              </p:cNvPr>
              <p:cNvSpPr/>
              <p:nvPr/>
            </p:nvSpPr>
            <p:spPr>
              <a:xfrm>
                <a:off x="5888353" y="3835945"/>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8" name="椭圆 87">
                <a:extLst>
                  <a:ext uri="{FF2B5EF4-FFF2-40B4-BE49-F238E27FC236}">
                    <a16:creationId xmlns:a16="http://schemas.microsoft.com/office/drawing/2014/main" xmlns="" id="{C3F96EEF-A054-4006-B0D0-ABA74C1BFA3C}"/>
                  </a:ext>
                </a:extLst>
              </p:cNvPr>
              <p:cNvSpPr/>
              <p:nvPr/>
            </p:nvSpPr>
            <p:spPr>
              <a:xfrm>
                <a:off x="6472432" y="4020451"/>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89" name="椭圆 88">
                <a:extLst>
                  <a:ext uri="{FF2B5EF4-FFF2-40B4-BE49-F238E27FC236}">
                    <a16:creationId xmlns:a16="http://schemas.microsoft.com/office/drawing/2014/main" xmlns="" id="{6F686A64-425B-426B-A2E3-532B5197FA56}"/>
                  </a:ext>
                </a:extLst>
              </p:cNvPr>
              <p:cNvSpPr/>
              <p:nvPr/>
            </p:nvSpPr>
            <p:spPr>
              <a:xfrm>
                <a:off x="5886001" y="26778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0" name="椭圆 89">
                <a:extLst>
                  <a:ext uri="{FF2B5EF4-FFF2-40B4-BE49-F238E27FC236}">
                    <a16:creationId xmlns:a16="http://schemas.microsoft.com/office/drawing/2014/main" xmlns="" id="{A18AF628-0614-4568-A675-98E603CA77E5}"/>
                  </a:ext>
                </a:extLst>
              </p:cNvPr>
              <p:cNvSpPr/>
              <p:nvPr/>
            </p:nvSpPr>
            <p:spPr>
              <a:xfrm>
                <a:off x="6122993"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1" name="椭圆 90">
                <a:extLst>
                  <a:ext uri="{FF2B5EF4-FFF2-40B4-BE49-F238E27FC236}">
                    <a16:creationId xmlns:a16="http://schemas.microsoft.com/office/drawing/2014/main" xmlns="" id="{E7FD4C48-6207-4E99-BD9D-9832A62934F2}"/>
                  </a:ext>
                </a:extLst>
              </p:cNvPr>
              <p:cNvSpPr/>
              <p:nvPr/>
            </p:nvSpPr>
            <p:spPr>
              <a:xfrm>
                <a:off x="6620742" y="3018688"/>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2" name="椭圆 91">
                <a:extLst>
                  <a:ext uri="{FF2B5EF4-FFF2-40B4-BE49-F238E27FC236}">
                    <a16:creationId xmlns:a16="http://schemas.microsoft.com/office/drawing/2014/main" xmlns="" id="{67EC37AD-9C5B-4B6F-A65A-D6A740468D65}"/>
                  </a:ext>
                </a:extLst>
              </p:cNvPr>
              <p:cNvSpPr/>
              <p:nvPr/>
            </p:nvSpPr>
            <p:spPr>
              <a:xfrm>
                <a:off x="5734222" y="329190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3" name="椭圆 92">
                <a:extLst>
                  <a:ext uri="{FF2B5EF4-FFF2-40B4-BE49-F238E27FC236}">
                    <a16:creationId xmlns:a16="http://schemas.microsoft.com/office/drawing/2014/main" xmlns="" id="{D22E0034-B710-4281-9C65-5F6DD978C797}"/>
                  </a:ext>
                </a:extLst>
              </p:cNvPr>
              <p:cNvSpPr/>
              <p:nvPr/>
            </p:nvSpPr>
            <p:spPr>
              <a:xfrm>
                <a:off x="6609480" y="34888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4" name="椭圆 93">
                <a:extLst>
                  <a:ext uri="{FF2B5EF4-FFF2-40B4-BE49-F238E27FC236}">
                    <a16:creationId xmlns:a16="http://schemas.microsoft.com/office/drawing/2014/main" xmlns="" id="{F9C2DB3E-C5A3-4ADE-BB9C-DA7177EE498E}"/>
                  </a:ext>
                </a:extLst>
              </p:cNvPr>
              <p:cNvSpPr/>
              <p:nvPr/>
            </p:nvSpPr>
            <p:spPr>
              <a:xfrm>
                <a:off x="5421698" y="408312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5" name="椭圆 94">
                <a:extLst>
                  <a:ext uri="{FF2B5EF4-FFF2-40B4-BE49-F238E27FC236}">
                    <a16:creationId xmlns:a16="http://schemas.microsoft.com/office/drawing/2014/main" xmlns="" id="{4DEA4BD3-2211-47CC-BF5E-425E10781388}"/>
                  </a:ext>
                </a:extLst>
              </p:cNvPr>
              <p:cNvSpPr/>
              <p:nvPr/>
            </p:nvSpPr>
            <p:spPr>
              <a:xfrm>
                <a:off x="5901347" y="431652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6" name="椭圆 95">
                <a:extLst>
                  <a:ext uri="{FF2B5EF4-FFF2-40B4-BE49-F238E27FC236}">
                    <a16:creationId xmlns:a16="http://schemas.microsoft.com/office/drawing/2014/main" xmlns="" id="{FF77EC07-F6D3-4E76-83D1-EED08080618A}"/>
                  </a:ext>
                </a:extLst>
              </p:cNvPr>
              <p:cNvSpPr/>
              <p:nvPr/>
            </p:nvSpPr>
            <p:spPr>
              <a:xfrm>
                <a:off x="6877658" y="3886200"/>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7" name="椭圆 96">
                <a:extLst>
                  <a:ext uri="{FF2B5EF4-FFF2-40B4-BE49-F238E27FC236}">
                    <a16:creationId xmlns:a16="http://schemas.microsoft.com/office/drawing/2014/main" xmlns="" id="{98C1AF33-DDE0-4E19-9897-0E0F3F99F28F}"/>
                  </a:ext>
                </a:extLst>
              </p:cNvPr>
              <p:cNvSpPr/>
              <p:nvPr/>
            </p:nvSpPr>
            <p:spPr>
              <a:xfrm>
                <a:off x="6517716" y="2576697"/>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8" name="椭圆 97">
                <a:extLst>
                  <a:ext uri="{FF2B5EF4-FFF2-40B4-BE49-F238E27FC236}">
                    <a16:creationId xmlns:a16="http://schemas.microsoft.com/office/drawing/2014/main" xmlns="" id="{3AA0CEE1-493B-465F-9B2A-FEA4A1BF7E8D}"/>
                  </a:ext>
                </a:extLst>
              </p:cNvPr>
              <p:cNvSpPr/>
              <p:nvPr/>
            </p:nvSpPr>
            <p:spPr>
              <a:xfrm>
                <a:off x="7306177" y="3065522"/>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99" name="椭圆 98">
                <a:extLst>
                  <a:ext uri="{FF2B5EF4-FFF2-40B4-BE49-F238E27FC236}">
                    <a16:creationId xmlns:a16="http://schemas.microsoft.com/office/drawing/2014/main" xmlns="" id="{6F978DDE-C97B-434A-B233-7E9AA1135F13}"/>
                  </a:ext>
                </a:extLst>
              </p:cNvPr>
              <p:cNvSpPr/>
              <p:nvPr/>
            </p:nvSpPr>
            <p:spPr>
              <a:xfrm>
                <a:off x="7007073" y="268617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100" name="椭圆 99">
                <a:extLst>
                  <a:ext uri="{FF2B5EF4-FFF2-40B4-BE49-F238E27FC236}">
                    <a16:creationId xmlns:a16="http://schemas.microsoft.com/office/drawing/2014/main" xmlns="" id="{51BFF8D8-0D25-46F8-A6F9-0C56B0DB0E5D}"/>
                  </a:ext>
                </a:extLst>
              </p:cNvPr>
              <p:cNvSpPr/>
              <p:nvPr/>
            </p:nvSpPr>
            <p:spPr>
              <a:xfrm>
                <a:off x="7003452" y="3244164"/>
                <a:ext cx="196920" cy="1969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pSp>
      </p:grpSp>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18" name="直接连接符 117">
            <a:extLst>
              <a:ext uri="{FF2B5EF4-FFF2-40B4-BE49-F238E27FC236}">
                <a16:creationId xmlns:a16="http://schemas.microsoft.com/office/drawing/2014/main" xmlns="" id="{74E36667-BF68-4C53-B474-13AE20525114}"/>
              </a:ext>
            </a:extLst>
          </p:cNvPr>
          <p:cNvCxnSpPr>
            <a:cxnSpLocks/>
          </p:cNvCxnSpPr>
          <p:nvPr/>
        </p:nvCxnSpPr>
        <p:spPr>
          <a:xfrm>
            <a:off x="3650910" y="2955696"/>
            <a:ext cx="489018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xmlns="" id="{0154862A-D043-4E46-AEA0-A30828FAC3BC}"/>
              </a:ext>
            </a:extLst>
          </p:cNvPr>
          <p:cNvSpPr txBox="1"/>
          <p:nvPr/>
        </p:nvSpPr>
        <p:spPr>
          <a:xfrm>
            <a:off x="3638869" y="2955696"/>
            <a:ext cx="4914262" cy="92333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市场数据分析</a:t>
            </a:r>
          </a:p>
        </p:txBody>
      </p:sp>
      <p:sp>
        <p:nvSpPr>
          <p:cNvPr id="120" name="椭圆 119">
            <a:extLst>
              <a:ext uri="{FF2B5EF4-FFF2-40B4-BE49-F238E27FC236}">
                <a16:creationId xmlns:a16="http://schemas.microsoft.com/office/drawing/2014/main" xmlns="" id="{430C7DF7-8D80-4DEF-B6CF-38215C6E58E3}"/>
              </a:ext>
            </a:extLst>
          </p:cNvPr>
          <p:cNvSpPr/>
          <p:nvPr/>
        </p:nvSpPr>
        <p:spPr>
          <a:xfrm>
            <a:off x="5602233" y="1775446"/>
            <a:ext cx="987535" cy="987535"/>
          </a:xfrm>
          <a:prstGeom prst="ellipse">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02</a:t>
            </a:r>
            <a:endParaRPr kumimoji="0" lang="zh-CN" altLang="en-US" sz="320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cxnSp>
        <p:nvCxnSpPr>
          <p:cNvPr id="121" name="直接连接符 120">
            <a:extLst>
              <a:ext uri="{FF2B5EF4-FFF2-40B4-BE49-F238E27FC236}">
                <a16:creationId xmlns:a16="http://schemas.microsoft.com/office/drawing/2014/main" xmlns="" id="{D4D5996D-000E-46B8-9E47-2645C2A60C53}"/>
              </a:ext>
            </a:extLst>
          </p:cNvPr>
          <p:cNvCxnSpPr>
            <a:cxnSpLocks/>
          </p:cNvCxnSpPr>
          <p:nvPr/>
        </p:nvCxnSpPr>
        <p:spPr>
          <a:xfrm>
            <a:off x="3650910" y="3905404"/>
            <a:ext cx="489018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F0BACEF9-7117-432A-9FE1-A69858524188}"/>
              </a:ext>
            </a:extLst>
          </p:cNvPr>
          <p:cNvSpPr txBox="1"/>
          <p:nvPr/>
        </p:nvSpPr>
        <p:spPr>
          <a:xfrm>
            <a:off x="4049647" y="4042050"/>
            <a:ext cx="4092707"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200" b="1" dirty="0">
                <a:solidFill>
                  <a:srgbClr val="D99895"/>
                </a:solidFill>
                <a:latin typeface="字魂36号-正文宋楷" panose="02000000000000000000" pitchFamily="2" charset="-122"/>
                <a:ea typeface="字魂36号-正文宋楷" panose="02000000000000000000" pitchFamily="2" charset="-122"/>
                <a:sym typeface="字魂36号-正文宋楷" panose="02000000000000000000" pitchFamily="2" charset="-122"/>
              </a:rPr>
              <a:t>Market data analysis</a:t>
            </a:r>
          </a:p>
        </p:txBody>
      </p:sp>
    </p:spTree>
    <p:extLst>
      <p:ext uri="{BB962C8B-B14F-4D97-AF65-F5344CB8AC3E}">
        <p14:creationId xmlns:p14="http://schemas.microsoft.com/office/powerpoint/2010/main" val="17481895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市场数据分析</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Market data analysis</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23" name="椭圆 22">
            <a:extLst>
              <a:ext uri="{FF2B5EF4-FFF2-40B4-BE49-F238E27FC236}">
                <a16:creationId xmlns:a16="http://schemas.microsoft.com/office/drawing/2014/main" xmlns="" id="{F73F13A2-02BF-4AD5-9A89-4F65965838C1}"/>
              </a:ext>
            </a:extLst>
          </p:cNvPr>
          <p:cNvSpPr/>
          <p:nvPr/>
        </p:nvSpPr>
        <p:spPr>
          <a:xfrm>
            <a:off x="5357917" y="2289789"/>
            <a:ext cx="737384" cy="737384"/>
          </a:xfrm>
          <a:prstGeom prst="ellipse">
            <a:avLst/>
          </a:prstGeom>
          <a:solidFill>
            <a:srgbClr val="416E83"/>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4" name="椭圆 6">
            <a:extLst>
              <a:ext uri="{FF2B5EF4-FFF2-40B4-BE49-F238E27FC236}">
                <a16:creationId xmlns:a16="http://schemas.microsoft.com/office/drawing/2014/main" xmlns="" id="{7438D0C2-1912-4B27-A654-323CEB1CB8AE}"/>
              </a:ext>
            </a:extLst>
          </p:cNvPr>
          <p:cNvSpPr/>
          <p:nvPr/>
        </p:nvSpPr>
        <p:spPr>
          <a:xfrm>
            <a:off x="5522662" y="2498328"/>
            <a:ext cx="407895" cy="320306"/>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5" name="椭圆 24">
            <a:extLst>
              <a:ext uri="{FF2B5EF4-FFF2-40B4-BE49-F238E27FC236}">
                <a16:creationId xmlns:a16="http://schemas.microsoft.com/office/drawing/2014/main" xmlns="" id="{2517C72C-AA52-4A58-9070-676260DFB9D1}"/>
              </a:ext>
            </a:extLst>
          </p:cNvPr>
          <p:cNvSpPr/>
          <p:nvPr/>
        </p:nvSpPr>
        <p:spPr>
          <a:xfrm>
            <a:off x="5357917" y="4224854"/>
            <a:ext cx="737384" cy="737384"/>
          </a:xfrm>
          <a:prstGeom prst="ellipse">
            <a:avLst/>
          </a:prstGeom>
          <a:solidFill>
            <a:srgbClr val="D99895"/>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6" name="椭圆 10">
            <a:extLst>
              <a:ext uri="{FF2B5EF4-FFF2-40B4-BE49-F238E27FC236}">
                <a16:creationId xmlns:a16="http://schemas.microsoft.com/office/drawing/2014/main" xmlns="" id="{BC62593A-27EA-4E34-AAC9-CF3020B0BF1C}"/>
              </a:ext>
            </a:extLst>
          </p:cNvPr>
          <p:cNvSpPr/>
          <p:nvPr/>
        </p:nvSpPr>
        <p:spPr>
          <a:xfrm>
            <a:off x="5522662" y="4400815"/>
            <a:ext cx="407895" cy="385460"/>
          </a:xfrm>
          <a:custGeom>
            <a:avLst/>
            <a:gdLst>
              <a:gd name="connsiteX0" fmla="*/ 60731 w 601262"/>
              <a:gd name="connsiteY0" fmla="*/ 323331 h 568193"/>
              <a:gd name="connsiteX1" fmla="*/ 60731 w 601262"/>
              <a:gd name="connsiteY1" fmla="*/ 378099 h 568193"/>
              <a:gd name="connsiteX2" fmla="*/ 55619 w 601262"/>
              <a:gd name="connsiteY2" fmla="*/ 441458 h 568193"/>
              <a:gd name="connsiteX3" fmla="*/ 34904 w 601262"/>
              <a:gd name="connsiteY3" fmla="*/ 406020 h 568193"/>
              <a:gd name="connsiteX4" fmla="*/ 34904 w 601262"/>
              <a:gd name="connsiteY4" fmla="*/ 355816 h 568193"/>
              <a:gd name="connsiteX5" fmla="*/ 59924 w 601262"/>
              <a:gd name="connsiteY5" fmla="*/ 327895 h 568193"/>
              <a:gd name="connsiteX6" fmla="*/ 296871 w 601262"/>
              <a:gd name="connsiteY6" fmla="*/ 317968 h 568193"/>
              <a:gd name="connsiteX7" fmla="*/ 436676 w 601262"/>
              <a:gd name="connsiteY7" fmla="*/ 317968 h 568193"/>
              <a:gd name="connsiteX8" fmla="*/ 447430 w 601262"/>
              <a:gd name="connsiteY8" fmla="*/ 328969 h 568193"/>
              <a:gd name="connsiteX9" fmla="*/ 436676 w 601262"/>
              <a:gd name="connsiteY9" fmla="*/ 339702 h 568193"/>
              <a:gd name="connsiteX10" fmla="*/ 296871 w 601262"/>
              <a:gd name="connsiteY10" fmla="*/ 339702 h 568193"/>
              <a:gd name="connsiteX11" fmla="*/ 286117 w 601262"/>
              <a:gd name="connsiteY11" fmla="*/ 328969 h 568193"/>
              <a:gd name="connsiteX12" fmla="*/ 296871 w 601262"/>
              <a:gd name="connsiteY12" fmla="*/ 317968 h 568193"/>
              <a:gd name="connsiteX13" fmla="*/ 296872 w 601262"/>
              <a:gd name="connsiteY13" fmla="*/ 268784 h 568193"/>
              <a:gd name="connsiteX14" fmla="*/ 535622 w 601262"/>
              <a:gd name="connsiteY14" fmla="*/ 268784 h 568193"/>
              <a:gd name="connsiteX15" fmla="*/ 546645 w 601262"/>
              <a:gd name="connsiteY15" fmla="*/ 279545 h 568193"/>
              <a:gd name="connsiteX16" fmla="*/ 535622 w 601262"/>
              <a:gd name="connsiteY16" fmla="*/ 290306 h 568193"/>
              <a:gd name="connsiteX17" fmla="*/ 296872 w 601262"/>
              <a:gd name="connsiteY17" fmla="*/ 290306 h 568193"/>
              <a:gd name="connsiteX18" fmla="*/ 286117 w 601262"/>
              <a:gd name="connsiteY18" fmla="*/ 279545 h 568193"/>
              <a:gd name="connsiteX19" fmla="*/ 296872 w 601262"/>
              <a:gd name="connsiteY19" fmla="*/ 268784 h 568193"/>
              <a:gd name="connsiteX20" fmla="*/ 296872 w 601262"/>
              <a:gd name="connsiteY20" fmla="*/ 219388 h 568193"/>
              <a:gd name="connsiteX21" fmla="*/ 535622 w 601262"/>
              <a:gd name="connsiteY21" fmla="*/ 219388 h 568193"/>
              <a:gd name="connsiteX22" fmla="*/ 546645 w 601262"/>
              <a:gd name="connsiteY22" fmla="*/ 230389 h 568193"/>
              <a:gd name="connsiteX23" fmla="*/ 535622 w 601262"/>
              <a:gd name="connsiteY23" fmla="*/ 241122 h 568193"/>
              <a:gd name="connsiteX24" fmla="*/ 296872 w 601262"/>
              <a:gd name="connsiteY24" fmla="*/ 241122 h 568193"/>
              <a:gd name="connsiteX25" fmla="*/ 286117 w 601262"/>
              <a:gd name="connsiteY25" fmla="*/ 230389 h 568193"/>
              <a:gd name="connsiteX26" fmla="*/ 296872 w 601262"/>
              <a:gd name="connsiteY26" fmla="*/ 219388 h 568193"/>
              <a:gd name="connsiteX27" fmla="*/ 135266 w 601262"/>
              <a:gd name="connsiteY27" fmla="*/ 124619 h 568193"/>
              <a:gd name="connsiteX28" fmla="*/ 140375 w 601262"/>
              <a:gd name="connsiteY28" fmla="*/ 135091 h 568193"/>
              <a:gd name="connsiteX29" fmla="*/ 125854 w 601262"/>
              <a:gd name="connsiteY29" fmla="*/ 248669 h 568193"/>
              <a:gd name="connsiteX30" fmla="*/ 143333 w 601262"/>
              <a:gd name="connsiteY30" fmla="*/ 278742 h 568193"/>
              <a:gd name="connsiteX31" fmla="*/ 160542 w 601262"/>
              <a:gd name="connsiteY31" fmla="*/ 248669 h 568193"/>
              <a:gd name="connsiteX32" fmla="*/ 146022 w 601262"/>
              <a:gd name="connsiteY32" fmla="*/ 135091 h 568193"/>
              <a:gd name="connsiteX33" fmla="*/ 151131 w 601262"/>
              <a:gd name="connsiteY33" fmla="*/ 124888 h 568193"/>
              <a:gd name="connsiteX34" fmla="*/ 233684 w 601262"/>
              <a:gd name="connsiteY34" fmla="*/ 141804 h 568193"/>
              <a:gd name="connsiteX35" fmla="*/ 334253 w 601262"/>
              <a:gd name="connsiteY35" fmla="*/ 141804 h 568193"/>
              <a:gd name="connsiteX36" fmla="*/ 355765 w 601262"/>
              <a:gd name="connsiteY36" fmla="*/ 163553 h 568193"/>
              <a:gd name="connsiteX37" fmla="*/ 334253 w 601262"/>
              <a:gd name="connsiteY37" fmla="*/ 185033 h 568193"/>
              <a:gd name="connsiteX38" fmla="*/ 229919 w 601262"/>
              <a:gd name="connsiteY38" fmla="*/ 185033 h 568193"/>
              <a:gd name="connsiteX39" fmla="*/ 222659 w 601262"/>
              <a:gd name="connsiteY39" fmla="*/ 183691 h 568193"/>
              <a:gd name="connsiteX40" fmla="*/ 203836 w 601262"/>
              <a:gd name="connsiteY40" fmla="*/ 178052 h 568193"/>
              <a:gd name="connsiteX41" fmla="*/ 203836 w 601262"/>
              <a:gd name="connsiteY41" fmla="*/ 325731 h 568193"/>
              <a:gd name="connsiteX42" fmla="*/ 221045 w 601262"/>
              <a:gd name="connsiteY42" fmla="*/ 540268 h 568193"/>
              <a:gd name="connsiteX43" fmla="*/ 197382 w 601262"/>
              <a:gd name="connsiteY43" fmla="*/ 568193 h 568193"/>
              <a:gd name="connsiteX44" fmla="*/ 195231 w 601262"/>
              <a:gd name="connsiteY44" fmla="*/ 568193 h 568193"/>
              <a:gd name="connsiteX45" fmla="*/ 169416 w 601262"/>
              <a:gd name="connsiteY45" fmla="*/ 544296 h 568193"/>
              <a:gd name="connsiteX46" fmla="*/ 153820 w 601262"/>
              <a:gd name="connsiteY46" fmla="*/ 350702 h 568193"/>
              <a:gd name="connsiteX47" fmla="*/ 143064 w 601262"/>
              <a:gd name="connsiteY47" fmla="*/ 352850 h 568193"/>
              <a:gd name="connsiteX48" fmla="*/ 132577 w 601262"/>
              <a:gd name="connsiteY48" fmla="*/ 350702 h 568193"/>
              <a:gd name="connsiteX49" fmla="*/ 116980 w 601262"/>
              <a:gd name="connsiteY49" fmla="*/ 544296 h 568193"/>
              <a:gd name="connsiteX50" fmla="*/ 91166 w 601262"/>
              <a:gd name="connsiteY50" fmla="*/ 568193 h 568193"/>
              <a:gd name="connsiteX51" fmla="*/ 89015 w 601262"/>
              <a:gd name="connsiteY51" fmla="*/ 568193 h 568193"/>
              <a:gd name="connsiteX52" fmla="*/ 65082 w 601262"/>
              <a:gd name="connsiteY52" fmla="*/ 540268 h 568193"/>
              <a:gd name="connsiteX53" fmla="*/ 82561 w 601262"/>
              <a:gd name="connsiteY53" fmla="*/ 325731 h 568193"/>
              <a:gd name="connsiteX54" fmla="*/ 82561 w 601262"/>
              <a:gd name="connsiteY54" fmla="*/ 178052 h 568193"/>
              <a:gd name="connsiteX55" fmla="*/ 75032 w 601262"/>
              <a:gd name="connsiteY55" fmla="*/ 180200 h 568193"/>
              <a:gd name="connsiteX56" fmla="*/ 43032 w 601262"/>
              <a:gd name="connsiteY56" fmla="*/ 324120 h 568193"/>
              <a:gd name="connsiteX57" fmla="*/ 21789 w 601262"/>
              <a:gd name="connsiteY57" fmla="*/ 341036 h 568193"/>
              <a:gd name="connsiteX58" fmla="*/ 16949 w 601262"/>
              <a:gd name="connsiteY58" fmla="*/ 340499 h 568193"/>
              <a:gd name="connsiteX59" fmla="*/ 546 w 601262"/>
              <a:gd name="connsiteY59" fmla="*/ 314722 h 568193"/>
              <a:gd name="connsiteX60" fmla="*/ 35234 w 601262"/>
              <a:gd name="connsiteY60" fmla="*/ 158720 h 568193"/>
              <a:gd name="connsiteX61" fmla="*/ 36310 w 601262"/>
              <a:gd name="connsiteY61" fmla="*/ 156571 h 568193"/>
              <a:gd name="connsiteX62" fmla="*/ 37923 w 601262"/>
              <a:gd name="connsiteY62" fmla="*/ 152544 h 568193"/>
              <a:gd name="connsiteX63" fmla="*/ 40343 w 601262"/>
              <a:gd name="connsiteY63" fmla="*/ 149322 h 568193"/>
              <a:gd name="connsiteX64" fmla="*/ 43301 w 601262"/>
              <a:gd name="connsiteY64" fmla="*/ 146637 h 568193"/>
              <a:gd name="connsiteX65" fmla="*/ 47066 w 601262"/>
              <a:gd name="connsiteY65" fmla="*/ 144220 h 568193"/>
              <a:gd name="connsiteX66" fmla="*/ 48948 w 601262"/>
              <a:gd name="connsiteY66" fmla="*/ 143146 h 568193"/>
              <a:gd name="connsiteX67" fmla="*/ 135266 w 601262"/>
              <a:gd name="connsiteY67" fmla="*/ 124619 h 568193"/>
              <a:gd name="connsiteX68" fmla="*/ 212154 w 601262"/>
              <a:gd name="connsiteY68" fmla="*/ 76281 h 568193"/>
              <a:gd name="connsiteX69" fmla="*/ 560657 w 601262"/>
              <a:gd name="connsiteY69" fmla="*/ 76281 h 568193"/>
              <a:gd name="connsiteX70" fmla="*/ 601262 w 601262"/>
              <a:gd name="connsiteY70" fmla="*/ 116824 h 568193"/>
              <a:gd name="connsiteX71" fmla="*/ 601262 w 601262"/>
              <a:gd name="connsiteY71" fmla="*/ 405995 h 568193"/>
              <a:gd name="connsiteX72" fmla="*/ 560657 w 601262"/>
              <a:gd name="connsiteY72" fmla="*/ 446538 h 568193"/>
              <a:gd name="connsiteX73" fmla="*/ 230977 w 601262"/>
              <a:gd name="connsiteY73" fmla="*/ 446538 h 568193"/>
              <a:gd name="connsiteX74" fmla="*/ 229095 w 601262"/>
              <a:gd name="connsiteY74" fmla="*/ 420762 h 568193"/>
              <a:gd name="connsiteX75" fmla="*/ 560657 w 601262"/>
              <a:gd name="connsiteY75" fmla="*/ 420762 h 568193"/>
              <a:gd name="connsiteX76" fmla="*/ 575178 w 601262"/>
              <a:gd name="connsiteY76" fmla="*/ 405995 h 568193"/>
              <a:gd name="connsiteX77" fmla="*/ 575178 w 601262"/>
              <a:gd name="connsiteY77" fmla="*/ 116824 h 568193"/>
              <a:gd name="connsiteX78" fmla="*/ 560657 w 601262"/>
              <a:gd name="connsiteY78" fmla="*/ 102325 h 568193"/>
              <a:gd name="connsiteX79" fmla="*/ 200591 w 601262"/>
              <a:gd name="connsiteY79" fmla="*/ 102325 h 568193"/>
              <a:gd name="connsiteX80" fmla="*/ 212154 w 601262"/>
              <a:gd name="connsiteY80" fmla="*/ 76281 h 568193"/>
              <a:gd name="connsiteX81" fmla="*/ 74476 w 601262"/>
              <a:gd name="connsiteY81" fmla="*/ 76281 h 568193"/>
              <a:gd name="connsiteX82" fmla="*/ 85782 w 601262"/>
              <a:gd name="connsiteY82" fmla="*/ 102331 h 568193"/>
              <a:gd name="connsiteX83" fmla="*/ 75553 w 601262"/>
              <a:gd name="connsiteY83" fmla="*/ 102331 h 568193"/>
              <a:gd name="connsiteX84" fmla="*/ 60747 w 601262"/>
              <a:gd name="connsiteY84" fmla="*/ 116833 h 568193"/>
              <a:gd name="connsiteX85" fmla="*/ 60747 w 601262"/>
              <a:gd name="connsiteY85" fmla="*/ 121130 h 568193"/>
              <a:gd name="connsiteX86" fmla="*/ 42980 w 601262"/>
              <a:gd name="connsiteY86" fmla="*/ 126770 h 568193"/>
              <a:gd name="connsiteX87" fmla="*/ 38404 w 601262"/>
              <a:gd name="connsiteY87" fmla="*/ 129187 h 568193"/>
              <a:gd name="connsiteX88" fmla="*/ 34904 w 601262"/>
              <a:gd name="connsiteY88" fmla="*/ 131604 h 568193"/>
              <a:gd name="connsiteX89" fmla="*/ 34904 w 601262"/>
              <a:gd name="connsiteY89" fmla="*/ 116833 h 568193"/>
              <a:gd name="connsiteX90" fmla="*/ 74476 w 601262"/>
              <a:gd name="connsiteY90" fmla="*/ 76281 h 568193"/>
              <a:gd name="connsiteX91" fmla="*/ 143293 w 601262"/>
              <a:gd name="connsiteY91" fmla="*/ 0 h 568193"/>
              <a:gd name="connsiteX92" fmla="*/ 198123 w 601262"/>
              <a:gd name="connsiteY92" fmla="*/ 60016 h 568193"/>
              <a:gd name="connsiteX93" fmla="*/ 143293 w 601262"/>
              <a:gd name="connsiteY93" fmla="*/ 120032 h 568193"/>
              <a:gd name="connsiteX94" fmla="*/ 88463 w 601262"/>
              <a:gd name="connsiteY94" fmla="*/ 60016 h 568193"/>
              <a:gd name="connsiteX95" fmla="*/ 143293 w 601262"/>
              <a:gd name="connsiteY95" fmla="*/ 0 h 56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1262" h="568193">
                <a:moveTo>
                  <a:pt x="60731" y="323331"/>
                </a:moveTo>
                <a:lnTo>
                  <a:pt x="60731" y="378099"/>
                </a:lnTo>
                <a:lnTo>
                  <a:pt x="55619" y="441458"/>
                </a:lnTo>
                <a:cubicBezTo>
                  <a:pt x="43244" y="434478"/>
                  <a:pt x="34904" y="421323"/>
                  <a:pt x="34904" y="406020"/>
                </a:cubicBezTo>
                <a:lnTo>
                  <a:pt x="34904" y="355816"/>
                </a:lnTo>
                <a:cubicBezTo>
                  <a:pt x="47010" y="351252"/>
                  <a:pt x="56965" y="341050"/>
                  <a:pt x="59924" y="327895"/>
                </a:cubicBezTo>
                <a:close/>
                <a:moveTo>
                  <a:pt x="296871" y="317968"/>
                </a:moveTo>
                <a:lnTo>
                  <a:pt x="436676" y="317968"/>
                </a:lnTo>
                <a:cubicBezTo>
                  <a:pt x="442591" y="317968"/>
                  <a:pt x="447430" y="322798"/>
                  <a:pt x="447430" y="328969"/>
                </a:cubicBezTo>
                <a:cubicBezTo>
                  <a:pt x="447430" y="334872"/>
                  <a:pt x="442591" y="339702"/>
                  <a:pt x="436676" y="339702"/>
                </a:cubicBezTo>
                <a:lnTo>
                  <a:pt x="296871" y="339702"/>
                </a:lnTo>
                <a:cubicBezTo>
                  <a:pt x="290956" y="339702"/>
                  <a:pt x="286117" y="334872"/>
                  <a:pt x="286117" y="328969"/>
                </a:cubicBezTo>
                <a:cubicBezTo>
                  <a:pt x="286117" y="322798"/>
                  <a:pt x="290956" y="317968"/>
                  <a:pt x="296871" y="317968"/>
                </a:cubicBezTo>
                <a:close/>
                <a:moveTo>
                  <a:pt x="296872" y="268784"/>
                </a:moveTo>
                <a:lnTo>
                  <a:pt x="535622" y="268784"/>
                </a:lnTo>
                <a:cubicBezTo>
                  <a:pt x="541805" y="268784"/>
                  <a:pt x="546645" y="273627"/>
                  <a:pt x="546645" y="279545"/>
                </a:cubicBezTo>
                <a:cubicBezTo>
                  <a:pt x="546645" y="285464"/>
                  <a:pt x="541805" y="290306"/>
                  <a:pt x="535622" y="290306"/>
                </a:cubicBezTo>
                <a:lnTo>
                  <a:pt x="296872" y="290306"/>
                </a:lnTo>
                <a:cubicBezTo>
                  <a:pt x="290957" y="290306"/>
                  <a:pt x="286117" y="285464"/>
                  <a:pt x="286117" y="279545"/>
                </a:cubicBezTo>
                <a:cubicBezTo>
                  <a:pt x="286117" y="273627"/>
                  <a:pt x="290957" y="268784"/>
                  <a:pt x="296872" y="268784"/>
                </a:cubicBezTo>
                <a:close/>
                <a:moveTo>
                  <a:pt x="296872" y="219388"/>
                </a:moveTo>
                <a:lnTo>
                  <a:pt x="535622" y="219388"/>
                </a:lnTo>
                <a:cubicBezTo>
                  <a:pt x="541805" y="219388"/>
                  <a:pt x="546645" y="224218"/>
                  <a:pt x="546645" y="230389"/>
                </a:cubicBezTo>
                <a:cubicBezTo>
                  <a:pt x="546645" y="236292"/>
                  <a:pt x="541805" y="241122"/>
                  <a:pt x="535622" y="241122"/>
                </a:cubicBezTo>
                <a:lnTo>
                  <a:pt x="296872" y="241122"/>
                </a:lnTo>
                <a:cubicBezTo>
                  <a:pt x="290957" y="241122"/>
                  <a:pt x="286117" y="236292"/>
                  <a:pt x="286117" y="230389"/>
                </a:cubicBezTo>
                <a:cubicBezTo>
                  <a:pt x="286117" y="224218"/>
                  <a:pt x="290957" y="219388"/>
                  <a:pt x="296872" y="219388"/>
                </a:cubicBezTo>
                <a:close/>
                <a:moveTo>
                  <a:pt x="135266" y="124619"/>
                </a:moveTo>
                <a:lnTo>
                  <a:pt x="140375" y="135091"/>
                </a:lnTo>
                <a:lnTo>
                  <a:pt x="125854" y="248669"/>
                </a:lnTo>
                <a:lnTo>
                  <a:pt x="143333" y="278742"/>
                </a:lnTo>
                <a:lnTo>
                  <a:pt x="160542" y="248669"/>
                </a:lnTo>
                <a:lnTo>
                  <a:pt x="146022" y="135091"/>
                </a:lnTo>
                <a:lnTo>
                  <a:pt x="151131" y="124888"/>
                </a:lnTo>
                <a:cubicBezTo>
                  <a:pt x="185281" y="126499"/>
                  <a:pt x="222121" y="137776"/>
                  <a:pt x="233684" y="141804"/>
                </a:cubicBezTo>
                <a:lnTo>
                  <a:pt x="334253" y="141804"/>
                </a:lnTo>
                <a:cubicBezTo>
                  <a:pt x="346085" y="141804"/>
                  <a:pt x="355765" y="151470"/>
                  <a:pt x="355765" y="163553"/>
                </a:cubicBezTo>
                <a:cubicBezTo>
                  <a:pt x="355765" y="175367"/>
                  <a:pt x="346085" y="185033"/>
                  <a:pt x="334253" y="185033"/>
                </a:cubicBezTo>
                <a:lnTo>
                  <a:pt x="229919" y="185033"/>
                </a:lnTo>
                <a:cubicBezTo>
                  <a:pt x="227499" y="185033"/>
                  <a:pt x="225079" y="184765"/>
                  <a:pt x="222659" y="183691"/>
                </a:cubicBezTo>
                <a:cubicBezTo>
                  <a:pt x="222390" y="183691"/>
                  <a:pt x="214861" y="181006"/>
                  <a:pt x="203836" y="178052"/>
                </a:cubicBezTo>
                <a:lnTo>
                  <a:pt x="203836" y="325731"/>
                </a:lnTo>
                <a:lnTo>
                  <a:pt x="221045" y="540268"/>
                </a:lnTo>
                <a:cubicBezTo>
                  <a:pt x="222390" y="554499"/>
                  <a:pt x="211634" y="567119"/>
                  <a:pt x="197382" y="568193"/>
                </a:cubicBezTo>
                <a:cubicBezTo>
                  <a:pt x="196575" y="568193"/>
                  <a:pt x="195769" y="568193"/>
                  <a:pt x="195231" y="568193"/>
                </a:cubicBezTo>
                <a:cubicBezTo>
                  <a:pt x="181786" y="568193"/>
                  <a:pt x="170492" y="557990"/>
                  <a:pt x="169416" y="544296"/>
                </a:cubicBezTo>
                <a:lnTo>
                  <a:pt x="153820" y="350702"/>
                </a:lnTo>
                <a:cubicBezTo>
                  <a:pt x="150593" y="352045"/>
                  <a:pt x="146828" y="352850"/>
                  <a:pt x="143064" y="352850"/>
                </a:cubicBezTo>
                <a:cubicBezTo>
                  <a:pt x="139568" y="352850"/>
                  <a:pt x="135804" y="352045"/>
                  <a:pt x="132577" y="350702"/>
                </a:cubicBezTo>
                <a:lnTo>
                  <a:pt x="116980" y="544296"/>
                </a:lnTo>
                <a:cubicBezTo>
                  <a:pt x="115905" y="557990"/>
                  <a:pt x="104611" y="568193"/>
                  <a:pt x="91166" y="568193"/>
                </a:cubicBezTo>
                <a:cubicBezTo>
                  <a:pt x="90359" y="568193"/>
                  <a:pt x="89821" y="568193"/>
                  <a:pt x="89015" y="568193"/>
                </a:cubicBezTo>
                <a:cubicBezTo>
                  <a:pt x="74763" y="567119"/>
                  <a:pt x="64007" y="554499"/>
                  <a:pt x="65082" y="540268"/>
                </a:cubicBezTo>
                <a:lnTo>
                  <a:pt x="82561" y="325731"/>
                </a:lnTo>
                <a:lnTo>
                  <a:pt x="82561" y="178052"/>
                </a:lnTo>
                <a:cubicBezTo>
                  <a:pt x="79603" y="178589"/>
                  <a:pt x="77183" y="179395"/>
                  <a:pt x="75032" y="180200"/>
                </a:cubicBezTo>
                <a:lnTo>
                  <a:pt x="43032" y="324120"/>
                </a:lnTo>
                <a:cubicBezTo>
                  <a:pt x="40612" y="334055"/>
                  <a:pt x="31739" y="341036"/>
                  <a:pt x="21789" y="341036"/>
                </a:cubicBezTo>
                <a:cubicBezTo>
                  <a:pt x="20176" y="341036"/>
                  <a:pt x="18562" y="340767"/>
                  <a:pt x="16949" y="340499"/>
                </a:cubicBezTo>
                <a:cubicBezTo>
                  <a:pt x="5386" y="337814"/>
                  <a:pt x="-2143" y="326268"/>
                  <a:pt x="546" y="314722"/>
                </a:cubicBezTo>
                <a:lnTo>
                  <a:pt x="35234" y="158720"/>
                </a:lnTo>
                <a:cubicBezTo>
                  <a:pt x="35503" y="157914"/>
                  <a:pt x="36041" y="157377"/>
                  <a:pt x="36310" y="156571"/>
                </a:cubicBezTo>
                <a:cubicBezTo>
                  <a:pt x="36579" y="155229"/>
                  <a:pt x="37386" y="153886"/>
                  <a:pt x="37923" y="152544"/>
                </a:cubicBezTo>
                <a:cubicBezTo>
                  <a:pt x="38730" y="151470"/>
                  <a:pt x="39537" y="150396"/>
                  <a:pt x="40343" y="149322"/>
                </a:cubicBezTo>
                <a:cubicBezTo>
                  <a:pt x="41419" y="148248"/>
                  <a:pt x="42226" y="147442"/>
                  <a:pt x="43301" y="146637"/>
                </a:cubicBezTo>
                <a:cubicBezTo>
                  <a:pt x="44377" y="145563"/>
                  <a:pt x="45721" y="144757"/>
                  <a:pt x="47066" y="144220"/>
                </a:cubicBezTo>
                <a:cubicBezTo>
                  <a:pt x="47873" y="143952"/>
                  <a:pt x="48410" y="143415"/>
                  <a:pt x="48948" y="143146"/>
                </a:cubicBezTo>
                <a:cubicBezTo>
                  <a:pt x="51100" y="142341"/>
                  <a:pt x="94930" y="126499"/>
                  <a:pt x="135266" y="124619"/>
                </a:cubicBezTo>
                <a:close/>
                <a:moveTo>
                  <a:pt x="212154" y="76281"/>
                </a:moveTo>
                <a:lnTo>
                  <a:pt x="560657" y="76281"/>
                </a:lnTo>
                <a:cubicBezTo>
                  <a:pt x="582976" y="76281"/>
                  <a:pt x="601262" y="94270"/>
                  <a:pt x="601262" y="116824"/>
                </a:cubicBezTo>
                <a:lnTo>
                  <a:pt x="601262" y="405995"/>
                </a:lnTo>
                <a:cubicBezTo>
                  <a:pt x="601262" y="428549"/>
                  <a:pt x="582976" y="446538"/>
                  <a:pt x="560657" y="446538"/>
                </a:cubicBezTo>
                <a:lnTo>
                  <a:pt x="230977" y="446538"/>
                </a:lnTo>
                <a:lnTo>
                  <a:pt x="229095" y="420762"/>
                </a:lnTo>
                <a:lnTo>
                  <a:pt x="560657" y="420762"/>
                </a:lnTo>
                <a:cubicBezTo>
                  <a:pt x="568724" y="420762"/>
                  <a:pt x="575178" y="414050"/>
                  <a:pt x="575178" y="405995"/>
                </a:cubicBezTo>
                <a:lnTo>
                  <a:pt x="575178" y="116824"/>
                </a:lnTo>
                <a:cubicBezTo>
                  <a:pt x="575178" y="108769"/>
                  <a:pt x="568724" y="102325"/>
                  <a:pt x="560657" y="102325"/>
                </a:cubicBezTo>
                <a:lnTo>
                  <a:pt x="200591" y="102325"/>
                </a:lnTo>
                <a:cubicBezTo>
                  <a:pt x="205700" y="94270"/>
                  <a:pt x="209734" y="85410"/>
                  <a:pt x="212154" y="76281"/>
                </a:cubicBezTo>
                <a:close/>
                <a:moveTo>
                  <a:pt x="74476" y="76281"/>
                </a:moveTo>
                <a:cubicBezTo>
                  <a:pt x="76899" y="85412"/>
                  <a:pt x="80667" y="94274"/>
                  <a:pt x="85782" y="102331"/>
                </a:cubicBezTo>
                <a:lnTo>
                  <a:pt x="75553" y="102331"/>
                </a:lnTo>
                <a:cubicBezTo>
                  <a:pt x="67477" y="102331"/>
                  <a:pt x="60747" y="108776"/>
                  <a:pt x="60747" y="116833"/>
                </a:cubicBezTo>
                <a:lnTo>
                  <a:pt x="60747" y="121130"/>
                </a:lnTo>
                <a:cubicBezTo>
                  <a:pt x="50517" y="124084"/>
                  <a:pt x="43787" y="126502"/>
                  <a:pt x="42980" y="126770"/>
                </a:cubicBezTo>
                <a:cubicBezTo>
                  <a:pt x="41096" y="127576"/>
                  <a:pt x="39480" y="128381"/>
                  <a:pt x="38404" y="129187"/>
                </a:cubicBezTo>
                <a:cubicBezTo>
                  <a:pt x="37058" y="129993"/>
                  <a:pt x="35981" y="130798"/>
                  <a:pt x="34904" y="131604"/>
                </a:cubicBezTo>
                <a:lnTo>
                  <a:pt x="34904" y="116833"/>
                </a:lnTo>
                <a:cubicBezTo>
                  <a:pt x="34904" y="94811"/>
                  <a:pt x="52402" y="76818"/>
                  <a:pt x="74476" y="76281"/>
                </a:cubicBezTo>
                <a:close/>
                <a:moveTo>
                  <a:pt x="143293" y="0"/>
                </a:moveTo>
                <a:cubicBezTo>
                  <a:pt x="173575" y="0"/>
                  <a:pt x="198123" y="26870"/>
                  <a:pt x="198123" y="60016"/>
                </a:cubicBezTo>
                <a:cubicBezTo>
                  <a:pt x="198123" y="93162"/>
                  <a:pt x="173575" y="120032"/>
                  <a:pt x="143293" y="120032"/>
                </a:cubicBezTo>
                <a:cubicBezTo>
                  <a:pt x="113011" y="120032"/>
                  <a:pt x="88463" y="93162"/>
                  <a:pt x="88463" y="60016"/>
                </a:cubicBezTo>
                <a:cubicBezTo>
                  <a:pt x="88463" y="26870"/>
                  <a:pt x="113011" y="0"/>
                  <a:pt x="14329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28" name="文本框1">
            <a:extLst>
              <a:ext uri="{FF2B5EF4-FFF2-40B4-BE49-F238E27FC236}">
                <a16:creationId xmlns:a16="http://schemas.microsoft.com/office/drawing/2014/main" xmlns="" id="{E8A87CB5-DCF8-4331-8F67-F3BE25FA623D}"/>
              </a:ext>
            </a:extLst>
          </p:cNvPr>
          <p:cNvSpPr txBox="1"/>
          <p:nvPr/>
        </p:nvSpPr>
        <p:spPr>
          <a:xfrm>
            <a:off x="6210421" y="2295452"/>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0" name="文本框2">
            <a:extLst>
              <a:ext uri="{FF2B5EF4-FFF2-40B4-BE49-F238E27FC236}">
                <a16:creationId xmlns:a16="http://schemas.microsoft.com/office/drawing/2014/main" xmlns="" id="{725E5948-A9B5-4714-BDC3-B6F3872C9F31}"/>
              </a:ext>
            </a:extLst>
          </p:cNvPr>
          <p:cNvSpPr/>
          <p:nvPr/>
        </p:nvSpPr>
        <p:spPr>
          <a:xfrm>
            <a:off x="6210421" y="2634006"/>
            <a:ext cx="4773810"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 Please add your text content here, or copy your text, Please add your text</a:t>
            </a:r>
          </a:p>
        </p:txBody>
      </p:sp>
      <p:sp>
        <p:nvSpPr>
          <p:cNvPr id="32" name="文本框1">
            <a:extLst>
              <a:ext uri="{FF2B5EF4-FFF2-40B4-BE49-F238E27FC236}">
                <a16:creationId xmlns:a16="http://schemas.microsoft.com/office/drawing/2014/main" xmlns="" id="{9E5076EF-950B-40C0-AEFA-F8F8C05B1F54}"/>
              </a:ext>
            </a:extLst>
          </p:cNvPr>
          <p:cNvSpPr txBox="1"/>
          <p:nvPr/>
        </p:nvSpPr>
        <p:spPr>
          <a:xfrm>
            <a:off x="6210421" y="4224854"/>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4" name="文本框2">
            <a:extLst>
              <a:ext uri="{FF2B5EF4-FFF2-40B4-BE49-F238E27FC236}">
                <a16:creationId xmlns:a16="http://schemas.microsoft.com/office/drawing/2014/main" xmlns="" id="{71B03706-A7D5-48E2-8350-83D3346A0309}"/>
              </a:ext>
            </a:extLst>
          </p:cNvPr>
          <p:cNvSpPr/>
          <p:nvPr/>
        </p:nvSpPr>
        <p:spPr>
          <a:xfrm>
            <a:off x="6210421" y="4563408"/>
            <a:ext cx="4670940"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 Please add your text content here, or copy your text, Please add your text</a:t>
            </a:r>
          </a:p>
        </p:txBody>
      </p:sp>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5534" y="2312328"/>
            <a:ext cx="4669373" cy="3112915"/>
          </a:xfrm>
          <a:prstGeom prst="rect">
            <a:avLst/>
          </a:prstGeom>
        </p:spPr>
      </p:pic>
    </p:spTree>
    <p:extLst>
      <p:ext uri="{BB962C8B-B14F-4D97-AF65-F5344CB8AC3E}">
        <p14:creationId xmlns:p14="http://schemas.microsoft.com/office/powerpoint/2010/main" val="3455288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矩形 124">
            <a:extLst>
              <a:ext uri="{FF2B5EF4-FFF2-40B4-BE49-F238E27FC236}">
                <a16:creationId xmlns:a16="http://schemas.microsoft.com/office/drawing/2014/main" xmlns="" id="{304B5A1A-DCD3-4351-8C75-E500F5C67F2B}"/>
              </a:ext>
            </a:extLst>
          </p:cNvPr>
          <p:cNvSpPr/>
          <p:nvPr/>
        </p:nvSpPr>
        <p:spPr>
          <a:xfrm>
            <a:off x="342139" y="398014"/>
            <a:ext cx="11513468" cy="6091686"/>
          </a:xfrm>
          <a:prstGeom prst="rect">
            <a:avLst/>
          </a:prstGeom>
          <a:noFill/>
          <a:ln w="38100">
            <a:solidFill>
              <a:schemeClr val="bg1"/>
            </a:solidFill>
          </a:ln>
          <a:effectLst>
            <a:outerShdw blurRad="63500" sx="101000" sy="101000" algn="ctr"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 name="文本框 2">
            <a:extLst>
              <a:ext uri="{FF2B5EF4-FFF2-40B4-BE49-F238E27FC236}">
                <a16:creationId xmlns:a16="http://schemas.microsoft.com/office/drawing/2014/main" xmlns="" id="{1BD8259A-BF44-4AA3-B003-0B1F5B16E861}"/>
              </a:ext>
            </a:extLst>
          </p:cNvPr>
          <p:cNvSpPr txBox="1"/>
          <p:nvPr/>
        </p:nvSpPr>
        <p:spPr>
          <a:xfrm>
            <a:off x="4772561" y="500765"/>
            <a:ext cx="264687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市场数据分析</a:t>
            </a:r>
          </a:p>
        </p:txBody>
      </p:sp>
      <p:sp>
        <p:nvSpPr>
          <p:cNvPr id="6" name="矩形 5">
            <a:extLst>
              <a:ext uri="{FF2B5EF4-FFF2-40B4-BE49-F238E27FC236}">
                <a16:creationId xmlns:a16="http://schemas.microsoft.com/office/drawing/2014/main" xmlns="" id="{B1D3948C-08A8-421A-B515-E7207FBA74FB}"/>
              </a:ext>
            </a:extLst>
          </p:cNvPr>
          <p:cNvSpPr/>
          <p:nvPr/>
        </p:nvSpPr>
        <p:spPr>
          <a:xfrm>
            <a:off x="4111927" y="970873"/>
            <a:ext cx="3968144"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Market data analysis</a:t>
            </a:r>
          </a:p>
        </p:txBody>
      </p:sp>
      <p:sp>
        <p:nvSpPr>
          <p:cNvPr id="9" name="矩形 8">
            <a:extLst>
              <a:ext uri="{FF2B5EF4-FFF2-40B4-BE49-F238E27FC236}">
                <a16:creationId xmlns:a16="http://schemas.microsoft.com/office/drawing/2014/main" xmlns="" id="{669A2724-7699-41D5-B4AE-5412CB258FC7}"/>
              </a:ext>
            </a:extLst>
          </p:cNvPr>
          <p:cNvSpPr/>
          <p:nvPr/>
        </p:nvSpPr>
        <p:spPr>
          <a:xfrm>
            <a:off x="5825331" y="1273444"/>
            <a:ext cx="541338" cy="63329"/>
          </a:xfrm>
          <a:prstGeom prst="rect">
            <a:avLst/>
          </a:prstGeom>
          <a:solidFill>
            <a:srgbClr val="416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graphicFrame>
        <p:nvGraphicFramePr>
          <p:cNvPr id="27" name="图表 26">
            <a:extLst>
              <a:ext uri="{FF2B5EF4-FFF2-40B4-BE49-F238E27FC236}">
                <a16:creationId xmlns:a16="http://schemas.microsoft.com/office/drawing/2014/main" xmlns="" id="{E3303F0F-42D0-4C0B-86E0-8F9BE7861ADB}"/>
              </a:ext>
            </a:extLst>
          </p:cNvPr>
          <p:cNvGraphicFramePr/>
          <p:nvPr>
            <p:extLst>
              <p:ext uri="{D42A27DB-BD31-4B8C-83A1-F6EECF244321}">
                <p14:modId xmlns:p14="http://schemas.microsoft.com/office/powerpoint/2010/main" val="3643575272"/>
              </p:ext>
            </p:extLst>
          </p:nvPr>
        </p:nvGraphicFramePr>
        <p:xfrm>
          <a:off x="749785" y="2021305"/>
          <a:ext cx="5239032" cy="3513582"/>
        </p:xfrm>
        <a:graphic>
          <a:graphicData uri="http://schemas.openxmlformats.org/drawingml/2006/chart">
            <c:chart xmlns:c="http://schemas.openxmlformats.org/drawingml/2006/chart" xmlns:r="http://schemas.openxmlformats.org/officeDocument/2006/relationships" r:id="rId2"/>
          </a:graphicData>
        </a:graphic>
      </p:graphicFrame>
      <p:sp>
        <p:nvSpPr>
          <p:cNvPr id="29" name="椭圆 28">
            <a:extLst>
              <a:ext uri="{FF2B5EF4-FFF2-40B4-BE49-F238E27FC236}">
                <a16:creationId xmlns:a16="http://schemas.microsoft.com/office/drawing/2014/main" xmlns="" id="{F8443F87-9E65-4373-B70D-7BE52982ED41}"/>
              </a:ext>
            </a:extLst>
          </p:cNvPr>
          <p:cNvSpPr/>
          <p:nvPr/>
        </p:nvSpPr>
        <p:spPr>
          <a:xfrm>
            <a:off x="6190502" y="2411782"/>
            <a:ext cx="737384" cy="737384"/>
          </a:xfrm>
          <a:prstGeom prst="ellipse">
            <a:avLst/>
          </a:prstGeom>
          <a:solidFill>
            <a:srgbClr val="416E83"/>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31" name="椭圆 6">
            <a:extLst>
              <a:ext uri="{FF2B5EF4-FFF2-40B4-BE49-F238E27FC236}">
                <a16:creationId xmlns:a16="http://schemas.microsoft.com/office/drawing/2014/main" xmlns="" id="{8E1C72F0-AD18-4AC0-96DD-142F3FC9E491}"/>
              </a:ext>
            </a:extLst>
          </p:cNvPr>
          <p:cNvSpPr/>
          <p:nvPr/>
        </p:nvSpPr>
        <p:spPr>
          <a:xfrm>
            <a:off x="6355247" y="2620321"/>
            <a:ext cx="407895" cy="320306"/>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33" name="椭圆 32">
            <a:extLst>
              <a:ext uri="{FF2B5EF4-FFF2-40B4-BE49-F238E27FC236}">
                <a16:creationId xmlns:a16="http://schemas.microsoft.com/office/drawing/2014/main" xmlns="" id="{42B5D653-61F5-454B-984C-B2733C2B4C18}"/>
              </a:ext>
            </a:extLst>
          </p:cNvPr>
          <p:cNvSpPr/>
          <p:nvPr/>
        </p:nvSpPr>
        <p:spPr>
          <a:xfrm>
            <a:off x="6190502" y="4105979"/>
            <a:ext cx="737384" cy="737384"/>
          </a:xfrm>
          <a:prstGeom prst="ellipse">
            <a:avLst/>
          </a:prstGeom>
          <a:solidFill>
            <a:srgbClr val="D99895"/>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35" name="椭圆 10">
            <a:extLst>
              <a:ext uri="{FF2B5EF4-FFF2-40B4-BE49-F238E27FC236}">
                <a16:creationId xmlns:a16="http://schemas.microsoft.com/office/drawing/2014/main" xmlns="" id="{8F75573E-158C-49EB-A7AA-CC453B16EC93}"/>
              </a:ext>
            </a:extLst>
          </p:cNvPr>
          <p:cNvSpPr/>
          <p:nvPr/>
        </p:nvSpPr>
        <p:spPr>
          <a:xfrm>
            <a:off x="6355247" y="4281940"/>
            <a:ext cx="407895" cy="385460"/>
          </a:xfrm>
          <a:custGeom>
            <a:avLst/>
            <a:gdLst>
              <a:gd name="connsiteX0" fmla="*/ 60731 w 601262"/>
              <a:gd name="connsiteY0" fmla="*/ 323331 h 568193"/>
              <a:gd name="connsiteX1" fmla="*/ 60731 w 601262"/>
              <a:gd name="connsiteY1" fmla="*/ 378099 h 568193"/>
              <a:gd name="connsiteX2" fmla="*/ 55619 w 601262"/>
              <a:gd name="connsiteY2" fmla="*/ 441458 h 568193"/>
              <a:gd name="connsiteX3" fmla="*/ 34904 w 601262"/>
              <a:gd name="connsiteY3" fmla="*/ 406020 h 568193"/>
              <a:gd name="connsiteX4" fmla="*/ 34904 w 601262"/>
              <a:gd name="connsiteY4" fmla="*/ 355816 h 568193"/>
              <a:gd name="connsiteX5" fmla="*/ 59924 w 601262"/>
              <a:gd name="connsiteY5" fmla="*/ 327895 h 568193"/>
              <a:gd name="connsiteX6" fmla="*/ 296871 w 601262"/>
              <a:gd name="connsiteY6" fmla="*/ 317968 h 568193"/>
              <a:gd name="connsiteX7" fmla="*/ 436676 w 601262"/>
              <a:gd name="connsiteY7" fmla="*/ 317968 h 568193"/>
              <a:gd name="connsiteX8" fmla="*/ 447430 w 601262"/>
              <a:gd name="connsiteY8" fmla="*/ 328969 h 568193"/>
              <a:gd name="connsiteX9" fmla="*/ 436676 w 601262"/>
              <a:gd name="connsiteY9" fmla="*/ 339702 h 568193"/>
              <a:gd name="connsiteX10" fmla="*/ 296871 w 601262"/>
              <a:gd name="connsiteY10" fmla="*/ 339702 h 568193"/>
              <a:gd name="connsiteX11" fmla="*/ 286117 w 601262"/>
              <a:gd name="connsiteY11" fmla="*/ 328969 h 568193"/>
              <a:gd name="connsiteX12" fmla="*/ 296871 w 601262"/>
              <a:gd name="connsiteY12" fmla="*/ 317968 h 568193"/>
              <a:gd name="connsiteX13" fmla="*/ 296872 w 601262"/>
              <a:gd name="connsiteY13" fmla="*/ 268784 h 568193"/>
              <a:gd name="connsiteX14" fmla="*/ 535622 w 601262"/>
              <a:gd name="connsiteY14" fmla="*/ 268784 h 568193"/>
              <a:gd name="connsiteX15" fmla="*/ 546645 w 601262"/>
              <a:gd name="connsiteY15" fmla="*/ 279545 h 568193"/>
              <a:gd name="connsiteX16" fmla="*/ 535622 w 601262"/>
              <a:gd name="connsiteY16" fmla="*/ 290306 h 568193"/>
              <a:gd name="connsiteX17" fmla="*/ 296872 w 601262"/>
              <a:gd name="connsiteY17" fmla="*/ 290306 h 568193"/>
              <a:gd name="connsiteX18" fmla="*/ 286117 w 601262"/>
              <a:gd name="connsiteY18" fmla="*/ 279545 h 568193"/>
              <a:gd name="connsiteX19" fmla="*/ 296872 w 601262"/>
              <a:gd name="connsiteY19" fmla="*/ 268784 h 568193"/>
              <a:gd name="connsiteX20" fmla="*/ 296872 w 601262"/>
              <a:gd name="connsiteY20" fmla="*/ 219388 h 568193"/>
              <a:gd name="connsiteX21" fmla="*/ 535622 w 601262"/>
              <a:gd name="connsiteY21" fmla="*/ 219388 h 568193"/>
              <a:gd name="connsiteX22" fmla="*/ 546645 w 601262"/>
              <a:gd name="connsiteY22" fmla="*/ 230389 h 568193"/>
              <a:gd name="connsiteX23" fmla="*/ 535622 w 601262"/>
              <a:gd name="connsiteY23" fmla="*/ 241122 h 568193"/>
              <a:gd name="connsiteX24" fmla="*/ 296872 w 601262"/>
              <a:gd name="connsiteY24" fmla="*/ 241122 h 568193"/>
              <a:gd name="connsiteX25" fmla="*/ 286117 w 601262"/>
              <a:gd name="connsiteY25" fmla="*/ 230389 h 568193"/>
              <a:gd name="connsiteX26" fmla="*/ 296872 w 601262"/>
              <a:gd name="connsiteY26" fmla="*/ 219388 h 568193"/>
              <a:gd name="connsiteX27" fmla="*/ 135266 w 601262"/>
              <a:gd name="connsiteY27" fmla="*/ 124619 h 568193"/>
              <a:gd name="connsiteX28" fmla="*/ 140375 w 601262"/>
              <a:gd name="connsiteY28" fmla="*/ 135091 h 568193"/>
              <a:gd name="connsiteX29" fmla="*/ 125854 w 601262"/>
              <a:gd name="connsiteY29" fmla="*/ 248669 h 568193"/>
              <a:gd name="connsiteX30" fmla="*/ 143333 w 601262"/>
              <a:gd name="connsiteY30" fmla="*/ 278742 h 568193"/>
              <a:gd name="connsiteX31" fmla="*/ 160542 w 601262"/>
              <a:gd name="connsiteY31" fmla="*/ 248669 h 568193"/>
              <a:gd name="connsiteX32" fmla="*/ 146022 w 601262"/>
              <a:gd name="connsiteY32" fmla="*/ 135091 h 568193"/>
              <a:gd name="connsiteX33" fmla="*/ 151131 w 601262"/>
              <a:gd name="connsiteY33" fmla="*/ 124888 h 568193"/>
              <a:gd name="connsiteX34" fmla="*/ 233684 w 601262"/>
              <a:gd name="connsiteY34" fmla="*/ 141804 h 568193"/>
              <a:gd name="connsiteX35" fmla="*/ 334253 w 601262"/>
              <a:gd name="connsiteY35" fmla="*/ 141804 h 568193"/>
              <a:gd name="connsiteX36" fmla="*/ 355765 w 601262"/>
              <a:gd name="connsiteY36" fmla="*/ 163553 h 568193"/>
              <a:gd name="connsiteX37" fmla="*/ 334253 w 601262"/>
              <a:gd name="connsiteY37" fmla="*/ 185033 h 568193"/>
              <a:gd name="connsiteX38" fmla="*/ 229919 w 601262"/>
              <a:gd name="connsiteY38" fmla="*/ 185033 h 568193"/>
              <a:gd name="connsiteX39" fmla="*/ 222659 w 601262"/>
              <a:gd name="connsiteY39" fmla="*/ 183691 h 568193"/>
              <a:gd name="connsiteX40" fmla="*/ 203836 w 601262"/>
              <a:gd name="connsiteY40" fmla="*/ 178052 h 568193"/>
              <a:gd name="connsiteX41" fmla="*/ 203836 w 601262"/>
              <a:gd name="connsiteY41" fmla="*/ 325731 h 568193"/>
              <a:gd name="connsiteX42" fmla="*/ 221045 w 601262"/>
              <a:gd name="connsiteY42" fmla="*/ 540268 h 568193"/>
              <a:gd name="connsiteX43" fmla="*/ 197382 w 601262"/>
              <a:gd name="connsiteY43" fmla="*/ 568193 h 568193"/>
              <a:gd name="connsiteX44" fmla="*/ 195231 w 601262"/>
              <a:gd name="connsiteY44" fmla="*/ 568193 h 568193"/>
              <a:gd name="connsiteX45" fmla="*/ 169416 w 601262"/>
              <a:gd name="connsiteY45" fmla="*/ 544296 h 568193"/>
              <a:gd name="connsiteX46" fmla="*/ 153820 w 601262"/>
              <a:gd name="connsiteY46" fmla="*/ 350702 h 568193"/>
              <a:gd name="connsiteX47" fmla="*/ 143064 w 601262"/>
              <a:gd name="connsiteY47" fmla="*/ 352850 h 568193"/>
              <a:gd name="connsiteX48" fmla="*/ 132577 w 601262"/>
              <a:gd name="connsiteY48" fmla="*/ 350702 h 568193"/>
              <a:gd name="connsiteX49" fmla="*/ 116980 w 601262"/>
              <a:gd name="connsiteY49" fmla="*/ 544296 h 568193"/>
              <a:gd name="connsiteX50" fmla="*/ 91166 w 601262"/>
              <a:gd name="connsiteY50" fmla="*/ 568193 h 568193"/>
              <a:gd name="connsiteX51" fmla="*/ 89015 w 601262"/>
              <a:gd name="connsiteY51" fmla="*/ 568193 h 568193"/>
              <a:gd name="connsiteX52" fmla="*/ 65082 w 601262"/>
              <a:gd name="connsiteY52" fmla="*/ 540268 h 568193"/>
              <a:gd name="connsiteX53" fmla="*/ 82561 w 601262"/>
              <a:gd name="connsiteY53" fmla="*/ 325731 h 568193"/>
              <a:gd name="connsiteX54" fmla="*/ 82561 w 601262"/>
              <a:gd name="connsiteY54" fmla="*/ 178052 h 568193"/>
              <a:gd name="connsiteX55" fmla="*/ 75032 w 601262"/>
              <a:gd name="connsiteY55" fmla="*/ 180200 h 568193"/>
              <a:gd name="connsiteX56" fmla="*/ 43032 w 601262"/>
              <a:gd name="connsiteY56" fmla="*/ 324120 h 568193"/>
              <a:gd name="connsiteX57" fmla="*/ 21789 w 601262"/>
              <a:gd name="connsiteY57" fmla="*/ 341036 h 568193"/>
              <a:gd name="connsiteX58" fmla="*/ 16949 w 601262"/>
              <a:gd name="connsiteY58" fmla="*/ 340499 h 568193"/>
              <a:gd name="connsiteX59" fmla="*/ 546 w 601262"/>
              <a:gd name="connsiteY59" fmla="*/ 314722 h 568193"/>
              <a:gd name="connsiteX60" fmla="*/ 35234 w 601262"/>
              <a:gd name="connsiteY60" fmla="*/ 158720 h 568193"/>
              <a:gd name="connsiteX61" fmla="*/ 36310 w 601262"/>
              <a:gd name="connsiteY61" fmla="*/ 156571 h 568193"/>
              <a:gd name="connsiteX62" fmla="*/ 37923 w 601262"/>
              <a:gd name="connsiteY62" fmla="*/ 152544 h 568193"/>
              <a:gd name="connsiteX63" fmla="*/ 40343 w 601262"/>
              <a:gd name="connsiteY63" fmla="*/ 149322 h 568193"/>
              <a:gd name="connsiteX64" fmla="*/ 43301 w 601262"/>
              <a:gd name="connsiteY64" fmla="*/ 146637 h 568193"/>
              <a:gd name="connsiteX65" fmla="*/ 47066 w 601262"/>
              <a:gd name="connsiteY65" fmla="*/ 144220 h 568193"/>
              <a:gd name="connsiteX66" fmla="*/ 48948 w 601262"/>
              <a:gd name="connsiteY66" fmla="*/ 143146 h 568193"/>
              <a:gd name="connsiteX67" fmla="*/ 135266 w 601262"/>
              <a:gd name="connsiteY67" fmla="*/ 124619 h 568193"/>
              <a:gd name="connsiteX68" fmla="*/ 212154 w 601262"/>
              <a:gd name="connsiteY68" fmla="*/ 76281 h 568193"/>
              <a:gd name="connsiteX69" fmla="*/ 560657 w 601262"/>
              <a:gd name="connsiteY69" fmla="*/ 76281 h 568193"/>
              <a:gd name="connsiteX70" fmla="*/ 601262 w 601262"/>
              <a:gd name="connsiteY70" fmla="*/ 116824 h 568193"/>
              <a:gd name="connsiteX71" fmla="*/ 601262 w 601262"/>
              <a:gd name="connsiteY71" fmla="*/ 405995 h 568193"/>
              <a:gd name="connsiteX72" fmla="*/ 560657 w 601262"/>
              <a:gd name="connsiteY72" fmla="*/ 446538 h 568193"/>
              <a:gd name="connsiteX73" fmla="*/ 230977 w 601262"/>
              <a:gd name="connsiteY73" fmla="*/ 446538 h 568193"/>
              <a:gd name="connsiteX74" fmla="*/ 229095 w 601262"/>
              <a:gd name="connsiteY74" fmla="*/ 420762 h 568193"/>
              <a:gd name="connsiteX75" fmla="*/ 560657 w 601262"/>
              <a:gd name="connsiteY75" fmla="*/ 420762 h 568193"/>
              <a:gd name="connsiteX76" fmla="*/ 575178 w 601262"/>
              <a:gd name="connsiteY76" fmla="*/ 405995 h 568193"/>
              <a:gd name="connsiteX77" fmla="*/ 575178 w 601262"/>
              <a:gd name="connsiteY77" fmla="*/ 116824 h 568193"/>
              <a:gd name="connsiteX78" fmla="*/ 560657 w 601262"/>
              <a:gd name="connsiteY78" fmla="*/ 102325 h 568193"/>
              <a:gd name="connsiteX79" fmla="*/ 200591 w 601262"/>
              <a:gd name="connsiteY79" fmla="*/ 102325 h 568193"/>
              <a:gd name="connsiteX80" fmla="*/ 212154 w 601262"/>
              <a:gd name="connsiteY80" fmla="*/ 76281 h 568193"/>
              <a:gd name="connsiteX81" fmla="*/ 74476 w 601262"/>
              <a:gd name="connsiteY81" fmla="*/ 76281 h 568193"/>
              <a:gd name="connsiteX82" fmla="*/ 85782 w 601262"/>
              <a:gd name="connsiteY82" fmla="*/ 102331 h 568193"/>
              <a:gd name="connsiteX83" fmla="*/ 75553 w 601262"/>
              <a:gd name="connsiteY83" fmla="*/ 102331 h 568193"/>
              <a:gd name="connsiteX84" fmla="*/ 60747 w 601262"/>
              <a:gd name="connsiteY84" fmla="*/ 116833 h 568193"/>
              <a:gd name="connsiteX85" fmla="*/ 60747 w 601262"/>
              <a:gd name="connsiteY85" fmla="*/ 121130 h 568193"/>
              <a:gd name="connsiteX86" fmla="*/ 42980 w 601262"/>
              <a:gd name="connsiteY86" fmla="*/ 126770 h 568193"/>
              <a:gd name="connsiteX87" fmla="*/ 38404 w 601262"/>
              <a:gd name="connsiteY87" fmla="*/ 129187 h 568193"/>
              <a:gd name="connsiteX88" fmla="*/ 34904 w 601262"/>
              <a:gd name="connsiteY88" fmla="*/ 131604 h 568193"/>
              <a:gd name="connsiteX89" fmla="*/ 34904 w 601262"/>
              <a:gd name="connsiteY89" fmla="*/ 116833 h 568193"/>
              <a:gd name="connsiteX90" fmla="*/ 74476 w 601262"/>
              <a:gd name="connsiteY90" fmla="*/ 76281 h 568193"/>
              <a:gd name="connsiteX91" fmla="*/ 143293 w 601262"/>
              <a:gd name="connsiteY91" fmla="*/ 0 h 568193"/>
              <a:gd name="connsiteX92" fmla="*/ 198123 w 601262"/>
              <a:gd name="connsiteY92" fmla="*/ 60016 h 568193"/>
              <a:gd name="connsiteX93" fmla="*/ 143293 w 601262"/>
              <a:gd name="connsiteY93" fmla="*/ 120032 h 568193"/>
              <a:gd name="connsiteX94" fmla="*/ 88463 w 601262"/>
              <a:gd name="connsiteY94" fmla="*/ 60016 h 568193"/>
              <a:gd name="connsiteX95" fmla="*/ 143293 w 601262"/>
              <a:gd name="connsiteY95" fmla="*/ 0 h 56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01262" h="568193">
                <a:moveTo>
                  <a:pt x="60731" y="323331"/>
                </a:moveTo>
                <a:lnTo>
                  <a:pt x="60731" y="378099"/>
                </a:lnTo>
                <a:lnTo>
                  <a:pt x="55619" y="441458"/>
                </a:lnTo>
                <a:cubicBezTo>
                  <a:pt x="43244" y="434478"/>
                  <a:pt x="34904" y="421323"/>
                  <a:pt x="34904" y="406020"/>
                </a:cubicBezTo>
                <a:lnTo>
                  <a:pt x="34904" y="355816"/>
                </a:lnTo>
                <a:cubicBezTo>
                  <a:pt x="47010" y="351252"/>
                  <a:pt x="56965" y="341050"/>
                  <a:pt x="59924" y="327895"/>
                </a:cubicBezTo>
                <a:close/>
                <a:moveTo>
                  <a:pt x="296871" y="317968"/>
                </a:moveTo>
                <a:lnTo>
                  <a:pt x="436676" y="317968"/>
                </a:lnTo>
                <a:cubicBezTo>
                  <a:pt x="442591" y="317968"/>
                  <a:pt x="447430" y="322798"/>
                  <a:pt x="447430" y="328969"/>
                </a:cubicBezTo>
                <a:cubicBezTo>
                  <a:pt x="447430" y="334872"/>
                  <a:pt x="442591" y="339702"/>
                  <a:pt x="436676" y="339702"/>
                </a:cubicBezTo>
                <a:lnTo>
                  <a:pt x="296871" y="339702"/>
                </a:lnTo>
                <a:cubicBezTo>
                  <a:pt x="290956" y="339702"/>
                  <a:pt x="286117" y="334872"/>
                  <a:pt x="286117" y="328969"/>
                </a:cubicBezTo>
                <a:cubicBezTo>
                  <a:pt x="286117" y="322798"/>
                  <a:pt x="290956" y="317968"/>
                  <a:pt x="296871" y="317968"/>
                </a:cubicBezTo>
                <a:close/>
                <a:moveTo>
                  <a:pt x="296872" y="268784"/>
                </a:moveTo>
                <a:lnTo>
                  <a:pt x="535622" y="268784"/>
                </a:lnTo>
                <a:cubicBezTo>
                  <a:pt x="541805" y="268784"/>
                  <a:pt x="546645" y="273627"/>
                  <a:pt x="546645" y="279545"/>
                </a:cubicBezTo>
                <a:cubicBezTo>
                  <a:pt x="546645" y="285464"/>
                  <a:pt x="541805" y="290306"/>
                  <a:pt x="535622" y="290306"/>
                </a:cubicBezTo>
                <a:lnTo>
                  <a:pt x="296872" y="290306"/>
                </a:lnTo>
                <a:cubicBezTo>
                  <a:pt x="290957" y="290306"/>
                  <a:pt x="286117" y="285464"/>
                  <a:pt x="286117" y="279545"/>
                </a:cubicBezTo>
                <a:cubicBezTo>
                  <a:pt x="286117" y="273627"/>
                  <a:pt x="290957" y="268784"/>
                  <a:pt x="296872" y="268784"/>
                </a:cubicBezTo>
                <a:close/>
                <a:moveTo>
                  <a:pt x="296872" y="219388"/>
                </a:moveTo>
                <a:lnTo>
                  <a:pt x="535622" y="219388"/>
                </a:lnTo>
                <a:cubicBezTo>
                  <a:pt x="541805" y="219388"/>
                  <a:pt x="546645" y="224218"/>
                  <a:pt x="546645" y="230389"/>
                </a:cubicBezTo>
                <a:cubicBezTo>
                  <a:pt x="546645" y="236292"/>
                  <a:pt x="541805" y="241122"/>
                  <a:pt x="535622" y="241122"/>
                </a:cubicBezTo>
                <a:lnTo>
                  <a:pt x="296872" y="241122"/>
                </a:lnTo>
                <a:cubicBezTo>
                  <a:pt x="290957" y="241122"/>
                  <a:pt x="286117" y="236292"/>
                  <a:pt x="286117" y="230389"/>
                </a:cubicBezTo>
                <a:cubicBezTo>
                  <a:pt x="286117" y="224218"/>
                  <a:pt x="290957" y="219388"/>
                  <a:pt x="296872" y="219388"/>
                </a:cubicBezTo>
                <a:close/>
                <a:moveTo>
                  <a:pt x="135266" y="124619"/>
                </a:moveTo>
                <a:lnTo>
                  <a:pt x="140375" y="135091"/>
                </a:lnTo>
                <a:lnTo>
                  <a:pt x="125854" y="248669"/>
                </a:lnTo>
                <a:lnTo>
                  <a:pt x="143333" y="278742"/>
                </a:lnTo>
                <a:lnTo>
                  <a:pt x="160542" y="248669"/>
                </a:lnTo>
                <a:lnTo>
                  <a:pt x="146022" y="135091"/>
                </a:lnTo>
                <a:lnTo>
                  <a:pt x="151131" y="124888"/>
                </a:lnTo>
                <a:cubicBezTo>
                  <a:pt x="185281" y="126499"/>
                  <a:pt x="222121" y="137776"/>
                  <a:pt x="233684" y="141804"/>
                </a:cubicBezTo>
                <a:lnTo>
                  <a:pt x="334253" y="141804"/>
                </a:lnTo>
                <a:cubicBezTo>
                  <a:pt x="346085" y="141804"/>
                  <a:pt x="355765" y="151470"/>
                  <a:pt x="355765" y="163553"/>
                </a:cubicBezTo>
                <a:cubicBezTo>
                  <a:pt x="355765" y="175367"/>
                  <a:pt x="346085" y="185033"/>
                  <a:pt x="334253" y="185033"/>
                </a:cubicBezTo>
                <a:lnTo>
                  <a:pt x="229919" y="185033"/>
                </a:lnTo>
                <a:cubicBezTo>
                  <a:pt x="227499" y="185033"/>
                  <a:pt x="225079" y="184765"/>
                  <a:pt x="222659" y="183691"/>
                </a:cubicBezTo>
                <a:cubicBezTo>
                  <a:pt x="222390" y="183691"/>
                  <a:pt x="214861" y="181006"/>
                  <a:pt x="203836" y="178052"/>
                </a:cubicBezTo>
                <a:lnTo>
                  <a:pt x="203836" y="325731"/>
                </a:lnTo>
                <a:lnTo>
                  <a:pt x="221045" y="540268"/>
                </a:lnTo>
                <a:cubicBezTo>
                  <a:pt x="222390" y="554499"/>
                  <a:pt x="211634" y="567119"/>
                  <a:pt x="197382" y="568193"/>
                </a:cubicBezTo>
                <a:cubicBezTo>
                  <a:pt x="196575" y="568193"/>
                  <a:pt x="195769" y="568193"/>
                  <a:pt x="195231" y="568193"/>
                </a:cubicBezTo>
                <a:cubicBezTo>
                  <a:pt x="181786" y="568193"/>
                  <a:pt x="170492" y="557990"/>
                  <a:pt x="169416" y="544296"/>
                </a:cubicBezTo>
                <a:lnTo>
                  <a:pt x="153820" y="350702"/>
                </a:lnTo>
                <a:cubicBezTo>
                  <a:pt x="150593" y="352045"/>
                  <a:pt x="146828" y="352850"/>
                  <a:pt x="143064" y="352850"/>
                </a:cubicBezTo>
                <a:cubicBezTo>
                  <a:pt x="139568" y="352850"/>
                  <a:pt x="135804" y="352045"/>
                  <a:pt x="132577" y="350702"/>
                </a:cubicBezTo>
                <a:lnTo>
                  <a:pt x="116980" y="544296"/>
                </a:lnTo>
                <a:cubicBezTo>
                  <a:pt x="115905" y="557990"/>
                  <a:pt x="104611" y="568193"/>
                  <a:pt x="91166" y="568193"/>
                </a:cubicBezTo>
                <a:cubicBezTo>
                  <a:pt x="90359" y="568193"/>
                  <a:pt x="89821" y="568193"/>
                  <a:pt x="89015" y="568193"/>
                </a:cubicBezTo>
                <a:cubicBezTo>
                  <a:pt x="74763" y="567119"/>
                  <a:pt x="64007" y="554499"/>
                  <a:pt x="65082" y="540268"/>
                </a:cubicBezTo>
                <a:lnTo>
                  <a:pt x="82561" y="325731"/>
                </a:lnTo>
                <a:lnTo>
                  <a:pt x="82561" y="178052"/>
                </a:lnTo>
                <a:cubicBezTo>
                  <a:pt x="79603" y="178589"/>
                  <a:pt x="77183" y="179395"/>
                  <a:pt x="75032" y="180200"/>
                </a:cubicBezTo>
                <a:lnTo>
                  <a:pt x="43032" y="324120"/>
                </a:lnTo>
                <a:cubicBezTo>
                  <a:pt x="40612" y="334055"/>
                  <a:pt x="31739" y="341036"/>
                  <a:pt x="21789" y="341036"/>
                </a:cubicBezTo>
                <a:cubicBezTo>
                  <a:pt x="20176" y="341036"/>
                  <a:pt x="18562" y="340767"/>
                  <a:pt x="16949" y="340499"/>
                </a:cubicBezTo>
                <a:cubicBezTo>
                  <a:pt x="5386" y="337814"/>
                  <a:pt x="-2143" y="326268"/>
                  <a:pt x="546" y="314722"/>
                </a:cubicBezTo>
                <a:lnTo>
                  <a:pt x="35234" y="158720"/>
                </a:lnTo>
                <a:cubicBezTo>
                  <a:pt x="35503" y="157914"/>
                  <a:pt x="36041" y="157377"/>
                  <a:pt x="36310" y="156571"/>
                </a:cubicBezTo>
                <a:cubicBezTo>
                  <a:pt x="36579" y="155229"/>
                  <a:pt x="37386" y="153886"/>
                  <a:pt x="37923" y="152544"/>
                </a:cubicBezTo>
                <a:cubicBezTo>
                  <a:pt x="38730" y="151470"/>
                  <a:pt x="39537" y="150396"/>
                  <a:pt x="40343" y="149322"/>
                </a:cubicBezTo>
                <a:cubicBezTo>
                  <a:pt x="41419" y="148248"/>
                  <a:pt x="42226" y="147442"/>
                  <a:pt x="43301" y="146637"/>
                </a:cubicBezTo>
                <a:cubicBezTo>
                  <a:pt x="44377" y="145563"/>
                  <a:pt x="45721" y="144757"/>
                  <a:pt x="47066" y="144220"/>
                </a:cubicBezTo>
                <a:cubicBezTo>
                  <a:pt x="47873" y="143952"/>
                  <a:pt x="48410" y="143415"/>
                  <a:pt x="48948" y="143146"/>
                </a:cubicBezTo>
                <a:cubicBezTo>
                  <a:pt x="51100" y="142341"/>
                  <a:pt x="94930" y="126499"/>
                  <a:pt x="135266" y="124619"/>
                </a:cubicBezTo>
                <a:close/>
                <a:moveTo>
                  <a:pt x="212154" y="76281"/>
                </a:moveTo>
                <a:lnTo>
                  <a:pt x="560657" y="76281"/>
                </a:lnTo>
                <a:cubicBezTo>
                  <a:pt x="582976" y="76281"/>
                  <a:pt x="601262" y="94270"/>
                  <a:pt x="601262" y="116824"/>
                </a:cubicBezTo>
                <a:lnTo>
                  <a:pt x="601262" y="405995"/>
                </a:lnTo>
                <a:cubicBezTo>
                  <a:pt x="601262" y="428549"/>
                  <a:pt x="582976" y="446538"/>
                  <a:pt x="560657" y="446538"/>
                </a:cubicBezTo>
                <a:lnTo>
                  <a:pt x="230977" y="446538"/>
                </a:lnTo>
                <a:lnTo>
                  <a:pt x="229095" y="420762"/>
                </a:lnTo>
                <a:lnTo>
                  <a:pt x="560657" y="420762"/>
                </a:lnTo>
                <a:cubicBezTo>
                  <a:pt x="568724" y="420762"/>
                  <a:pt x="575178" y="414050"/>
                  <a:pt x="575178" y="405995"/>
                </a:cubicBezTo>
                <a:lnTo>
                  <a:pt x="575178" y="116824"/>
                </a:lnTo>
                <a:cubicBezTo>
                  <a:pt x="575178" y="108769"/>
                  <a:pt x="568724" y="102325"/>
                  <a:pt x="560657" y="102325"/>
                </a:cubicBezTo>
                <a:lnTo>
                  <a:pt x="200591" y="102325"/>
                </a:lnTo>
                <a:cubicBezTo>
                  <a:pt x="205700" y="94270"/>
                  <a:pt x="209734" y="85410"/>
                  <a:pt x="212154" y="76281"/>
                </a:cubicBezTo>
                <a:close/>
                <a:moveTo>
                  <a:pt x="74476" y="76281"/>
                </a:moveTo>
                <a:cubicBezTo>
                  <a:pt x="76899" y="85412"/>
                  <a:pt x="80667" y="94274"/>
                  <a:pt x="85782" y="102331"/>
                </a:cubicBezTo>
                <a:lnTo>
                  <a:pt x="75553" y="102331"/>
                </a:lnTo>
                <a:cubicBezTo>
                  <a:pt x="67477" y="102331"/>
                  <a:pt x="60747" y="108776"/>
                  <a:pt x="60747" y="116833"/>
                </a:cubicBezTo>
                <a:lnTo>
                  <a:pt x="60747" y="121130"/>
                </a:lnTo>
                <a:cubicBezTo>
                  <a:pt x="50517" y="124084"/>
                  <a:pt x="43787" y="126502"/>
                  <a:pt x="42980" y="126770"/>
                </a:cubicBezTo>
                <a:cubicBezTo>
                  <a:pt x="41096" y="127576"/>
                  <a:pt x="39480" y="128381"/>
                  <a:pt x="38404" y="129187"/>
                </a:cubicBezTo>
                <a:cubicBezTo>
                  <a:pt x="37058" y="129993"/>
                  <a:pt x="35981" y="130798"/>
                  <a:pt x="34904" y="131604"/>
                </a:cubicBezTo>
                <a:lnTo>
                  <a:pt x="34904" y="116833"/>
                </a:lnTo>
                <a:cubicBezTo>
                  <a:pt x="34904" y="94811"/>
                  <a:pt x="52402" y="76818"/>
                  <a:pt x="74476" y="76281"/>
                </a:cubicBezTo>
                <a:close/>
                <a:moveTo>
                  <a:pt x="143293" y="0"/>
                </a:moveTo>
                <a:cubicBezTo>
                  <a:pt x="173575" y="0"/>
                  <a:pt x="198123" y="26870"/>
                  <a:pt x="198123" y="60016"/>
                </a:cubicBezTo>
                <a:cubicBezTo>
                  <a:pt x="198123" y="93162"/>
                  <a:pt x="173575" y="120032"/>
                  <a:pt x="143293" y="120032"/>
                </a:cubicBezTo>
                <a:cubicBezTo>
                  <a:pt x="113011" y="120032"/>
                  <a:pt x="88463" y="93162"/>
                  <a:pt x="88463" y="60016"/>
                </a:cubicBezTo>
                <a:cubicBezTo>
                  <a:pt x="88463" y="26870"/>
                  <a:pt x="113011" y="0"/>
                  <a:pt x="14329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prstClr val="white"/>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endParaRPr>
          </a:p>
        </p:txBody>
      </p:sp>
      <p:sp>
        <p:nvSpPr>
          <p:cNvPr id="37" name="文本框1">
            <a:extLst>
              <a:ext uri="{FF2B5EF4-FFF2-40B4-BE49-F238E27FC236}">
                <a16:creationId xmlns:a16="http://schemas.microsoft.com/office/drawing/2014/main" xmlns="" id="{98535CDC-422F-4880-9F04-F8B327A078CE}"/>
              </a:ext>
            </a:extLst>
          </p:cNvPr>
          <p:cNvSpPr txBox="1"/>
          <p:nvPr/>
        </p:nvSpPr>
        <p:spPr>
          <a:xfrm>
            <a:off x="7043006" y="2417445"/>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39" name="文本框2">
            <a:extLst>
              <a:ext uri="{FF2B5EF4-FFF2-40B4-BE49-F238E27FC236}">
                <a16:creationId xmlns:a16="http://schemas.microsoft.com/office/drawing/2014/main" xmlns="" id="{279FC0A7-491F-4AE7-9728-6452A7B14017}"/>
              </a:ext>
            </a:extLst>
          </p:cNvPr>
          <p:cNvSpPr/>
          <p:nvPr/>
        </p:nvSpPr>
        <p:spPr>
          <a:xfrm>
            <a:off x="7043006" y="2755999"/>
            <a:ext cx="4428748"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 Please add your text content here, or copy your text, Please add your text</a:t>
            </a:r>
          </a:p>
        </p:txBody>
      </p:sp>
      <p:sp>
        <p:nvSpPr>
          <p:cNvPr id="41" name="文本框1">
            <a:extLst>
              <a:ext uri="{FF2B5EF4-FFF2-40B4-BE49-F238E27FC236}">
                <a16:creationId xmlns:a16="http://schemas.microsoft.com/office/drawing/2014/main" xmlns="" id="{B5A2A764-4DAF-4B87-9F39-546CBBDA3C53}"/>
              </a:ext>
            </a:extLst>
          </p:cNvPr>
          <p:cNvSpPr txBox="1"/>
          <p:nvPr/>
        </p:nvSpPr>
        <p:spPr>
          <a:xfrm>
            <a:off x="7043006" y="4105979"/>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rPr>
              <a:t>点击添加标题</a:t>
            </a:r>
            <a:endParaRPr kumimoji="0" lang="id-ID" sz="1600" b="1" i="0" u="none" strike="noStrike" kern="1200" cap="none" spc="0" normalizeH="0" baseline="0" noProof="0" dirty="0">
              <a:ln>
                <a:noFill/>
              </a:ln>
              <a:solidFill>
                <a:srgbClr val="416E83"/>
              </a:solidFill>
              <a:effectLst/>
              <a:uLnTx/>
              <a:uFillTx/>
              <a:latin typeface="字魂36号-正文宋楷" panose="02000000000000000000" pitchFamily="2" charset="-122"/>
              <a:ea typeface="字魂36号-正文宋楷" panose="02000000000000000000" pitchFamily="2" charset="-122"/>
              <a:sym typeface="字魂36号-正文宋楷" panose="02000000000000000000" pitchFamily="2" charset="-122"/>
            </a:endParaRPr>
          </a:p>
        </p:txBody>
      </p:sp>
      <p:sp>
        <p:nvSpPr>
          <p:cNvPr id="43" name="文本框2">
            <a:extLst>
              <a:ext uri="{FF2B5EF4-FFF2-40B4-BE49-F238E27FC236}">
                <a16:creationId xmlns:a16="http://schemas.microsoft.com/office/drawing/2014/main" xmlns="" id="{3C7601C3-0505-4177-B741-1008B5793BC6}"/>
              </a:ext>
            </a:extLst>
          </p:cNvPr>
          <p:cNvSpPr/>
          <p:nvPr/>
        </p:nvSpPr>
        <p:spPr>
          <a:xfrm>
            <a:off x="7043006" y="4444533"/>
            <a:ext cx="4428748" cy="82003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 add your text content here, or copy your text, Please add your text content here, or copy your text, </a:t>
            </a:r>
            <a:r>
              <a:rPr kumimoji="0" lang="en-US" altLang="zh-CN" sz="1051" b="0" i="0" u="none" strike="noStrike" kern="1200" cap="none" spc="0" normalizeH="0" baseline="0" noProof="0" dirty="0" err="1">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PleasePlease</a:t>
            </a:r>
            <a:r>
              <a:rPr kumimoji="0" lang="en-US" altLang="zh-CN" sz="1051" b="0" i="0" u="none" strike="noStrike" kern="1200" cap="none" spc="0" normalizeH="0" baseline="0" noProof="0" dirty="0">
                <a:ln>
                  <a:noFill/>
                </a:ln>
                <a:solidFill>
                  <a:srgbClr val="000000"/>
                </a:solidFill>
                <a:effectLst/>
                <a:uLnTx/>
                <a:uFillTx/>
                <a:latin typeface="字魂36号-正文宋楷" panose="02000000000000000000" pitchFamily="2" charset="-122"/>
                <a:ea typeface="字魂36号-正文宋楷" panose="02000000000000000000" pitchFamily="2" charset="-122"/>
                <a:cs typeface="+mn-ea"/>
                <a:sym typeface="字魂36号-正文宋楷" panose="02000000000000000000" pitchFamily="2" charset="-122"/>
              </a:rPr>
              <a:t> add your text content Please add your text content here, or copy your text, Please add your text</a:t>
            </a:r>
          </a:p>
        </p:txBody>
      </p:sp>
    </p:spTree>
    <p:extLst>
      <p:ext uri="{BB962C8B-B14F-4D97-AF65-F5344CB8AC3E}">
        <p14:creationId xmlns:p14="http://schemas.microsoft.com/office/powerpoint/2010/main" val="3093150943"/>
      </p:ext>
    </p:extLst>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04040"/>
        </a:solidFill>
        <a:ln>
          <a:noFill/>
        </a:ln>
      </a:spPr>
      <a:bodyPr wrap="square" rtlCol="0" anchor="ctr">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2059</Words>
  <Application>Microsoft Office PowerPoint</Application>
  <PresentationFormat>宽屏</PresentationFormat>
  <Paragraphs>170</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Gill Sans</vt:lpstr>
      <vt:lpstr>等线</vt:lpstr>
      <vt:lpstr>等线 Light</vt:lpstr>
      <vt:lpstr>字魂27号-布丁体</vt:lpstr>
      <vt:lpstr>字魂36号-正文宋楷</vt:lpstr>
      <vt:lpstr>Aharoni</vt:lpstr>
      <vt:lpstr>Arial</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Epo ch</dc:creator>
  <cp:lastModifiedBy>微软用户</cp:lastModifiedBy>
  <cp:revision>14</cp:revision>
  <dcterms:created xsi:type="dcterms:W3CDTF">2020-11-11T15:22:11Z</dcterms:created>
  <dcterms:modified xsi:type="dcterms:W3CDTF">2021-01-18T06:29:14Z</dcterms:modified>
</cp:coreProperties>
</file>