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9" r:id="rId3"/>
    <p:sldId id="283" r:id="rId4"/>
    <p:sldId id="260" r:id="rId5"/>
    <p:sldId id="281" r:id="rId6"/>
    <p:sldId id="261" r:id="rId7"/>
    <p:sldId id="265" r:id="rId8"/>
    <p:sldId id="267" r:id="rId9"/>
    <p:sldId id="266" r:id="rId10"/>
    <p:sldId id="284" r:id="rId11"/>
    <p:sldId id="268" r:id="rId12"/>
    <p:sldId id="269" r:id="rId13"/>
    <p:sldId id="271" r:id="rId14"/>
    <p:sldId id="270" r:id="rId15"/>
    <p:sldId id="272" r:id="rId16"/>
    <p:sldId id="285" r:id="rId17"/>
    <p:sldId id="274" r:id="rId18"/>
    <p:sldId id="273" r:id="rId19"/>
    <p:sldId id="275" r:id="rId20"/>
    <p:sldId id="276" r:id="rId21"/>
    <p:sldId id="277" r:id="rId22"/>
    <p:sldId id="286" r:id="rId23"/>
    <p:sldId id="278" r:id="rId24"/>
    <p:sldId id="279" r:id="rId25"/>
    <p:sldId id="280" r:id="rId26"/>
    <p:sldId id="282" r:id="rId27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活动估算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  <c:txPr>
        <a:bodyPr/>
        <a:p>
          <a:pPr>
            <a:defRPr/>
          </a:pPr>
        </a:p>
      </c:txPr>
    </c:title>
    <c:autoTitleDeleted val="0"/>
    <c:plotArea>
      <c:radarChart>
        <c:radarStyle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40183</c:v>
                </c:pt>
                <c:pt idx="1">
                  <c:v>40549</c:v>
                </c:pt>
                <c:pt idx="2">
                  <c:v>40915</c:v>
                </c:pt>
                <c:pt idx="3">
                  <c:v>41282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40183</c:v>
                </c:pt>
                <c:pt idx="1">
                  <c:v>40549</c:v>
                </c:pt>
                <c:pt idx="2">
                  <c:v>40915</c:v>
                </c:pt>
                <c:pt idx="3">
                  <c:v>41282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470320712"/>
        <c:axId val="470316448"/>
      </c:radarChart>
      <c:catAx>
        <c:axId val="470320712"/>
        <c:scaling>
          <c:orientation/>
        </c:scaling>
        <c:delete val="0"/>
        <c:axPos val="b"/>
        <c:numFmt formatCode="m/d/yyyy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470316448"/>
        <c:crosses val="autoZero"/>
        <c:auto val="0"/>
        <c:lblAlgn val="ctr"/>
        <c:lblOffset/>
        <c:noMultiLvlLbl val="0"/>
      </c:catAx>
      <c:valAx>
        <c:axId val="470316448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470320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195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预算方案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  <c:txPr>
        <a:bodyPr/>
        <a:p>
          <a:pPr>
            <a:defRPr/>
          </a:pPr>
        </a:p>
      </c:txPr>
    </c:title>
    <c:autoTitleDeleted val="0"/>
    <c:plotArea>
      <c:lineChart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769694728"/>
        <c:axId val="769695056"/>
      </c:lineChart>
      <c:catAx>
        <c:axId val="769694728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769695056"/>
        <c:crosses val="autoZero"/>
        <c:auto val="0"/>
        <c:lblAlgn val="ctr"/>
        <c:lblOffset/>
        <c:noMultiLvlLbl val="0"/>
      </c:catAx>
      <c:valAx>
        <c:axId val="769695056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769694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195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预算</a:t>
            </a:r>
            <a:endParaRPr lang="zh-CN" altLang="en-US"/>
          </a:p>
        </c:rich>
      </c:tx>
      <c:overlay val="0"/>
      <c:spPr>
        <a:noFill/>
        <a:ln>
          <a:noFill/>
        </a:ln>
        <a:effectLst/>
      </c:spPr>
      <c:txPr>
        <a:bodyPr/>
        <a:p>
          <a:pPr>
            <a:defRPr/>
          </a:pPr>
        </a:p>
      </c:txPr>
    </c:title>
    <c:autoTitleDeleted val="0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19"/>
        <c:overlap val="-27"/>
        <c:axId val="815722232"/>
        <c:axId val="691005880"/>
      </c:barChart>
      <c:catAx>
        <c:axId val="815722232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691005880"/>
        <c:crosses val="autoZero"/>
        <c:auto val="0"/>
        <c:lblAlgn val="ctr"/>
        <c:lblOffset/>
        <c:noMultiLvlLbl val="0"/>
      </c:catAx>
      <c:valAx>
        <c:axId val="691005880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15722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195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jpeg" /><Relationship Id="rId2" Type="http://schemas.openxmlformats.org/officeDocument/2006/relationships/image" Target="../media/image26.jpeg" /></Relationships>
</file>

<file path=ppt/diagrams/_rels/data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0.jpeg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/Relationships>
</file>

<file path=ppt/diagrams/_rels/drawing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5.jpeg" /><Relationship Id="rId2" Type="http://schemas.openxmlformats.org/officeDocument/2006/relationships/image" Target="../media/image26.jpeg" /></Relationships>
</file>

<file path=ppt/diagrams/_rels/drawing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0.jpeg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accent2_3">
  <dgm:title val=""/>
  <dgm:desc val=""/>
  <dgm:catLst>
    <dgm:cat type="accent2" pri="11300"/>
  </dgm:catLst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B088B1FC-AB65-4275-8961-4D145C36B50E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A92C25AB-5502-46E1-B880-57B7D3D35A8E}" type="parTrans" cxnId="{674A691F-3BA2-421A-8B17-7DF9034D8C3D}">
      <dgm:prSet/>
      <dgm:spPr/>
      <dgm:t>
        <a:bodyPr/>
        <a:lstStyle/>
        <a:p>
          <a:endParaRPr lang="zh-CN" altLang="en-US"/>
        </a:p>
      </dgm:t>
    </dgm:pt>
    <dgm:pt modelId="{A773128E-56C8-4F21-A303-CE77CD3411DA}">
      <dgm:prSet phldrT="[文本]"/>
      <dgm:spPr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/>
            <a:t>活动背景介绍</a:t>
          </a:r>
        </a:p>
      </dgm:t>
    </dgm:pt>
    <dgm:pt modelId="{3A2E75F6-0033-42CA-BE7C-5F15A1578DAE}" type="sibTrans" cxnId="{674A691F-3BA2-421A-8B17-7DF9034D8C3D}">
      <dgm:prSet/>
      <dgm:spPr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endParaRPr lang="zh-CN" altLang="en-US"/>
        </a:p>
      </dgm:t>
    </dgm:pt>
    <dgm:pt modelId="{4A1FCFFD-F1E8-4435-BB74-80AC4D842452}" type="parTrans" cxnId="{76E50FE0-BD15-4238-A88B-EAF7414776C9}">
      <dgm:prSet/>
      <dgm:spPr/>
      <dgm:t>
        <a:bodyPr/>
        <a:lstStyle/>
        <a:p>
          <a:endParaRPr lang="zh-CN" altLang="en-US"/>
        </a:p>
      </dgm:t>
    </dgm:pt>
    <dgm:pt modelId="{63AC53C3-8D1B-462C-A1D7-871A2813E056}">
      <dgm:prSet phldrT="[文本]"/>
      <dgm:spPr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/>
            <a:t>活动执行保障</a:t>
          </a:r>
        </a:p>
      </dgm:t>
    </dgm:pt>
    <dgm:pt modelId="{711D4311-AD83-4651-9214-6EDA51625854}" type="sibTrans" cxnId="{76E50FE0-BD15-4238-A88B-EAF7414776C9}">
      <dgm:prSet/>
      <dgm:spPr/>
      <dgm:t>
        <a:bodyPr/>
        <a:lstStyle/>
        <a:p>
          <a:endParaRPr lang="zh-CN" altLang="en-US"/>
        </a:p>
      </dgm:t>
    </dgm:pt>
    <dgm:pt modelId="{5B753C96-D2D6-4DB9-A9DC-60BCB32F3F8E}" type="parTrans" cxnId="{59A15CA6-E184-4975-B906-B27E95A29316}">
      <dgm:prSet/>
      <dgm:spPr/>
      <dgm:t>
        <a:bodyPr/>
        <a:lstStyle/>
        <a:p>
          <a:endParaRPr lang="zh-CN" altLang="en-US"/>
        </a:p>
      </dgm:t>
    </dgm:pt>
    <dgm:pt modelId="{4FA3E5C0-51C7-4FB5-A657-5A29721840B3}">
      <dgm:prSet phldrT="[文本]"/>
      <dgm:spPr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/>
            <a:t>活动财务预算</a:t>
          </a:r>
        </a:p>
      </dgm:t>
    </dgm:pt>
    <dgm:pt modelId="{DF882922-192C-4754-A174-491D4BE86385}" type="sibTrans" cxnId="{59A15CA6-E184-4975-B906-B27E95A29316}">
      <dgm:prSet/>
      <dgm:spPr/>
      <dgm:t>
        <a:bodyPr/>
        <a:lstStyle/>
        <a:p>
          <a:endParaRPr lang="zh-CN" altLang="en-US"/>
        </a:p>
      </dgm:t>
    </dgm:pt>
    <dgm:pt modelId="{E7A8155E-D4AB-4350-AFF2-635EAB0EA485}" type="parTrans" cxnId="{E4D7F2C0-DDB7-4E2D-8A5F-B2CC09532349}">
      <dgm:prSet/>
      <dgm:spPr/>
      <dgm:t>
        <a:bodyPr/>
        <a:lstStyle/>
        <a:p>
          <a:endParaRPr lang="zh-CN" altLang="en-US"/>
        </a:p>
      </dgm:t>
    </dgm:pt>
    <dgm:pt modelId="{71045831-56FA-4C61-AA2D-93A41F6EB4E0}">
      <dgm:prSet phldrT="[文本]"/>
      <dgm:spPr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/>
            <a:t>活动效果展望</a:t>
          </a:r>
        </a:p>
      </dgm:t>
    </dgm:pt>
    <dgm:pt modelId="{5A1FFA26-73E2-4FAE-9589-F6517331A890}" type="sibTrans" cxnId="{E4D7F2C0-DDB7-4E2D-8A5F-B2CC09532349}">
      <dgm:prSet/>
      <dgm:spPr/>
      <dgm:t>
        <a:bodyPr/>
        <a:lstStyle/>
        <a:p>
          <a:endParaRPr lang="zh-CN" altLang="en-US"/>
        </a:p>
      </dgm:t>
    </dgm:pt>
    <dgm:pt modelId="{5A58CA39-86A8-4787-B5AD-24572866FFA9}" type="pres">
      <dgm:prSet presAssocID="{B088B1FC-AB65-4275-8961-4D145C36B50E}" presName="Name0">
        <dgm:presLayoutVars>
          <dgm:chMax val="7"/>
          <dgm:chPref val="7"/>
          <dgm:dir/>
        </dgm:presLayoutVars>
      </dgm:prSet>
      <dgm:spPr/>
      <dgm:t>
        <a:bodyPr/>
        <a:lstStyle/>
        <a:p/>
      </dgm:t>
    </dgm:pt>
    <dgm:pt modelId="{1409EA02-A6B7-4E37-AEEA-33E516C30332}" type="pres">
      <dgm:prSet presAssocID="{B088B1FC-AB65-4275-8961-4D145C36B50E}" presName="Name1"/>
      <dgm:spPr/>
      <dgm:t>
        <a:bodyPr/>
        <a:lstStyle/>
        <a:p/>
      </dgm:t>
    </dgm:pt>
    <dgm:pt modelId="{89EDF14D-6129-4AEC-A012-C3E033712976}" type="pres">
      <dgm:prSet presAssocID="{B088B1FC-AB65-4275-8961-4D145C36B50E}" presName="cycle"/>
      <dgm:spPr/>
      <dgm:t>
        <a:bodyPr/>
        <a:lstStyle/>
        <a:p/>
      </dgm:t>
    </dgm:pt>
    <dgm:pt modelId="{6A1A0850-DF84-4483-9F13-20137E860789}" type="pres">
      <dgm:prSet presAssocID="{B088B1FC-AB65-4275-8961-4D145C36B50E}" presName="srcNode" presStyleLbl="node1" presStyleCnt="6"/>
      <dgm:spPr/>
      <dgm:t>
        <a:bodyPr/>
        <a:lstStyle/>
        <a:p/>
      </dgm:t>
    </dgm:pt>
    <dgm:pt modelId="{51E4E69D-5318-41B2-B0D6-12BE881BE9F4}" type="pres">
      <dgm:prSet presAssocID="{B088B1FC-AB65-4275-8961-4D145C36B50E}" presName="conn" presStyleLbl="parChTrans1D2" presStyleCnt="1" custLinFactNeighborX="-12025" custLinFactNeighborY="-3459"/>
      <dgm:spPr/>
      <dgm:t>
        <a:bodyPr/>
        <a:lstStyle/>
        <a:p/>
      </dgm:t>
    </dgm:pt>
    <dgm:pt modelId="{9F541E7E-5832-45B1-97C6-D160F37E45BC}" type="pres">
      <dgm:prSet presAssocID="{B088B1FC-AB65-4275-8961-4D145C36B50E}" presName="extraNode" presStyleLbl="node1" presStyleIdx="1" presStyleCnt="6"/>
      <dgm:spPr/>
      <dgm:t>
        <a:bodyPr/>
        <a:lstStyle/>
        <a:p/>
      </dgm:t>
    </dgm:pt>
    <dgm:pt modelId="{C895EFA3-88E4-495B-A5F3-0F8094783745}" type="pres">
      <dgm:prSet presAssocID="{B088B1FC-AB65-4275-8961-4D145C36B50E}" presName="dstNode" presStyleLbl="node1" presStyleIdx="1" presStyleCnt="6"/>
      <dgm:spPr/>
      <dgm:t>
        <a:bodyPr/>
        <a:lstStyle/>
        <a:p/>
      </dgm:t>
    </dgm:pt>
    <dgm:pt modelId="{F5D27C4F-B024-42FF-9D00-B939ABD0DA47}" type="pres">
      <dgm:prSet presAssocID="{A773128E-56C8-4F21-A303-CE77CD3411DA}" presName="text_1" presStyleLbl="node1" presStyleIdx="2" presStyleCnt="6">
        <dgm:presLayoutVars>
          <dgm:bulletEnabled val="1"/>
        </dgm:presLayoutVars>
      </dgm:prSet>
      <dgm:spPr/>
      <dgm:t>
        <a:bodyPr/>
        <a:lstStyle/>
        <a:p/>
      </dgm:t>
    </dgm:pt>
    <dgm:pt modelId="{4EA21BC2-AF7B-4D10-81DB-DF20BA947240}" type="pres">
      <dgm:prSet presAssocID="{A773128E-56C8-4F21-A303-CE77CD3411DA}" presName="accent_1"/>
      <dgm:spPr/>
      <dgm:t>
        <a:bodyPr/>
        <a:lstStyle/>
        <a:p/>
      </dgm:t>
    </dgm:pt>
    <dgm:pt modelId="{09770CD9-2FEB-427E-95A8-DE5DA921ABAA}" type="pres">
      <dgm:prSet presAssocID="{A773128E-56C8-4F21-A303-CE77CD3411DA}" presName="accentRepeatNode" presStyleLbl="solidFgAcc1" presStyleCnt="4"/>
      <dgm:spPr>
        <a:solidFill>
          <a:srgbClr val="C0504D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/>
      </dgm:t>
    </dgm:pt>
    <dgm:pt modelId="{6FC9B27A-FC0B-4919-8D24-6B8B9C1A74D0}" type="pres">
      <dgm:prSet presAssocID="{63AC53C3-8D1B-462C-A1D7-871A2813E056}" presName="text_2" presStyleLbl="node1" presStyleIdx="3" presStyleCnt="6">
        <dgm:presLayoutVars>
          <dgm:bulletEnabled val="1"/>
        </dgm:presLayoutVars>
      </dgm:prSet>
      <dgm:spPr/>
      <dgm:t>
        <a:bodyPr/>
        <a:lstStyle/>
        <a:p/>
      </dgm:t>
    </dgm:pt>
    <dgm:pt modelId="{FA56760F-729F-44DC-9EE5-46CCD9AE6828}" type="pres">
      <dgm:prSet presAssocID="{63AC53C3-8D1B-462C-A1D7-871A2813E056}" presName="accent_2"/>
      <dgm:spPr/>
      <dgm:t>
        <a:bodyPr/>
        <a:lstStyle/>
        <a:p/>
      </dgm:t>
    </dgm:pt>
    <dgm:pt modelId="{F5B0A5AD-A2A3-49B9-B083-5B39602DF897}" type="pres">
      <dgm:prSet presAssocID="{63AC53C3-8D1B-462C-A1D7-871A2813E056}" presName="accentRepeatNode" presStyleLbl="solidFgAcc1" presStyleIdx="1" presStyleCnt="4"/>
      <dgm:spPr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B41F25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/>
      </dgm:t>
    </dgm:pt>
    <dgm:pt modelId="{73569F20-C2BD-4625-B814-F046323979DB}" type="pres">
      <dgm:prSet presAssocID="{4FA3E5C0-51C7-4FB5-A657-5A29721840B3}" presName="text_3" presStyleLbl="node1" presStyleIdx="4" presStyleCnt="6">
        <dgm:presLayoutVars>
          <dgm:bulletEnabled val="1"/>
        </dgm:presLayoutVars>
      </dgm:prSet>
      <dgm:spPr/>
      <dgm:t>
        <a:bodyPr/>
        <a:lstStyle/>
        <a:p/>
      </dgm:t>
    </dgm:pt>
    <dgm:pt modelId="{4E289ADF-D3CE-4440-B5BC-82DDD0A649D0}" type="pres">
      <dgm:prSet presAssocID="{4FA3E5C0-51C7-4FB5-A657-5A29721840B3}" presName="accent_3"/>
      <dgm:spPr/>
      <dgm:t>
        <a:bodyPr/>
        <a:lstStyle/>
        <a:p/>
      </dgm:t>
    </dgm:pt>
    <dgm:pt modelId="{4CB36FDB-8BB0-435A-B9E0-258D039A3379}" type="pres">
      <dgm:prSet presAssocID="{4FA3E5C0-51C7-4FB5-A657-5A29721840B3}" presName="accentRepeatNode" presStyleLbl="solidFgAcc1" presStyleIdx="2" presStyleCnt="4"/>
      <dgm:spPr>
        <a:solidFill>
          <a:srgbClr val="C0504D"/>
        </a:soli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/>
      </dgm:t>
    </dgm:pt>
    <dgm:pt modelId="{43AF3CA2-B383-418F-BEEA-1E18BB94375E}" type="pres">
      <dgm:prSet presAssocID="{71045831-56FA-4C61-AA2D-93A41F6EB4E0}" presName="text_4" presStyleLbl="node1" presStyleIdx="5" presStyleCnt="6">
        <dgm:presLayoutVars>
          <dgm:bulletEnabled val="1"/>
        </dgm:presLayoutVars>
      </dgm:prSet>
      <dgm:spPr/>
      <dgm:t>
        <a:bodyPr/>
        <a:lstStyle/>
        <a:p/>
      </dgm:t>
    </dgm:pt>
    <dgm:pt modelId="{F4DF2056-91FA-490B-B682-72DF93326CDF}" type="pres">
      <dgm:prSet presAssocID="{71045831-56FA-4C61-AA2D-93A41F6EB4E0}" presName="accent_4"/>
      <dgm:spPr/>
      <dgm:t>
        <a:bodyPr/>
        <a:lstStyle/>
        <a:p/>
      </dgm:t>
    </dgm:pt>
    <dgm:pt modelId="{4E6BB68A-2900-4D96-A057-DB9101C238DA}" type="pres">
      <dgm:prSet presAssocID="{71045831-56FA-4C61-AA2D-93A41F6EB4E0}" presName="accentRepeatNode" presStyleLbl="solidFgAcc1" presStyleIdx="3" presStyleCnt="4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/>
      </dgm:t>
    </dgm:pt>
  </dgm:ptLst>
  <dgm:cxnLst>
    <dgm:cxn modelId="{674A691F-3BA2-421A-8B17-7DF9034D8C3D}" srcId="{B088B1FC-AB65-4275-8961-4D145C36B50E}" destId="{A773128E-56C8-4F21-A303-CE77CD3411DA}" srcOrd="0" destOrd="0" parTransId="{A92C25AB-5502-46E1-B880-57B7D3D35A8E}" sibTransId="{3A2E75F6-0033-42CA-BE7C-5F15A1578DAE}"/>
    <dgm:cxn modelId="{76E50FE0-BD15-4238-A88B-EAF7414776C9}" srcId="{B088B1FC-AB65-4275-8961-4D145C36B50E}" destId="{63AC53C3-8D1B-462C-A1D7-871A2813E056}" srcOrd="1" destOrd="0" parTransId="{4A1FCFFD-F1E8-4435-BB74-80AC4D842452}" sibTransId="{711D4311-AD83-4651-9214-6EDA51625854}"/>
    <dgm:cxn modelId="{59A15CA6-E184-4975-B906-B27E95A29316}" srcId="{B088B1FC-AB65-4275-8961-4D145C36B50E}" destId="{4FA3E5C0-51C7-4FB5-A657-5A29721840B3}" srcOrd="2" destOrd="0" parTransId="{5B753C96-D2D6-4DB9-A9DC-60BCB32F3F8E}" sibTransId="{DF882922-192C-4754-A174-491D4BE86385}"/>
    <dgm:cxn modelId="{E4D7F2C0-DDB7-4E2D-8A5F-B2CC09532349}" srcId="{B088B1FC-AB65-4275-8961-4D145C36B50E}" destId="{71045831-56FA-4C61-AA2D-93A41F6EB4E0}" srcOrd="3" destOrd="0" parTransId="{E7A8155E-D4AB-4350-AFF2-635EAB0EA485}" sibTransId="{5A1FFA26-73E2-4FAE-9589-F6517331A890}"/>
    <dgm:cxn modelId="{EB3B5C1D-7363-4C38-9E27-9E98994EA170}" type="presOf" srcId="{B088B1FC-AB65-4275-8961-4D145C36B50E}" destId="{5A58CA39-86A8-4787-B5AD-24572866FFA9}" srcOrd="0" destOrd="0" presId="urn:microsoft.com/office/officeart/2008/layout/VerticalCurvedList"/>
    <dgm:cxn modelId="{DED786F1-BB03-4CAE-A3FC-4A8765139426}" type="presParOf" srcId="{5A58CA39-86A8-4787-B5AD-24572866FFA9}" destId="{1409EA02-A6B7-4E37-AEEA-33E516C30332}" srcOrd="0" destOrd="0" presId="urn:microsoft.com/office/officeart/2008/layout/VerticalCurvedList"/>
    <dgm:cxn modelId="{BDA789D2-5AD8-44F6-802E-FBAD6736C8D1}" type="presParOf" srcId="{1409EA02-A6B7-4E37-AEEA-33E516C30332}" destId="{89EDF14D-6129-4AEC-A012-C3E033712976}" srcOrd="0" destOrd="0" presId="urn:microsoft.com/office/officeart/2008/layout/VerticalCurvedList"/>
    <dgm:cxn modelId="{B5347095-64A8-499A-AA99-585F40EF6F0F}" type="presParOf" srcId="{89EDF14D-6129-4AEC-A012-C3E033712976}" destId="{6A1A0850-DF84-4483-9F13-20137E860789}" srcOrd="0" destOrd="0" presId="urn:microsoft.com/office/officeart/2008/layout/VerticalCurvedList"/>
    <dgm:cxn modelId="{2795B97B-C840-495A-92AF-1E76ECE82E0D}" type="presParOf" srcId="{89EDF14D-6129-4AEC-A012-C3E033712976}" destId="{51E4E69D-5318-41B2-B0D6-12BE881BE9F4}" srcOrd="1" destOrd="0" presId="urn:microsoft.com/office/officeart/2008/layout/VerticalCurvedList"/>
    <dgm:cxn modelId="{DDD2A7BA-C290-415A-B177-801391371C0C}" type="presOf" srcId="{3A2E75F6-0033-42CA-BE7C-5F15A1578DAE}" destId="{51E4E69D-5318-41B2-B0D6-12BE881BE9F4}" srcOrd="0" destOrd="0" presId="urn:microsoft.com/office/officeart/2008/layout/VerticalCurvedList"/>
    <dgm:cxn modelId="{4B32D034-67ED-4B10-9C1B-17A5899AC3D7}" type="presParOf" srcId="{89EDF14D-6129-4AEC-A012-C3E033712976}" destId="{9F541E7E-5832-45B1-97C6-D160F37E45BC}" srcOrd="2" destOrd="0" presId="urn:microsoft.com/office/officeart/2008/layout/VerticalCurvedList"/>
    <dgm:cxn modelId="{ED4FFDAB-B45F-470A-B209-BB21AD216892}" type="presParOf" srcId="{89EDF14D-6129-4AEC-A012-C3E033712976}" destId="{C895EFA3-88E4-495B-A5F3-0F8094783745}" srcOrd="3" destOrd="0" presId="urn:microsoft.com/office/officeart/2008/layout/VerticalCurvedList"/>
    <dgm:cxn modelId="{A507A713-1757-44FD-AB60-D23C0229360E}" type="presParOf" srcId="{1409EA02-A6B7-4E37-AEEA-33E516C30332}" destId="{F5D27C4F-B024-42FF-9D00-B939ABD0DA47}" srcOrd="1" destOrd="0" presId="urn:microsoft.com/office/officeart/2008/layout/VerticalCurvedList"/>
    <dgm:cxn modelId="{1AC67783-A622-4F98-8E93-94CE71B72691}" type="presOf" srcId="{A773128E-56C8-4F21-A303-CE77CD3411DA}" destId="{F5D27C4F-B024-42FF-9D00-B939ABD0DA47}" srcOrd="0" destOrd="0" presId="urn:microsoft.com/office/officeart/2008/layout/VerticalCurvedList"/>
    <dgm:cxn modelId="{EB1504F6-E9B8-43E2-9311-AEC279307535}" type="presParOf" srcId="{1409EA02-A6B7-4E37-AEEA-33E516C30332}" destId="{4EA21BC2-AF7B-4D10-81DB-DF20BA947240}" srcOrd="2" destOrd="0" presId="urn:microsoft.com/office/officeart/2008/layout/VerticalCurvedList"/>
    <dgm:cxn modelId="{13D1AC98-C2A9-4029-991F-2E7E92412028}" type="presParOf" srcId="{4EA21BC2-AF7B-4D10-81DB-DF20BA947240}" destId="{09770CD9-2FEB-427E-95A8-DE5DA921ABAA}" srcOrd="0" destOrd="0" presId="urn:microsoft.com/office/officeart/2008/layout/VerticalCurvedList"/>
    <dgm:cxn modelId="{3EB46327-90AD-4B86-9EAA-0D961EA86A10}" type="presParOf" srcId="{1409EA02-A6B7-4E37-AEEA-33E516C30332}" destId="{6FC9B27A-FC0B-4919-8D24-6B8B9C1A74D0}" srcOrd="3" destOrd="0" presId="urn:microsoft.com/office/officeart/2008/layout/VerticalCurvedList"/>
    <dgm:cxn modelId="{D5D9B968-2F7F-4616-A815-F0EE74E0DA33}" type="presOf" srcId="{63AC53C3-8D1B-462C-A1D7-871A2813E056}" destId="{6FC9B27A-FC0B-4919-8D24-6B8B9C1A74D0}" srcOrd="0" destOrd="0" presId="urn:microsoft.com/office/officeart/2008/layout/VerticalCurvedList"/>
    <dgm:cxn modelId="{21D9930D-B52F-4238-8F2A-8F923D1B0FF8}" type="presParOf" srcId="{1409EA02-A6B7-4E37-AEEA-33E516C30332}" destId="{FA56760F-729F-44DC-9EE5-46CCD9AE6828}" srcOrd="4" destOrd="0" presId="urn:microsoft.com/office/officeart/2008/layout/VerticalCurvedList"/>
    <dgm:cxn modelId="{5FB44799-4466-4C0B-93DA-E63A17D7A45F}" type="presParOf" srcId="{FA56760F-729F-44DC-9EE5-46CCD9AE6828}" destId="{F5B0A5AD-A2A3-49B9-B083-5B39602DF897}" srcOrd="0" destOrd="0" presId="urn:microsoft.com/office/officeart/2008/layout/VerticalCurvedList"/>
    <dgm:cxn modelId="{8F924CEF-8B5B-44EC-A773-89D07D148E84}" type="presParOf" srcId="{1409EA02-A6B7-4E37-AEEA-33E516C30332}" destId="{73569F20-C2BD-4625-B814-F046323979DB}" srcOrd="5" destOrd="0" presId="urn:microsoft.com/office/officeart/2008/layout/VerticalCurvedList"/>
    <dgm:cxn modelId="{A2B8D12F-59A0-4026-B79A-12A6700B32C5}" type="presOf" srcId="{4FA3E5C0-51C7-4FB5-A657-5A29721840B3}" destId="{73569F20-C2BD-4625-B814-F046323979DB}" srcOrd="0" destOrd="0" presId="urn:microsoft.com/office/officeart/2008/layout/VerticalCurvedList"/>
    <dgm:cxn modelId="{43A656FC-1BFB-41F8-BED1-D29B0377432A}" type="presParOf" srcId="{1409EA02-A6B7-4E37-AEEA-33E516C30332}" destId="{4E289ADF-D3CE-4440-B5BC-82DDD0A649D0}" srcOrd="6" destOrd="0" presId="urn:microsoft.com/office/officeart/2008/layout/VerticalCurvedList"/>
    <dgm:cxn modelId="{169FC78D-50E8-408D-8068-65F3B68F3B0B}" type="presParOf" srcId="{4E289ADF-D3CE-4440-B5BC-82DDD0A649D0}" destId="{4CB36FDB-8BB0-435A-B9E0-258D039A3379}" srcOrd="0" destOrd="0" presId="urn:microsoft.com/office/officeart/2008/layout/VerticalCurvedList"/>
    <dgm:cxn modelId="{E671CF50-EA73-4387-8C71-D6439FB5BEC0}" type="presParOf" srcId="{1409EA02-A6B7-4E37-AEEA-33E516C30332}" destId="{43AF3CA2-B383-418F-BEEA-1E18BB94375E}" srcOrd="7" destOrd="0" presId="urn:microsoft.com/office/officeart/2008/layout/VerticalCurvedList"/>
    <dgm:cxn modelId="{20B90EFF-45E1-40A0-9F4A-242B9A7CFAC0}" type="presOf" srcId="{71045831-56FA-4C61-AA2D-93A41F6EB4E0}" destId="{43AF3CA2-B383-418F-BEEA-1E18BB94375E}" srcOrd="0" destOrd="0" presId="urn:microsoft.com/office/officeart/2008/layout/VerticalCurvedList"/>
    <dgm:cxn modelId="{81C2DAC3-3D13-4238-BEE7-874A89855013}" type="presParOf" srcId="{1409EA02-A6B7-4E37-AEEA-33E516C30332}" destId="{F4DF2056-91FA-490B-B682-72DF93326CDF}" srcOrd="8" destOrd="0" presId="urn:microsoft.com/office/officeart/2008/layout/VerticalCurvedList"/>
    <dgm:cxn modelId="{E7506317-A272-4D85-9C07-6D4A366010D7}" type="presParOf" srcId="{F4DF2056-91FA-490B-B682-72DF93326CDF}" destId="{4E6BB68A-2900-4D96-A057-DB9101C238D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0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6032CF9B-EEE6-49C6-A394-1A60F41680C8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1E92F0-7408-4909-90D8-459770D01BBD}" type="parTrans" cxnId="{5102B1C0-C14F-4335-A436-C72330B8E31F}">
      <dgm:prSet/>
      <dgm:spPr/>
      <dgm:t>
        <a:bodyPr/>
        <a:lstStyle/>
        <a:p>
          <a:endParaRPr lang="zh-CN" altLang="en-US"/>
        </a:p>
      </dgm:t>
    </dgm:pt>
    <dgm:pt modelId="{DECC20F8-129E-4792-AE99-505F10132B4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预算</a:t>
          </a:r>
        </a:p>
      </dgm:t>
    </dgm:pt>
    <dgm:pt modelId="{9E028C74-2018-490C-991C-40C15D83FFDE}" type="parTrans" cxnId="{E6ADD8C8-C32A-431F-B57C-6B577BE50C76}">
      <dgm:prSet/>
      <dgm:spPr/>
      <dgm:t>
        <a:bodyPr/>
        <a:lstStyle/>
        <a:p>
          <a:endParaRPr lang="zh-CN" altLang="en-US"/>
        </a:p>
      </dgm:t>
    </dgm:pt>
    <dgm:pt modelId="{BBEFB6EB-B315-4CF3-B8E6-340FA356C6A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方法一</a:t>
          </a:r>
        </a:p>
      </dgm:t>
    </dgm:pt>
    <dgm:pt modelId="{DCC040C2-29BE-4745-B01C-9B40964AEEDF}" type="sibTrans" cxnId="{E6ADD8C8-C32A-431F-B57C-6B577BE50C76}">
      <dgm:prSet/>
      <dgm:spPr/>
      <dgm:t>
        <a:bodyPr/>
        <a:lstStyle/>
        <a:p>
          <a:endParaRPr lang="zh-CN" altLang="en-US"/>
        </a:p>
      </dgm:t>
    </dgm:pt>
    <dgm:pt modelId="{1D7AB07C-EFD0-479C-B019-41645697CEA7}" type="parTrans" cxnId="{2EB030A9-115D-4E6F-9922-948F5D315434}">
      <dgm:prSet/>
      <dgm:spPr/>
      <dgm:t>
        <a:bodyPr/>
        <a:lstStyle/>
        <a:p>
          <a:endParaRPr lang="zh-CN" altLang="en-US"/>
        </a:p>
      </dgm:t>
    </dgm:pt>
    <dgm:pt modelId="{4EE62B1B-FF35-4496-AE12-D2052BCCD9F5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方法二</a:t>
          </a:r>
        </a:p>
      </dgm:t>
    </dgm:pt>
    <dgm:pt modelId="{EBCCD7D7-78D3-4D7E-AA03-65599918B5BD}" type="sibTrans" cxnId="{2EB030A9-115D-4E6F-9922-948F5D315434}">
      <dgm:prSet/>
      <dgm:spPr/>
      <dgm:t>
        <a:bodyPr/>
        <a:lstStyle/>
        <a:p>
          <a:endParaRPr lang="zh-CN" altLang="en-US"/>
        </a:p>
      </dgm:t>
    </dgm:pt>
    <dgm:pt modelId="{08307B8D-7241-4AC0-B58D-2819873FC196}" type="sibTrans" cxnId="{5102B1C0-C14F-4335-A436-C72330B8E31F}">
      <dgm:prSet/>
      <dgm:spPr/>
      <dgm:t>
        <a:bodyPr/>
        <a:lstStyle/>
        <a:p>
          <a:endParaRPr lang="zh-CN" altLang="en-US"/>
        </a:p>
      </dgm:t>
    </dgm:pt>
    <dgm:pt modelId="{D668C727-177C-4A39-8128-4F7F646269AF}" type="parTrans" cxnId="{2C8C029D-395C-4C9D-A21D-F6E3CCE66B7C}">
      <dgm:prSet/>
      <dgm:spPr/>
      <dgm:t>
        <a:bodyPr/>
        <a:lstStyle/>
        <a:p>
          <a:endParaRPr lang="zh-CN" altLang="en-US"/>
        </a:p>
      </dgm:t>
    </dgm:pt>
    <dgm:pt modelId="{94259A47-114E-487B-87A9-DD31F5ED5F7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预算</a:t>
          </a:r>
        </a:p>
      </dgm:t>
    </dgm:pt>
    <dgm:pt modelId="{6015BE8F-1A4E-498D-AD2D-40BDFD3EAFC4}" type="parTrans" cxnId="{47A823A9-A8C3-44DE-A4D9-EE81D10EDB5E}">
      <dgm:prSet/>
      <dgm:spPr/>
      <dgm:t>
        <a:bodyPr/>
        <a:lstStyle/>
        <a:p>
          <a:endParaRPr lang="zh-CN" altLang="en-US"/>
        </a:p>
      </dgm:t>
    </dgm:pt>
    <dgm:pt modelId="{AD6331E5-8736-4DCF-85C8-835F91FDBC6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方法一</a:t>
          </a:r>
        </a:p>
      </dgm:t>
    </dgm:pt>
    <dgm:pt modelId="{82715AD6-4C27-4401-8C6B-670357DA03C0}" type="sibTrans" cxnId="{47A823A9-A8C3-44DE-A4D9-EE81D10EDB5E}">
      <dgm:prSet/>
      <dgm:spPr/>
      <dgm:t>
        <a:bodyPr/>
        <a:lstStyle/>
        <a:p>
          <a:endParaRPr lang="zh-CN" altLang="en-US"/>
        </a:p>
      </dgm:t>
    </dgm:pt>
    <dgm:pt modelId="{67C39CE3-EE27-495C-9F56-2404069682C9}" type="parTrans" cxnId="{6D3025FF-1433-4EE0-A9D0-C9BFFB6F74FF}">
      <dgm:prSet/>
      <dgm:spPr/>
      <dgm:t>
        <a:bodyPr/>
        <a:lstStyle/>
        <a:p>
          <a:endParaRPr lang="zh-CN" altLang="en-US"/>
        </a:p>
      </dgm:t>
    </dgm:pt>
    <dgm:pt modelId="{9C91531C-AD4F-4F59-940F-54C7C8B1FD8B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方法二</a:t>
          </a:r>
        </a:p>
      </dgm:t>
    </dgm:pt>
    <dgm:pt modelId="{5DBD65A7-7380-48AF-83E5-FA3FB223D0DA}" type="sibTrans" cxnId="{6D3025FF-1433-4EE0-A9D0-C9BFFB6F74FF}">
      <dgm:prSet/>
      <dgm:spPr/>
      <dgm:t>
        <a:bodyPr/>
        <a:lstStyle/>
        <a:p>
          <a:endParaRPr lang="zh-CN" altLang="en-US"/>
        </a:p>
      </dgm:t>
    </dgm:pt>
    <dgm:pt modelId="{889D1FCB-8B5C-4CE1-AFFD-2DF7732772D2}" type="sibTrans" cxnId="{2C8C029D-395C-4C9D-A21D-F6E3CCE66B7C}">
      <dgm:prSet/>
      <dgm:spPr/>
      <dgm:t>
        <a:bodyPr/>
        <a:lstStyle/>
        <a:p>
          <a:endParaRPr lang="zh-CN" altLang="en-US"/>
        </a:p>
      </dgm:t>
    </dgm:pt>
    <dgm:pt modelId="{54CB5E79-CFA4-4E68-99C8-F31639F5D163}" type="parTrans" cxnId="{32C2A21E-D7CF-47F1-A965-FE819D9969A6}">
      <dgm:prSet/>
      <dgm:spPr/>
      <dgm:t>
        <a:bodyPr/>
        <a:lstStyle/>
        <a:p>
          <a:endParaRPr lang="zh-CN" altLang="en-US"/>
        </a:p>
      </dgm:t>
    </dgm:pt>
    <dgm:pt modelId="{352B7933-1A19-4292-A543-B8EAB3BF02CD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预算</a:t>
          </a:r>
        </a:p>
      </dgm:t>
    </dgm:pt>
    <dgm:pt modelId="{457A0DD3-B4D1-4951-99CA-79F30C1B1C6A}" type="parTrans" cxnId="{4419C792-E05B-4895-9312-EA0E52354D07}">
      <dgm:prSet/>
      <dgm:spPr/>
      <dgm:t>
        <a:bodyPr/>
        <a:lstStyle/>
        <a:p>
          <a:endParaRPr lang="zh-CN" altLang="en-US"/>
        </a:p>
      </dgm:t>
    </dgm:pt>
    <dgm:pt modelId="{CD5E1063-F29E-47E8-B77B-7F741CC6C32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方法一</a:t>
          </a:r>
        </a:p>
      </dgm:t>
    </dgm:pt>
    <dgm:pt modelId="{07BE98F7-A98B-461B-B225-2AEDFB1E311F}" type="sibTrans" cxnId="{4419C792-E05B-4895-9312-EA0E52354D07}">
      <dgm:prSet/>
      <dgm:spPr/>
      <dgm:t>
        <a:bodyPr/>
        <a:lstStyle/>
        <a:p>
          <a:endParaRPr lang="zh-CN" altLang="en-US"/>
        </a:p>
      </dgm:t>
    </dgm:pt>
    <dgm:pt modelId="{52147DB4-B9D7-4690-993B-86299B526A78}" type="parTrans" cxnId="{9F85F5C1-705E-458A-B706-AE0A838D52F8}">
      <dgm:prSet/>
      <dgm:spPr/>
      <dgm:t>
        <a:bodyPr/>
        <a:lstStyle/>
        <a:p>
          <a:endParaRPr lang="zh-CN" altLang="en-US"/>
        </a:p>
      </dgm:t>
    </dgm:pt>
    <dgm:pt modelId="{DE6C882A-2D1B-4EDE-BFBC-FA46E316118C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方法二</a:t>
          </a:r>
        </a:p>
      </dgm:t>
    </dgm:pt>
    <dgm:pt modelId="{0FC03181-4383-4F7B-A606-6511C49E8CB1}" type="sibTrans" cxnId="{9F85F5C1-705E-458A-B706-AE0A838D52F8}">
      <dgm:prSet/>
      <dgm:spPr/>
      <dgm:t>
        <a:bodyPr/>
        <a:lstStyle/>
        <a:p>
          <a:endParaRPr lang="zh-CN" altLang="en-US"/>
        </a:p>
      </dgm:t>
    </dgm:pt>
    <dgm:pt modelId="{D53B5058-E624-4D33-B851-E19468C0E8D4}" type="sibTrans" cxnId="{32C2A21E-D7CF-47F1-A965-FE819D9969A6}">
      <dgm:prSet/>
      <dgm:spPr/>
      <dgm:t>
        <a:bodyPr/>
        <a:lstStyle/>
        <a:p>
          <a:endParaRPr lang="zh-CN" altLang="en-US"/>
        </a:p>
      </dgm:t>
    </dgm:pt>
    <dgm:pt modelId="{AA34DE33-A06B-48E8-BF70-FEC66E26789E}" type="pres">
      <dgm:prSet presAssocID="{6032CF9B-EEE6-49C6-A394-1A60F41680C8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92B35C2E-6F31-46F6-B206-658557431359}" type="pres">
      <dgm:prSet presAssocID="{DECC20F8-129E-4792-AE99-505F10132B44}" presName="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90C7BA2D-8766-4BEF-8B14-6C8840563D4E}" type="pres">
      <dgm:prSet presAssocID="{08307B8D-7241-4AC0-B58D-2819873FC196}" presName="sibTrans"/>
      <dgm:spPr/>
      <dgm:t>
        <a:bodyPr/>
        <a:lstStyle/>
        <a:p/>
      </dgm:t>
    </dgm:pt>
    <dgm:pt modelId="{21A36F17-F5A7-4098-B505-6D8649D1ED64}" type="pres">
      <dgm:prSet presAssocID="{94259A47-114E-487B-87A9-DD31F5ED5F7F}" presName="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4C7AFC34-41E5-4D4B-827C-25919E410AEB}" type="pres">
      <dgm:prSet presAssocID="{889D1FCB-8B5C-4CE1-AFFD-2DF7732772D2}" presName="sibTrans"/>
      <dgm:spPr/>
      <dgm:t>
        <a:bodyPr/>
        <a:lstStyle/>
        <a:p/>
      </dgm:t>
    </dgm:pt>
    <dgm:pt modelId="{247FCA64-05A5-4B08-A558-BEA697C05433}" type="pres">
      <dgm:prSet presAssocID="{352B7933-1A19-4292-A543-B8EAB3BF02CD}" presName="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5102B1C0-C14F-4335-A436-C72330B8E31F}" srcId="{6032CF9B-EEE6-49C6-A394-1A60F41680C8}" destId="{DECC20F8-129E-4792-AE99-505F10132B44}" srcOrd="0" destOrd="0" parTransId="{BD1E92F0-7408-4909-90D8-459770D01BBD}" sibTransId="{08307B8D-7241-4AC0-B58D-2819873FC196}"/>
    <dgm:cxn modelId="{E6ADD8C8-C32A-431F-B57C-6B577BE50C76}" srcId="{DECC20F8-129E-4792-AE99-505F10132B44}" destId="{BBEFB6EB-B315-4CF3-B8E6-340FA356C6A2}" srcOrd="0" destOrd="0" parTransId="{9E028C74-2018-490C-991C-40C15D83FFDE}" sibTransId="{DCC040C2-29BE-4745-B01C-9B40964AEEDF}"/>
    <dgm:cxn modelId="{2EB030A9-115D-4E6F-9922-948F5D315434}" srcId="{DECC20F8-129E-4792-AE99-505F10132B44}" destId="{4EE62B1B-FF35-4496-AE12-D2052BCCD9F5}" srcOrd="1" destOrd="0" parTransId="{1D7AB07C-EFD0-479C-B019-41645697CEA7}" sibTransId="{EBCCD7D7-78D3-4D7E-AA03-65599918B5BD}"/>
    <dgm:cxn modelId="{2C8C029D-395C-4C9D-A21D-F6E3CCE66B7C}" srcId="{6032CF9B-EEE6-49C6-A394-1A60F41680C8}" destId="{94259A47-114E-487B-87A9-DD31F5ED5F7F}" srcOrd="1" destOrd="0" parTransId="{D668C727-177C-4A39-8128-4F7F646269AF}" sibTransId="{889D1FCB-8B5C-4CE1-AFFD-2DF7732772D2}"/>
    <dgm:cxn modelId="{47A823A9-A8C3-44DE-A4D9-EE81D10EDB5E}" srcId="{94259A47-114E-487B-87A9-DD31F5ED5F7F}" destId="{AD6331E5-8736-4DCF-85C8-835F91FDBC64}" srcOrd="0" destOrd="0" parTransId="{6015BE8F-1A4E-498D-AD2D-40BDFD3EAFC4}" sibTransId="{82715AD6-4C27-4401-8C6B-670357DA03C0}"/>
    <dgm:cxn modelId="{6D3025FF-1433-4EE0-A9D0-C9BFFB6F74FF}" srcId="{94259A47-114E-487B-87A9-DD31F5ED5F7F}" destId="{9C91531C-AD4F-4F59-940F-54C7C8B1FD8B}" srcOrd="1" destOrd="0" parTransId="{67C39CE3-EE27-495C-9F56-2404069682C9}" sibTransId="{5DBD65A7-7380-48AF-83E5-FA3FB223D0DA}"/>
    <dgm:cxn modelId="{32C2A21E-D7CF-47F1-A965-FE819D9969A6}" srcId="{6032CF9B-EEE6-49C6-A394-1A60F41680C8}" destId="{352B7933-1A19-4292-A543-B8EAB3BF02CD}" srcOrd="2" destOrd="0" parTransId="{54CB5E79-CFA4-4E68-99C8-F31639F5D163}" sibTransId="{D53B5058-E624-4D33-B851-E19468C0E8D4}"/>
    <dgm:cxn modelId="{4419C792-E05B-4895-9312-EA0E52354D07}" srcId="{352B7933-1A19-4292-A543-B8EAB3BF02CD}" destId="{CD5E1063-F29E-47E8-B77B-7F741CC6C328}" srcOrd="0" destOrd="0" parTransId="{457A0DD3-B4D1-4951-99CA-79F30C1B1C6A}" sibTransId="{07BE98F7-A98B-461B-B225-2AEDFB1E311F}"/>
    <dgm:cxn modelId="{9F85F5C1-705E-458A-B706-AE0A838D52F8}" srcId="{352B7933-1A19-4292-A543-B8EAB3BF02CD}" destId="{DE6C882A-2D1B-4EDE-BFBC-FA46E316118C}" srcOrd="1" destOrd="0" parTransId="{52147DB4-B9D7-4690-993B-86299B526A78}" sibTransId="{0FC03181-4383-4F7B-A606-6511C49E8CB1}"/>
    <dgm:cxn modelId="{8925D4C1-0849-469E-95CA-851D30605526}" type="presOf" srcId="{6032CF9B-EEE6-49C6-A394-1A60F41680C8}" destId="{AA34DE33-A06B-48E8-BF70-FEC66E26789E}" srcOrd="0" destOrd="0" presId="urn:microsoft.com/office/officeart/2005/8/layout/hList6"/>
    <dgm:cxn modelId="{DA77F37E-BB8C-4F86-A8F8-33C7DEBB3ADC}" type="presParOf" srcId="{AA34DE33-A06B-48E8-BF70-FEC66E26789E}" destId="{92B35C2E-6F31-46F6-B206-658557431359}" srcOrd="0" destOrd="0" presId="urn:microsoft.com/office/officeart/2005/8/layout/hList6"/>
    <dgm:cxn modelId="{7A908ECE-BC43-40B8-B120-51669AC01F76}" type="presOf" srcId="{DECC20F8-129E-4792-AE99-505F10132B44}" destId="{92B35C2E-6F31-46F6-B206-658557431359}" srcOrd="0" destOrd="0" presId="urn:microsoft.com/office/officeart/2005/8/layout/hList6"/>
    <dgm:cxn modelId="{91933C92-C69B-43FC-A1E4-6BD59117DC30}" type="presOf" srcId="{BBEFB6EB-B315-4CF3-B8E6-340FA356C6A2}" destId="{92B35C2E-6F31-46F6-B206-658557431359}" srcOrd="0" destOrd="1" presId="urn:microsoft.com/office/officeart/2005/8/layout/hList6"/>
    <dgm:cxn modelId="{3B09F019-6230-4934-9987-32B66118F64A}" type="presOf" srcId="{4EE62B1B-FF35-4496-AE12-D2052BCCD9F5}" destId="{92B35C2E-6F31-46F6-B206-658557431359}" srcOrd="0" destOrd="2" presId="urn:microsoft.com/office/officeart/2005/8/layout/hList6"/>
    <dgm:cxn modelId="{F1AEAECC-FB61-480A-9DCF-8F172B68606A}" type="presParOf" srcId="{AA34DE33-A06B-48E8-BF70-FEC66E26789E}" destId="{90C7BA2D-8766-4BEF-8B14-6C8840563D4E}" srcOrd="1" destOrd="0" presId="urn:microsoft.com/office/officeart/2005/8/layout/hList6"/>
    <dgm:cxn modelId="{0C88674C-CFD4-493D-925A-5BC892B130A7}" type="presParOf" srcId="{AA34DE33-A06B-48E8-BF70-FEC66E26789E}" destId="{21A36F17-F5A7-4098-B505-6D8649D1ED64}" srcOrd="2" destOrd="0" presId="urn:microsoft.com/office/officeart/2005/8/layout/hList6"/>
    <dgm:cxn modelId="{F1C1E8BA-2C23-4F53-963D-05BD9A62E91C}" type="presOf" srcId="{94259A47-114E-487B-87A9-DD31F5ED5F7F}" destId="{21A36F17-F5A7-4098-B505-6D8649D1ED64}" srcOrd="0" destOrd="0" presId="urn:microsoft.com/office/officeart/2005/8/layout/hList6"/>
    <dgm:cxn modelId="{92AEA9AA-0595-453F-BF37-977471502B42}" type="presOf" srcId="{AD6331E5-8736-4DCF-85C8-835F91FDBC64}" destId="{21A36F17-F5A7-4098-B505-6D8649D1ED64}" srcOrd="0" destOrd="1" presId="urn:microsoft.com/office/officeart/2005/8/layout/hList6"/>
    <dgm:cxn modelId="{81B11EBC-5EBF-46A3-8AD4-42BB77165099}" type="presOf" srcId="{9C91531C-AD4F-4F59-940F-54C7C8B1FD8B}" destId="{21A36F17-F5A7-4098-B505-6D8649D1ED64}" srcOrd="0" destOrd="2" presId="urn:microsoft.com/office/officeart/2005/8/layout/hList6"/>
    <dgm:cxn modelId="{33B6DB74-B224-4D9D-8855-845165641E30}" type="presParOf" srcId="{AA34DE33-A06B-48E8-BF70-FEC66E26789E}" destId="{4C7AFC34-41E5-4D4B-827C-25919E410AEB}" srcOrd="3" destOrd="0" presId="urn:microsoft.com/office/officeart/2005/8/layout/hList6"/>
    <dgm:cxn modelId="{E66DC948-D063-4716-9706-5C0E5606F4B4}" type="presParOf" srcId="{AA34DE33-A06B-48E8-BF70-FEC66E26789E}" destId="{247FCA64-05A5-4B08-A558-BEA697C05433}" srcOrd="4" destOrd="0" presId="urn:microsoft.com/office/officeart/2005/8/layout/hList6"/>
    <dgm:cxn modelId="{570D1A17-F9B1-499B-8B78-C0A15EA96E48}" type="presOf" srcId="{352B7933-1A19-4292-A543-B8EAB3BF02CD}" destId="{247FCA64-05A5-4B08-A558-BEA697C05433}" srcOrd="0" destOrd="0" presId="urn:microsoft.com/office/officeart/2005/8/layout/hList6"/>
    <dgm:cxn modelId="{D84F6970-027C-4945-A7C0-7A1B7058439E}" type="presOf" srcId="{CD5E1063-F29E-47E8-B77B-7F741CC6C328}" destId="{247FCA64-05A5-4B08-A558-BEA697C05433}" srcOrd="0" destOrd="1" presId="urn:microsoft.com/office/officeart/2005/8/layout/hList6"/>
    <dgm:cxn modelId="{09AD1298-67F1-4CE6-8672-E58263764E37}" type="presOf" srcId="{DE6C882A-2D1B-4EDE-BFBC-FA46E316118C}" destId="{247FCA64-05A5-4B08-A558-BEA697C05433}" srcOrd="0" destOrd="2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1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08687C7E-DE29-490E-ADD7-85AC4558743F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FDCEB932-CC60-462E-BE89-08C6217BC338}" type="parTrans" cxnId="{8AEEB0FC-20E5-4EA4-B56E-C1466DBC1F5E}">
      <dgm:prSet/>
      <dgm:spPr/>
      <dgm:t>
        <a:bodyPr/>
        <a:lstStyle/>
        <a:p>
          <a:endParaRPr lang="zh-CN" altLang="en-US"/>
        </a:p>
      </dgm:t>
    </dgm:pt>
    <dgm:pt modelId="{66A2894B-6E37-4C27-93AE-47D4DDB28ACB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>
              <a:solidFill>
                <a:srgbClr val="B41F25"/>
              </a:solidFill>
            </a:rPr>
            <a:t>方案一</a:t>
          </a:r>
        </a:p>
      </dgm:t>
    </dgm:pt>
    <dgm:pt modelId="{517F2BC5-E227-4929-817B-78C3B0BEE7D8}" type="sibTrans" cxnId="{8AEEB0FC-20E5-4EA4-B56E-C1466DBC1F5E}">
      <dgm:prSet/>
      <dgm:spPr/>
      <dgm:t>
        <a:bodyPr/>
        <a:lstStyle/>
        <a:p>
          <a:endParaRPr lang="zh-CN" altLang="en-US"/>
        </a:p>
      </dgm:t>
    </dgm:pt>
    <dgm:pt modelId="{1427E7A1-8B74-4F1F-A2E0-E6C8868A943A}" type="parTrans" cxnId="{00B84F20-D501-464D-B19A-FD0384407DD8}">
      <dgm:prSet/>
      <dgm:spPr/>
      <dgm:t>
        <a:bodyPr/>
        <a:lstStyle/>
        <a:p>
          <a:endParaRPr lang="zh-CN" altLang="en-US"/>
        </a:p>
      </dgm:t>
    </dgm:pt>
    <dgm:pt modelId="{F5382AEB-6793-4F82-8768-4D946B606946}">
      <dgm:prSet phldrT="[文本]"/>
      <dgm:spPr>
        <a:noFill/>
        <a:ln>
          <a:noFill/>
        </a:ln>
      </dgm:spPr>
      <dgm:t>
        <a:bodyPr/>
        <a:lstStyle/>
        <a:p>
          <a:r>
            <a:rPr lang="zh-CN" altLang="en-US">
              <a:solidFill>
                <a:srgbClr val="B41F25"/>
              </a:solidFill>
            </a:rPr>
            <a:t>方案二</a:t>
          </a:r>
        </a:p>
      </dgm:t>
    </dgm:pt>
    <dgm:pt modelId="{C105D51A-76BC-450F-A92B-DDCAED25C379}" type="sibTrans" cxnId="{00B84F20-D501-464D-B19A-FD0384407DD8}">
      <dgm:prSet/>
      <dgm:spPr/>
      <dgm:t>
        <a:bodyPr/>
        <a:lstStyle/>
        <a:p>
          <a:endParaRPr lang="zh-CN" altLang="en-US"/>
        </a:p>
      </dgm:t>
    </dgm:pt>
    <dgm:pt modelId="{79BDEEE7-9AE5-4CF8-8BBE-D4EBF31B89B9}" type="pres">
      <dgm:prSet presAssocID="{08687C7E-DE29-490E-ADD7-85AC4558743F}" presName="Name0">
        <dgm:presLayoutVars>
          <dgm:dir/>
        </dgm:presLayoutVars>
      </dgm:prSet>
      <dgm:spPr/>
      <dgm:t>
        <a:bodyPr/>
        <a:lstStyle/>
        <a:p/>
      </dgm:t>
    </dgm:pt>
    <dgm:pt modelId="{32CF551D-183E-4DF6-9B93-5074D3FCE34B}" type="pres">
      <dgm:prSet presAssocID="{66A2894B-6E37-4C27-93AE-47D4DDB28ACB}" presName="composite"/>
      <dgm:spPr/>
      <dgm:t>
        <a:bodyPr/>
        <a:lstStyle/>
        <a:p/>
      </dgm:t>
    </dgm:pt>
    <dgm:pt modelId="{B4CFA25C-3108-48D1-BD56-4B871A07DF4C}" type="pres">
      <dgm:prSet presAssocID="{66A2894B-6E37-4C27-93AE-47D4DDB28ACB}" presName="Image" presStyleLbl="alignNode1" presStyleCnt="2"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>
          <a:noFill/>
        </a:ln>
      </dgm:spPr>
      <dgm:t>
        <a:bodyPr/>
        <a:lstStyle/>
        <a:p/>
      </dgm:t>
    </dgm:pt>
    <dgm:pt modelId="{E131AD76-8CF3-41F8-B782-7DE5DF3B7C92}" type="pres">
      <dgm:prSet presAssocID="{66A2894B-6E37-4C27-93AE-47D4DDB28ACB}" presName="Parent" presStyleLbl="revTx" presStyleCnt="2">
        <dgm:presLayoutVars>
          <dgm:bulletEnabled val="1"/>
        </dgm:presLayoutVars>
      </dgm:prSet>
      <dgm:spPr/>
      <dgm:t>
        <a:bodyPr/>
        <a:lstStyle/>
        <a:p/>
      </dgm:t>
    </dgm:pt>
    <dgm:pt modelId="{4043C8F5-FCE9-41C0-856C-35BD4717278A}" type="pres">
      <dgm:prSet presAssocID="{517F2BC5-E227-4929-817B-78C3B0BEE7D8}" presName="sibTrans"/>
      <dgm:spPr/>
      <dgm:t>
        <a:bodyPr/>
        <a:lstStyle/>
        <a:p/>
      </dgm:t>
    </dgm:pt>
    <dgm:pt modelId="{E0EA2B5E-3AB1-4642-BE73-FBF0E96A47A5}" type="pres">
      <dgm:prSet presAssocID="{F5382AEB-6793-4F82-8768-4D946B606946}" presName="composite"/>
      <dgm:spPr/>
      <dgm:t>
        <a:bodyPr/>
        <a:lstStyle/>
        <a:p/>
      </dgm:t>
    </dgm:pt>
    <dgm:pt modelId="{280D8F79-5B33-4CBC-AEFA-FB99C800C32D}" type="pres">
      <dgm:prSet presAssocID="{F5382AEB-6793-4F82-8768-4D946B606946}" presName="Image" presStyleLbl="alignNode1" presStyleIdx="1" presStyleCnt="2"/>
      <dgm:sp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>
          <a:noFill/>
        </a:ln>
      </dgm:spPr>
      <dgm:t>
        <a:bodyPr/>
        <a:lstStyle/>
        <a:p/>
      </dgm:t>
    </dgm:pt>
    <dgm:pt modelId="{F170016A-ECFF-43E9-B4D5-5D40D5C7FD6F}" type="pres">
      <dgm:prSet presAssocID="{F5382AEB-6793-4F82-8768-4D946B606946}" presName="Parent" presStyleLbl="revTx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8AEEB0FC-20E5-4EA4-B56E-C1466DBC1F5E}" srcId="{08687C7E-DE29-490E-ADD7-85AC4558743F}" destId="{66A2894B-6E37-4C27-93AE-47D4DDB28ACB}" srcOrd="0" destOrd="0" parTransId="{FDCEB932-CC60-462E-BE89-08C6217BC338}" sibTransId="{517F2BC5-E227-4929-817B-78C3B0BEE7D8}"/>
    <dgm:cxn modelId="{00B84F20-D501-464D-B19A-FD0384407DD8}" srcId="{08687C7E-DE29-490E-ADD7-85AC4558743F}" destId="{F5382AEB-6793-4F82-8768-4D946B606946}" srcOrd="1" destOrd="0" parTransId="{1427E7A1-8B74-4F1F-A2E0-E6C8868A943A}" sibTransId="{C105D51A-76BC-450F-A92B-DDCAED25C379}"/>
    <dgm:cxn modelId="{C391709C-4737-44E8-818B-9A7FEC06EF45}" type="presOf" srcId="{08687C7E-DE29-490E-ADD7-85AC4558743F}" destId="{79BDEEE7-9AE5-4CF8-8BBE-D4EBF31B89B9}" srcOrd="0" destOrd="0" presId="urn:microsoft.com/office/officeart/2008/layout/PictureAccentBlocks"/>
    <dgm:cxn modelId="{3FBA0E8A-CE03-4B68-8D1E-9BA5B0EE0F43}" type="presParOf" srcId="{79BDEEE7-9AE5-4CF8-8BBE-D4EBF31B89B9}" destId="{32CF551D-183E-4DF6-9B93-5074D3FCE34B}" srcOrd="0" destOrd="0" presId="urn:microsoft.com/office/officeart/2008/layout/PictureAccentBlocks"/>
    <dgm:cxn modelId="{BBCEABFA-F439-4A3E-B4E7-69CB3C7642EB}" type="presParOf" srcId="{32CF551D-183E-4DF6-9B93-5074D3FCE34B}" destId="{B4CFA25C-3108-48D1-BD56-4B871A07DF4C}" srcOrd="0" destOrd="0" presId="urn:microsoft.com/office/officeart/2008/layout/PictureAccentBlocks"/>
    <dgm:cxn modelId="{E55D13A2-F02F-42A0-BEB2-02735D3D0442}" type="presParOf" srcId="{32CF551D-183E-4DF6-9B93-5074D3FCE34B}" destId="{E131AD76-8CF3-41F8-B782-7DE5DF3B7C92}" srcOrd="1" destOrd="0" presId="urn:microsoft.com/office/officeart/2008/layout/PictureAccentBlocks"/>
    <dgm:cxn modelId="{2EFEFC9B-55E1-4B2D-A2FF-F7BED1FC7658}" type="presOf" srcId="{66A2894B-6E37-4C27-93AE-47D4DDB28ACB}" destId="{E131AD76-8CF3-41F8-B782-7DE5DF3B7C92}" srcOrd="0" destOrd="0" presId="urn:microsoft.com/office/officeart/2008/layout/PictureAccentBlocks"/>
    <dgm:cxn modelId="{8D959451-0C0F-4B17-8B46-F01E7A8BAE5A}" type="presParOf" srcId="{79BDEEE7-9AE5-4CF8-8BBE-D4EBF31B89B9}" destId="{4043C8F5-FCE9-41C0-856C-35BD4717278A}" srcOrd="1" destOrd="0" presId="urn:microsoft.com/office/officeart/2008/layout/PictureAccentBlocks"/>
    <dgm:cxn modelId="{08B52972-E512-46A7-BCCE-B9F703D08B06}" type="presParOf" srcId="{79BDEEE7-9AE5-4CF8-8BBE-D4EBF31B89B9}" destId="{E0EA2B5E-3AB1-4642-BE73-FBF0E96A47A5}" srcOrd="2" destOrd="0" presId="urn:microsoft.com/office/officeart/2008/layout/PictureAccentBlocks"/>
    <dgm:cxn modelId="{3FBB7ABB-041F-4F69-BFF5-22EBCC2B96BB}" type="presParOf" srcId="{E0EA2B5E-3AB1-4642-BE73-FBF0E96A47A5}" destId="{280D8F79-5B33-4CBC-AEFA-FB99C800C32D}" srcOrd="0" destOrd="0" presId="urn:microsoft.com/office/officeart/2008/layout/PictureAccentBlocks"/>
    <dgm:cxn modelId="{DB094542-848A-488F-B3D5-B7D97BE2497F}" type="presParOf" srcId="{E0EA2B5E-3AB1-4642-BE73-FBF0E96A47A5}" destId="{F170016A-ECFF-43E9-B4D5-5D40D5C7FD6F}" srcOrd="1" destOrd="0" presId="urn:microsoft.com/office/officeart/2008/layout/PictureAccentBlocks"/>
    <dgm:cxn modelId="{BE101EDB-A11F-4B4A-BBDB-F1F2ACC2BB99}" type="presOf" srcId="{F5382AEB-6793-4F82-8768-4D946B606946}" destId="{F170016A-ECFF-43E9-B4D5-5D40D5C7FD6F}" srcOrd="0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48F8DA54-CC50-45B8-9B64-F8C8727CE17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696891E-CAE7-4709-B7E1-6E10148946C7}" type="parTrans" cxnId="{5460D66D-4055-4678-9A1E-5FBF8EB3B6AE}">
      <dgm:prSet/>
      <dgm:spPr/>
      <dgm:t>
        <a:bodyPr/>
        <a:lstStyle/>
        <a:p>
          <a:endParaRPr lang="zh-CN" altLang="en-US"/>
        </a:p>
      </dgm:t>
    </dgm:pt>
    <dgm:pt modelId="{999C938C-649D-4BF6-A056-2B19B517876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方案一</a:t>
          </a:r>
        </a:p>
      </dgm:t>
    </dgm:pt>
    <dgm:pt modelId="{95B22280-7950-4187-835F-6609F68E761A}" type="sibTrans" cxnId="{5460D66D-4055-4678-9A1E-5FBF8EB3B6AE}">
      <dgm:prSet/>
      <dgm:spPr/>
      <dgm:t>
        <a:bodyPr/>
        <a:lstStyle/>
        <a:p>
          <a:endParaRPr lang="zh-CN" altLang="en-US"/>
        </a:p>
      </dgm:t>
    </dgm:pt>
    <dgm:pt modelId="{82FE298F-594F-4442-8FEC-67B0064B5693}" type="parTrans" cxnId="{47072B75-D776-4631-9BB2-1D0C4E28BAA5}">
      <dgm:prSet/>
      <dgm:spPr/>
      <dgm:t>
        <a:bodyPr/>
        <a:lstStyle/>
        <a:p>
          <a:endParaRPr lang="zh-CN" altLang="en-US"/>
        </a:p>
      </dgm:t>
    </dgm:pt>
    <dgm:pt modelId="{24E91455-5529-4BB0-A73F-1A019520EDD1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方案二</a:t>
          </a:r>
        </a:p>
      </dgm:t>
    </dgm:pt>
    <dgm:pt modelId="{52D921E9-2C8E-4095-9FA9-AF1E8AADECEA}" type="sibTrans" cxnId="{47072B75-D776-4631-9BB2-1D0C4E28BAA5}">
      <dgm:prSet/>
      <dgm:spPr/>
      <dgm:t>
        <a:bodyPr/>
        <a:lstStyle/>
        <a:p>
          <a:endParaRPr lang="zh-CN" altLang="en-US"/>
        </a:p>
      </dgm:t>
    </dgm:pt>
    <dgm:pt modelId="{593F9CA5-3E46-46D6-94A6-378E5902E6B2}" type="parTrans" cxnId="{405F90A4-9A94-486B-A7B8-535F2D77EF44}">
      <dgm:prSet/>
      <dgm:spPr/>
      <dgm:t>
        <a:bodyPr/>
        <a:lstStyle/>
        <a:p>
          <a:endParaRPr lang="zh-CN" altLang="en-US"/>
        </a:p>
      </dgm:t>
    </dgm:pt>
    <dgm:pt modelId="{E0E78727-EAC9-46E7-BD11-1FE5D8778916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/>
            <a:t>方案三</a:t>
          </a:r>
        </a:p>
      </dgm:t>
    </dgm:pt>
    <dgm:pt modelId="{553891B2-1B72-49ED-9B11-62D22F37D62A}" type="sibTrans" cxnId="{405F90A4-9A94-486B-A7B8-535F2D77EF44}">
      <dgm:prSet/>
      <dgm:spPr/>
      <dgm:t>
        <a:bodyPr/>
        <a:lstStyle/>
        <a:p>
          <a:endParaRPr lang="zh-CN" altLang="en-US"/>
        </a:p>
      </dgm:t>
    </dgm:pt>
    <dgm:pt modelId="{BF73D71E-EA8F-4C78-BF4F-A56B54D603D7}" type="pres">
      <dgm:prSet presAssocID="{48F8DA54-CC50-45B8-9B64-F8C8727CE17E}" presName="linear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73143BC9-1324-4924-B5E1-E035D30E5E3C}" type="pres">
      <dgm:prSet presAssocID="{999C938C-649D-4BF6-A056-2B19B5178762}" presName="parentLin"/>
      <dgm:spPr/>
      <dgm:t>
        <a:bodyPr/>
        <a:lstStyle/>
        <a:p/>
      </dgm:t>
    </dgm:pt>
    <dgm:pt modelId="{289B64ED-778E-47F2-B1C6-EEEAFAC74C96}" type="pres">
      <dgm:prSet presAssocID="{999C938C-649D-4BF6-A056-2B19B5178762}" presName="parentLeftMargin" presStyleLbl="node1" presStyleCnt="3"/>
      <dgm:spPr/>
      <dgm:t>
        <a:bodyPr/>
        <a:lstStyle/>
        <a:p/>
      </dgm:t>
    </dgm:pt>
    <dgm:pt modelId="{FB94C5B2-7889-44C0-AA26-553531292C79}" type="pres">
      <dgm:prSet presAssocID="{999C938C-649D-4BF6-A056-2B19B5178762}" presName="parentText" presStyleLbl="node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DA5593C6-A3CD-41F9-A5C4-A0AA448CB409}" type="pres">
      <dgm:prSet presAssocID="{999C938C-649D-4BF6-A056-2B19B5178762}" presName="negativeSpace"/>
      <dgm:spPr/>
      <dgm:t>
        <a:bodyPr/>
        <a:lstStyle/>
        <a:p/>
      </dgm:t>
    </dgm:pt>
    <dgm:pt modelId="{FF5DFBC2-65DD-4025-96CD-48003BF59E41}" type="pres">
      <dgm:prSet presAssocID="{999C938C-649D-4BF6-A056-2B19B5178762}" presName="childText" presStyleLbl="conFgAcc1" presStyleCnt="3">
        <dgm:presLayoutVars>
          <dgm:bulletEnabled val="1"/>
        </dgm:presLayoutVars>
      </dgm:prSet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B41F25"/>
          </a:solidFill>
        </a:ln>
      </dgm:spPr>
      <dgm:t>
        <a:bodyPr/>
        <a:lstStyle/>
        <a:p/>
      </dgm:t>
    </dgm:pt>
    <dgm:pt modelId="{5EBA04A5-DB6E-4E4C-BF92-52DBBB146776}" type="pres">
      <dgm:prSet presAssocID="{95B22280-7950-4187-835F-6609F68E761A}" presName="spaceBetweenRectangles"/>
      <dgm:spPr/>
      <dgm:t>
        <a:bodyPr/>
        <a:lstStyle/>
        <a:p/>
      </dgm:t>
    </dgm:pt>
    <dgm:pt modelId="{42A273D2-A3B9-4385-BB22-EB44F2350A5C}" type="pres">
      <dgm:prSet presAssocID="{24E91455-5529-4BB0-A73F-1A019520EDD1}" presName="parentLin"/>
      <dgm:spPr/>
      <dgm:t>
        <a:bodyPr/>
        <a:lstStyle/>
        <a:p/>
      </dgm:t>
    </dgm:pt>
    <dgm:pt modelId="{4962CEA0-A2C7-40FB-9F02-CAE210D0FD36}" type="pres">
      <dgm:prSet presAssocID="{24E91455-5529-4BB0-A73F-1A019520EDD1}" presName="parentLeftMargin" presStyleLbl="node1" presStyleIdx="1" presStyleCnt="3"/>
      <dgm:spPr/>
      <dgm:t>
        <a:bodyPr/>
        <a:lstStyle/>
        <a:p/>
      </dgm:t>
    </dgm:pt>
    <dgm:pt modelId="{DC4F13AC-F453-495B-A4BB-D544E82B7625}" type="pres">
      <dgm:prSet presAssocID="{24E91455-5529-4BB0-A73F-1A019520EDD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2671F67E-544F-4458-B68E-19F250FD19E6}" type="pres">
      <dgm:prSet presAssocID="{24E91455-5529-4BB0-A73F-1A019520EDD1}" presName="negativeSpace"/>
      <dgm:spPr/>
      <dgm:t>
        <a:bodyPr/>
        <a:lstStyle/>
        <a:p/>
      </dgm:t>
    </dgm:pt>
    <dgm:pt modelId="{9CEA5659-9EDD-4732-AC52-4AA19B7779A9}" type="pres">
      <dgm:prSet presAssocID="{24E91455-5529-4BB0-A73F-1A019520EDD1}" presName="childText" presStyleLbl="conFgAcc1" presStyleIdx="1" presStyleCnt="3">
        <dgm:presLayoutVars>
          <dgm:bulletEnabled val="1"/>
        </dgm:presLayoutVars>
      </dgm:prSet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B41F25"/>
          </a:solidFill>
        </a:ln>
      </dgm:spPr>
      <dgm:t>
        <a:bodyPr/>
        <a:lstStyle/>
        <a:p/>
      </dgm:t>
    </dgm:pt>
    <dgm:pt modelId="{D6D59AC7-C067-4F05-AC32-25412CA41A4D}" type="pres">
      <dgm:prSet presAssocID="{52D921E9-2C8E-4095-9FA9-AF1E8AADECEA}" presName="spaceBetweenRectangles"/>
      <dgm:spPr/>
      <dgm:t>
        <a:bodyPr/>
        <a:lstStyle/>
        <a:p/>
      </dgm:t>
    </dgm:pt>
    <dgm:pt modelId="{DE4FB930-C634-4DC7-AA5A-5280491A8DED}" type="pres">
      <dgm:prSet presAssocID="{E0E78727-EAC9-46E7-BD11-1FE5D8778916}" presName="parentLin"/>
      <dgm:spPr/>
      <dgm:t>
        <a:bodyPr/>
        <a:lstStyle/>
        <a:p/>
      </dgm:t>
    </dgm:pt>
    <dgm:pt modelId="{A9F7A4CE-FEAC-4990-A6FA-4FCDBDFEA840}" type="pres">
      <dgm:prSet presAssocID="{E0E78727-EAC9-46E7-BD11-1FE5D8778916}" presName="parentLeftMargin" presStyleLbl="node1" presStyleIdx="2" presStyleCnt="3"/>
      <dgm:spPr/>
      <dgm:t>
        <a:bodyPr/>
        <a:lstStyle/>
        <a:p/>
      </dgm:t>
    </dgm:pt>
    <dgm:pt modelId="{45723826-CA81-403B-9F70-DE16EAB9BF10}" type="pres">
      <dgm:prSet presAssocID="{E0E78727-EAC9-46E7-BD11-1FE5D877891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641880BF-C55A-4272-A0EC-D3251BB31F5E}" type="pres">
      <dgm:prSet presAssocID="{E0E78727-EAC9-46E7-BD11-1FE5D8778916}" presName="negativeSpace"/>
      <dgm:spPr/>
      <dgm:t>
        <a:bodyPr/>
        <a:lstStyle/>
        <a:p/>
      </dgm:t>
    </dgm:pt>
    <dgm:pt modelId="{64FA47A3-13CC-4DBA-80E4-D017A6CD45DA}" type="pres">
      <dgm:prSet presAssocID="{E0E78727-EAC9-46E7-BD11-1FE5D8778916}" presName="childText" presStyleLbl="conFgAcc1" presStyleIdx="2" presStyleCnt="3">
        <dgm:presLayoutVars>
          <dgm:bulletEnabled val="1"/>
        </dgm:presLayoutVars>
      </dgm:prSet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solidFill>
            <a:srgbClr val="B41F25"/>
          </a:solidFill>
        </a:ln>
      </dgm:spPr>
      <dgm:t>
        <a:bodyPr/>
        <a:lstStyle/>
        <a:p/>
      </dgm:t>
    </dgm:pt>
  </dgm:ptLst>
  <dgm:cxnLst>
    <dgm:cxn modelId="{5460D66D-4055-4678-9A1E-5FBF8EB3B6AE}" srcId="{48F8DA54-CC50-45B8-9B64-F8C8727CE17E}" destId="{999C938C-649D-4BF6-A056-2B19B5178762}" srcOrd="0" destOrd="0" parTransId="{1696891E-CAE7-4709-B7E1-6E10148946C7}" sibTransId="{95B22280-7950-4187-835F-6609F68E761A}"/>
    <dgm:cxn modelId="{47072B75-D776-4631-9BB2-1D0C4E28BAA5}" srcId="{48F8DA54-CC50-45B8-9B64-F8C8727CE17E}" destId="{24E91455-5529-4BB0-A73F-1A019520EDD1}" srcOrd="1" destOrd="0" parTransId="{82FE298F-594F-4442-8FEC-67B0064B5693}" sibTransId="{52D921E9-2C8E-4095-9FA9-AF1E8AADECEA}"/>
    <dgm:cxn modelId="{405F90A4-9A94-486B-A7B8-535F2D77EF44}" srcId="{48F8DA54-CC50-45B8-9B64-F8C8727CE17E}" destId="{E0E78727-EAC9-46E7-BD11-1FE5D8778916}" srcOrd="2" destOrd="0" parTransId="{593F9CA5-3E46-46D6-94A6-378E5902E6B2}" sibTransId="{553891B2-1B72-49ED-9B11-62D22F37D62A}"/>
    <dgm:cxn modelId="{0C7EE4BB-1077-424B-A7DF-7710D95D871E}" type="presOf" srcId="{48F8DA54-CC50-45B8-9B64-F8C8727CE17E}" destId="{BF73D71E-EA8F-4C78-BF4F-A56B54D603D7}" srcOrd="0" destOrd="0" presId="urn:microsoft.com/office/officeart/2005/8/layout/list1"/>
    <dgm:cxn modelId="{1B56DCF4-F0BA-4C89-8137-3A015C161B1A}" type="presParOf" srcId="{BF73D71E-EA8F-4C78-BF4F-A56B54D603D7}" destId="{73143BC9-1324-4924-B5E1-E035D30E5E3C}" srcOrd="0" destOrd="0" presId="urn:microsoft.com/office/officeart/2005/8/layout/list1"/>
    <dgm:cxn modelId="{4E18788D-3D1A-492D-8D05-A887926B6047}" type="presParOf" srcId="{73143BC9-1324-4924-B5E1-E035D30E5E3C}" destId="{289B64ED-778E-47F2-B1C6-EEEAFAC74C96}" srcOrd="0" destOrd="0" presId="urn:microsoft.com/office/officeart/2005/8/layout/list1"/>
    <dgm:cxn modelId="{EC210A29-CB62-46DD-B32A-9076F71FBF72}" type="presOf" srcId="{999C938C-649D-4BF6-A056-2B19B5178762}" destId="{289B64ED-778E-47F2-B1C6-EEEAFAC74C96}" srcOrd="0" destOrd="0" presId="urn:microsoft.com/office/officeart/2005/8/layout/list1"/>
    <dgm:cxn modelId="{7BA807A3-810B-43E4-9EB2-05829B13B321}" type="presParOf" srcId="{73143BC9-1324-4924-B5E1-E035D30E5E3C}" destId="{FB94C5B2-7889-44C0-AA26-553531292C79}" srcOrd="1" destOrd="0" presId="urn:microsoft.com/office/officeart/2005/8/layout/list1"/>
    <dgm:cxn modelId="{10F7ED99-3127-4401-8780-E2A83D0A6684}" type="presOf" srcId="{999C938C-649D-4BF6-A056-2B19B5178762}" destId="{FB94C5B2-7889-44C0-AA26-553531292C79}" srcOrd="1" destOrd="0" presId="urn:microsoft.com/office/officeart/2005/8/layout/list1"/>
    <dgm:cxn modelId="{598CC510-0C88-42FB-A187-350D8B11CD62}" type="presParOf" srcId="{BF73D71E-EA8F-4C78-BF4F-A56B54D603D7}" destId="{DA5593C6-A3CD-41F9-A5C4-A0AA448CB409}" srcOrd="1" destOrd="0" presId="urn:microsoft.com/office/officeart/2005/8/layout/list1"/>
    <dgm:cxn modelId="{3DA1276C-5CF5-433A-8F1D-9D11AB0A60AA}" type="presParOf" srcId="{BF73D71E-EA8F-4C78-BF4F-A56B54D603D7}" destId="{FF5DFBC2-65DD-4025-96CD-48003BF59E41}" srcOrd="2" destOrd="0" presId="urn:microsoft.com/office/officeart/2005/8/layout/list1"/>
    <dgm:cxn modelId="{BA3CE07C-42F1-4A3B-A96D-B45D3DC90BA7}" type="presParOf" srcId="{BF73D71E-EA8F-4C78-BF4F-A56B54D603D7}" destId="{5EBA04A5-DB6E-4E4C-BF92-52DBBB146776}" srcOrd="3" destOrd="0" presId="urn:microsoft.com/office/officeart/2005/8/layout/list1"/>
    <dgm:cxn modelId="{3845204E-953B-4658-855C-3CEF69A75594}" type="presParOf" srcId="{BF73D71E-EA8F-4C78-BF4F-A56B54D603D7}" destId="{42A273D2-A3B9-4385-BB22-EB44F2350A5C}" srcOrd="4" destOrd="0" presId="urn:microsoft.com/office/officeart/2005/8/layout/list1"/>
    <dgm:cxn modelId="{9BBF6469-5510-47DB-841F-214D83801B41}" type="presParOf" srcId="{42A273D2-A3B9-4385-BB22-EB44F2350A5C}" destId="{4962CEA0-A2C7-40FB-9F02-CAE210D0FD36}" srcOrd="0" destOrd="0" presId="urn:microsoft.com/office/officeart/2005/8/layout/list1"/>
    <dgm:cxn modelId="{45E02B69-CC50-4ED9-945C-2B97FF7CF981}" type="presOf" srcId="{24E91455-5529-4BB0-A73F-1A019520EDD1}" destId="{4962CEA0-A2C7-40FB-9F02-CAE210D0FD36}" srcOrd="0" destOrd="0" presId="urn:microsoft.com/office/officeart/2005/8/layout/list1"/>
    <dgm:cxn modelId="{D14D35EF-11D2-4D0D-BB01-58AE0862682A}" type="presParOf" srcId="{42A273D2-A3B9-4385-BB22-EB44F2350A5C}" destId="{DC4F13AC-F453-495B-A4BB-D544E82B7625}" srcOrd="1" destOrd="0" presId="urn:microsoft.com/office/officeart/2005/8/layout/list1"/>
    <dgm:cxn modelId="{2A17C05C-B706-404B-93EC-E01433915CAE}" type="presOf" srcId="{24E91455-5529-4BB0-A73F-1A019520EDD1}" destId="{DC4F13AC-F453-495B-A4BB-D544E82B7625}" srcOrd="1" destOrd="0" presId="urn:microsoft.com/office/officeart/2005/8/layout/list1"/>
    <dgm:cxn modelId="{9286D00A-D9DD-414D-BB2F-65D2D9C64BFC}" type="presParOf" srcId="{BF73D71E-EA8F-4C78-BF4F-A56B54D603D7}" destId="{2671F67E-544F-4458-B68E-19F250FD19E6}" srcOrd="5" destOrd="0" presId="urn:microsoft.com/office/officeart/2005/8/layout/list1"/>
    <dgm:cxn modelId="{0681CE94-F2B8-41C6-BBD3-E35FAB1BEB84}" type="presParOf" srcId="{BF73D71E-EA8F-4C78-BF4F-A56B54D603D7}" destId="{9CEA5659-9EDD-4732-AC52-4AA19B7779A9}" srcOrd="6" destOrd="0" presId="urn:microsoft.com/office/officeart/2005/8/layout/list1"/>
    <dgm:cxn modelId="{D7E6FE68-6AB5-470E-AE70-08F3E5964A8F}" type="presParOf" srcId="{BF73D71E-EA8F-4C78-BF4F-A56B54D603D7}" destId="{D6D59AC7-C067-4F05-AC32-25412CA41A4D}" srcOrd="7" destOrd="0" presId="urn:microsoft.com/office/officeart/2005/8/layout/list1"/>
    <dgm:cxn modelId="{EAE6F175-3AA5-4BE2-92F6-0203467464FD}" type="presParOf" srcId="{BF73D71E-EA8F-4C78-BF4F-A56B54D603D7}" destId="{DE4FB930-C634-4DC7-AA5A-5280491A8DED}" srcOrd="8" destOrd="0" presId="urn:microsoft.com/office/officeart/2005/8/layout/list1"/>
    <dgm:cxn modelId="{F5BDB4BE-E2A0-4D47-8A2B-57638FF169D4}" type="presParOf" srcId="{DE4FB930-C634-4DC7-AA5A-5280491A8DED}" destId="{A9F7A4CE-FEAC-4990-A6FA-4FCDBDFEA840}" srcOrd="0" destOrd="0" presId="urn:microsoft.com/office/officeart/2005/8/layout/list1"/>
    <dgm:cxn modelId="{0C71D894-7AFB-4D2C-999E-56E13007AD21}" type="presOf" srcId="{E0E78727-EAC9-46E7-BD11-1FE5D8778916}" destId="{A9F7A4CE-FEAC-4990-A6FA-4FCDBDFEA840}" srcOrd="0" destOrd="0" presId="urn:microsoft.com/office/officeart/2005/8/layout/list1"/>
    <dgm:cxn modelId="{8E19BD78-B0D0-4B7A-9811-6F5D16274EEF}" type="presParOf" srcId="{DE4FB930-C634-4DC7-AA5A-5280491A8DED}" destId="{45723826-CA81-403B-9F70-DE16EAB9BF10}" srcOrd="1" destOrd="0" presId="urn:microsoft.com/office/officeart/2005/8/layout/list1"/>
    <dgm:cxn modelId="{8BF1BE9A-EFF1-45D5-97A0-CF91A2B9D3AB}" type="presOf" srcId="{E0E78727-EAC9-46E7-BD11-1FE5D8778916}" destId="{45723826-CA81-403B-9F70-DE16EAB9BF10}" srcOrd="1" destOrd="0" presId="urn:microsoft.com/office/officeart/2005/8/layout/list1"/>
    <dgm:cxn modelId="{9B6BE02B-96F6-4899-AD87-E91D01E9092C}" type="presParOf" srcId="{BF73D71E-EA8F-4C78-BF4F-A56B54D603D7}" destId="{641880BF-C55A-4272-A0EC-D3251BB31F5E}" srcOrd="9" destOrd="0" presId="urn:microsoft.com/office/officeart/2005/8/layout/list1"/>
    <dgm:cxn modelId="{1AA52C1A-6C40-49D8-B784-2DB3C8190760}" type="presParOf" srcId="{BF73D71E-EA8F-4C78-BF4F-A56B54D603D7}" destId="{64FA47A3-13CC-4DBA-80E4-D017A6CD45D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69A3C27C-2095-4118-BBDD-85AC98090A94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D1391EA0-0ACC-46D3-946D-12C8022FAD4C}" type="parTrans" cxnId="{EDA2639D-BB12-4193-8A54-B9CF6DDAD3C5}">
      <dgm:prSet/>
      <dgm:spPr/>
      <dgm:t>
        <a:bodyPr/>
        <a:lstStyle/>
        <a:p>
          <a:endParaRPr lang="zh-CN" altLang="en-US"/>
        </a:p>
      </dgm:t>
    </dgm:pt>
    <dgm:pt modelId="{C7291367-0AA0-480A-96E7-9D33DE709324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17645D6C-C6C9-4ECA-92A1-F9F20C906821}" type="sibTrans" cxnId="{EDA2639D-BB12-4193-8A54-B9CF6DDAD3C5}">
      <dgm:prSet/>
      <dgm:spPr/>
      <dgm:t>
        <a:bodyPr/>
        <a:lstStyle/>
        <a:p>
          <a:endParaRPr lang="zh-CN" altLang="en-US"/>
        </a:p>
      </dgm:t>
    </dgm:pt>
    <dgm:pt modelId="{6DF4987C-370E-4647-8C06-11849886047E}" type="parTrans" cxnId="{E063FA62-28E8-4763-AAE7-4DCD1F4C9A3D}">
      <dgm:prSet/>
      <dgm:spPr/>
      <dgm:t>
        <a:bodyPr/>
        <a:lstStyle/>
        <a:p>
          <a:endParaRPr lang="zh-CN" altLang="en-US"/>
        </a:p>
      </dgm:t>
    </dgm:pt>
    <dgm:pt modelId="{D177D807-DCC9-4984-95B9-7C72683E2D2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95792DC7-3651-4125-9ECD-BE81840A2748}" type="sibTrans" cxnId="{E063FA62-28E8-4763-AAE7-4DCD1F4C9A3D}">
      <dgm:prSet/>
      <dgm:spPr/>
      <dgm:t>
        <a:bodyPr/>
        <a:lstStyle/>
        <a:p>
          <a:endParaRPr lang="zh-CN" altLang="en-US"/>
        </a:p>
      </dgm:t>
    </dgm:pt>
    <dgm:pt modelId="{993F6ACB-3688-42B9-84D4-17BA5A43DBED}" type="parTrans" cxnId="{09B9CD47-AB74-4221-B3C3-155EE5C08ACF}">
      <dgm:prSet/>
      <dgm:spPr/>
      <dgm:t>
        <a:bodyPr/>
        <a:lstStyle/>
        <a:p>
          <a:endParaRPr lang="zh-CN" altLang="en-US"/>
        </a:p>
      </dgm:t>
    </dgm:pt>
    <dgm:pt modelId="{D6867648-F7F5-4F31-803C-5156A7381A5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28C39945-9CED-433F-A11D-865F99FFEFB3}" type="sibTrans" cxnId="{09B9CD47-AB74-4221-B3C3-155EE5C08ACF}">
      <dgm:prSet/>
      <dgm:spPr/>
      <dgm:t>
        <a:bodyPr/>
        <a:lstStyle/>
        <a:p>
          <a:endParaRPr lang="zh-CN" altLang="en-US"/>
        </a:p>
      </dgm:t>
    </dgm:pt>
    <dgm:pt modelId="{ED2310D6-0264-4380-89C7-60A033D1ABB3}" type="parTrans" cxnId="{8589DC41-99EC-497B-ABF5-FCFA0DB77866}">
      <dgm:prSet/>
      <dgm:spPr/>
      <dgm:t>
        <a:bodyPr/>
        <a:lstStyle/>
        <a:p>
          <a:endParaRPr lang="zh-CN" altLang="en-US"/>
        </a:p>
      </dgm:t>
    </dgm:pt>
    <dgm:pt modelId="{4D3DE8F1-5D4C-4D49-8CB5-C870FF8B7D7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B275FE9B-D5FB-4669-A4F0-06C39AFD8557}" type="sibTrans" cxnId="{8589DC41-99EC-497B-ABF5-FCFA0DB77866}">
      <dgm:prSet/>
      <dgm:spPr/>
      <dgm:t>
        <a:bodyPr/>
        <a:lstStyle/>
        <a:p>
          <a:endParaRPr lang="zh-CN" altLang="en-US"/>
        </a:p>
      </dgm:t>
    </dgm:pt>
    <dgm:pt modelId="{900D6E1D-61A9-475A-94BA-A69B53C31E69}" type="pres">
      <dgm:prSet presAssocID="{69A3C27C-2095-4118-BBDD-85AC98090A94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B60F6295-9B3E-4420-921B-F504FC1E9268}" type="pres">
      <dgm:prSet presAssocID="{69A3C27C-2095-4118-BBDD-85AC98090A94}" presName="bkgdShp" presStyleLbl="alignAccFollowNode1" presStyleCnt="1"/>
      <dgm:spPr>
        <a:noFill/>
        <a:ln>
          <a:noFill/>
        </a:ln>
      </dgm:spPr>
      <dgm:t>
        <a:bodyPr/>
        <a:lstStyle/>
        <a:p/>
      </dgm:t>
    </dgm:pt>
    <dgm:pt modelId="{FDC65D67-BDF6-40F5-95E4-711A5C1C9691}" type="pres">
      <dgm:prSet presAssocID="{69A3C27C-2095-4118-BBDD-85AC98090A94}" presName="linComp"/>
      <dgm:spPr/>
      <dgm:t>
        <a:bodyPr/>
        <a:lstStyle/>
        <a:p/>
      </dgm:t>
    </dgm:pt>
    <dgm:pt modelId="{A77775F2-6B14-412B-A245-0B7F85BF3BE7}" type="pres">
      <dgm:prSet presAssocID="{C7291367-0AA0-480A-96E7-9D33DE709324}" presName="compNode"/>
      <dgm:spPr/>
      <dgm:t>
        <a:bodyPr/>
        <a:lstStyle/>
        <a:p/>
      </dgm:t>
    </dgm:pt>
    <dgm:pt modelId="{95544BA2-B532-40CE-8709-3C86B91827EB}" type="pres">
      <dgm:prSet presAssocID="{C7291367-0AA0-480A-96E7-9D33DE709324}" presName="node" presStyleLbl="node1" presStyleCnt="4">
        <dgm:presLayoutVars>
          <dgm:bulletEnabled val="1"/>
        </dgm:presLayoutVars>
      </dgm:prSet>
      <dgm:spPr/>
      <dgm:t>
        <a:bodyPr/>
        <a:lstStyle/>
        <a:p/>
      </dgm:t>
    </dgm:pt>
    <dgm:pt modelId="{80643CD4-6EF0-4B00-9180-5BE6E89F2FF8}" type="pres">
      <dgm:prSet presAssocID="{C7291367-0AA0-480A-96E7-9D33DE709324}" presName="invisiNode" presStyleLbl="node1" presStyleCnt="4"/>
      <dgm:spPr/>
      <dgm:t>
        <a:bodyPr/>
        <a:lstStyle/>
        <a:p/>
      </dgm:t>
    </dgm:pt>
    <dgm:pt modelId="{4E1608FC-AE44-456C-96B6-2F40961251BB}" type="pres">
      <dgm:prSet presAssocID="{C7291367-0AA0-480A-96E7-9D33DE709324}" presName="imagNode" presStyleLbl="fgImgPlace1" presStyleCnt="4"/>
      <dgm:spPr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69012965-D343-4164-8453-E3A5C02D3586}" type="pres">
      <dgm:prSet presAssocID="{17645D6C-C6C9-4ECA-92A1-F9F20C906821}" presName="sibTrans" presStyleLbl="sibTrans2D1" presStyleCnt="3"/>
      <dgm:spPr/>
      <dgm:t>
        <a:bodyPr/>
        <a:lstStyle/>
        <a:p/>
      </dgm:t>
    </dgm:pt>
    <dgm:pt modelId="{46946598-F5AF-496B-81DB-BA83A053773B}" type="pres">
      <dgm:prSet presAssocID="{D177D807-DCC9-4984-95B9-7C72683E2D2F}" presName="compNode"/>
      <dgm:spPr/>
      <dgm:t>
        <a:bodyPr/>
        <a:lstStyle/>
        <a:p/>
      </dgm:t>
    </dgm:pt>
    <dgm:pt modelId="{FF6070EA-3A56-4808-AD78-B448629A7E24}" type="pres">
      <dgm:prSet presAssocID="{D177D807-DCC9-4984-95B9-7C72683E2D2F}" presName="node" presStyleLbl="node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32313732-2D60-4D5A-8982-9F506999C1DC}" type="pres">
      <dgm:prSet presAssocID="{D177D807-DCC9-4984-95B9-7C72683E2D2F}" presName="invisiNode" presStyleLbl="node1" presStyleIdx="1" presStyleCnt="4"/>
      <dgm:spPr/>
      <dgm:t>
        <a:bodyPr/>
        <a:lstStyle/>
        <a:p/>
      </dgm:t>
    </dgm:pt>
    <dgm:pt modelId="{3E29C847-EAC7-4CE4-A938-D0DC329A0AEB}" type="pres">
      <dgm:prSet presAssocID="{D177D807-DCC9-4984-95B9-7C72683E2D2F}" presName="imagNode" presStyleLbl="fgImgPlace1" presStyleIdx="1" presStyleCnt="4"/>
      <dgm:spPr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8F64BD6A-554A-4001-BFEB-DE4F12401C6B}" type="pres">
      <dgm:prSet presAssocID="{95792DC7-3651-4125-9ECD-BE81840A2748}" presName="sibTrans" presStyleLbl="sibTrans2D1" presStyleIdx="1" presStyleCnt="3"/>
      <dgm:spPr/>
      <dgm:t>
        <a:bodyPr/>
        <a:lstStyle/>
        <a:p/>
      </dgm:t>
    </dgm:pt>
    <dgm:pt modelId="{A283814F-9F04-4312-AEC3-FDFDBBABC325}" type="pres">
      <dgm:prSet presAssocID="{D6867648-F7F5-4F31-803C-5156A7381A58}" presName="compNode"/>
      <dgm:spPr/>
      <dgm:t>
        <a:bodyPr/>
        <a:lstStyle/>
        <a:p/>
      </dgm:t>
    </dgm:pt>
    <dgm:pt modelId="{271C48E5-99BA-4A73-9D75-DDE8E7771113}" type="pres">
      <dgm:prSet presAssocID="{D6867648-F7F5-4F31-803C-5156A7381A58}" presName="node" presStyleLbl="node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C93C7FB7-C3E6-4914-B126-A37B58C55629}" type="pres">
      <dgm:prSet presAssocID="{D6867648-F7F5-4F31-803C-5156A7381A58}" presName="invisiNode" presStyleLbl="node1" presStyleIdx="2" presStyleCnt="4"/>
      <dgm:spPr/>
      <dgm:t>
        <a:bodyPr/>
        <a:lstStyle/>
        <a:p/>
      </dgm:t>
    </dgm:pt>
    <dgm:pt modelId="{9E4D6112-8230-4EC0-AF82-156F2A00E17B}" type="pres">
      <dgm:prSet presAssocID="{D6867648-F7F5-4F31-803C-5156A7381A58}" presName="imagNode" presStyleLbl="fgImgPlace1" presStyleIdx="2" presStyleCnt="4"/>
      <dgm:spPr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68DC9AE4-44E5-4A46-BA6A-AEB05169B889}" type="pres">
      <dgm:prSet presAssocID="{28C39945-9CED-433F-A11D-865F99FFEFB3}" presName="sibTrans" presStyleLbl="sibTrans2D1" presStyleIdx="2" presStyleCnt="3"/>
      <dgm:spPr/>
      <dgm:t>
        <a:bodyPr/>
        <a:lstStyle/>
        <a:p/>
      </dgm:t>
    </dgm:pt>
    <dgm:pt modelId="{7648FB1F-B43D-4076-845A-0A8B0AC584B1}" type="pres">
      <dgm:prSet presAssocID="{4D3DE8F1-5D4C-4D49-8CB5-C870FF8B7D7F}" presName="compNode"/>
      <dgm:spPr/>
      <dgm:t>
        <a:bodyPr/>
        <a:lstStyle/>
        <a:p/>
      </dgm:t>
    </dgm:pt>
    <dgm:pt modelId="{5385425D-298D-469F-9A70-4B52CBC0DE3E}" type="pres">
      <dgm:prSet presAssocID="{4D3DE8F1-5D4C-4D49-8CB5-C870FF8B7D7F}" presName="node" presStyleLbl="node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C12D062F-EDA1-48FA-80FB-1D76FAEEBFB7}" type="pres">
      <dgm:prSet presAssocID="{4D3DE8F1-5D4C-4D49-8CB5-C870FF8B7D7F}" presName="invisiNode" presStyleLbl="node1" presStyleIdx="3" presStyleCnt="4"/>
      <dgm:spPr/>
      <dgm:t>
        <a:bodyPr/>
        <a:lstStyle/>
        <a:p/>
      </dgm:t>
    </dgm:pt>
    <dgm:pt modelId="{BF3F488D-80DE-4767-BA4D-4A3DE467B64D}" type="pres">
      <dgm:prSet presAssocID="{4D3DE8F1-5D4C-4D49-8CB5-C870FF8B7D7F}" presName="imagNode" presStyleLbl="fgImgPlace1" presStyleIdx="3" presStyleCnt="4"/>
      <dgm:spPr>
        <a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</dgm:ptLst>
  <dgm:cxnLst>
    <dgm:cxn modelId="{EDA2639D-BB12-4193-8A54-B9CF6DDAD3C5}" srcId="{69A3C27C-2095-4118-BBDD-85AC98090A94}" destId="{C7291367-0AA0-480A-96E7-9D33DE709324}" srcOrd="0" destOrd="0" parTransId="{D1391EA0-0ACC-46D3-946D-12C8022FAD4C}" sibTransId="{17645D6C-C6C9-4ECA-92A1-F9F20C906821}"/>
    <dgm:cxn modelId="{E063FA62-28E8-4763-AAE7-4DCD1F4C9A3D}" srcId="{69A3C27C-2095-4118-BBDD-85AC98090A94}" destId="{D177D807-DCC9-4984-95B9-7C72683E2D2F}" srcOrd="1" destOrd="0" parTransId="{6DF4987C-370E-4647-8C06-11849886047E}" sibTransId="{95792DC7-3651-4125-9ECD-BE81840A2748}"/>
    <dgm:cxn modelId="{09B9CD47-AB74-4221-B3C3-155EE5C08ACF}" srcId="{69A3C27C-2095-4118-BBDD-85AC98090A94}" destId="{D6867648-F7F5-4F31-803C-5156A7381A58}" srcOrd="2" destOrd="0" parTransId="{993F6ACB-3688-42B9-84D4-17BA5A43DBED}" sibTransId="{28C39945-9CED-433F-A11D-865F99FFEFB3}"/>
    <dgm:cxn modelId="{8589DC41-99EC-497B-ABF5-FCFA0DB77866}" srcId="{69A3C27C-2095-4118-BBDD-85AC98090A94}" destId="{4D3DE8F1-5D4C-4D49-8CB5-C870FF8B7D7F}" srcOrd="3" destOrd="0" parTransId="{ED2310D6-0264-4380-89C7-60A033D1ABB3}" sibTransId="{B275FE9B-D5FB-4669-A4F0-06C39AFD8557}"/>
    <dgm:cxn modelId="{00FF7BEB-354F-430F-8BB8-BB345BAF8E94}" type="presOf" srcId="{69A3C27C-2095-4118-BBDD-85AC98090A94}" destId="{900D6E1D-61A9-475A-94BA-A69B53C31E69}" srcOrd="0" destOrd="0" presId="urn:microsoft.com/office/officeart/2005/8/layout/pList2"/>
    <dgm:cxn modelId="{187FE5D5-EA2D-40BA-9762-AAC6CA1414E2}" type="presParOf" srcId="{900D6E1D-61A9-475A-94BA-A69B53C31E69}" destId="{B60F6295-9B3E-4420-921B-F504FC1E9268}" srcOrd="0" destOrd="0" presId="urn:microsoft.com/office/officeart/2005/8/layout/pList2"/>
    <dgm:cxn modelId="{416AD123-5AD0-45F7-B3BB-5944798E4BC3}" type="presParOf" srcId="{900D6E1D-61A9-475A-94BA-A69B53C31E69}" destId="{FDC65D67-BDF6-40F5-95E4-711A5C1C9691}" srcOrd="1" destOrd="0" presId="urn:microsoft.com/office/officeart/2005/8/layout/pList2"/>
    <dgm:cxn modelId="{75B84640-48EF-4D2D-AE35-4E23D26F55CE}" type="presParOf" srcId="{FDC65D67-BDF6-40F5-95E4-711A5C1C9691}" destId="{A77775F2-6B14-412B-A245-0B7F85BF3BE7}" srcOrd="0" destOrd="0" presId="urn:microsoft.com/office/officeart/2005/8/layout/pList2"/>
    <dgm:cxn modelId="{50EEF2BE-B333-4069-BEB1-CB1A53D3B09E}" type="presParOf" srcId="{A77775F2-6B14-412B-A245-0B7F85BF3BE7}" destId="{95544BA2-B532-40CE-8709-3C86B91827EB}" srcOrd="0" destOrd="0" presId="urn:microsoft.com/office/officeart/2005/8/layout/pList2"/>
    <dgm:cxn modelId="{465B3D0C-4294-4076-8526-31A36E30A55B}" type="presOf" srcId="{C7291367-0AA0-480A-96E7-9D33DE709324}" destId="{95544BA2-B532-40CE-8709-3C86B91827EB}" srcOrd="0" destOrd="0" presId="urn:microsoft.com/office/officeart/2005/8/layout/pList2"/>
    <dgm:cxn modelId="{B64A246A-3F0E-46A8-A019-D8FD3D4535D7}" type="presParOf" srcId="{A77775F2-6B14-412B-A245-0B7F85BF3BE7}" destId="{80643CD4-6EF0-4B00-9180-5BE6E89F2FF8}" srcOrd="1" destOrd="0" presId="urn:microsoft.com/office/officeart/2005/8/layout/pList2"/>
    <dgm:cxn modelId="{D59D8474-80D6-431E-9B9B-FB9CF5DEB930}" type="presParOf" srcId="{A77775F2-6B14-412B-A245-0B7F85BF3BE7}" destId="{4E1608FC-AE44-456C-96B6-2F40961251BB}" srcOrd="2" destOrd="0" presId="urn:microsoft.com/office/officeart/2005/8/layout/pList2"/>
    <dgm:cxn modelId="{BC485C35-4005-4C44-A92C-8342E847CCEF}" type="presParOf" srcId="{FDC65D67-BDF6-40F5-95E4-711A5C1C9691}" destId="{69012965-D343-4164-8453-E3A5C02D3586}" srcOrd="1" destOrd="0" presId="urn:microsoft.com/office/officeart/2005/8/layout/pList2"/>
    <dgm:cxn modelId="{FE5DD685-2D50-4FFF-A979-8E0BA8632F1B}" type="presOf" srcId="{17645D6C-C6C9-4ECA-92A1-F9F20C906821}" destId="{69012965-D343-4164-8453-E3A5C02D3586}" srcOrd="0" destOrd="0" presId="urn:microsoft.com/office/officeart/2005/8/layout/pList2"/>
    <dgm:cxn modelId="{C5CAD5DC-7EB3-4873-A597-7657893F372B}" type="presParOf" srcId="{FDC65D67-BDF6-40F5-95E4-711A5C1C9691}" destId="{46946598-F5AF-496B-81DB-BA83A053773B}" srcOrd="2" destOrd="0" presId="urn:microsoft.com/office/officeart/2005/8/layout/pList2"/>
    <dgm:cxn modelId="{53FBF9E6-ADFE-4AB9-97BE-880ADF628F3B}" type="presParOf" srcId="{46946598-F5AF-496B-81DB-BA83A053773B}" destId="{FF6070EA-3A56-4808-AD78-B448629A7E24}" srcOrd="0" destOrd="0" presId="urn:microsoft.com/office/officeart/2005/8/layout/pList2"/>
    <dgm:cxn modelId="{F331984B-D895-40A3-AEFA-33418A0D6491}" type="presOf" srcId="{D177D807-DCC9-4984-95B9-7C72683E2D2F}" destId="{FF6070EA-3A56-4808-AD78-B448629A7E24}" srcOrd="0" destOrd="0" presId="urn:microsoft.com/office/officeart/2005/8/layout/pList2"/>
    <dgm:cxn modelId="{630A0B2A-8F1B-4517-9369-2CB871E3D881}" type="presParOf" srcId="{46946598-F5AF-496B-81DB-BA83A053773B}" destId="{32313732-2D60-4D5A-8982-9F506999C1DC}" srcOrd="1" destOrd="0" presId="urn:microsoft.com/office/officeart/2005/8/layout/pList2"/>
    <dgm:cxn modelId="{93FE958B-400F-432D-9CEC-7E441105ECB1}" type="presParOf" srcId="{46946598-F5AF-496B-81DB-BA83A053773B}" destId="{3E29C847-EAC7-4CE4-A938-D0DC329A0AEB}" srcOrd="2" destOrd="0" presId="urn:microsoft.com/office/officeart/2005/8/layout/pList2"/>
    <dgm:cxn modelId="{E0715721-9D6F-40C5-980A-18291C232FA5}" type="presParOf" srcId="{FDC65D67-BDF6-40F5-95E4-711A5C1C9691}" destId="{8F64BD6A-554A-4001-BFEB-DE4F12401C6B}" srcOrd="3" destOrd="0" presId="urn:microsoft.com/office/officeart/2005/8/layout/pList2"/>
    <dgm:cxn modelId="{0CDA1058-4D56-4E1F-9292-F81F10F9DD92}" type="presOf" srcId="{95792DC7-3651-4125-9ECD-BE81840A2748}" destId="{8F64BD6A-554A-4001-BFEB-DE4F12401C6B}" srcOrd="0" destOrd="0" presId="urn:microsoft.com/office/officeart/2005/8/layout/pList2"/>
    <dgm:cxn modelId="{C8F72DDC-2E77-4A05-8B96-E35BF521882D}" type="presParOf" srcId="{FDC65D67-BDF6-40F5-95E4-711A5C1C9691}" destId="{A283814F-9F04-4312-AEC3-FDFDBBABC325}" srcOrd="4" destOrd="0" presId="urn:microsoft.com/office/officeart/2005/8/layout/pList2"/>
    <dgm:cxn modelId="{E5E1C5DC-C8C7-420B-9A55-AD6B737EDCC1}" type="presParOf" srcId="{A283814F-9F04-4312-AEC3-FDFDBBABC325}" destId="{271C48E5-99BA-4A73-9D75-DDE8E7771113}" srcOrd="0" destOrd="0" presId="urn:microsoft.com/office/officeart/2005/8/layout/pList2"/>
    <dgm:cxn modelId="{F7F322AF-4EEB-4D26-919A-155B786587F5}" type="presOf" srcId="{D6867648-F7F5-4F31-803C-5156A7381A58}" destId="{271C48E5-99BA-4A73-9D75-DDE8E7771113}" srcOrd="0" destOrd="0" presId="urn:microsoft.com/office/officeart/2005/8/layout/pList2"/>
    <dgm:cxn modelId="{5D9D6BE9-D84E-442C-8CFF-C929372F0DE8}" type="presParOf" srcId="{A283814F-9F04-4312-AEC3-FDFDBBABC325}" destId="{C93C7FB7-C3E6-4914-B126-A37B58C55629}" srcOrd="1" destOrd="0" presId="urn:microsoft.com/office/officeart/2005/8/layout/pList2"/>
    <dgm:cxn modelId="{FA9223B7-EE79-4412-8B52-4591F44BD79F}" type="presParOf" srcId="{A283814F-9F04-4312-AEC3-FDFDBBABC325}" destId="{9E4D6112-8230-4EC0-AF82-156F2A00E17B}" srcOrd="2" destOrd="0" presId="urn:microsoft.com/office/officeart/2005/8/layout/pList2"/>
    <dgm:cxn modelId="{2A457CC4-A8C8-4113-8E1B-0093852FD1C2}" type="presParOf" srcId="{FDC65D67-BDF6-40F5-95E4-711A5C1C9691}" destId="{68DC9AE4-44E5-4A46-BA6A-AEB05169B889}" srcOrd="5" destOrd="0" presId="urn:microsoft.com/office/officeart/2005/8/layout/pList2"/>
    <dgm:cxn modelId="{02D7554E-734A-46FE-A235-2691AE359C83}" type="presOf" srcId="{28C39945-9CED-433F-A11D-865F99FFEFB3}" destId="{68DC9AE4-44E5-4A46-BA6A-AEB05169B889}" srcOrd="0" destOrd="0" presId="urn:microsoft.com/office/officeart/2005/8/layout/pList2"/>
    <dgm:cxn modelId="{5BAB8671-C140-4574-BA82-477293FC5720}" type="presParOf" srcId="{FDC65D67-BDF6-40F5-95E4-711A5C1C9691}" destId="{7648FB1F-B43D-4076-845A-0A8B0AC584B1}" srcOrd="6" destOrd="0" presId="urn:microsoft.com/office/officeart/2005/8/layout/pList2"/>
    <dgm:cxn modelId="{549490EA-9B01-4CD1-84A0-94035B719670}" type="presParOf" srcId="{7648FB1F-B43D-4076-845A-0A8B0AC584B1}" destId="{5385425D-298D-469F-9A70-4B52CBC0DE3E}" srcOrd="0" destOrd="0" presId="urn:microsoft.com/office/officeart/2005/8/layout/pList2"/>
    <dgm:cxn modelId="{6A26CB25-25A1-4F92-8F8C-62C1F7B7CC32}" type="presOf" srcId="{4D3DE8F1-5D4C-4D49-8CB5-C870FF8B7D7F}" destId="{5385425D-298D-469F-9A70-4B52CBC0DE3E}" srcOrd="0" destOrd="0" presId="urn:microsoft.com/office/officeart/2005/8/layout/pList2"/>
    <dgm:cxn modelId="{6408F182-97C3-43D0-967A-5C51893D726F}" type="presParOf" srcId="{7648FB1F-B43D-4076-845A-0A8B0AC584B1}" destId="{C12D062F-EDA1-48FA-80FB-1D76FAEEBFB7}" srcOrd="1" destOrd="0" presId="urn:microsoft.com/office/officeart/2005/8/layout/pList2"/>
    <dgm:cxn modelId="{B83C0444-F837-49E1-9BE9-7295A0413E6B}" type="presParOf" srcId="{7648FB1F-B43D-4076-845A-0A8B0AC584B1}" destId="{BF3F488D-80DE-4767-BA4D-4A3DE467B64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4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8AB79911-904D-4664-A82D-1575AA5531D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/>
      </dgm:t>
    </dgm:pt>
    <dgm:pt modelId="{F9581093-C619-4A36-B1B8-32E87415D063}" type="parTrans" cxnId="{7B96A4C0-1CEE-43E2-9823-6E295DF52DED}">
      <dgm:prSet/>
      <dgm:spPr/>
      <dgm:t>
        <a:bodyPr/>
        <a:lstStyle/>
        <a:p>
          <a:endParaRPr lang="zh-CN" altLang="en-US"/>
        </a:p>
      </dgm:t>
    </dgm:pt>
    <dgm:pt modelId="{637CFEA2-D68E-47B7-83F1-2CA4C16F26C5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800">
              <a:solidFill>
                <a:srgbClr val="B41F25"/>
              </a:solidFill>
            </a:rPr>
            <a:t>展望一</a:t>
          </a:r>
        </a:p>
      </dgm:t>
    </dgm:pt>
    <dgm:pt modelId="{72BE8A89-C69B-4673-A237-F545FA7EB177}" type="sibTrans" cxnId="{7B96A4C0-1CEE-43E2-9823-6E295DF52DED}">
      <dgm:prSet/>
      <dgm:spPr/>
      <dgm:t>
        <a:bodyPr/>
        <a:lstStyle/>
        <a:p>
          <a:endParaRPr lang="zh-CN" altLang="en-US"/>
        </a:p>
      </dgm:t>
    </dgm:pt>
    <dgm:pt modelId="{BDCAF411-15FA-40FF-8E79-ABB7693690C6}" type="parTrans" cxnId="{46B58B8B-8CDF-48E3-8311-93C876517142}">
      <dgm:prSet/>
      <dgm:spPr/>
      <dgm:t>
        <a:bodyPr/>
        <a:lstStyle/>
        <a:p>
          <a:endParaRPr lang="zh-CN" altLang="en-US"/>
        </a:p>
      </dgm:t>
    </dgm:pt>
    <dgm:pt modelId="{FFD7A36F-8662-423D-B1E8-0462BEA9D6FF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800">
              <a:solidFill>
                <a:srgbClr val="B41F25"/>
              </a:solidFill>
            </a:rPr>
            <a:t>展望二</a:t>
          </a:r>
          <a:endParaRPr lang="zh-CN" altLang="en-US" sz="2800"/>
        </a:p>
      </dgm:t>
    </dgm:pt>
    <dgm:pt modelId="{282B7965-547E-47A6-B083-E9FFB8CB98F0}" type="sibTrans" cxnId="{46B58B8B-8CDF-48E3-8311-93C876517142}">
      <dgm:prSet/>
      <dgm:spPr/>
      <dgm:t>
        <a:bodyPr/>
        <a:lstStyle/>
        <a:p>
          <a:endParaRPr lang="zh-CN" altLang="en-US"/>
        </a:p>
      </dgm:t>
    </dgm:pt>
    <dgm:pt modelId="{F94D3A59-9544-42ED-AB38-6FCE5A2A81E6}" type="parTrans" cxnId="{62030B89-0E8C-4663-8318-8E744F6A3C5B}">
      <dgm:prSet/>
      <dgm:spPr/>
      <dgm:t>
        <a:bodyPr/>
        <a:lstStyle/>
        <a:p>
          <a:endParaRPr lang="zh-CN" altLang="en-US"/>
        </a:p>
      </dgm:t>
    </dgm:pt>
    <dgm:pt modelId="{C626961D-0F80-4634-A364-E9FDEDAA7B84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800">
              <a:solidFill>
                <a:srgbClr val="B41F25"/>
              </a:solidFill>
            </a:rPr>
            <a:t>展望三</a:t>
          </a:r>
          <a:endParaRPr lang="zh-CN" altLang="en-US" sz="2800"/>
        </a:p>
      </dgm:t>
    </dgm:pt>
    <dgm:pt modelId="{B38D1215-316F-4BF3-BEDA-E531D9D11922}" type="sibTrans" cxnId="{62030B89-0E8C-4663-8318-8E744F6A3C5B}">
      <dgm:prSet/>
      <dgm:spPr/>
      <dgm:t>
        <a:bodyPr/>
        <a:lstStyle/>
        <a:p>
          <a:endParaRPr lang="zh-CN" altLang="en-US"/>
        </a:p>
      </dgm:t>
    </dgm:pt>
    <dgm:pt modelId="{F8C19C0A-5B32-4A98-B847-11D19DC13BB3}" type="pres">
      <dgm:prSet presAssocID="{8AB79911-904D-4664-A82D-1575AA5531D8}" presName="arrowDiagram">
        <dgm:presLayoutVars>
          <dgm:chMax val="5"/>
          <dgm:dir/>
          <dgm:resizeHandles val="exact"/>
        </dgm:presLayoutVars>
      </dgm:prSet>
      <dgm:spPr/>
      <dgm:t>
        <a:bodyPr/>
        <a:lstStyle/>
        <a:p/>
      </dgm:t>
    </dgm:pt>
    <dgm:pt modelId="{F15F047D-9CAB-47DB-9C78-44511196B6A0}" type="pres">
      <dgm:prSet presAssocID="{8AB79911-904D-4664-A82D-1575AA5531D8}" presName="arrow" presStyleLbl="bgShp" presStyleCnt="1" custLinFactNeighborX="-820" custLinFactNeighborY="-6349"/>
      <dgm:spPr>
        <a:solidFill>
          <a:srgbClr val="B41F25"/>
        </a:solidFill>
        <a:ln>
          <a:noFill/>
        </a:ln>
      </dgm:spPr>
      <dgm:t>
        <a:bodyPr/>
        <a:lstStyle/>
        <a:p/>
      </dgm:t>
    </dgm:pt>
    <dgm:pt modelId="{483FF50B-DA45-4159-804C-600068204B58}" type="pres">
      <dgm:prSet presAssocID="{8AB79911-904D-4664-A82D-1575AA5531D8}" presName="arrowDiagram3"/>
      <dgm:spPr/>
      <dgm:t>
        <a:bodyPr/>
        <a:lstStyle/>
        <a:p/>
      </dgm:t>
    </dgm:pt>
    <dgm:pt modelId="{BD829935-27D1-4D34-B199-4FEF2E8F0692}" type="pres">
      <dgm:prSet presAssocID="{637CFEA2-D68E-47B7-83F1-2CA4C16F26C5}" presName="bullet3a" presStyleLbl="node1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0ADE50FC-942E-460A-B26C-86A02C573B85}" type="pres">
      <dgm:prSet presAssocID="{637CFEA2-D68E-47B7-83F1-2CA4C16F26C5}" presName="textBox3a" presStyleLbl="revTx" presStyleCnt="3" custLinFactNeighborX="16094" custLinFactNeighborY="7137">
        <dgm:presLayoutVars>
          <dgm:bulletEnabled val="1"/>
        </dgm:presLayoutVars>
      </dgm:prSet>
      <dgm:spPr/>
      <dgm:t>
        <a:bodyPr/>
        <a:lstStyle/>
        <a:p/>
      </dgm:t>
    </dgm:pt>
    <dgm:pt modelId="{CEF7D2FB-053B-4AA0-ADD7-53431376A488}" type="pres">
      <dgm:prSet presAssocID="{FFD7A36F-8662-423D-B1E8-0462BEA9D6FF}" presName="bullet3b" presStyleLbl="node1" presStyleIdx="1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8F90FE1E-BD72-4ECE-9024-E46145BA4AFB}" type="pres">
      <dgm:prSet presAssocID="{FFD7A36F-8662-423D-B1E8-0462BEA9D6FF}" presName="textBox3b" presStyleLbl="revTx" presStyleIdx="1" presStyleCnt="3" custLinFactNeighborX="13672" custLinFactNeighborY="11029">
        <dgm:presLayoutVars>
          <dgm:bulletEnabled val="1"/>
        </dgm:presLayoutVars>
      </dgm:prSet>
      <dgm:spPr/>
      <dgm:t>
        <a:bodyPr/>
        <a:lstStyle/>
        <a:p/>
      </dgm:t>
    </dgm:pt>
    <dgm:pt modelId="{D536A55D-2211-4F5B-906A-426B8E5092DA}" type="pres">
      <dgm:prSet presAssocID="{C626961D-0F80-4634-A364-E9FDEDAA7B84}" presName="bullet3c" presStyleLbl="node1" presStyleIdx="2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76CC52AD-89D5-4588-AC82-82991A238E7E}" type="pres">
      <dgm:prSet presAssocID="{C626961D-0F80-4634-A364-E9FDEDAA7B84}" presName="textBox3c" presStyleLbl="revTx" presStyleIdx="2" presStyleCnt="3" custScaleX="79686" custScaleY="37965" custLinFactNeighborX="-9083" custLinFactNeighborY="-19215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7B96A4C0-1CEE-43E2-9823-6E295DF52DED}" srcId="{8AB79911-904D-4664-A82D-1575AA5531D8}" destId="{637CFEA2-D68E-47B7-83F1-2CA4C16F26C5}" srcOrd="0" destOrd="0" parTransId="{F9581093-C619-4A36-B1B8-32E87415D063}" sibTransId="{72BE8A89-C69B-4673-A237-F545FA7EB177}"/>
    <dgm:cxn modelId="{46B58B8B-8CDF-48E3-8311-93C876517142}" srcId="{8AB79911-904D-4664-A82D-1575AA5531D8}" destId="{FFD7A36F-8662-423D-B1E8-0462BEA9D6FF}" srcOrd="1" destOrd="0" parTransId="{BDCAF411-15FA-40FF-8E79-ABB7693690C6}" sibTransId="{282B7965-547E-47A6-B083-E9FFB8CB98F0}"/>
    <dgm:cxn modelId="{62030B89-0E8C-4663-8318-8E744F6A3C5B}" srcId="{8AB79911-904D-4664-A82D-1575AA5531D8}" destId="{C626961D-0F80-4634-A364-E9FDEDAA7B84}" srcOrd="2" destOrd="0" parTransId="{F94D3A59-9544-42ED-AB38-6FCE5A2A81E6}" sibTransId="{B38D1215-316F-4BF3-BEDA-E531D9D11922}"/>
    <dgm:cxn modelId="{DB0FBB3E-1E2E-4160-A489-3D439C44C7EE}" type="presOf" srcId="{8AB79911-904D-4664-A82D-1575AA5531D8}" destId="{F8C19C0A-5B32-4A98-B847-11D19DC13BB3}" srcOrd="0" destOrd="0" presId="urn:microsoft.com/office/officeart/2005/8/layout/arrow2"/>
    <dgm:cxn modelId="{1F854B72-AE56-4BFE-B0FD-B4EFD74DD588}" type="presParOf" srcId="{F8C19C0A-5B32-4A98-B847-11D19DC13BB3}" destId="{F15F047D-9CAB-47DB-9C78-44511196B6A0}" srcOrd="0" destOrd="0" presId="urn:microsoft.com/office/officeart/2005/8/layout/arrow2"/>
    <dgm:cxn modelId="{440BDE43-461E-447F-A049-9CC7C2F3DBE9}" type="presParOf" srcId="{F8C19C0A-5B32-4A98-B847-11D19DC13BB3}" destId="{483FF50B-DA45-4159-804C-600068204B58}" srcOrd="1" destOrd="0" presId="urn:microsoft.com/office/officeart/2005/8/layout/arrow2"/>
    <dgm:cxn modelId="{CA05A13D-EF69-4E27-8112-1B4663514B60}" type="presParOf" srcId="{483FF50B-DA45-4159-804C-600068204B58}" destId="{BD829935-27D1-4D34-B199-4FEF2E8F0692}" srcOrd="0" destOrd="0" presId="urn:microsoft.com/office/officeart/2005/8/layout/arrow2"/>
    <dgm:cxn modelId="{E44E5A6D-8987-4267-B816-50332E4BC97A}" type="presParOf" srcId="{483FF50B-DA45-4159-804C-600068204B58}" destId="{0ADE50FC-942E-460A-B26C-86A02C573B85}" srcOrd="1" destOrd="0" presId="urn:microsoft.com/office/officeart/2005/8/layout/arrow2"/>
    <dgm:cxn modelId="{36D3FCEB-DEE5-4CDD-B12F-2E37AA72B166}" type="presOf" srcId="{637CFEA2-D68E-47B7-83F1-2CA4C16F26C5}" destId="{0ADE50FC-942E-460A-B26C-86A02C573B85}" srcOrd="0" destOrd="0" presId="urn:microsoft.com/office/officeart/2005/8/layout/arrow2"/>
    <dgm:cxn modelId="{29A0D67D-E970-4BDA-A434-CF22B1E8E1AF}" type="presParOf" srcId="{483FF50B-DA45-4159-804C-600068204B58}" destId="{CEF7D2FB-053B-4AA0-ADD7-53431376A488}" srcOrd="2" destOrd="0" presId="urn:microsoft.com/office/officeart/2005/8/layout/arrow2"/>
    <dgm:cxn modelId="{DCF7CEB5-37E5-4EF4-AF15-21DA424630E0}" type="presParOf" srcId="{483FF50B-DA45-4159-804C-600068204B58}" destId="{8F90FE1E-BD72-4ECE-9024-E46145BA4AFB}" srcOrd="3" destOrd="0" presId="urn:microsoft.com/office/officeart/2005/8/layout/arrow2"/>
    <dgm:cxn modelId="{7206A440-3DAD-472B-B1A2-55253129D458}" type="presOf" srcId="{FFD7A36F-8662-423D-B1E8-0462BEA9D6FF}" destId="{8F90FE1E-BD72-4ECE-9024-E46145BA4AFB}" srcOrd="0" destOrd="0" presId="urn:microsoft.com/office/officeart/2005/8/layout/arrow2"/>
    <dgm:cxn modelId="{CE6BDFF6-4FDF-436E-8CEE-EB08D38854DF}" type="presParOf" srcId="{483FF50B-DA45-4159-804C-600068204B58}" destId="{D536A55D-2211-4F5B-906A-426B8E5092DA}" srcOrd="4" destOrd="0" presId="urn:microsoft.com/office/officeart/2005/8/layout/arrow2"/>
    <dgm:cxn modelId="{3AA5CED2-B08D-4A24-8068-B8287DD32AFC}" type="presParOf" srcId="{483FF50B-DA45-4159-804C-600068204B58}" destId="{76CC52AD-89D5-4588-AC82-82991A238E7E}" srcOrd="5" destOrd="0" presId="urn:microsoft.com/office/officeart/2005/8/layout/arrow2"/>
    <dgm:cxn modelId="{B6F8DF93-BBB3-416B-84F3-D8B0B646704D}" type="presOf" srcId="{C626961D-0F80-4634-A364-E9FDEDAA7B84}" destId="{76CC52AD-89D5-4588-AC82-82991A238E7E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ata15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CC87D55A-5C21-4A7F-9E20-E242F8B40B1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82F51DF-C365-4AFE-9475-A6FF6FE76A04}" type="parTrans" cxnId="{3008EF54-DC39-4377-8576-70DB57EFC04F}">
      <dgm:prSet/>
      <dgm:spPr/>
      <dgm:t>
        <a:bodyPr/>
        <a:lstStyle/>
        <a:p>
          <a:endParaRPr lang="zh-CN" altLang="en-US"/>
        </a:p>
      </dgm:t>
    </dgm:pt>
    <dgm:pt modelId="{E68B4CB6-D775-4ACF-8114-1F71ADEA3B06}">
      <dgm:prSet phldrT="[文本]" custT="1"/>
      <dgm:spPr>
        <a:ln>
          <a:noFill/>
        </a:ln>
      </dgm:spPr>
      <dgm:t>
        <a:bodyPr/>
        <a:lstStyle/>
        <a:p>
          <a:r>
            <a:rPr lang="zh-CN" altLang="en-US" sz="4000">
              <a:solidFill>
                <a:srgbClr val="B41F25"/>
              </a:solidFill>
            </a:rPr>
            <a:t>展望</a:t>
          </a:r>
        </a:p>
      </dgm:t>
    </dgm:pt>
    <dgm:pt modelId="{24DB1458-3568-40E8-A862-C6C7C14402F3}" type="parTrans" cxnId="{5F370730-4F71-48A2-B7E1-780DDA312298}">
      <dgm:prSet/>
      <dgm:spPr/>
      <dgm:t>
        <a:bodyPr/>
        <a:lstStyle/>
        <a:p>
          <a:endParaRPr lang="zh-CN" altLang="en-US"/>
        </a:p>
      </dgm:t>
    </dgm:pt>
    <dgm:pt modelId="{F70E08BB-FBE0-45F8-A9A5-158CBCF40E40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rgbClr val="C00000"/>
              </a:solidFill>
            </a:rPr>
            <a:t>目标</a:t>
          </a:r>
        </a:p>
      </dgm:t>
    </dgm:pt>
    <dgm:pt modelId="{07DF6B27-0C36-4DFF-8DAD-281ACD52E231}" type="sibTrans" cxnId="{5F370730-4F71-48A2-B7E1-780DDA312298}">
      <dgm:prSet/>
      <dgm:spPr/>
      <dgm:t>
        <a:bodyPr/>
        <a:lstStyle/>
        <a:p>
          <a:endParaRPr lang="zh-CN" altLang="en-US"/>
        </a:p>
      </dgm:t>
    </dgm:pt>
    <dgm:pt modelId="{AD06595B-5F4A-46B6-9362-1747779A257B}" type="parTrans" cxnId="{2299CE2D-A814-4503-9F8A-DA61FA34A484}">
      <dgm:prSet/>
      <dgm:spPr/>
      <dgm:t>
        <a:bodyPr/>
        <a:lstStyle/>
        <a:p>
          <a:endParaRPr lang="zh-CN" altLang="en-US"/>
        </a:p>
      </dgm:t>
    </dgm:pt>
    <dgm:pt modelId="{CEC0CB8B-080A-4AFF-9BB0-C9729E78F195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rgbClr val="C00000"/>
              </a:solidFill>
            </a:rPr>
            <a:t>目标</a:t>
          </a:r>
          <a:endParaRPr lang="zh-CN" altLang="en-US" sz="2000"/>
        </a:p>
      </dgm:t>
    </dgm:pt>
    <dgm:pt modelId="{9DF5943A-8C8C-45E3-BAAD-F4C7443EB95B}" type="sibTrans" cxnId="{2299CE2D-A814-4503-9F8A-DA61FA34A484}">
      <dgm:prSet/>
      <dgm:spPr/>
      <dgm:t>
        <a:bodyPr/>
        <a:lstStyle/>
        <a:p>
          <a:endParaRPr lang="zh-CN" altLang="en-US"/>
        </a:p>
      </dgm:t>
    </dgm:pt>
    <dgm:pt modelId="{FC46EF21-C6F3-428C-9701-95F55FE66FB7}" type="sibTrans" cxnId="{3008EF54-DC39-4377-8576-70DB57EFC04F}">
      <dgm:prSet/>
      <dgm:spPr/>
      <dgm:t>
        <a:bodyPr/>
        <a:lstStyle/>
        <a:p>
          <a:endParaRPr lang="zh-CN" altLang="en-US"/>
        </a:p>
      </dgm:t>
    </dgm:pt>
    <dgm:pt modelId="{C15D4951-06C3-4D6F-BE08-8250B12ED11C}" type="parTrans" cxnId="{6DF60A41-DF26-4DBC-BA49-148894193C6F}">
      <dgm:prSet/>
      <dgm:spPr/>
      <dgm:t>
        <a:bodyPr/>
        <a:lstStyle/>
        <a:p>
          <a:endParaRPr lang="zh-CN" altLang="en-US"/>
        </a:p>
      </dgm:t>
    </dgm:pt>
    <dgm:pt modelId="{AFA6DCD9-AF11-4713-A8B8-956D02E80510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3600">
              <a:solidFill>
                <a:schemeClr val="bg1"/>
              </a:solidFill>
            </a:rPr>
            <a:t>展望</a:t>
          </a:r>
        </a:p>
      </dgm:t>
    </dgm:pt>
    <dgm:pt modelId="{5BEE95E0-9645-4E71-AD6B-E609A0BFD6CC}" type="parTrans" cxnId="{2C5E1344-80FB-4177-9475-ACE2E7F8A5BC}">
      <dgm:prSet/>
      <dgm:spPr/>
      <dgm:t>
        <a:bodyPr/>
        <a:lstStyle/>
        <a:p>
          <a:endParaRPr lang="zh-CN" altLang="en-US"/>
        </a:p>
      </dgm:t>
    </dgm:pt>
    <dgm:pt modelId="{FCAD1FEA-0205-48D6-910D-8203E039E209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chemeClr val="bg1"/>
              </a:solidFill>
            </a:rPr>
            <a:t>目标</a:t>
          </a:r>
        </a:p>
      </dgm:t>
    </dgm:pt>
    <dgm:pt modelId="{F4D15236-A11A-4EA5-9D3F-4462090F9A94}" type="sibTrans" cxnId="{2C5E1344-80FB-4177-9475-ACE2E7F8A5BC}">
      <dgm:prSet/>
      <dgm:spPr/>
      <dgm:t>
        <a:bodyPr/>
        <a:lstStyle/>
        <a:p>
          <a:endParaRPr lang="zh-CN" altLang="en-US"/>
        </a:p>
      </dgm:t>
    </dgm:pt>
    <dgm:pt modelId="{11A46313-D034-43FB-80FF-3AB2D581C7A8}" type="parTrans" cxnId="{61ECD526-47A7-46BC-8FA0-76A2A2767A02}">
      <dgm:prSet/>
      <dgm:spPr/>
      <dgm:t>
        <a:bodyPr/>
        <a:lstStyle/>
        <a:p>
          <a:endParaRPr lang="zh-CN" altLang="en-US"/>
        </a:p>
      </dgm:t>
    </dgm:pt>
    <dgm:pt modelId="{F0871380-84E0-4410-8E8A-EA8EB84106B6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chemeClr val="bg1"/>
              </a:solidFill>
            </a:rPr>
            <a:t>目标</a:t>
          </a:r>
        </a:p>
      </dgm:t>
    </dgm:pt>
    <dgm:pt modelId="{3F0ED956-A414-4F70-A0DD-32CFD78AB88F}" type="sibTrans" cxnId="{61ECD526-47A7-46BC-8FA0-76A2A2767A02}">
      <dgm:prSet/>
      <dgm:spPr/>
      <dgm:t>
        <a:bodyPr/>
        <a:lstStyle/>
        <a:p>
          <a:endParaRPr lang="zh-CN" altLang="en-US"/>
        </a:p>
      </dgm:t>
    </dgm:pt>
    <dgm:pt modelId="{2B35880F-70F9-402F-A041-437E05318D2A}" type="sibTrans" cxnId="{6DF60A41-DF26-4DBC-BA49-148894193C6F}">
      <dgm:prSet/>
      <dgm:spPr/>
      <dgm:t>
        <a:bodyPr/>
        <a:lstStyle/>
        <a:p>
          <a:endParaRPr lang="zh-CN" altLang="en-US"/>
        </a:p>
      </dgm:t>
    </dgm:pt>
    <dgm:pt modelId="{0EDE01D7-55CA-41AD-9060-F017ABE52EDC}" type="parTrans" cxnId="{6684AECC-2BAD-4C0F-AC45-119688CCDFF8}">
      <dgm:prSet/>
      <dgm:spPr/>
      <dgm:t>
        <a:bodyPr/>
        <a:lstStyle/>
        <a:p>
          <a:endParaRPr lang="zh-CN" altLang="en-US"/>
        </a:p>
      </dgm:t>
    </dgm:pt>
    <dgm:pt modelId="{817F23F3-9B76-467C-8434-7311244527C7}">
      <dgm:prSet phldrT="[文本]" custT="1"/>
      <dgm:spPr>
        <a:ln>
          <a:noFill/>
        </a:ln>
      </dgm:spPr>
      <dgm:t>
        <a:bodyPr/>
        <a:lstStyle/>
        <a:p>
          <a:r>
            <a:rPr lang="zh-CN" altLang="en-US" sz="4000">
              <a:solidFill>
                <a:srgbClr val="B41F25"/>
              </a:solidFill>
            </a:rPr>
            <a:t>展望</a:t>
          </a:r>
          <a:endParaRPr lang="zh-CN" altLang="en-US" sz="4000"/>
        </a:p>
      </dgm:t>
    </dgm:pt>
    <dgm:pt modelId="{0E2BC87A-EE69-4632-A9B9-AB5A3FE466D9}" type="parTrans" cxnId="{56002470-CC8B-412F-93B2-EC09A22BAF17}">
      <dgm:prSet/>
      <dgm:spPr/>
      <dgm:t>
        <a:bodyPr/>
        <a:lstStyle/>
        <a:p>
          <a:endParaRPr lang="zh-CN" altLang="en-US"/>
        </a:p>
      </dgm:t>
    </dgm:pt>
    <dgm:pt modelId="{AC57CB5E-32CC-4779-BF71-65011DD1E37E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rgbClr val="C00000"/>
              </a:solidFill>
            </a:rPr>
            <a:t>目标</a:t>
          </a:r>
          <a:endParaRPr lang="zh-CN" altLang="en-US" sz="2000"/>
        </a:p>
      </dgm:t>
    </dgm:pt>
    <dgm:pt modelId="{73210D1C-E349-4B73-9539-ADD9B58E0374}" type="sibTrans" cxnId="{56002470-CC8B-412F-93B2-EC09A22BAF17}">
      <dgm:prSet/>
      <dgm:spPr/>
      <dgm:t>
        <a:bodyPr/>
        <a:lstStyle/>
        <a:p>
          <a:endParaRPr lang="zh-CN" altLang="en-US"/>
        </a:p>
      </dgm:t>
    </dgm:pt>
    <dgm:pt modelId="{EF3C983F-2CD8-4505-9042-54A55C48DDBB}" type="parTrans" cxnId="{42371E24-3444-4490-83FF-A9D4136A6C52}">
      <dgm:prSet/>
      <dgm:spPr/>
      <dgm:t>
        <a:bodyPr/>
        <a:lstStyle/>
        <a:p>
          <a:endParaRPr lang="zh-CN" altLang="en-US"/>
        </a:p>
      </dgm:t>
    </dgm:pt>
    <dgm:pt modelId="{303C5A8D-3143-4D24-83A0-FDCCAC0701D9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000">
              <a:solidFill>
                <a:srgbClr val="C00000"/>
              </a:solidFill>
            </a:rPr>
            <a:t>目标</a:t>
          </a:r>
          <a:endParaRPr lang="zh-CN" altLang="en-US" sz="2000"/>
        </a:p>
      </dgm:t>
    </dgm:pt>
    <dgm:pt modelId="{E0098D58-05B3-4E85-ADCF-0F8F88CCBC15}" type="sibTrans" cxnId="{42371E24-3444-4490-83FF-A9D4136A6C52}">
      <dgm:prSet/>
      <dgm:spPr/>
      <dgm:t>
        <a:bodyPr/>
        <a:lstStyle/>
        <a:p>
          <a:endParaRPr lang="zh-CN" altLang="en-US"/>
        </a:p>
      </dgm:t>
    </dgm:pt>
    <dgm:pt modelId="{DF5FE4AA-6310-4E95-9538-289814FA1D82}" type="sibTrans" cxnId="{6684AECC-2BAD-4C0F-AC45-119688CCDFF8}">
      <dgm:prSet/>
      <dgm:spPr/>
      <dgm:t>
        <a:bodyPr/>
        <a:lstStyle/>
        <a:p>
          <a:endParaRPr lang="zh-CN" altLang="en-US"/>
        </a:p>
      </dgm:t>
    </dgm:pt>
    <dgm:pt modelId="{C4B57050-BD61-4668-B9DA-A3487CA27435}" type="pres">
      <dgm:prSet presAssocID="{CC87D55A-5C21-4A7F-9E20-E242F8B40B10}" presName="Name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70840A3D-16B5-4DEA-9B20-AD1CCD03077A}" type="pres">
      <dgm:prSet presAssocID="{E68B4CB6-D775-4ACF-8114-1F71ADEA3B06}" presName="circle1" presStyleLbl="node1" presStyleCnt="3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FD6F647D-6975-4AA2-B6CB-DBAE306980AE}" type="pres">
      <dgm:prSet presAssocID="{E68B4CB6-D775-4ACF-8114-1F71ADEA3B06}" presName="space"/>
      <dgm:spPr/>
      <dgm:t>
        <a:bodyPr/>
        <a:lstStyle/>
        <a:p/>
      </dgm:t>
    </dgm:pt>
    <dgm:pt modelId="{60F09067-F336-4714-992B-F2D13901A1AB}" type="pres">
      <dgm:prSet presAssocID="{E68B4CB6-D775-4ACF-8114-1F71ADEA3B06}" presName="rect1" presStyleLbl="alignAcc1" presStyleCnt="3"/>
      <dgm:spPr/>
      <dgm:t>
        <a:bodyPr/>
        <a:lstStyle/>
        <a:p/>
      </dgm:t>
    </dgm:pt>
    <dgm:pt modelId="{AC44177F-090A-4FE0-A444-B0586ACD232C}" type="pres">
      <dgm:prSet presAssocID="{AFA6DCD9-AF11-4713-A8B8-956D02E80510}" presName="vertSpace2" presStyleLbl="node1" presStyleIdx="1" presStyleCnt="3"/>
      <dgm:spPr/>
      <dgm:t>
        <a:bodyPr/>
        <a:lstStyle/>
        <a:p/>
      </dgm:t>
    </dgm:pt>
    <dgm:pt modelId="{5D272DB2-46E8-4A04-A00F-582399FDA64D}" type="pres">
      <dgm:prSet presAssocID="{AFA6DCD9-AF11-4713-A8B8-956D02E80510}" presName="circle2" presStyleLbl="node1" presStyleIdx="1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418A0154-60EC-4D65-ACB4-3D2F99788B94}" type="pres">
      <dgm:prSet presAssocID="{AFA6DCD9-AF11-4713-A8B8-956D02E80510}" presName="rect2" presStyleLbl="alignAcc1" presStyleIdx="1" presStyleCnt="3"/>
      <dgm:spPr/>
      <dgm:t>
        <a:bodyPr/>
        <a:lstStyle/>
        <a:p/>
      </dgm:t>
    </dgm:pt>
    <dgm:pt modelId="{4E49299E-7154-4DD8-B881-A49A9D15A928}" type="pres">
      <dgm:prSet presAssocID="{817F23F3-9B76-467C-8434-7311244527C7}" presName="vertSpace3" presStyleLbl="node1" presStyleIdx="2" presStyleCnt="3"/>
      <dgm:spPr/>
      <dgm:t>
        <a:bodyPr/>
        <a:lstStyle/>
        <a:p/>
      </dgm:t>
    </dgm:pt>
    <dgm:pt modelId="{AB2105E1-831B-4E79-B053-4984C321250B}" type="pres">
      <dgm:prSet presAssocID="{817F23F3-9B76-467C-8434-7311244527C7}" presName="circle3" presStyleLbl="node1" presStyleIdx="2" presStyleCnt="3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4252BF73-E650-45BD-A8A7-743C995EED0B}" type="pres">
      <dgm:prSet presAssocID="{817F23F3-9B76-467C-8434-7311244527C7}" presName="rect3" presStyleLbl="alignAcc1" presStyleIdx="2" presStyleCnt="3"/>
      <dgm:spPr/>
      <dgm:t>
        <a:bodyPr/>
        <a:lstStyle/>
        <a:p/>
      </dgm:t>
    </dgm:pt>
    <dgm:pt modelId="{D075C029-3311-4643-8BDA-D97B0D879049}" type="pres">
      <dgm:prSet presAssocID="{E68B4CB6-D775-4ACF-8114-1F71ADEA3B06}" presName="rect1ParTx" presStyleLbl="alignAcc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1E815320-5FC1-47A9-BA8C-24DF8F8255B9}" type="pres">
      <dgm:prSet presAssocID="{E68B4CB6-D775-4ACF-8114-1F71ADEA3B06}" presName="rect1ChTx" presStyleLbl="alignAcc1" presStyleCnt="3">
        <dgm:presLayoutVars>
          <dgm:bulletEnabled val="1"/>
        </dgm:presLayoutVars>
      </dgm:prSet>
      <dgm:spPr/>
      <dgm:t>
        <a:bodyPr/>
        <a:lstStyle/>
        <a:p/>
      </dgm:t>
    </dgm:pt>
    <dgm:pt modelId="{F4B64723-DC4E-47CF-BA70-AB58C5696DBD}" type="pres">
      <dgm:prSet presAssocID="{AFA6DCD9-AF11-4713-A8B8-956D02E80510}" presName="rect2ParTx" presStyleLbl="alignAcc1" presStyleIdx="1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DE964B62-6C7B-4F4F-A974-3F2AD256AFDC}" type="pres">
      <dgm:prSet presAssocID="{AFA6DCD9-AF11-4713-A8B8-956D02E80510}" presName="rect2ChTx" presStyleLbl="alignAcc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06308569-AE36-4E3C-9A3D-6EBEEBCC45F0}" type="pres">
      <dgm:prSet presAssocID="{817F23F3-9B76-467C-8434-7311244527C7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/>
      </dgm:t>
    </dgm:pt>
    <dgm:pt modelId="{DF02B087-07C6-4866-B723-D7F28E4E0233}" type="pres">
      <dgm:prSet presAssocID="{817F23F3-9B76-467C-8434-7311244527C7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3008EF54-DC39-4377-8576-70DB57EFC04F}" srcId="{CC87D55A-5C21-4A7F-9E20-E242F8B40B10}" destId="{E68B4CB6-D775-4ACF-8114-1F71ADEA3B06}" srcOrd="0" destOrd="0" parTransId="{182F51DF-C365-4AFE-9475-A6FF6FE76A04}" sibTransId="{FC46EF21-C6F3-428C-9701-95F55FE66FB7}"/>
    <dgm:cxn modelId="{5F370730-4F71-48A2-B7E1-780DDA312298}" srcId="{E68B4CB6-D775-4ACF-8114-1F71ADEA3B06}" destId="{F70E08BB-FBE0-45F8-A9A5-158CBCF40E40}" srcOrd="0" destOrd="0" parTransId="{24DB1458-3568-40E8-A862-C6C7C14402F3}" sibTransId="{07DF6B27-0C36-4DFF-8DAD-281ACD52E231}"/>
    <dgm:cxn modelId="{2299CE2D-A814-4503-9F8A-DA61FA34A484}" srcId="{E68B4CB6-D775-4ACF-8114-1F71ADEA3B06}" destId="{CEC0CB8B-080A-4AFF-9BB0-C9729E78F195}" srcOrd="1" destOrd="0" parTransId="{AD06595B-5F4A-46B6-9362-1747779A257B}" sibTransId="{9DF5943A-8C8C-45E3-BAAD-F4C7443EB95B}"/>
    <dgm:cxn modelId="{6DF60A41-DF26-4DBC-BA49-148894193C6F}" srcId="{CC87D55A-5C21-4A7F-9E20-E242F8B40B10}" destId="{AFA6DCD9-AF11-4713-A8B8-956D02E80510}" srcOrd="1" destOrd="0" parTransId="{C15D4951-06C3-4D6F-BE08-8250B12ED11C}" sibTransId="{2B35880F-70F9-402F-A041-437E05318D2A}"/>
    <dgm:cxn modelId="{2C5E1344-80FB-4177-9475-ACE2E7F8A5BC}" srcId="{AFA6DCD9-AF11-4713-A8B8-956D02E80510}" destId="{FCAD1FEA-0205-48D6-910D-8203E039E209}" srcOrd="0" destOrd="0" parTransId="{5BEE95E0-9645-4E71-AD6B-E609A0BFD6CC}" sibTransId="{F4D15236-A11A-4EA5-9D3F-4462090F9A94}"/>
    <dgm:cxn modelId="{61ECD526-47A7-46BC-8FA0-76A2A2767A02}" srcId="{AFA6DCD9-AF11-4713-A8B8-956D02E80510}" destId="{F0871380-84E0-4410-8E8A-EA8EB84106B6}" srcOrd="1" destOrd="0" parTransId="{11A46313-D034-43FB-80FF-3AB2D581C7A8}" sibTransId="{3F0ED956-A414-4F70-A0DD-32CFD78AB88F}"/>
    <dgm:cxn modelId="{6684AECC-2BAD-4C0F-AC45-119688CCDFF8}" srcId="{CC87D55A-5C21-4A7F-9E20-E242F8B40B10}" destId="{817F23F3-9B76-467C-8434-7311244527C7}" srcOrd="2" destOrd="0" parTransId="{0EDE01D7-55CA-41AD-9060-F017ABE52EDC}" sibTransId="{DF5FE4AA-6310-4E95-9538-289814FA1D82}"/>
    <dgm:cxn modelId="{56002470-CC8B-412F-93B2-EC09A22BAF17}" srcId="{817F23F3-9B76-467C-8434-7311244527C7}" destId="{AC57CB5E-32CC-4779-BF71-65011DD1E37E}" srcOrd="0" destOrd="0" parTransId="{0E2BC87A-EE69-4632-A9B9-AB5A3FE466D9}" sibTransId="{73210D1C-E349-4B73-9539-ADD9B58E0374}"/>
    <dgm:cxn modelId="{42371E24-3444-4490-83FF-A9D4136A6C52}" srcId="{817F23F3-9B76-467C-8434-7311244527C7}" destId="{303C5A8D-3143-4D24-83A0-FDCCAC0701D9}" srcOrd="1" destOrd="0" parTransId="{EF3C983F-2CD8-4505-9042-54A55C48DDBB}" sibTransId="{E0098D58-05B3-4E85-ADCF-0F8F88CCBC15}"/>
    <dgm:cxn modelId="{8E5D9028-516F-4CAA-A692-5D30771B6AF8}" type="presOf" srcId="{CC87D55A-5C21-4A7F-9E20-E242F8B40B10}" destId="{C4B57050-BD61-4668-B9DA-A3487CA27435}" srcOrd="0" destOrd="0" presId="urn:microsoft.com/office/officeart/2005/8/layout/target3"/>
    <dgm:cxn modelId="{7AB99D86-AC18-4DC0-90EC-9C97F7929677}" type="presParOf" srcId="{C4B57050-BD61-4668-B9DA-A3487CA27435}" destId="{70840A3D-16B5-4DEA-9B20-AD1CCD03077A}" srcOrd="0" destOrd="0" presId="urn:microsoft.com/office/officeart/2005/8/layout/target3"/>
    <dgm:cxn modelId="{892E0443-7C0A-4433-9C45-779A9EA6263D}" type="presParOf" srcId="{C4B57050-BD61-4668-B9DA-A3487CA27435}" destId="{FD6F647D-6975-4AA2-B6CB-DBAE306980AE}" srcOrd="1" destOrd="0" presId="urn:microsoft.com/office/officeart/2005/8/layout/target3"/>
    <dgm:cxn modelId="{D36031B6-13A1-47CD-BACE-1BE76A220903}" type="presParOf" srcId="{C4B57050-BD61-4668-B9DA-A3487CA27435}" destId="{60F09067-F336-4714-992B-F2D13901A1AB}" srcOrd="2" destOrd="0" presId="urn:microsoft.com/office/officeart/2005/8/layout/target3"/>
    <dgm:cxn modelId="{479AC900-4DD9-4400-B560-2C5CF11D5BED}" type="presOf" srcId="{E68B4CB6-D775-4ACF-8114-1F71ADEA3B06}" destId="{60F09067-F336-4714-992B-F2D13901A1AB}" srcOrd="0" destOrd="0" presId="urn:microsoft.com/office/officeart/2005/8/layout/target3"/>
    <dgm:cxn modelId="{892C9F3B-F3C4-4A9B-AC04-8E8BF6F64CF5}" type="presParOf" srcId="{C4B57050-BD61-4668-B9DA-A3487CA27435}" destId="{AC44177F-090A-4FE0-A444-B0586ACD232C}" srcOrd="3" destOrd="0" presId="urn:microsoft.com/office/officeart/2005/8/layout/target3"/>
    <dgm:cxn modelId="{521A83EC-8225-4F44-A7E7-B939F7E44130}" type="presParOf" srcId="{C4B57050-BD61-4668-B9DA-A3487CA27435}" destId="{5D272DB2-46E8-4A04-A00F-582399FDA64D}" srcOrd="4" destOrd="0" presId="urn:microsoft.com/office/officeart/2005/8/layout/target3"/>
    <dgm:cxn modelId="{3FC6BF7B-0E80-4452-BD07-9C70CA99DBDC}" type="presParOf" srcId="{C4B57050-BD61-4668-B9DA-A3487CA27435}" destId="{418A0154-60EC-4D65-ACB4-3D2F99788B94}" srcOrd="5" destOrd="0" presId="urn:microsoft.com/office/officeart/2005/8/layout/target3"/>
    <dgm:cxn modelId="{1D2EEF16-6E95-40C9-B3E4-CA620975C70F}" type="presOf" srcId="{AFA6DCD9-AF11-4713-A8B8-956D02E80510}" destId="{418A0154-60EC-4D65-ACB4-3D2F99788B94}" srcOrd="0" destOrd="0" presId="urn:microsoft.com/office/officeart/2005/8/layout/target3"/>
    <dgm:cxn modelId="{94CBE728-39E8-4D48-9079-7EDE7E4093FD}" type="presParOf" srcId="{C4B57050-BD61-4668-B9DA-A3487CA27435}" destId="{4E49299E-7154-4DD8-B881-A49A9D15A928}" srcOrd="6" destOrd="0" presId="urn:microsoft.com/office/officeart/2005/8/layout/target3"/>
    <dgm:cxn modelId="{269111C6-C25E-4E71-B833-5CC8E69AC0D7}" type="presParOf" srcId="{C4B57050-BD61-4668-B9DA-A3487CA27435}" destId="{AB2105E1-831B-4E79-B053-4984C321250B}" srcOrd="7" destOrd="0" presId="urn:microsoft.com/office/officeart/2005/8/layout/target3"/>
    <dgm:cxn modelId="{267FD19D-75C3-44D0-93A9-BDF47956795C}" type="presParOf" srcId="{C4B57050-BD61-4668-B9DA-A3487CA27435}" destId="{4252BF73-E650-45BD-A8A7-743C995EED0B}" srcOrd="8" destOrd="0" presId="urn:microsoft.com/office/officeart/2005/8/layout/target3"/>
    <dgm:cxn modelId="{6C4FC123-2D73-425A-9875-5BEC9FE980B7}" type="presOf" srcId="{817F23F3-9B76-467C-8434-7311244527C7}" destId="{4252BF73-E650-45BD-A8A7-743C995EED0B}" srcOrd="0" destOrd="0" presId="urn:microsoft.com/office/officeart/2005/8/layout/target3"/>
    <dgm:cxn modelId="{5978D9F6-A333-466A-B1FA-2E6AC74CA9EB}" type="presParOf" srcId="{C4B57050-BD61-4668-B9DA-A3487CA27435}" destId="{D075C029-3311-4643-8BDA-D97B0D879049}" srcOrd="9" destOrd="0" presId="urn:microsoft.com/office/officeart/2005/8/layout/target3"/>
    <dgm:cxn modelId="{913D3302-CF7F-4E9E-A025-FA925EFB53F2}" type="presOf" srcId="{E68B4CB6-D775-4ACF-8114-1F71ADEA3B06}" destId="{D075C029-3311-4643-8BDA-D97B0D879049}" srcOrd="1" destOrd="0" presId="urn:microsoft.com/office/officeart/2005/8/layout/target3"/>
    <dgm:cxn modelId="{4524F090-1E01-4F87-960F-4FF5F7AECD04}" type="presParOf" srcId="{C4B57050-BD61-4668-B9DA-A3487CA27435}" destId="{1E815320-5FC1-47A9-BA8C-24DF8F8255B9}" srcOrd="10" destOrd="0" presId="urn:microsoft.com/office/officeart/2005/8/layout/target3"/>
    <dgm:cxn modelId="{9400BB72-BDC5-4BE2-BDEF-5130D4E19886}" type="presOf" srcId="{F70E08BB-FBE0-45F8-A9A5-158CBCF40E40}" destId="{1E815320-5FC1-47A9-BA8C-24DF8F8255B9}" srcOrd="0" destOrd="0" presId="urn:microsoft.com/office/officeart/2005/8/layout/target3"/>
    <dgm:cxn modelId="{97E2DFA0-EE78-43F5-8891-7364E19B4D94}" type="presOf" srcId="{CEC0CB8B-080A-4AFF-9BB0-C9729E78F195}" destId="{1E815320-5FC1-47A9-BA8C-24DF8F8255B9}" srcOrd="0" destOrd="1" presId="urn:microsoft.com/office/officeart/2005/8/layout/target3"/>
    <dgm:cxn modelId="{9D7F13E5-34AB-48AF-948D-2A5661ECA12E}" type="presParOf" srcId="{C4B57050-BD61-4668-B9DA-A3487CA27435}" destId="{F4B64723-DC4E-47CF-BA70-AB58C5696DBD}" srcOrd="11" destOrd="0" presId="urn:microsoft.com/office/officeart/2005/8/layout/target3"/>
    <dgm:cxn modelId="{861543ED-4506-4AF8-BF99-AECBA9327C2D}" type="presOf" srcId="{AFA6DCD9-AF11-4713-A8B8-956D02E80510}" destId="{F4B64723-DC4E-47CF-BA70-AB58C5696DBD}" srcOrd="1" destOrd="0" presId="urn:microsoft.com/office/officeart/2005/8/layout/target3"/>
    <dgm:cxn modelId="{C2323B3B-97B7-4DAD-B118-0C792584F1E9}" type="presParOf" srcId="{C4B57050-BD61-4668-B9DA-A3487CA27435}" destId="{DE964B62-6C7B-4F4F-A974-3F2AD256AFDC}" srcOrd="12" destOrd="0" presId="urn:microsoft.com/office/officeart/2005/8/layout/target3"/>
    <dgm:cxn modelId="{97BD8320-1145-410C-8A7F-ADE8D161C7D7}" type="presOf" srcId="{FCAD1FEA-0205-48D6-910D-8203E039E209}" destId="{DE964B62-6C7B-4F4F-A974-3F2AD256AFDC}" srcOrd="0" destOrd="0" presId="urn:microsoft.com/office/officeart/2005/8/layout/target3"/>
    <dgm:cxn modelId="{08BCA3BA-C6B7-4F8E-8641-2BA7CFE1108B}" type="presOf" srcId="{F0871380-84E0-4410-8E8A-EA8EB84106B6}" destId="{DE964B62-6C7B-4F4F-A974-3F2AD256AFDC}" srcOrd="0" destOrd="1" presId="urn:microsoft.com/office/officeart/2005/8/layout/target3"/>
    <dgm:cxn modelId="{B75AE344-DAF8-44C5-9C65-2212120CE556}" type="presParOf" srcId="{C4B57050-BD61-4668-B9DA-A3487CA27435}" destId="{06308569-AE36-4E3C-9A3D-6EBEEBCC45F0}" srcOrd="13" destOrd="0" presId="urn:microsoft.com/office/officeart/2005/8/layout/target3"/>
    <dgm:cxn modelId="{BF2F3DAC-6444-49A7-83DE-33375564FE4E}" type="presOf" srcId="{817F23F3-9B76-467C-8434-7311244527C7}" destId="{06308569-AE36-4E3C-9A3D-6EBEEBCC45F0}" srcOrd="1" destOrd="0" presId="urn:microsoft.com/office/officeart/2005/8/layout/target3"/>
    <dgm:cxn modelId="{263C87E4-2FB1-47A3-BCA5-AA86C5D8A43C}" type="presParOf" srcId="{C4B57050-BD61-4668-B9DA-A3487CA27435}" destId="{DF02B087-07C6-4866-B723-D7F28E4E0233}" srcOrd="14" destOrd="0" presId="urn:microsoft.com/office/officeart/2005/8/layout/target3"/>
    <dgm:cxn modelId="{A9AF6CE7-31D5-4676-A6CC-3F3C8D08F52A}" type="presOf" srcId="{AC57CB5E-32CC-4779-BF71-65011DD1E37E}" destId="{DF02B087-07C6-4866-B723-D7F28E4E0233}" srcOrd="0" destOrd="0" presId="urn:microsoft.com/office/officeart/2005/8/layout/target3"/>
    <dgm:cxn modelId="{83A664D7-3923-4D4F-9903-67EE109C75C5}" type="presOf" srcId="{303C5A8D-3143-4D24-83A0-FDCCAC0701D9}" destId="{DF02B087-07C6-4866-B723-D7F28E4E0233}" srcOrd="0" destOrd="1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C2E4A78-281B-4DAA-B75D-6D59A7EA807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6F66D3-4D62-4A43-A276-519B06A45170}" type="parTrans" cxnId="{0900F564-BA99-436C-AE4A-459D015F08D4}">
      <dgm:prSet/>
      <dgm:spPr/>
      <dgm:t>
        <a:bodyPr/>
        <a:lstStyle/>
        <a:p>
          <a:endParaRPr lang="zh-CN" altLang="en-US"/>
        </a:p>
      </dgm:t>
    </dgm:pt>
    <dgm:pt modelId="{0F1A693E-4B0C-4899-927D-E947346D0277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2000"/>
            <a:t>在此键入您的内容</a:t>
          </a:r>
        </a:p>
      </dgm:t>
    </dgm:pt>
    <dgm:pt modelId="{E8609366-76BD-4CFB-A334-DBD57EC63F8C}" type="sibTrans" cxnId="{0900F564-BA99-436C-AE4A-459D015F08D4}">
      <dgm:prSet/>
      <dgm:spPr/>
      <dgm:t>
        <a:bodyPr/>
        <a:lstStyle/>
        <a:p>
          <a:endParaRPr lang="zh-CN" altLang="en-US"/>
        </a:p>
      </dgm:t>
    </dgm:pt>
    <dgm:pt modelId="{863EF6CB-394E-4D03-8E3A-C8C3E272C3A5}" type="parTrans" cxnId="{AF254DA2-544A-49F2-88C5-EC81E360BB2D}">
      <dgm:prSet/>
      <dgm:spPr/>
      <dgm:t>
        <a:bodyPr/>
        <a:lstStyle/>
        <a:p>
          <a:endParaRPr lang="zh-CN" altLang="en-US"/>
        </a:p>
      </dgm:t>
    </dgm:pt>
    <dgm:pt modelId="{3224FE81-8151-492A-A838-09EC3D7DF6DA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104153B0-0265-43C5-9944-086789C1BD20}" type="sibTrans" cxnId="{AF254DA2-544A-49F2-88C5-EC81E360BB2D}">
      <dgm:prSet/>
      <dgm:spPr/>
      <dgm:t>
        <a:bodyPr/>
        <a:lstStyle/>
        <a:p>
          <a:endParaRPr lang="zh-CN" altLang="en-US"/>
        </a:p>
      </dgm:t>
    </dgm:pt>
    <dgm:pt modelId="{97513D59-4501-4C69-B269-97B89BB6A5C4}" type="parTrans" cxnId="{9E499C84-E598-428E-BF86-F4C7EBA2C256}">
      <dgm:prSet/>
      <dgm:spPr/>
      <dgm:t>
        <a:bodyPr/>
        <a:lstStyle/>
        <a:p>
          <a:endParaRPr lang="zh-CN" altLang="en-US"/>
        </a:p>
      </dgm:t>
    </dgm:pt>
    <dgm:pt modelId="{FB89296E-02A4-4A01-8E7B-8A790A1586FC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7D3E1B27-94D0-4691-A3AE-E8B80841B6DC}" type="sibTrans" cxnId="{9E499C84-E598-428E-BF86-F4C7EBA2C256}">
      <dgm:prSet/>
      <dgm:spPr/>
      <dgm:t>
        <a:bodyPr/>
        <a:lstStyle/>
        <a:p>
          <a:endParaRPr lang="zh-CN" altLang="en-US"/>
        </a:p>
      </dgm:t>
    </dgm:pt>
    <dgm:pt modelId="{4F6EE776-94FC-4E95-81B8-3C719573B1DF}" type="parTrans" cxnId="{547CA179-4643-4307-AD67-0588F4A84558}">
      <dgm:prSet/>
      <dgm:spPr/>
      <dgm:t>
        <a:bodyPr/>
        <a:lstStyle/>
        <a:p>
          <a:endParaRPr lang="zh-CN" altLang="en-US"/>
        </a:p>
      </dgm:t>
    </dgm:pt>
    <dgm:pt modelId="{B28F40EC-37A2-4E34-8127-EB1033E17C03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E6BBB855-6A20-4157-AEC0-8BCC6A9B5F0E}" type="sibTrans" cxnId="{547CA179-4643-4307-AD67-0588F4A84558}">
      <dgm:prSet/>
      <dgm:spPr/>
      <dgm:t>
        <a:bodyPr/>
        <a:lstStyle/>
        <a:p>
          <a:endParaRPr lang="zh-CN" altLang="en-US"/>
        </a:p>
      </dgm:t>
    </dgm:pt>
    <dgm:pt modelId="{932D6286-8ED3-4465-A346-5CBF5179A1A1}" type="pres">
      <dgm:prSet presAssocID="{3C2E4A78-281B-4DAA-B75D-6D59A7EA807D}" presName="matrix">
        <dgm:presLayoutVars>
          <dgm:chMax val="1"/>
          <dgm:dir/>
          <dgm:resizeHandles val="exact"/>
        </dgm:presLayoutVars>
      </dgm:prSet>
      <dgm:spPr/>
      <dgm:t>
        <a:bodyPr/>
        <a:lstStyle/>
        <a:p/>
      </dgm:t>
    </dgm:pt>
    <dgm:pt modelId="{7299AC4C-2676-4297-BC94-A5601D2E5F1A}" type="pres">
      <dgm:prSet presAssocID="{3C2E4A78-281B-4DAA-B75D-6D59A7EA807D}" presName="diamond" presStyleLbl="bgShp" presStyleCnt="1"/>
      <dgm:spPr>
        <a:solidFill>
          <a:srgbClr val="794629"/>
        </a:solidFill>
      </dgm:spPr>
      <dgm:t>
        <a:bodyPr/>
        <a:lstStyle/>
        <a:p/>
      </dgm:t>
    </dgm:pt>
    <dgm:pt modelId="{E3DD5BD0-0B7B-4EB8-BAB5-F025675D0A33}" type="pres">
      <dgm:prSet presAssocID="{3C2E4A78-281B-4DAA-B75D-6D59A7EA807D}" presName="quad1" presStyleLbl="node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A0B3167D-56C8-42AF-B389-35EE898BCBBF}" type="pres">
      <dgm:prSet presAssocID="{3C2E4A78-281B-4DAA-B75D-6D59A7EA807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89F05B86-D3DD-4C10-8CB4-3C2E291D923A}" type="pres">
      <dgm:prSet presAssocID="{3C2E4A78-281B-4DAA-B75D-6D59A7EA807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006643A5-D715-4D65-87AC-2FBE0444493D}" type="pres">
      <dgm:prSet presAssocID="{3C2E4A78-281B-4DAA-B75D-6D59A7EA807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0900F564-BA99-436C-AE4A-459D015F08D4}" srcId="{3C2E4A78-281B-4DAA-B75D-6D59A7EA807D}" destId="{0F1A693E-4B0C-4899-927D-E947346D0277}" srcOrd="0" destOrd="0" parTransId="{B36F66D3-4D62-4A43-A276-519B06A45170}" sibTransId="{E8609366-76BD-4CFB-A334-DBD57EC63F8C}"/>
    <dgm:cxn modelId="{AF254DA2-544A-49F2-88C5-EC81E360BB2D}" srcId="{3C2E4A78-281B-4DAA-B75D-6D59A7EA807D}" destId="{3224FE81-8151-492A-A838-09EC3D7DF6DA}" srcOrd="1" destOrd="0" parTransId="{863EF6CB-394E-4D03-8E3A-C8C3E272C3A5}" sibTransId="{104153B0-0265-43C5-9944-086789C1BD20}"/>
    <dgm:cxn modelId="{9E499C84-E598-428E-BF86-F4C7EBA2C256}" srcId="{3C2E4A78-281B-4DAA-B75D-6D59A7EA807D}" destId="{FB89296E-02A4-4A01-8E7B-8A790A1586FC}" srcOrd="2" destOrd="0" parTransId="{97513D59-4501-4C69-B269-97B89BB6A5C4}" sibTransId="{7D3E1B27-94D0-4691-A3AE-E8B80841B6DC}"/>
    <dgm:cxn modelId="{547CA179-4643-4307-AD67-0588F4A84558}" srcId="{3C2E4A78-281B-4DAA-B75D-6D59A7EA807D}" destId="{B28F40EC-37A2-4E34-8127-EB1033E17C03}" srcOrd="3" destOrd="0" parTransId="{4F6EE776-94FC-4E95-81B8-3C719573B1DF}" sibTransId="{E6BBB855-6A20-4157-AEC0-8BCC6A9B5F0E}"/>
    <dgm:cxn modelId="{A676281F-88FC-4BE2-9F4A-BF30DCCD59E1}" type="presOf" srcId="{3C2E4A78-281B-4DAA-B75D-6D59A7EA807D}" destId="{932D6286-8ED3-4465-A346-5CBF5179A1A1}" srcOrd="0" destOrd="0" presId="urn:microsoft.com/office/officeart/2005/8/layout/matrix3"/>
    <dgm:cxn modelId="{5D4F9B75-9723-40C1-A5B9-EF422C45A3F8}" type="presParOf" srcId="{932D6286-8ED3-4465-A346-5CBF5179A1A1}" destId="{7299AC4C-2676-4297-BC94-A5601D2E5F1A}" srcOrd="0" destOrd="0" presId="urn:microsoft.com/office/officeart/2005/8/layout/matrix3"/>
    <dgm:cxn modelId="{424C05BD-463F-4E85-B880-0B9E322D574D}" type="presParOf" srcId="{932D6286-8ED3-4465-A346-5CBF5179A1A1}" destId="{E3DD5BD0-0B7B-4EB8-BAB5-F025675D0A33}" srcOrd="1" destOrd="0" presId="urn:microsoft.com/office/officeart/2005/8/layout/matrix3"/>
    <dgm:cxn modelId="{F6D8472A-35D4-4A77-88F1-BB03E2230B4E}" type="presOf" srcId="{0F1A693E-4B0C-4899-927D-E947346D0277}" destId="{E3DD5BD0-0B7B-4EB8-BAB5-F025675D0A33}" srcOrd="0" destOrd="0" presId="urn:microsoft.com/office/officeart/2005/8/layout/matrix3"/>
    <dgm:cxn modelId="{487F25F3-C715-43BB-9626-58417FB050C3}" type="presParOf" srcId="{932D6286-8ED3-4465-A346-5CBF5179A1A1}" destId="{A0B3167D-56C8-42AF-B389-35EE898BCBBF}" srcOrd="2" destOrd="0" presId="urn:microsoft.com/office/officeart/2005/8/layout/matrix3"/>
    <dgm:cxn modelId="{115C8486-D1F3-47F2-B168-CF7FB8A69494}" type="presOf" srcId="{3224FE81-8151-492A-A838-09EC3D7DF6DA}" destId="{A0B3167D-56C8-42AF-B389-35EE898BCBBF}" srcOrd="0" destOrd="0" presId="urn:microsoft.com/office/officeart/2005/8/layout/matrix3"/>
    <dgm:cxn modelId="{420E55B3-3119-4C4F-ABBB-742875E1E600}" type="presParOf" srcId="{932D6286-8ED3-4465-A346-5CBF5179A1A1}" destId="{89F05B86-D3DD-4C10-8CB4-3C2E291D923A}" srcOrd="3" destOrd="0" presId="urn:microsoft.com/office/officeart/2005/8/layout/matrix3"/>
    <dgm:cxn modelId="{F757E43B-2AF5-407B-8721-7508C349352B}" type="presOf" srcId="{FB89296E-02A4-4A01-8E7B-8A790A1586FC}" destId="{89F05B86-D3DD-4C10-8CB4-3C2E291D923A}" srcOrd="0" destOrd="0" presId="urn:microsoft.com/office/officeart/2005/8/layout/matrix3"/>
    <dgm:cxn modelId="{647E8AA6-DAD6-4689-80AA-D0D881B66FB7}" type="presParOf" srcId="{932D6286-8ED3-4465-A346-5CBF5179A1A1}" destId="{006643A5-D715-4D65-87AC-2FBE0444493D}" srcOrd="4" destOrd="0" presId="urn:microsoft.com/office/officeart/2005/8/layout/matrix3"/>
    <dgm:cxn modelId="{38EF001B-0955-4FAF-BCF3-653ACD14E942}" type="presOf" srcId="{B28F40EC-37A2-4E34-8127-EB1033E17C03}" destId="{006643A5-D715-4D65-87AC-2FBE0444493D}" srcOrd="0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3C2E4A78-281B-4DAA-B75D-6D59A7EA807D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36F66D3-4D62-4A43-A276-519B06A45170}" type="parTrans" cxnId="{787A4CBB-B65A-458D-9B21-4D3FEA043E90}">
      <dgm:prSet/>
      <dgm:spPr/>
      <dgm:t>
        <a:bodyPr/>
        <a:lstStyle/>
        <a:p>
          <a:endParaRPr lang="zh-CN" altLang="en-US"/>
        </a:p>
      </dgm:t>
    </dgm:pt>
    <dgm:pt modelId="{0F1A693E-4B0C-4899-927D-E947346D0277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2000"/>
            <a:t>在此键入您的内容</a:t>
          </a:r>
        </a:p>
      </dgm:t>
    </dgm:pt>
    <dgm:pt modelId="{E8609366-76BD-4CFB-A334-DBD57EC63F8C}" type="sibTrans" cxnId="{787A4CBB-B65A-458D-9B21-4D3FEA043E90}">
      <dgm:prSet/>
      <dgm:spPr/>
      <dgm:t>
        <a:bodyPr/>
        <a:lstStyle/>
        <a:p>
          <a:endParaRPr lang="zh-CN" altLang="en-US"/>
        </a:p>
      </dgm:t>
    </dgm:pt>
    <dgm:pt modelId="{863EF6CB-394E-4D03-8E3A-C8C3E272C3A5}" type="parTrans" cxnId="{0EE0A8F6-62E3-4912-B36D-B3CD6C1FD9EC}">
      <dgm:prSet/>
      <dgm:spPr/>
      <dgm:t>
        <a:bodyPr/>
        <a:lstStyle/>
        <a:p>
          <a:endParaRPr lang="zh-CN" altLang="en-US"/>
        </a:p>
      </dgm:t>
    </dgm:pt>
    <dgm:pt modelId="{3224FE81-8151-492A-A838-09EC3D7DF6DA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104153B0-0265-43C5-9944-086789C1BD20}" type="sibTrans" cxnId="{0EE0A8F6-62E3-4912-B36D-B3CD6C1FD9EC}">
      <dgm:prSet/>
      <dgm:spPr/>
      <dgm:t>
        <a:bodyPr/>
        <a:lstStyle/>
        <a:p>
          <a:endParaRPr lang="zh-CN" altLang="en-US"/>
        </a:p>
      </dgm:t>
    </dgm:pt>
    <dgm:pt modelId="{97513D59-4501-4C69-B269-97B89BB6A5C4}" type="parTrans" cxnId="{8ACE3A16-9B4A-43AF-9614-4F0D17EDC40A}">
      <dgm:prSet/>
      <dgm:spPr/>
      <dgm:t>
        <a:bodyPr/>
        <a:lstStyle/>
        <a:p>
          <a:endParaRPr lang="zh-CN" altLang="en-US"/>
        </a:p>
      </dgm:t>
    </dgm:pt>
    <dgm:pt modelId="{FB89296E-02A4-4A01-8E7B-8A790A1586FC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7D3E1B27-94D0-4691-A3AE-E8B80841B6DC}" type="sibTrans" cxnId="{8ACE3A16-9B4A-43AF-9614-4F0D17EDC40A}">
      <dgm:prSet/>
      <dgm:spPr/>
      <dgm:t>
        <a:bodyPr/>
        <a:lstStyle/>
        <a:p>
          <a:endParaRPr lang="zh-CN" altLang="en-US"/>
        </a:p>
      </dgm:t>
    </dgm:pt>
    <dgm:pt modelId="{4F6EE776-94FC-4E95-81B8-3C719573B1DF}" type="parTrans" cxnId="{B45D05BE-CCBA-427A-8BE6-C4AECEBB8A9E}">
      <dgm:prSet/>
      <dgm:spPr/>
      <dgm:t>
        <a:bodyPr/>
        <a:lstStyle/>
        <a:p>
          <a:endParaRPr lang="zh-CN" altLang="en-US"/>
        </a:p>
      </dgm:t>
    </dgm:pt>
    <dgm:pt modelId="{B28F40EC-37A2-4E34-8127-EB1033E17C03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gm:t>
    </dgm:pt>
    <dgm:pt modelId="{E6BBB855-6A20-4157-AEC0-8BCC6A9B5F0E}" type="sibTrans" cxnId="{B45D05BE-CCBA-427A-8BE6-C4AECEBB8A9E}">
      <dgm:prSet/>
      <dgm:spPr/>
      <dgm:t>
        <a:bodyPr/>
        <a:lstStyle/>
        <a:p>
          <a:endParaRPr lang="zh-CN" altLang="en-US"/>
        </a:p>
      </dgm:t>
    </dgm:pt>
    <dgm:pt modelId="{932D6286-8ED3-4465-A346-5CBF5179A1A1}" type="pres">
      <dgm:prSet presAssocID="{3C2E4A78-281B-4DAA-B75D-6D59A7EA807D}" presName="matrix">
        <dgm:presLayoutVars>
          <dgm:chMax val="1"/>
          <dgm:dir/>
          <dgm:resizeHandles val="exact"/>
        </dgm:presLayoutVars>
      </dgm:prSet>
      <dgm:spPr/>
      <dgm:t>
        <a:bodyPr/>
        <a:lstStyle/>
        <a:p/>
      </dgm:t>
    </dgm:pt>
    <dgm:pt modelId="{7299AC4C-2676-4297-BC94-A5601D2E5F1A}" type="pres">
      <dgm:prSet presAssocID="{3C2E4A78-281B-4DAA-B75D-6D59A7EA807D}" presName="diamond" presStyleLbl="bgShp" presStyleCnt="1"/>
      <dgm:spPr>
        <a:solidFill>
          <a:srgbClr val="794629"/>
        </a:solidFill>
      </dgm:spPr>
      <dgm:t>
        <a:bodyPr/>
        <a:lstStyle/>
        <a:p/>
      </dgm:t>
    </dgm:pt>
    <dgm:pt modelId="{E3DD5BD0-0B7B-4EB8-BAB5-F025675D0A33}" type="pres">
      <dgm:prSet presAssocID="{3C2E4A78-281B-4DAA-B75D-6D59A7EA807D}" presName="quad1" presStyleLbl="node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A0B3167D-56C8-42AF-B389-35EE898BCBBF}" type="pres">
      <dgm:prSet presAssocID="{3C2E4A78-281B-4DAA-B75D-6D59A7EA807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89F05B86-D3DD-4C10-8CB4-3C2E291D923A}" type="pres">
      <dgm:prSet presAssocID="{3C2E4A78-281B-4DAA-B75D-6D59A7EA807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006643A5-D715-4D65-87AC-2FBE0444493D}" type="pres">
      <dgm:prSet presAssocID="{3C2E4A78-281B-4DAA-B75D-6D59A7EA807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787A4CBB-B65A-458D-9B21-4D3FEA043E90}" srcId="{3C2E4A78-281B-4DAA-B75D-6D59A7EA807D}" destId="{0F1A693E-4B0C-4899-927D-E947346D0277}" srcOrd="0" destOrd="0" parTransId="{B36F66D3-4D62-4A43-A276-519B06A45170}" sibTransId="{E8609366-76BD-4CFB-A334-DBD57EC63F8C}"/>
    <dgm:cxn modelId="{0EE0A8F6-62E3-4912-B36D-B3CD6C1FD9EC}" srcId="{3C2E4A78-281B-4DAA-B75D-6D59A7EA807D}" destId="{3224FE81-8151-492A-A838-09EC3D7DF6DA}" srcOrd="1" destOrd="0" parTransId="{863EF6CB-394E-4D03-8E3A-C8C3E272C3A5}" sibTransId="{104153B0-0265-43C5-9944-086789C1BD20}"/>
    <dgm:cxn modelId="{8ACE3A16-9B4A-43AF-9614-4F0D17EDC40A}" srcId="{3C2E4A78-281B-4DAA-B75D-6D59A7EA807D}" destId="{FB89296E-02A4-4A01-8E7B-8A790A1586FC}" srcOrd="2" destOrd="0" parTransId="{97513D59-4501-4C69-B269-97B89BB6A5C4}" sibTransId="{7D3E1B27-94D0-4691-A3AE-E8B80841B6DC}"/>
    <dgm:cxn modelId="{B45D05BE-CCBA-427A-8BE6-C4AECEBB8A9E}" srcId="{3C2E4A78-281B-4DAA-B75D-6D59A7EA807D}" destId="{B28F40EC-37A2-4E34-8127-EB1033E17C03}" srcOrd="3" destOrd="0" parTransId="{4F6EE776-94FC-4E95-81B8-3C719573B1DF}" sibTransId="{E6BBB855-6A20-4157-AEC0-8BCC6A9B5F0E}"/>
    <dgm:cxn modelId="{93F842E7-43A4-4999-816A-4A7CE265A500}" type="presOf" srcId="{3C2E4A78-281B-4DAA-B75D-6D59A7EA807D}" destId="{932D6286-8ED3-4465-A346-5CBF5179A1A1}" srcOrd="0" destOrd="0" presId="urn:microsoft.com/office/officeart/2005/8/layout/matrix3"/>
    <dgm:cxn modelId="{8FC5F00D-00B8-4079-8E98-B009963B210C}" type="presParOf" srcId="{932D6286-8ED3-4465-A346-5CBF5179A1A1}" destId="{7299AC4C-2676-4297-BC94-A5601D2E5F1A}" srcOrd="0" destOrd="0" presId="urn:microsoft.com/office/officeart/2005/8/layout/matrix3"/>
    <dgm:cxn modelId="{20A0A373-AE46-46CD-B377-78369CB4EC8D}" type="presParOf" srcId="{932D6286-8ED3-4465-A346-5CBF5179A1A1}" destId="{E3DD5BD0-0B7B-4EB8-BAB5-F025675D0A33}" srcOrd="1" destOrd="0" presId="urn:microsoft.com/office/officeart/2005/8/layout/matrix3"/>
    <dgm:cxn modelId="{D5BB4F7A-F249-4AE6-8D6E-33C1E63C3128}" type="presOf" srcId="{0F1A693E-4B0C-4899-927D-E947346D0277}" destId="{E3DD5BD0-0B7B-4EB8-BAB5-F025675D0A33}" srcOrd="0" destOrd="0" presId="urn:microsoft.com/office/officeart/2005/8/layout/matrix3"/>
    <dgm:cxn modelId="{FBB5AB16-F3ED-4E68-8C1C-23522E152362}" type="presParOf" srcId="{932D6286-8ED3-4465-A346-5CBF5179A1A1}" destId="{A0B3167D-56C8-42AF-B389-35EE898BCBBF}" srcOrd="2" destOrd="0" presId="urn:microsoft.com/office/officeart/2005/8/layout/matrix3"/>
    <dgm:cxn modelId="{941DA124-886A-491C-B9BE-1ED8B9D22CCE}" type="presOf" srcId="{3224FE81-8151-492A-A838-09EC3D7DF6DA}" destId="{A0B3167D-56C8-42AF-B389-35EE898BCBBF}" srcOrd="0" destOrd="0" presId="urn:microsoft.com/office/officeart/2005/8/layout/matrix3"/>
    <dgm:cxn modelId="{A616DBDF-E2D2-42FA-AD56-720162334FFA}" type="presParOf" srcId="{932D6286-8ED3-4465-A346-5CBF5179A1A1}" destId="{89F05B86-D3DD-4C10-8CB4-3C2E291D923A}" srcOrd="3" destOrd="0" presId="urn:microsoft.com/office/officeart/2005/8/layout/matrix3"/>
    <dgm:cxn modelId="{4400C52F-9D29-43A8-81E7-AA08A88D4B3C}" type="presOf" srcId="{FB89296E-02A4-4A01-8E7B-8A790A1586FC}" destId="{89F05B86-D3DD-4C10-8CB4-3C2E291D923A}" srcOrd="0" destOrd="0" presId="urn:microsoft.com/office/officeart/2005/8/layout/matrix3"/>
    <dgm:cxn modelId="{F44BFC06-9750-4A62-BC9B-C1D853B2881A}" type="presParOf" srcId="{932D6286-8ED3-4465-A346-5CBF5179A1A1}" destId="{006643A5-D715-4D65-87AC-2FBE0444493D}" srcOrd="4" destOrd="0" presId="urn:microsoft.com/office/officeart/2005/8/layout/matrix3"/>
    <dgm:cxn modelId="{BD1343F0-7F63-4333-B97C-E6AB55F4A3C3}" type="presOf" srcId="{B28F40EC-37A2-4E34-8127-EB1033E17C03}" destId="{006643A5-D715-4D65-87AC-2FBE0444493D}" srcOrd="0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9E1272B1-8736-4A9E-9520-ED7D91A6E542}" type="doc">
      <dgm:prSet loTypeId="urn:microsoft.com/office/officeart/2008/layout/LinedLis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zh-CN" altLang="en-US"/>
        </a:p>
      </dgm:t>
    </dgm:pt>
    <dgm:pt modelId="{950F38FA-1483-4449-A837-BE3BF35A0EDF}" type="parTrans" cxnId="{E525A750-4025-49A3-AC3E-298576F9101F}">
      <dgm:prSet/>
      <dgm:spPr/>
      <dgm:t>
        <a:bodyPr/>
        <a:lstStyle/>
        <a:p>
          <a:endParaRPr lang="zh-CN" altLang="en-US"/>
        </a:p>
      </dgm:t>
    </dgm:pt>
    <dgm:pt modelId="{9AA6CD23-0C23-47B2-8A09-73A71B044A42}">
      <dgm:prSet phldrT="[文本]" custT="1"/>
      <dgm:spPr>
        <a:noFill/>
        <a:ln>
          <a:noFill/>
        </a:ln>
      </dgm:spPr>
      <dgm:t>
        <a:bodyPr vert="eaVert"/>
        <a:lstStyle/>
        <a:p>
          <a:r>
            <a:rPr lang="zh-CN" altLang="en-US" sz="2800">
              <a:solidFill>
                <a:srgbClr val="C00000"/>
              </a:solidFill>
            </a:rPr>
            <a:t>键入您的标题</a:t>
          </a:r>
        </a:p>
      </dgm:t>
    </dgm:pt>
    <dgm:pt modelId="{0C563289-E684-4070-A6D5-694A0BFFC8F8}" type="parTrans" cxnId="{13A42FA0-8FA5-443C-9042-34B343EF9F75}">
      <dgm:prSet/>
      <dgm:spPr/>
      <dgm:t>
        <a:bodyPr/>
        <a:lstStyle/>
        <a:p>
          <a:endParaRPr lang="zh-CN" altLang="en-US"/>
        </a:p>
      </dgm:t>
    </dgm:pt>
    <dgm:pt modelId="{56F2E4A2-7745-446F-BF13-A9B050C7648F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>
            <a:buNone/>
          </a:pPr>
          <a:r>
            <a: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/>
        </a:p>
      </dgm:t>
    </dgm:pt>
    <dgm:pt modelId="{6B081F9B-BBEA-40BA-ACAA-6B4CBF647E7A}" type="sibTrans" cxnId="{13A42FA0-8FA5-443C-9042-34B343EF9F75}">
      <dgm:prSet/>
      <dgm:spPr/>
      <dgm:t>
        <a:bodyPr/>
        <a:lstStyle/>
        <a:p>
          <a:endParaRPr lang="zh-CN" altLang="en-US"/>
        </a:p>
      </dgm:t>
    </dgm:pt>
    <dgm:pt modelId="{3E5E8D5D-847D-4BFE-8F4F-341B1391ABEF}" type="parTrans" cxnId="{EA3D7DD9-16D6-4A7C-8B3C-38F7268ED72A}">
      <dgm:prSet/>
      <dgm:spPr/>
      <dgm:t>
        <a:bodyPr/>
        <a:lstStyle/>
        <a:p>
          <a:endParaRPr lang="zh-CN" altLang="en-US"/>
        </a:p>
      </dgm:t>
    </dgm:pt>
    <dgm:pt modelId="{AE959BA6-4198-46C6-913B-7AC5C681F32F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400">
              <a:solidFill>
                <a:srgbClr val="C00000"/>
              </a:solidFill>
            </a:rPr>
            <a:t>在此键入您的内容</a:t>
          </a:r>
        </a:p>
      </dgm:t>
    </dgm:pt>
    <dgm:pt modelId="{5DF9A0BF-2CC8-4D8F-8880-3F79847E393D}" type="sibTrans" cxnId="{EA3D7DD9-16D6-4A7C-8B3C-38F7268ED72A}">
      <dgm:prSet/>
      <dgm:spPr/>
      <dgm:t>
        <a:bodyPr/>
        <a:lstStyle/>
        <a:p>
          <a:endParaRPr lang="zh-CN" altLang="en-US"/>
        </a:p>
      </dgm:t>
    </dgm:pt>
    <dgm:pt modelId="{3B73F7C6-8A88-4556-81EA-ACFF1174F6FE}" type="parTrans" cxnId="{2ED005F2-BB23-4DA3-B60B-2FC7ACF64D64}">
      <dgm:prSet/>
      <dgm:spPr/>
      <dgm:t>
        <a:bodyPr/>
        <a:lstStyle/>
        <a:p>
          <a:endParaRPr lang="zh-CN" altLang="en-US"/>
        </a:p>
      </dgm:t>
    </dgm:pt>
    <dgm:pt modelId="{6746B6BF-E463-4209-918B-E9D45F1730A0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pPr>
            <a:buNone/>
          </a:pPr>
          <a:r>
            <a: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/>
        </a:p>
      </dgm:t>
    </dgm:pt>
    <dgm:pt modelId="{7FA8A469-9018-408C-A3A6-DBDB7BD11E6B}" type="sibTrans" cxnId="{2ED005F2-BB23-4DA3-B60B-2FC7ACF64D64}">
      <dgm:prSet/>
      <dgm:spPr/>
      <dgm:t>
        <a:bodyPr/>
        <a:lstStyle/>
        <a:p>
          <a:endParaRPr lang="zh-CN" altLang="en-US"/>
        </a:p>
      </dgm:t>
    </dgm:pt>
    <dgm:pt modelId="{6F09AAC8-7219-4BA7-9703-7734F9DC86DC}" type="sibTrans" cxnId="{E525A750-4025-49A3-AC3E-298576F9101F}">
      <dgm:prSet/>
      <dgm:spPr/>
      <dgm:t>
        <a:bodyPr/>
        <a:lstStyle/>
        <a:p>
          <a:endParaRPr lang="zh-CN" altLang="en-US"/>
        </a:p>
      </dgm:t>
    </dgm:pt>
    <dgm:pt modelId="{31B37B80-F493-4E0C-A1E4-F42FD1FB82FD}" type="pres">
      <dgm:prSet presAssocID="{9E1272B1-8736-4A9E-9520-ED7D91A6E542}" presName="vert0">
        <dgm:presLayoutVars>
          <dgm:dir/>
          <dgm:animOne val="branch"/>
          <dgm:animLvl val="lvl"/>
        </dgm:presLayoutVars>
      </dgm:prSet>
      <dgm:spPr/>
      <dgm:t>
        <a:bodyPr/>
        <a:lstStyle/>
        <a:p/>
      </dgm:t>
    </dgm:pt>
    <dgm:pt modelId="{94FA65A7-3324-4462-888C-23299857C713}" type="pres">
      <dgm:prSet presAssocID="{9AA6CD23-0C23-47B2-8A09-73A71B044A42}" presName="thickLine" presStyleLbl="alignNode1" presStyleCnt="1"/>
      <dgm:spPr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4934EA00-4DFC-44DD-B97D-057FD5567A70}" type="pres">
      <dgm:prSet presAssocID="{9AA6CD23-0C23-47B2-8A09-73A71B044A42}" presName="horz1"/>
      <dgm:spPr/>
      <dgm:t>
        <a:bodyPr/>
        <a:lstStyle/>
        <a:p/>
      </dgm:t>
    </dgm:pt>
    <dgm:pt modelId="{6D90F0EF-2E52-419B-A1C5-260F86807B43}" type="pres">
      <dgm:prSet presAssocID="{9AA6CD23-0C23-47B2-8A09-73A71B044A42}" presName="tx1" presStyleLbl="revTx" presStyleCnt="4"/>
      <dgm:spPr/>
      <dgm:t>
        <a:bodyPr/>
        <a:lstStyle/>
        <a:p/>
      </dgm:t>
    </dgm:pt>
    <dgm:pt modelId="{2FAD2475-A62E-40AA-9821-B5BBFE12CEBB}" type="pres">
      <dgm:prSet presAssocID="{9AA6CD23-0C23-47B2-8A09-73A71B044A42}" presName="vert1"/>
      <dgm:spPr/>
      <dgm:t>
        <a:bodyPr/>
        <a:lstStyle/>
        <a:p/>
      </dgm:t>
    </dgm:pt>
    <dgm:pt modelId="{7C5E9482-FEA5-421F-97EF-A6075E455D3B}" type="pres">
      <dgm:prSet presAssocID="{56F2E4A2-7745-446F-BF13-A9B050C7648F}" presName="vertSpace2a"/>
      <dgm:spPr/>
      <dgm:t>
        <a:bodyPr/>
        <a:lstStyle/>
        <a:p/>
      </dgm:t>
    </dgm:pt>
    <dgm:pt modelId="{EB08B787-620F-4CC5-BB4C-72E8B33AE8BF}" type="pres">
      <dgm:prSet presAssocID="{56F2E4A2-7745-446F-BF13-A9B050C7648F}" presName="horz2"/>
      <dgm:spPr/>
      <dgm:t>
        <a:bodyPr/>
        <a:lstStyle/>
        <a:p/>
      </dgm:t>
    </dgm:pt>
    <dgm:pt modelId="{B97385BB-4CE5-4F43-94CF-C9D92E0A398C}" type="pres">
      <dgm:prSet presAssocID="{56F2E4A2-7745-446F-BF13-A9B050C7648F}" presName="horzSpace2"/>
      <dgm:spPr/>
      <dgm:t>
        <a:bodyPr/>
        <a:lstStyle/>
        <a:p/>
      </dgm:t>
    </dgm:pt>
    <dgm:pt modelId="{16BCCB1F-3EB3-4241-8B18-4B06B37A2E04}" type="pres">
      <dgm:prSet presAssocID="{56F2E4A2-7745-446F-BF13-A9B050C7648F}" presName="tx2" presStyleLbl="revTx" presStyleIdx="1" presStyleCnt="4"/>
      <dgm:spPr/>
      <dgm:t>
        <a:bodyPr/>
        <a:lstStyle/>
        <a:p/>
      </dgm:t>
    </dgm:pt>
    <dgm:pt modelId="{EEF20044-EEB4-4363-91C6-FDC1F6E84EC0}" type="pres">
      <dgm:prSet presAssocID="{56F2E4A2-7745-446F-BF13-A9B050C7648F}" presName="vert2"/>
      <dgm:spPr/>
      <dgm:t>
        <a:bodyPr/>
        <a:lstStyle/>
        <a:p/>
      </dgm:t>
    </dgm:pt>
    <dgm:pt modelId="{477F3F5F-2A4F-4235-A561-773A85A7E113}" type="pres">
      <dgm:prSet presAssocID="{56F2E4A2-7745-446F-BF13-A9B050C7648F}" presName="thinLine2b" presStyleLbl="callout" presStyleCnt="3"/>
      <dgm:spPr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169EC768-A185-436D-AFE5-A923B5ECD7AD}" type="pres">
      <dgm:prSet presAssocID="{56F2E4A2-7745-446F-BF13-A9B050C7648F}" presName="vertSpace2b"/>
      <dgm:spPr/>
      <dgm:t>
        <a:bodyPr/>
        <a:lstStyle/>
        <a:p/>
      </dgm:t>
    </dgm:pt>
    <dgm:pt modelId="{148E3F78-0BD9-40CA-8453-D78A62877991}" type="pres">
      <dgm:prSet presAssocID="{AE959BA6-4198-46C6-913B-7AC5C681F32F}" presName="horz2"/>
      <dgm:spPr/>
      <dgm:t>
        <a:bodyPr/>
        <a:lstStyle/>
        <a:p/>
      </dgm:t>
    </dgm:pt>
    <dgm:pt modelId="{79AD452B-CBA7-4760-83D5-7CD733935407}" type="pres">
      <dgm:prSet presAssocID="{AE959BA6-4198-46C6-913B-7AC5C681F32F}" presName="horzSpace2"/>
      <dgm:spPr/>
      <dgm:t>
        <a:bodyPr/>
        <a:lstStyle/>
        <a:p/>
      </dgm:t>
    </dgm:pt>
    <dgm:pt modelId="{C400B27E-7DB8-4EB4-93C9-0AB080EC36C5}" type="pres">
      <dgm:prSet presAssocID="{AE959BA6-4198-46C6-913B-7AC5C681F32F}" presName="tx2" presStyleLbl="revTx" presStyleIdx="2" presStyleCnt="4"/>
      <dgm:spPr/>
      <dgm:t>
        <a:bodyPr/>
        <a:lstStyle/>
        <a:p/>
      </dgm:t>
    </dgm:pt>
    <dgm:pt modelId="{B3573368-4837-41E6-B71D-D66240529316}" type="pres">
      <dgm:prSet presAssocID="{AE959BA6-4198-46C6-913B-7AC5C681F32F}" presName="vert2"/>
      <dgm:spPr/>
      <dgm:t>
        <a:bodyPr/>
        <a:lstStyle/>
        <a:p/>
      </dgm:t>
    </dgm:pt>
    <dgm:pt modelId="{3AE983D7-1CCE-406B-ABDE-E6CF679265F3}" type="pres">
      <dgm:prSet presAssocID="{AE959BA6-4198-46C6-913B-7AC5C681F32F}" presName="thinLine2b" presStyleLbl="callout" presStyleIdx="1" presStyleCnt="3"/>
      <dgm:spPr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9D677218-34D1-48F5-89F7-0214286BC35E}" type="pres">
      <dgm:prSet presAssocID="{AE959BA6-4198-46C6-913B-7AC5C681F32F}" presName="vertSpace2b"/>
      <dgm:spPr/>
      <dgm:t>
        <a:bodyPr/>
        <a:lstStyle/>
        <a:p/>
      </dgm:t>
    </dgm:pt>
    <dgm:pt modelId="{5565BF4C-FC8B-4C1C-AB86-32C11E7BBD1B}" type="pres">
      <dgm:prSet presAssocID="{6746B6BF-E463-4209-918B-E9D45F1730A0}" presName="horz2"/>
      <dgm:spPr/>
      <dgm:t>
        <a:bodyPr/>
        <a:lstStyle/>
        <a:p/>
      </dgm:t>
    </dgm:pt>
    <dgm:pt modelId="{E7F96B5C-6161-4300-B6FD-D3F5812D0986}" type="pres">
      <dgm:prSet presAssocID="{6746B6BF-E463-4209-918B-E9D45F1730A0}" presName="horzSpace2"/>
      <dgm:spPr/>
      <dgm:t>
        <a:bodyPr/>
        <a:lstStyle/>
        <a:p/>
      </dgm:t>
    </dgm:pt>
    <dgm:pt modelId="{596CCA33-06C1-4AF4-914D-1722949412AA}" type="pres">
      <dgm:prSet presAssocID="{6746B6BF-E463-4209-918B-E9D45F1730A0}" presName="tx2" presStyleLbl="revTx" presStyleIdx="3" presStyleCnt="4"/>
      <dgm:spPr/>
      <dgm:t>
        <a:bodyPr/>
        <a:lstStyle/>
        <a:p/>
      </dgm:t>
    </dgm:pt>
    <dgm:pt modelId="{1FB6B7BD-6431-4DA1-8B84-9340BBA9EDEB}" type="pres">
      <dgm:prSet presAssocID="{6746B6BF-E463-4209-918B-E9D45F1730A0}" presName="vert2"/>
      <dgm:spPr/>
      <dgm:t>
        <a:bodyPr/>
        <a:lstStyle/>
        <a:p/>
      </dgm:t>
    </dgm:pt>
    <dgm:pt modelId="{8576F33F-6E43-4DE5-A2CB-FF767247F396}" type="pres">
      <dgm:prSet presAssocID="{6746B6BF-E463-4209-918B-E9D45F1730A0}" presName="thinLine2b" presStyleLbl="callout" presStyleIdx="2" presStyleCnt="3"/>
      <dgm:spPr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1F3274AF-FFB2-4FBF-8445-A25848787880}" type="pres">
      <dgm:prSet presAssocID="{6746B6BF-E463-4209-918B-E9D45F1730A0}" presName="vertSpace2b"/>
      <dgm:spPr/>
      <dgm:t>
        <a:bodyPr/>
        <a:lstStyle/>
        <a:p/>
      </dgm:t>
    </dgm:pt>
  </dgm:ptLst>
  <dgm:cxnLst>
    <dgm:cxn modelId="{E525A750-4025-49A3-AC3E-298576F9101F}" srcId="{9E1272B1-8736-4A9E-9520-ED7D91A6E542}" destId="{9AA6CD23-0C23-47B2-8A09-73A71B044A42}" srcOrd="0" destOrd="0" parTransId="{950F38FA-1483-4449-A837-BE3BF35A0EDF}" sibTransId="{6F09AAC8-7219-4BA7-9703-7734F9DC86DC}"/>
    <dgm:cxn modelId="{13A42FA0-8FA5-443C-9042-34B343EF9F75}" srcId="{9AA6CD23-0C23-47B2-8A09-73A71B044A42}" destId="{56F2E4A2-7745-446F-BF13-A9B050C7648F}" srcOrd="0" destOrd="0" parTransId="{0C563289-E684-4070-A6D5-694A0BFFC8F8}" sibTransId="{6B081F9B-BBEA-40BA-ACAA-6B4CBF647E7A}"/>
    <dgm:cxn modelId="{EA3D7DD9-16D6-4A7C-8B3C-38F7268ED72A}" srcId="{9AA6CD23-0C23-47B2-8A09-73A71B044A42}" destId="{AE959BA6-4198-46C6-913B-7AC5C681F32F}" srcOrd="1" destOrd="0" parTransId="{3E5E8D5D-847D-4BFE-8F4F-341B1391ABEF}" sibTransId="{5DF9A0BF-2CC8-4D8F-8880-3F79847E393D}"/>
    <dgm:cxn modelId="{2ED005F2-BB23-4DA3-B60B-2FC7ACF64D64}" srcId="{9AA6CD23-0C23-47B2-8A09-73A71B044A42}" destId="{6746B6BF-E463-4209-918B-E9D45F1730A0}" srcOrd="2" destOrd="0" parTransId="{3B73F7C6-8A88-4556-81EA-ACFF1174F6FE}" sibTransId="{7FA8A469-9018-408C-A3A6-DBDB7BD11E6B}"/>
    <dgm:cxn modelId="{6CCFBE2B-84BA-4D6B-9C8A-761F2CD0F937}" type="presOf" srcId="{9E1272B1-8736-4A9E-9520-ED7D91A6E542}" destId="{31B37B80-F493-4E0C-A1E4-F42FD1FB82FD}" srcOrd="0" destOrd="0" presId="urn:microsoft.com/office/officeart/2008/layout/LinedList"/>
    <dgm:cxn modelId="{307D1695-CC10-4B0A-B1FD-1CBA7F3E0861}" type="presParOf" srcId="{31B37B80-F493-4E0C-A1E4-F42FD1FB82FD}" destId="{94FA65A7-3324-4462-888C-23299857C713}" srcOrd="0" destOrd="0" presId="urn:microsoft.com/office/officeart/2008/layout/LinedList"/>
    <dgm:cxn modelId="{B53AA1D6-DBF0-4408-975F-206467BD7BE7}" type="presParOf" srcId="{31B37B80-F493-4E0C-A1E4-F42FD1FB82FD}" destId="{4934EA00-4DFC-44DD-B97D-057FD5567A70}" srcOrd="1" destOrd="0" presId="urn:microsoft.com/office/officeart/2008/layout/LinedList"/>
    <dgm:cxn modelId="{52DBF0F6-57B3-4A4A-B202-FE90CE428845}" type="presParOf" srcId="{4934EA00-4DFC-44DD-B97D-057FD5567A70}" destId="{6D90F0EF-2E52-419B-A1C5-260F86807B43}" srcOrd="0" destOrd="0" presId="urn:microsoft.com/office/officeart/2008/layout/LinedList"/>
    <dgm:cxn modelId="{274B91B1-1A31-4D56-B32F-0CB9300C29E7}" type="presOf" srcId="{9AA6CD23-0C23-47B2-8A09-73A71B044A42}" destId="{6D90F0EF-2E52-419B-A1C5-260F86807B43}" srcOrd="0" destOrd="0" presId="urn:microsoft.com/office/officeart/2008/layout/LinedList"/>
    <dgm:cxn modelId="{F4B8EBDB-BA48-4EBE-9BAD-924F102A86EE}" type="presParOf" srcId="{4934EA00-4DFC-44DD-B97D-057FD5567A70}" destId="{2FAD2475-A62E-40AA-9821-B5BBFE12CEBB}" srcOrd="1" destOrd="0" presId="urn:microsoft.com/office/officeart/2008/layout/LinedList"/>
    <dgm:cxn modelId="{D6A63024-E0A3-49A7-94C7-34381AE4B74D}" type="presParOf" srcId="{2FAD2475-A62E-40AA-9821-B5BBFE12CEBB}" destId="{7C5E9482-FEA5-421F-97EF-A6075E455D3B}" srcOrd="0" destOrd="0" presId="urn:microsoft.com/office/officeart/2008/layout/LinedList"/>
    <dgm:cxn modelId="{64F8DBE1-EADD-412B-8014-FD3614BEE470}" type="presParOf" srcId="{2FAD2475-A62E-40AA-9821-B5BBFE12CEBB}" destId="{EB08B787-620F-4CC5-BB4C-72E8B33AE8BF}" srcOrd="1" destOrd="0" presId="urn:microsoft.com/office/officeart/2008/layout/LinedList"/>
    <dgm:cxn modelId="{E00401EE-F6F5-4E9D-B84A-3EB2B26AFB19}" type="presParOf" srcId="{EB08B787-620F-4CC5-BB4C-72E8B33AE8BF}" destId="{B97385BB-4CE5-4F43-94CF-C9D92E0A398C}" srcOrd="0" destOrd="0" presId="urn:microsoft.com/office/officeart/2008/layout/LinedList"/>
    <dgm:cxn modelId="{94588B61-39A4-4A1A-B933-34D3B2BFF6DC}" type="presParOf" srcId="{EB08B787-620F-4CC5-BB4C-72E8B33AE8BF}" destId="{16BCCB1F-3EB3-4241-8B18-4B06B37A2E04}" srcOrd="1" destOrd="0" presId="urn:microsoft.com/office/officeart/2008/layout/LinedList"/>
    <dgm:cxn modelId="{85E9A2E4-A0AA-49FA-AD54-BDB5120BCEDE}" type="presOf" srcId="{56F2E4A2-7745-446F-BF13-A9B050C7648F}" destId="{16BCCB1F-3EB3-4241-8B18-4B06B37A2E04}" srcOrd="0" destOrd="0" presId="urn:microsoft.com/office/officeart/2008/layout/LinedList"/>
    <dgm:cxn modelId="{A003BCFD-C3B5-4004-BB89-53750A3F12BD}" type="presParOf" srcId="{EB08B787-620F-4CC5-BB4C-72E8B33AE8BF}" destId="{EEF20044-EEB4-4363-91C6-FDC1F6E84EC0}" srcOrd="2" destOrd="0" presId="urn:microsoft.com/office/officeart/2008/layout/LinedList"/>
    <dgm:cxn modelId="{A133A797-24A7-473B-A77B-B1B7497C6921}" type="presParOf" srcId="{2FAD2475-A62E-40AA-9821-B5BBFE12CEBB}" destId="{477F3F5F-2A4F-4235-A561-773A85A7E113}" srcOrd="2" destOrd="0" presId="urn:microsoft.com/office/officeart/2008/layout/LinedList"/>
    <dgm:cxn modelId="{B0D1C295-63A1-4E67-9822-58EE644EA8CD}" type="presParOf" srcId="{2FAD2475-A62E-40AA-9821-B5BBFE12CEBB}" destId="{169EC768-A185-436D-AFE5-A923B5ECD7AD}" srcOrd="3" destOrd="0" presId="urn:microsoft.com/office/officeart/2008/layout/LinedList"/>
    <dgm:cxn modelId="{D45E9974-3E81-441D-9670-FFD1E58FD9D1}" type="presParOf" srcId="{2FAD2475-A62E-40AA-9821-B5BBFE12CEBB}" destId="{148E3F78-0BD9-40CA-8453-D78A62877991}" srcOrd="4" destOrd="0" presId="urn:microsoft.com/office/officeart/2008/layout/LinedList"/>
    <dgm:cxn modelId="{D573CB0D-A963-4C65-AF32-CEAFD6C166CC}" type="presParOf" srcId="{148E3F78-0BD9-40CA-8453-D78A62877991}" destId="{79AD452B-CBA7-4760-83D5-7CD733935407}" srcOrd="0" destOrd="0" presId="urn:microsoft.com/office/officeart/2008/layout/LinedList"/>
    <dgm:cxn modelId="{8DF7D001-E655-4168-93D6-D9919C8E3239}" type="presParOf" srcId="{148E3F78-0BD9-40CA-8453-D78A62877991}" destId="{C400B27E-7DB8-4EB4-93C9-0AB080EC36C5}" srcOrd="1" destOrd="0" presId="urn:microsoft.com/office/officeart/2008/layout/LinedList"/>
    <dgm:cxn modelId="{C410A88E-7A86-427E-AD05-6BED7538B6B4}" type="presOf" srcId="{AE959BA6-4198-46C6-913B-7AC5C681F32F}" destId="{C400B27E-7DB8-4EB4-93C9-0AB080EC36C5}" srcOrd="0" destOrd="0" presId="urn:microsoft.com/office/officeart/2008/layout/LinedList"/>
    <dgm:cxn modelId="{19EB8C18-7199-4572-8A23-F67ACB5D9CE4}" type="presParOf" srcId="{148E3F78-0BD9-40CA-8453-D78A62877991}" destId="{B3573368-4837-41E6-B71D-D66240529316}" srcOrd="2" destOrd="0" presId="urn:microsoft.com/office/officeart/2008/layout/LinedList"/>
    <dgm:cxn modelId="{914398DD-FF9F-4FE8-A589-C48326109F41}" type="presParOf" srcId="{2FAD2475-A62E-40AA-9821-B5BBFE12CEBB}" destId="{3AE983D7-1CCE-406B-ABDE-E6CF679265F3}" srcOrd="5" destOrd="0" presId="urn:microsoft.com/office/officeart/2008/layout/LinedList"/>
    <dgm:cxn modelId="{E51D0AB4-8C58-4625-96FB-3796400960CA}" type="presParOf" srcId="{2FAD2475-A62E-40AA-9821-B5BBFE12CEBB}" destId="{9D677218-34D1-48F5-89F7-0214286BC35E}" srcOrd="6" destOrd="0" presId="urn:microsoft.com/office/officeart/2008/layout/LinedList"/>
    <dgm:cxn modelId="{FC7C0EAA-E6AF-4606-A727-EE7D3F783FE4}" type="presParOf" srcId="{2FAD2475-A62E-40AA-9821-B5BBFE12CEBB}" destId="{5565BF4C-FC8B-4C1C-AB86-32C11E7BBD1B}" srcOrd="7" destOrd="0" presId="urn:microsoft.com/office/officeart/2008/layout/LinedList"/>
    <dgm:cxn modelId="{562F9323-4A07-4561-ACA0-8E7A113EB77D}" type="presParOf" srcId="{5565BF4C-FC8B-4C1C-AB86-32C11E7BBD1B}" destId="{E7F96B5C-6161-4300-B6FD-D3F5812D0986}" srcOrd="0" destOrd="0" presId="urn:microsoft.com/office/officeart/2008/layout/LinedList"/>
    <dgm:cxn modelId="{E704D704-E1E1-4DDE-A0C6-ECF768FEA1EA}" type="presParOf" srcId="{5565BF4C-FC8B-4C1C-AB86-32C11E7BBD1B}" destId="{596CCA33-06C1-4AF4-914D-1722949412AA}" srcOrd="1" destOrd="0" presId="urn:microsoft.com/office/officeart/2008/layout/LinedList"/>
    <dgm:cxn modelId="{CC674552-EDD7-466F-B19E-9917011A653C}" type="presOf" srcId="{6746B6BF-E463-4209-918B-E9D45F1730A0}" destId="{596CCA33-06C1-4AF4-914D-1722949412AA}" srcOrd="0" destOrd="0" presId="urn:microsoft.com/office/officeart/2008/layout/LinedList"/>
    <dgm:cxn modelId="{0BEEE17E-3955-4626-98E9-00472FBC2AB7}" type="presParOf" srcId="{5565BF4C-FC8B-4C1C-AB86-32C11E7BBD1B}" destId="{1FB6B7BD-6431-4DA1-8B84-9340BBA9EDEB}" srcOrd="2" destOrd="0" presId="urn:microsoft.com/office/officeart/2008/layout/LinedList"/>
    <dgm:cxn modelId="{7F816BEC-7245-41F1-BDA4-7779C049886A}" type="presParOf" srcId="{2FAD2475-A62E-40AA-9821-B5BBFE12CEBB}" destId="{8576F33F-6E43-4DE5-A2CB-FF767247F396}" srcOrd="8" destOrd="0" presId="urn:microsoft.com/office/officeart/2008/layout/LinedList"/>
    <dgm:cxn modelId="{322B36A3-2A8B-484D-9CAC-1F66FAB12EBA}" type="presParOf" srcId="{2FAD2475-A62E-40AA-9821-B5BBFE12CEBB}" destId="{1F3274AF-FFB2-4FBF-8445-A25848787880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5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BB90C781-FC3D-42AF-89EA-BED2726DDFB9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04712ED-E541-426B-8F06-15364DD1834E}" type="parTrans" cxnId="{312B52C8-64FC-438E-827C-A1D4F9370435}">
      <dgm:prSet/>
      <dgm:spPr/>
      <dgm:t>
        <a:bodyPr/>
        <a:lstStyle/>
        <a:p>
          <a:endParaRPr lang="zh-CN" altLang="en-US"/>
        </a:p>
      </dgm:t>
    </dgm:pt>
    <dgm:pt modelId="{799CF1E7-FB53-4CF3-9D2B-C2235BC94665}">
      <dgm:prSet phldrT="[文本]" custT="1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 sz="3600"/>
            <a:t>请输入内容</a:t>
          </a:r>
        </a:p>
      </dgm:t>
    </dgm:pt>
    <dgm:pt modelId="{F2EB78E2-5C58-4885-AF90-2EA2030FD11C}" type="parTrans" cxnId="{278135F4-A4A6-4659-A3E0-AF7E1A2EA619}">
      <dgm:prSet/>
      <dgm:spPr/>
      <dgm:t>
        <a:bodyPr/>
        <a:lstStyle/>
        <a:p>
          <a:endParaRPr lang="zh-CN" altLang="en-US"/>
        </a:p>
      </dgm:t>
    </dgm:pt>
    <dgm:pt modelId="{2472033E-A5B6-4A1F-95FF-1160ABD22946}">
      <dgm:prSet phldrT="[文本]" custT="1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>
          <a:r>
            <a:rPr lang="zh-CN" altLang="en-US" sz="1600"/>
            <a:t>请输入内容</a:t>
          </a:r>
        </a:p>
      </dgm:t>
    </dgm:pt>
    <dgm:pt modelId="{897DEED7-48D8-4024-AA53-941D5B6EA55B}" type="sibTrans" cxnId="{278135F4-A4A6-4659-A3E0-AF7E1A2EA619}">
      <dgm:prSet/>
      <dgm:spPr/>
      <dgm:t>
        <a:bodyPr/>
        <a:lstStyle/>
        <a:p>
          <a:endParaRPr lang="zh-CN" altLang="en-US"/>
        </a:p>
      </dgm:t>
    </dgm:pt>
    <dgm:pt modelId="{E2286B49-1545-410D-BE17-6CEDDBDA651E}" type="parTrans" cxnId="{26F824A7-4468-4A94-A7A5-8F49F0EA3978}">
      <dgm:prSet/>
      <dgm:spPr/>
      <dgm:t>
        <a:bodyPr/>
        <a:lstStyle/>
        <a:p>
          <a:endParaRPr lang="zh-CN" altLang="en-US"/>
        </a:p>
      </dgm:t>
    </dgm:pt>
    <dgm:pt modelId="{8E595EBD-0314-40D3-A2A0-BF0A3B237D24}">
      <dgm:prSet phldrT="[文本]" custT="1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>
          <a:r>
            <a:rPr lang="zh-CN" altLang="en-US" sz="1600"/>
            <a:t>请输入内容</a:t>
          </a:r>
        </a:p>
      </dgm:t>
    </dgm:pt>
    <dgm:pt modelId="{7CF3F8DD-4D2C-4ECA-8CBF-A89C7B972E19}" type="sibTrans" cxnId="{26F824A7-4468-4A94-A7A5-8F49F0EA3978}">
      <dgm:prSet/>
      <dgm:spPr/>
      <dgm:t>
        <a:bodyPr/>
        <a:lstStyle/>
        <a:p>
          <a:endParaRPr lang="zh-CN" altLang="en-US"/>
        </a:p>
      </dgm:t>
    </dgm:pt>
    <dgm:pt modelId="{C8D620DE-2528-4C13-B721-28F2EF5AA3D4}" type="sibTrans" cxnId="{312B52C8-64FC-438E-827C-A1D4F9370435}">
      <dgm:prSet/>
      <dgm:spPr/>
      <dgm:t>
        <a:bodyPr/>
        <a:lstStyle/>
        <a:p>
          <a:endParaRPr lang="zh-CN" altLang="en-US"/>
        </a:p>
      </dgm:t>
    </dgm:pt>
    <dgm:pt modelId="{7F6295D8-7F29-48BC-BE58-CEEB866A6188}" type="pres">
      <dgm:prSet presAssocID="{BB90C781-FC3D-42AF-89EA-BED2726DDFB9}" presName="Name0">
        <dgm:presLayoutVars>
          <dgm:chMax val="1"/>
          <dgm:chPref val="1"/>
        </dgm:presLayoutVars>
      </dgm:prSet>
      <dgm:spPr/>
      <dgm:t>
        <a:bodyPr/>
        <a:lstStyle/>
        <a:p/>
      </dgm:t>
    </dgm:pt>
    <dgm:pt modelId="{C852F1EA-F32C-46A0-ACE1-A0F66BEA17ED}" type="pres">
      <dgm:prSet presAssocID="{799CF1E7-FB53-4CF3-9D2B-C2235BC94665}" presName="Parent" presStyleLbl="node0" presStyleCnt="1">
        <dgm:presLayoutVars>
          <dgm:chMax val="5"/>
          <dgm:chPref val="5"/>
        </dgm:presLayoutVars>
      </dgm:prSet>
      <dgm:spPr/>
      <dgm:t>
        <a:bodyPr/>
        <a:lstStyle/>
        <a:p/>
      </dgm:t>
    </dgm:pt>
    <dgm:pt modelId="{37496ADC-DE5C-4BBA-B3A8-D9ABBB19ACA7}" type="pres">
      <dgm:prSet presAssocID="{799CF1E7-FB53-4CF3-9D2B-C2235BC94665}" presName="Accent1" presStyleLbl="node1" presStyleCnt="3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/>
      </dgm:t>
    </dgm:pt>
    <dgm:pt modelId="{E32100E7-E8C2-476E-9C37-5A6D5646886B}" type="pres">
      <dgm:prSet presAssocID="{799CF1E7-FB53-4CF3-9D2B-C2235BC94665}" presName="Accent2" presStyleLbl="node1" presStyleCnt="3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/>
      </dgm:t>
    </dgm:pt>
    <dgm:pt modelId="{80BEB54C-0233-4A74-BAF2-C58F9D25D46F}" type="pres">
      <dgm:prSet presAssocID="{799CF1E7-FB53-4CF3-9D2B-C2235BC94665}" presName="Accent3" presStyleLbl="node1" presStyleCnt="3"/>
      <dgm:spPr>
        <a:solidFill>
          <a:srgbClr val="B41F25"/>
        </a:solidFill>
        <a:ln>
          <a:noFill/>
        </a:ln>
      </dgm:spPr>
      <dgm:t>
        <a:bodyPr/>
        <a:lstStyle/>
        <a:p/>
      </dgm:t>
    </dgm:pt>
    <dgm:pt modelId="{4A9F36CA-0934-4EE4-B734-1644537D5ADC}" type="pres">
      <dgm:prSet presAssocID="{799CF1E7-FB53-4CF3-9D2B-C2235BC94665}" presName="Accent4" presStyleLbl="node1" presStyleCnt="3"/>
      <dgm:spPr>
        <a:solidFill>
          <a:srgbClr val="B41F25"/>
        </a:solidFill>
        <a:ln>
          <a:noFill/>
        </a:ln>
      </dgm:spPr>
      <dgm:t>
        <a:bodyPr/>
        <a:lstStyle/>
        <a:p/>
      </dgm:t>
    </dgm:pt>
    <dgm:pt modelId="{C0DF6739-DA1D-4986-A99F-2CAD2DA68289}" type="pres">
      <dgm:prSet presAssocID="{799CF1E7-FB53-4CF3-9D2B-C2235BC94665}" presName="Accent5" presStyleLbl="node1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85F5AB6C-5991-4561-84BB-51EEF2663AF3}" type="pres">
      <dgm:prSet presAssocID="{799CF1E7-FB53-4CF3-9D2B-C2235BC94665}" presName="Accent6" presStyleLbl="node1" presStyleCnt="3"/>
      <dgm:spPr>
        <a:solidFill>
          <a:srgbClr val="B41F25"/>
        </a:solidFill>
        <a:ln>
          <a:noFill/>
        </a:ln>
      </dgm:spPr>
      <dgm:t>
        <a:bodyPr/>
        <a:lstStyle/>
        <a:p/>
      </dgm:t>
    </dgm:pt>
    <dgm:pt modelId="{0B4C9EE3-A763-4F72-9A86-530A6DD6FDCA}" type="pres">
      <dgm:prSet presAssocID="{2472033E-A5B6-4A1F-95FF-1160ABD22946}" presName="Child1" presStyleLbl="node1" presStyleIdx="1" presStyleCnt="3">
        <dgm:presLayoutVars>
          <dgm:chMax val="0"/>
          <dgm:chPref val="0"/>
        </dgm:presLayoutVars>
      </dgm:prSet>
      <dgm:spPr/>
      <dgm:t>
        <a:bodyPr/>
        <a:lstStyle/>
        <a:p/>
      </dgm:t>
    </dgm:pt>
    <dgm:pt modelId="{C97254E6-32DB-442B-B527-49AB2C896A72}" type="pres">
      <dgm:prSet presAssocID="{2472033E-A5B6-4A1F-95FF-1160ABD22946}" presName="Accent7"/>
      <dgm:spPr/>
      <dgm:t>
        <a:bodyPr/>
        <a:lstStyle/>
        <a:p/>
      </dgm:t>
    </dgm:pt>
    <dgm:pt modelId="{7B0DB727-5CB5-4694-99BC-E4E23E5CB9E7}" type="pres">
      <dgm:prSet presAssocID="{2472033E-A5B6-4A1F-95FF-1160ABD22946}" presName="AccentHold1" presStyleLbl="node1" presStyleIdx="1" presStyleCnt="3"/>
      <dgm:spPr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4C67B9EA-0DBD-4B55-9A49-AC805AAF53CF}" type="pres">
      <dgm:prSet presAssocID="{2472033E-A5B6-4A1F-95FF-1160ABD22946}" presName="Accent8"/>
      <dgm:spPr/>
      <dgm:t>
        <a:bodyPr/>
        <a:lstStyle/>
        <a:p/>
      </dgm:t>
    </dgm:pt>
    <dgm:pt modelId="{5EE98B24-BECE-4881-B079-D9DAF5D0783E}" type="pres">
      <dgm:prSet presAssocID="{2472033E-A5B6-4A1F-95FF-1160ABD22946}" presName="AccentHold2" presStyleLbl="node1" presStyleIdx="1" presStyleCnt="3"/>
      <dgm:spPr>
        <a:solidFill>
          <a:srgbClr val="B41F25"/>
        </a:solidFill>
        <a:ln>
          <a:noFill/>
        </a:ln>
      </dgm:spPr>
      <dgm:t>
        <a:bodyPr/>
        <a:lstStyle/>
        <a:p/>
      </dgm:t>
    </dgm:pt>
    <dgm:pt modelId="{52E26288-16D7-43F2-AC67-81289E0367F8}" type="pres">
      <dgm:prSet presAssocID="{8E595EBD-0314-40D3-A2A0-BF0A3B237D24}" presName="Child2" presStyleLbl="node1" presStyleIdx="2" presStyleCnt="3">
        <dgm:presLayoutVars>
          <dgm:chMax val="0"/>
          <dgm:chPref val="0"/>
        </dgm:presLayoutVars>
      </dgm:prSet>
      <dgm:spPr/>
      <dgm:t>
        <a:bodyPr/>
        <a:lstStyle/>
        <a:p/>
      </dgm:t>
    </dgm:pt>
    <dgm:pt modelId="{EBE97C51-1D55-4A77-8B39-5AE1A38058C6}" type="pres">
      <dgm:prSet presAssocID="{8E595EBD-0314-40D3-A2A0-BF0A3B237D24}" presName="Accent9"/>
      <dgm:spPr/>
      <dgm:t>
        <a:bodyPr/>
        <a:lstStyle/>
        <a:p/>
      </dgm:t>
    </dgm:pt>
    <dgm:pt modelId="{0DFFC9CA-25AB-41CA-898E-8871665F3350}" type="pres">
      <dgm:prSet presAssocID="{8E595EBD-0314-40D3-A2A0-BF0A3B237D24}" presName="AccentHold1" presStyleLbl="node1" presStyleIdx="2" presStyleCnt="3"/>
      <dgm:spPr>
        <a:solidFill>
          <a:srgbClr val="B41F25"/>
        </a:solidFill>
        <a:ln>
          <a:solidFill>
            <a:srgbClr val="B41F25"/>
          </a:solidFill>
        </a:ln>
      </dgm:spPr>
      <dgm:t>
        <a:bodyPr/>
        <a:lstStyle/>
        <a:p/>
      </dgm:t>
    </dgm:pt>
    <dgm:pt modelId="{C602C108-86EB-426B-8B1B-EEB6901F8F64}" type="pres">
      <dgm:prSet presAssocID="{8E595EBD-0314-40D3-A2A0-BF0A3B237D24}" presName="Accent10"/>
      <dgm:spPr/>
      <dgm:t>
        <a:bodyPr/>
        <a:lstStyle/>
        <a:p/>
      </dgm:t>
    </dgm:pt>
    <dgm:pt modelId="{4294BB99-84B7-4B7D-8C6C-1506149AB6C7}" type="pres">
      <dgm:prSet presAssocID="{8E595EBD-0314-40D3-A2A0-BF0A3B237D24}" presName="AccentHold2" presStyleLbl="node1" presStyleIdx="2" presStyleCnt="3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B4ADED6A-AF0D-4D9A-B9E0-540C87972DB7}" type="pres">
      <dgm:prSet presAssocID="{8E595EBD-0314-40D3-A2A0-BF0A3B237D24}" presName="Accent11"/>
      <dgm:spPr/>
      <dgm:t>
        <a:bodyPr/>
        <a:lstStyle/>
        <a:p/>
      </dgm:t>
    </dgm:pt>
    <dgm:pt modelId="{8FD9C767-B97C-4745-A989-59892353DF57}" type="pres">
      <dgm:prSet presAssocID="{8E595EBD-0314-40D3-A2A0-BF0A3B237D24}" presName="AccentHold3" presStyleLbl="node1" presStyleIdx="2" presStyleCnt="3"/>
      <dgm:spPr>
        <a:solidFill>
          <a:schemeClr val="bg1"/>
        </a:solidFill>
        <a:ln>
          <a:noFill/>
        </a:ln>
      </dgm:spPr>
      <dgm:t>
        <a:bodyPr/>
        <a:lstStyle/>
        <a:p/>
      </dgm:t>
    </dgm:pt>
  </dgm:ptLst>
  <dgm:cxnLst>
    <dgm:cxn modelId="{312B52C8-64FC-438E-827C-A1D4F9370435}" srcId="{BB90C781-FC3D-42AF-89EA-BED2726DDFB9}" destId="{799CF1E7-FB53-4CF3-9D2B-C2235BC94665}" srcOrd="0" destOrd="0" parTransId="{D04712ED-E541-426B-8F06-15364DD1834E}" sibTransId="{C8D620DE-2528-4C13-B721-28F2EF5AA3D4}"/>
    <dgm:cxn modelId="{278135F4-A4A6-4659-A3E0-AF7E1A2EA619}" srcId="{799CF1E7-FB53-4CF3-9D2B-C2235BC94665}" destId="{2472033E-A5B6-4A1F-95FF-1160ABD22946}" srcOrd="0" destOrd="0" parTransId="{F2EB78E2-5C58-4885-AF90-2EA2030FD11C}" sibTransId="{897DEED7-48D8-4024-AA53-941D5B6EA55B}"/>
    <dgm:cxn modelId="{26F824A7-4468-4A94-A7A5-8F49F0EA3978}" srcId="{799CF1E7-FB53-4CF3-9D2B-C2235BC94665}" destId="{8E595EBD-0314-40D3-A2A0-BF0A3B237D24}" srcOrd="1" destOrd="0" parTransId="{E2286B49-1545-410D-BE17-6CEDDBDA651E}" sibTransId="{7CF3F8DD-4D2C-4ECA-8CBF-A89C7B972E19}"/>
    <dgm:cxn modelId="{3D296B12-42DA-4B55-B2F7-7EFEE60197CA}" type="presOf" srcId="{BB90C781-FC3D-42AF-89EA-BED2726DDFB9}" destId="{7F6295D8-7F29-48BC-BE58-CEEB866A6188}" srcOrd="0" destOrd="0" presId="urn:microsoft.com/office/officeart/2009/3/layout/CircleRelationship"/>
    <dgm:cxn modelId="{03B35B62-749E-48A7-879C-4A3E872BC33B}" type="presParOf" srcId="{7F6295D8-7F29-48BC-BE58-CEEB866A6188}" destId="{C852F1EA-F32C-46A0-ACE1-A0F66BEA17ED}" srcOrd="0" destOrd="0" presId="urn:microsoft.com/office/officeart/2009/3/layout/CircleRelationship"/>
    <dgm:cxn modelId="{F2A0F7E5-DBC0-4E31-B047-EDD43CEDB4C3}" type="presOf" srcId="{799CF1E7-FB53-4CF3-9D2B-C2235BC94665}" destId="{C852F1EA-F32C-46A0-ACE1-A0F66BEA17ED}" srcOrd="0" destOrd="0" presId="urn:microsoft.com/office/officeart/2009/3/layout/CircleRelationship"/>
    <dgm:cxn modelId="{946EF52A-CFD6-41E7-98D2-CF9ED8B2ED9E}" type="presParOf" srcId="{7F6295D8-7F29-48BC-BE58-CEEB866A6188}" destId="{37496ADC-DE5C-4BBA-B3A8-D9ABBB19ACA7}" srcOrd="1" destOrd="0" presId="urn:microsoft.com/office/officeart/2009/3/layout/CircleRelationship"/>
    <dgm:cxn modelId="{4B24CA99-05E0-4446-9F88-048DD3BBD207}" type="presParOf" srcId="{7F6295D8-7F29-48BC-BE58-CEEB866A6188}" destId="{E32100E7-E8C2-476E-9C37-5A6D5646886B}" srcOrd="2" destOrd="0" presId="urn:microsoft.com/office/officeart/2009/3/layout/CircleRelationship"/>
    <dgm:cxn modelId="{A9BE3230-64A7-4EFF-8FAC-18BF1B56A7E3}" type="presParOf" srcId="{7F6295D8-7F29-48BC-BE58-CEEB866A6188}" destId="{80BEB54C-0233-4A74-BAF2-C58F9D25D46F}" srcOrd="3" destOrd="0" presId="urn:microsoft.com/office/officeart/2009/3/layout/CircleRelationship"/>
    <dgm:cxn modelId="{0BB9A163-D72D-45CE-A03D-7B5A8C2D48CA}" type="presParOf" srcId="{7F6295D8-7F29-48BC-BE58-CEEB866A6188}" destId="{4A9F36CA-0934-4EE4-B734-1644537D5ADC}" srcOrd="4" destOrd="0" presId="urn:microsoft.com/office/officeart/2009/3/layout/CircleRelationship"/>
    <dgm:cxn modelId="{69CE79ED-04F1-4DF5-8A58-9D6593AA40C4}" type="presParOf" srcId="{7F6295D8-7F29-48BC-BE58-CEEB866A6188}" destId="{C0DF6739-DA1D-4986-A99F-2CAD2DA68289}" srcOrd="5" destOrd="0" presId="urn:microsoft.com/office/officeart/2009/3/layout/CircleRelationship"/>
    <dgm:cxn modelId="{71DDA902-455C-49A3-99D2-BAE9DDD3D663}" type="presParOf" srcId="{7F6295D8-7F29-48BC-BE58-CEEB866A6188}" destId="{85F5AB6C-5991-4561-84BB-51EEF2663AF3}" srcOrd="6" destOrd="0" presId="urn:microsoft.com/office/officeart/2009/3/layout/CircleRelationship"/>
    <dgm:cxn modelId="{8D7DEEAE-B83C-4E19-B384-037910F6CDD7}" type="presParOf" srcId="{7F6295D8-7F29-48BC-BE58-CEEB866A6188}" destId="{0B4C9EE3-A763-4F72-9A86-530A6DD6FDCA}" srcOrd="7" destOrd="0" presId="urn:microsoft.com/office/officeart/2009/3/layout/CircleRelationship"/>
    <dgm:cxn modelId="{670C8848-C4A6-4532-9B81-7C5B05F86B49}" type="presOf" srcId="{2472033E-A5B6-4A1F-95FF-1160ABD22946}" destId="{0B4C9EE3-A763-4F72-9A86-530A6DD6FDCA}" srcOrd="0" destOrd="0" presId="urn:microsoft.com/office/officeart/2009/3/layout/CircleRelationship"/>
    <dgm:cxn modelId="{721DFCDD-94DB-49F5-8A3D-22E4AF930BA6}" type="presParOf" srcId="{7F6295D8-7F29-48BC-BE58-CEEB866A6188}" destId="{C97254E6-32DB-442B-B527-49AB2C896A72}" srcOrd="8" destOrd="0" presId="urn:microsoft.com/office/officeart/2009/3/layout/CircleRelationship"/>
    <dgm:cxn modelId="{FA7B8652-EAD3-47CA-8C6F-489F6C411CB6}" type="presParOf" srcId="{C97254E6-32DB-442B-B527-49AB2C896A72}" destId="{7B0DB727-5CB5-4694-99BC-E4E23E5CB9E7}" srcOrd="0" destOrd="0" presId="urn:microsoft.com/office/officeart/2009/3/layout/CircleRelationship"/>
    <dgm:cxn modelId="{422BB118-98CD-49C2-875A-5C3A8A00D17B}" type="presParOf" srcId="{7F6295D8-7F29-48BC-BE58-CEEB866A6188}" destId="{4C67B9EA-0DBD-4B55-9A49-AC805AAF53CF}" srcOrd="9" destOrd="0" presId="urn:microsoft.com/office/officeart/2009/3/layout/CircleRelationship"/>
    <dgm:cxn modelId="{400A9A5E-F8A3-43E1-A46A-20E53DB4A8EE}" type="presParOf" srcId="{4C67B9EA-0DBD-4B55-9A49-AC805AAF53CF}" destId="{5EE98B24-BECE-4881-B079-D9DAF5D0783E}" srcOrd="0" destOrd="0" presId="urn:microsoft.com/office/officeart/2009/3/layout/CircleRelationship"/>
    <dgm:cxn modelId="{D546F7BA-6A45-4042-BE7D-F9F7BE056768}" type="presParOf" srcId="{7F6295D8-7F29-48BC-BE58-CEEB866A6188}" destId="{52E26288-16D7-43F2-AC67-81289E0367F8}" srcOrd="10" destOrd="0" presId="urn:microsoft.com/office/officeart/2009/3/layout/CircleRelationship"/>
    <dgm:cxn modelId="{2FBBFA3A-C3FA-4BD1-B350-D4842E89D2DE}" type="presOf" srcId="{8E595EBD-0314-40D3-A2A0-BF0A3B237D24}" destId="{52E26288-16D7-43F2-AC67-81289E0367F8}" srcOrd="0" destOrd="0" presId="urn:microsoft.com/office/officeart/2009/3/layout/CircleRelationship"/>
    <dgm:cxn modelId="{F5CE4812-9C78-4D11-816B-233633EC1316}" type="presParOf" srcId="{7F6295D8-7F29-48BC-BE58-CEEB866A6188}" destId="{EBE97C51-1D55-4A77-8B39-5AE1A38058C6}" srcOrd="11" destOrd="0" presId="urn:microsoft.com/office/officeart/2009/3/layout/CircleRelationship"/>
    <dgm:cxn modelId="{8099CAAA-4163-4581-8EAB-71CAF63D714C}" type="presParOf" srcId="{EBE97C51-1D55-4A77-8B39-5AE1A38058C6}" destId="{0DFFC9CA-25AB-41CA-898E-8871665F3350}" srcOrd="0" destOrd="0" presId="urn:microsoft.com/office/officeart/2009/3/layout/CircleRelationship"/>
    <dgm:cxn modelId="{E0DFBF55-8874-48B0-85B4-39EA51C7EB9B}" type="presParOf" srcId="{7F6295D8-7F29-48BC-BE58-CEEB866A6188}" destId="{C602C108-86EB-426B-8B1B-EEB6901F8F64}" srcOrd="12" destOrd="0" presId="urn:microsoft.com/office/officeart/2009/3/layout/CircleRelationship"/>
    <dgm:cxn modelId="{1EE95FB4-711D-4F5A-AEE5-62C451D4597F}" type="presParOf" srcId="{C602C108-86EB-426B-8B1B-EEB6901F8F64}" destId="{4294BB99-84B7-4B7D-8C6C-1506149AB6C7}" srcOrd="0" destOrd="0" presId="urn:microsoft.com/office/officeart/2009/3/layout/CircleRelationship"/>
    <dgm:cxn modelId="{C582657D-E77A-4629-8861-F3A13A562D46}" type="presParOf" srcId="{7F6295D8-7F29-48BC-BE58-CEEB866A6188}" destId="{B4ADED6A-AF0D-4D9A-B9E0-540C87972DB7}" srcOrd="13" destOrd="0" presId="urn:microsoft.com/office/officeart/2009/3/layout/CircleRelationship"/>
    <dgm:cxn modelId="{00C34BA9-0496-4437-9C12-9BF8215034BF}" type="presParOf" srcId="{B4ADED6A-AF0D-4D9A-B9E0-540C87972DB7}" destId="{8FD9C767-B97C-4745-A989-59892353DF57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6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91C7DD39-C9EB-4199-8E50-862A76668D0A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ECB4892-E36E-416E-B585-BEADEA1CC79B}" type="parTrans" cxnId="{9AE878BB-B8CF-4A60-9D51-8C0D3CF633E5}">
      <dgm:prSet/>
      <dgm:spPr/>
      <dgm:t>
        <a:bodyPr/>
        <a:lstStyle/>
        <a:p>
          <a:endParaRPr lang="zh-CN" altLang="en-US"/>
        </a:p>
      </dgm:t>
    </dgm:pt>
    <dgm:pt modelId="{4820AAEA-DB7F-4B81-A8D6-1605FE5EC216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800">
              <a:solidFill>
                <a:srgbClr val="C00000"/>
              </a:solidFill>
            </a:rPr>
            <a:t>请输入内容</a:t>
          </a:r>
        </a:p>
      </dgm:t>
    </dgm:pt>
    <dgm:pt modelId="{41581E72-6C39-4013-93FD-7B627B91EBC6}" type="parTrans" cxnId="{277B485D-A43B-4005-B704-26A7AC8EFBF9}">
      <dgm:prSet/>
      <dgm:spPr/>
      <dgm:t>
        <a:bodyPr/>
        <a:lstStyle/>
        <a:p>
          <a:endParaRPr lang="zh-CN" altLang="en-US"/>
        </a:p>
      </dgm:t>
    </dgm:pt>
    <dgm:pt modelId="{6355D9C8-BE57-4F66-AD99-88BA141B2634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400">
              <a:solidFill>
                <a:srgbClr val="C00000"/>
              </a:solidFill>
            </a:rPr>
            <a:t>请输入内容</a:t>
          </a:r>
        </a:p>
      </dgm:t>
    </dgm:pt>
    <dgm:pt modelId="{9EED6A72-FEE7-48CB-874B-E92662D11E8D}" type="sibTrans" cxnId="{277B485D-A43B-4005-B704-26A7AC8EFBF9}">
      <dgm:prSet/>
      <dgm:spPr/>
      <dgm:t>
        <a:bodyPr/>
        <a:lstStyle/>
        <a:p>
          <a:endParaRPr lang="zh-CN" altLang="en-US"/>
        </a:p>
      </dgm:t>
    </dgm:pt>
    <dgm:pt modelId="{AD371747-14BD-4033-BC3D-5B62634243F2}" type="sibTrans" cxnId="{9AE878BB-B8CF-4A60-9D51-8C0D3CF633E5}">
      <dgm:prSet/>
      <dgm:spPr/>
      <dgm:t>
        <a:bodyPr/>
        <a:lstStyle/>
        <a:p>
          <a:endParaRPr lang="zh-CN" altLang="en-US"/>
        </a:p>
      </dgm:t>
    </dgm:pt>
    <dgm:pt modelId="{332A64F3-7E55-4985-B8FB-D7BBE8E85CAF}" type="parTrans" cxnId="{2FCCB183-8E4F-4B98-BBC3-4FB9F468F614}">
      <dgm:prSet/>
      <dgm:spPr/>
      <dgm:t>
        <a:bodyPr/>
        <a:lstStyle/>
        <a:p>
          <a:endParaRPr lang="zh-CN" altLang="en-US"/>
        </a:p>
      </dgm:t>
    </dgm:pt>
    <dgm:pt modelId="{BF598B66-6657-4846-8849-5923519B0E6A}">
      <dgm:prSet phldrT="[文本]" custT="1"/>
      <dgm:spPr>
        <a:solidFill>
          <a:srgbClr val="C00000"/>
        </a:solidFill>
        <a:ln>
          <a:noFill/>
        </a:ln>
      </dgm:spPr>
      <dgm:t>
        <a:bodyPr/>
        <a:lstStyle/>
        <a:p>
          <a:r>
            <a:rPr lang="zh-CN" altLang="en-US" sz="1800"/>
            <a:t>请输入内容</a:t>
          </a:r>
        </a:p>
      </dgm:t>
    </dgm:pt>
    <dgm:pt modelId="{3415BD20-F580-4CFA-A264-E7C4DABD9DDB}" type="parTrans" cxnId="{33E1956B-763E-492B-99EB-AC950178C34B}">
      <dgm:prSet/>
      <dgm:spPr/>
      <dgm:t>
        <a:bodyPr/>
        <a:lstStyle/>
        <a:p>
          <a:endParaRPr lang="zh-CN" altLang="en-US"/>
        </a:p>
      </dgm:t>
    </dgm:pt>
    <dgm:pt modelId="{AF5755AA-0CE9-4ADA-92A6-21CC2EF5D74F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400">
              <a:solidFill>
                <a:srgbClr val="C00000"/>
              </a:solidFill>
            </a:rPr>
            <a:t>请输入内容</a:t>
          </a:r>
        </a:p>
      </dgm:t>
    </dgm:pt>
    <dgm:pt modelId="{8840A874-74C4-4E66-B904-759D80C17EC8}" type="sibTrans" cxnId="{33E1956B-763E-492B-99EB-AC950178C34B}">
      <dgm:prSet/>
      <dgm:spPr/>
      <dgm:t>
        <a:bodyPr/>
        <a:lstStyle/>
        <a:p>
          <a:endParaRPr lang="zh-CN" altLang="en-US"/>
        </a:p>
      </dgm:t>
    </dgm:pt>
    <dgm:pt modelId="{12603DBD-C6E8-46FC-98BC-06FA36D6E5DC}" type="sibTrans" cxnId="{2FCCB183-8E4F-4B98-BBC3-4FB9F468F614}">
      <dgm:prSet/>
      <dgm:spPr/>
      <dgm:t>
        <a:bodyPr/>
        <a:lstStyle/>
        <a:p>
          <a:endParaRPr lang="zh-CN" altLang="en-US"/>
        </a:p>
      </dgm:t>
    </dgm:pt>
    <dgm:pt modelId="{AECC9442-D166-4E2B-AF8E-4A21E32ACFD3}" type="pres">
      <dgm:prSet presAssocID="{91C7DD39-C9EB-4199-8E50-862A76668D0A}" presName="Name0">
        <dgm:presLayoutVars>
          <dgm:dir/>
          <dgm:animOne val="branch"/>
          <dgm:animLvl val="lvl"/>
        </dgm:presLayoutVars>
      </dgm:prSet>
      <dgm:spPr/>
      <dgm:t>
        <a:bodyPr/>
        <a:lstStyle/>
        <a:p/>
      </dgm:t>
    </dgm:pt>
    <dgm:pt modelId="{74A003BA-B770-45B6-AAA1-42814D610640}" type="pres">
      <dgm:prSet presAssocID="{4820AAEA-DB7F-4B81-A8D6-1605FE5EC216}" presName="chaos"/>
      <dgm:spPr/>
      <dgm:t>
        <a:bodyPr/>
        <a:lstStyle/>
        <a:p/>
      </dgm:t>
    </dgm:pt>
    <dgm:pt modelId="{79BE8C28-3A5E-49B6-89D4-99A7A9FCA168}" type="pres">
      <dgm:prSet presAssocID="{4820AAEA-DB7F-4B81-A8D6-1605FE5EC216}" presName="parTx1" presStyleLbl="revTx" presStyleCnt="2"/>
      <dgm:spPr/>
      <dgm:t>
        <a:bodyPr/>
        <a:lstStyle/>
        <a:p/>
      </dgm:t>
    </dgm:pt>
    <dgm:pt modelId="{E1415D09-78C2-41CE-87A3-2D06D99C4707}" type="pres">
      <dgm:prSet presAssocID="{4820AAEA-DB7F-4B81-A8D6-1605FE5EC216}" presName="desTx1" presStyleLbl="revTx" presStyleCnt="2">
        <dgm:presLayoutVars>
          <dgm:bulletEnabled val="1"/>
        </dgm:presLayoutVars>
      </dgm:prSet>
      <dgm:spPr/>
      <dgm:t>
        <a:bodyPr/>
        <a:lstStyle/>
        <a:p/>
      </dgm:t>
    </dgm:pt>
    <dgm:pt modelId="{39B68FC4-40F6-48B3-8F3D-34528A8B8225}" type="pres">
      <dgm:prSet presAssocID="{4820AAEA-DB7F-4B81-A8D6-1605FE5EC216}" presName="c1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012C12B4-D430-431D-A853-9523B7518F54}" type="pres">
      <dgm:prSet presAssocID="{4820AAEA-DB7F-4B81-A8D6-1605FE5EC216}" presName="c2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0B372543-3AE1-46D7-8D54-9A9607D2AB2E}" type="pres">
      <dgm:prSet presAssocID="{4820AAEA-DB7F-4B81-A8D6-1605FE5EC216}" presName="c3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94469576-3060-4D2F-B312-E95622FC9958}" type="pres">
      <dgm:prSet presAssocID="{4820AAEA-DB7F-4B81-A8D6-1605FE5EC216}" presName="c4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3B07127A-7070-407C-9E66-0DACEF791305}" type="pres">
      <dgm:prSet presAssocID="{4820AAEA-DB7F-4B81-A8D6-1605FE5EC216}" presName="c5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1F7164C8-1C26-4F95-B82E-9D5D7E757FE2}" type="pres">
      <dgm:prSet presAssocID="{4820AAEA-DB7F-4B81-A8D6-1605FE5EC216}" presName="c6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BD87841D-7803-44E4-A3D9-7176B5F97D02}" type="pres">
      <dgm:prSet presAssocID="{4820AAEA-DB7F-4B81-A8D6-1605FE5EC216}" presName="c7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505A5569-2567-46B1-9A61-00B1A3019172}" type="pres">
      <dgm:prSet presAssocID="{4820AAEA-DB7F-4B81-A8D6-1605FE5EC216}" presName="c8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158B2DDC-5C18-43E8-9508-5C33D66F918D}" type="pres">
      <dgm:prSet presAssocID="{4820AAEA-DB7F-4B81-A8D6-1605FE5EC216}" presName="c9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2C8B52C6-35EC-452A-ABCC-7FFC0E5CDF1B}" type="pres">
      <dgm:prSet presAssocID="{4820AAEA-DB7F-4B81-A8D6-1605FE5EC216}" presName="c10" presStyleLbl="node1" presStyleCnt="2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B8E63F8B-1713-41EE-B9ED-A97675E95C00}" type="pres">
      <dgm:prSet presAssocID="{4820AAEA-DB7F-4B81-A8D6-1605FE5EC216}" presName="c11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73CB8B72-196E-4574-9B88-40B8496E0205}" type="pres">
      <dgm:prSet presAssocID="{4820AAEA-DB7F-4B81-A8D6-1605FE5EC216}" presName="c12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AEE66890-75A6-4F84-A30A-01BBB3FDBEBF}" type="pres">
      <dgm:prSet presAssocID="{4820AAEA-DB7F-4B81-A8D6-1605FE5EC216}" presName="c13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E77957EC-5919-4566-AB14-A307D48E9258}" type="pres">
      <dgm:prSet presAssocID="{4820AAEA-DB7F-4B81-A8D6-1605FE5EC216}" presName="c14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2D1F3D03-2BCB-4E4C-B166-4BA683C0BCC0}" type="pres">
      <dgm:prSet presAssocID="{4820AAEA-DB7F-4B81-A8D6-1605FE5EC216}" presName="c15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228959BA-A12E-4EFB-A9E0-9E7F85052BF2}" type="pres">
      <dgm:prSet presAssocID="{4820AAEA-DB7F-4B81-A8D6-1605FE5EC216}" presName="c16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198CD282-0BAD-41C1-8EAA-AC100881A7BC}" type="pres">
      <dgm:prSet presAssocID="{4820AAEA-DB7F-4B81-A8D6-1605FE5EC216}" presName="c17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90465EC1-DFAF-49A2-AD11-BD2DCE256DBA}" type="pres">
      <dgm:prSet presAssocID="{4820AAEA-DB7F-4B81-A8D6-1605FE5EC216}" presName="c18" presStyleLbl="node1" presStyleCnt="2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408D1866-803C-4CF7-B4F8-CB0384C33D9C}" type="pres">
      <dgm:prSet presAssocID="{AD371747-14BD-4033-BC3D-5B62634243F2}" presName="chevronComposite1"/>
      <dgm:spPr/>
      <dgm:t>
        <a:bodyPr/>
        <a:lstStyle/>
        <a:p/>
      </dgm:t>
    </dgm:pt>
    <dgm:pt modelId="{DDA6C786-FC69-41B4-B5E7-119D24F8DB88}" type="pres">
      <dgm:prSet presAssocID="{AD371747-14BD-4033-BC3D-5B62634243F2}" presName="chevron1" presStyleLbl="sibTrans2D1" presStyleCnt="1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529D71AD-09D8-45E8-82B4-14D5066726D5}" type="pres">
      <dgm:prSet presAssocID="{AD371747-14BD-4033-BC3D-5B62634243F2}" presName="spChevron1"/>
      <dgm:spPr/>
      <dgm:t>
        <a:bodyPr/>
        <a:lstStyle/>
        <a:p/>
      </dgm:t>
    </dgm:pt>
    <dgm:pt modelId="{05DE2DCA-3AC5-4D4C-8316-2C1CB44C00AA}" type="pres">
      <dgm:prSet presAssocID="{AD371747-14BD-4033-BC3D-5B62634243F2}" presName="overlap"/>
      <dgm:spPr/>
      <dgm:t>
        <a:bodyPr/>
        <a:lstStyle/>
        <a:p/>
      </dgm:t>
    </dgm:pt>
    <dgm:pt modelId="{77E9AFF9-E165-4582-9B2D-A7ACB1271019}" type="pres">
      <dgm:prSet presAssocID="{AD371747-14BD-4033-BC3D-5B62634243F2}" presName="chevronComposite2"/>
      <dgm:spPr/>
      <dgm:t>
        <a:bodyPr/>
        <a:lstStyle/>
        <a:p/>
      </dgm:t>
    </dgm:pt>
    <dgm:pt modelId="{7C63EE1D-6776-4D1C-9431-88AD50B56F44}" type="pres">
      <dgm:prSet presAssocID="{AD371747-14BD-4033-BC3D-5B62634243F2}" presName="chevron2" presStyleLbl="sibTrans2D1" presStyleCnt="1"/>
      <dgm:spPr>
        <a:solidFill>
          <a:srgbClr val="C00000"/>
        </a:solidFill>
        <a:ln>
          <a:noFill/>
        </a:ln>
      </dgm:spPr>
      <dgm:t>
        <a:bodyPr/>
        <a:lstStyle/>
        <a:p/>
      </dgm:t>
    </dgm:pt>
    <dgm:pt modelId="{B373B9CD-A71F-429C-BAA7-EEAF10FC84CD}" type="pres">
      <dgm:prSet presAssocID="{AD371747-14BD-4033-BC3D-5B62634243F2}" presName="spChevron2"/>
      <dgm:spPr/>
      <dgm:t>
        <a:bodyPr/>
        <a:lstStyle/>
        <a:p/>
      </dgm:t>
    </dgm:pt>
    <dgm:pt modelId="{52809BA2-AAE8-4D9F-B8D5-B7699A7388AA}" type="pres">
      <dgm:prSet presAssocID="{BF598B66-6657-4846-8849-5923519B0E6A}" presName="last"/>
      <dgm:spPr/>
      <dgm:t>
        <a:bodyPr/>
        <a:lstStyle/>
        <a:p/>
      </dgm:t>
    </dgm:pt>
    <dgm:pt modelId="{8B198160-3F57-4390-B657-D637E9E3E86B}" type="pres">
      <dgm:prSet presAssocID="{BF598B66-6657-4846-8849-5923519B0E6A}" presName="circleTx" presStyleLbl="node1" presStyleIdx="1" presStyleCnt="2"/>
      <dgm:spPr/>
      <dgm:t>
        <a:bodyPr/>
        <a:lstStyle/>
        <a:p/>
      </dgm:t>
    </dgm:pt>
    <dgm:pt modelId="{206EE0FB-E47E-49B9-BC83-7E7E845B0F72}" type="pres">
      <dgm:prSet presAssocID="{BF598B66-6657-4846-8849-5923519B0E6A}" presName="desTxN" presStyleLbl="revTx" presStyleIdx="1" presStyleCnt="2">
        <dgm:presLayoutVars>
          <dgm:bulletEnabled val="1"/>
        </dgm:presLayoutVars>
      </dgm:prSet>
      <dgm:spPr/>
      <dgm:t>
        <a:bodyPr/>
        <a:lstStyle/>
        <a:p/>
      </dgm:t>
    </dgm:pt>
    <dgm:pt modelId="{ECC85E99-2012-4889-8A06-F1F37738D780}" type="pres">
      <dgm:prSet presAssocID="{BF598B66-6657-4846-8849-5923519B0E6A}" presName="spN"/>
      <dgm:spPr/>
      <dgm:t>
        <a:bodyPr/>
        <a:lstStyle/>
        <a:p/>
      </dgm:t>
    </dgm:pt>
  </dgm:ptLst>
  <dgm:cxnLst>
    <dgm:cxn modelId="{9AE878BB-B8CF-4A60-9D51-8C0D3CF633E5}" srcId="{91C7DD39-C9EB-4199-8E50-862A76668D0A}" destId="{4820AAEA-DB7F-4B81-A8D6-1605FE5EC216}" srcOrd="0" destOrd="0" parTransId="{0ECB4892-E36E-416E-B585-BEADEA1CC79B}" sibTransId="{AD371747-14BD-4033-BC3D-5B62634243F2}"/>
    <dgm:cxn modelId="{277B485D-A43B-4005-B704-26A7AC8EFBF9}" srcId="{4820AAEA-DB7F-4B81-A8D6-1605FE5EC216}" destId="{6355D9C8-BE57-4F66-AD99-88BA141B2634}" srcOrd="0" destOrd="0" parTransId="{41581E72-6C39-4013-93FD-7B627B91EBC6}" sibTransId="{9EED6A72-FEE7-48CB-874B-E92662D11E8D}"/>
    <dgm:cxn modelId="{2FCCB183-8E4F-4B98-BBC3-4FB9F468F614}" srcId="{91C7DD39-C9EB-4199-8E50-862A76668D0A}" destId="{BF598B66-6657-4846-8849-5923519B0E6A}" srcOrd="1" destOrd="0" parTransId="{332A64F3-7E55-4985-B8FB-D7BBE8E85CAF}" sibTransId="{12603DBD-C6E8-46FC-98BC-06FA36D6E5DC}"/>
    <dgm:cxn modelId="{33E1956B-763E-492B-99EB-AC950178C34B}" srcId="{BF598B66-6657-4846-8849-5923519B0E6A}" destId="{AF5755AA-0CE9-4ADA-92A6-21CC2EF5D74F}" srcOrd="0" destOrd="0" parTransId="{3415BD20-F580-4CFA-A264-E7C4DABD9DDB}" sibTransId="{8840A874-74C4-4E66-B904-759D80C17EC8}"/>
    <dgm:cxn modelId="{A77227EF-BA0B-437E-92FC-28E92D787ED2}" type="presOf" srcId="{91C7DD39-C9EB-4199-8E50-862A76668D0A}" destId="{AECC9442-D166-4E2B-AF8E-4A21E32ACFD3}" srcOrd="0" destOrd="0" presId="urn:microsoft.com/office/officeart/2009/3/layout/RandomtoResultProcess"/>
    <dgm:cxn modelId="{0471C3F8-A56E-40DA-9DCE-EBF905018CE2}" type="presParOf" srcId="{AECC9442-D166-4E2B-AF8E-4A21E32ACFD3}" destId="{74A003BA-B770-45B6-AAA1-42814D610640}" srcOrd="0" destOrd="0" presId="urn:microsoft.com/office/officeart/2009/3/layout/RandomtoResultProcess"/>
    <dgm:cxn modelId="{57C57F3B-41C8-423F-B0F2-F302A5306F25}" type="presParOf" srcId="{74A003BA-B770-45B6-AAA1-42814D610640}" destId="{79BE8C28-3A5E-49B6-89D4-99A7A9FCA168}" srcOrd="0" destOrd="0" presId="urn:microsoft.com/office/officeart/2009/3/layout/RandomtoResultProcess"/>
    <dgm:cxn modelId="{29A43DC0-F5E2-4BBF-804E-06FEAFE21B36}" type="presOf" srcId="{4820AAEA-DB7F-4B81-A8D6-1605FE5EC216}" destId="{79BE8C28-3A5E-49B6-89D4-99A7A9FCA168}" srcOrd="0" destOrd="0" presId="urn:microsoft.com/office/officeart/2009/3/layout/RandomtoResultProcess"/>
    <dgm:cxn modelId="{002DA49F-739A-4DAA-8A18-56A2A1197149}" type="presParOf" srcId="{74A003BA-B770-45B6-AAA1-42814D610640}" destId="{E1415D09-78C2-41CE-87A3-2D06D99C4707}" srcOrd="1" destOrd="0" presId="urn:microsoft.com/office/officeart/2009/3/layout/RandomtoResultProcess"/>
    <dgm:cxn modelId="{3BC220C9-EF7F-45F0-852A-CD36860D8689}" type="presOf" srcId="{6355D9C8-BE57-4F66-AD99-88BA141B2634}" destId="{E1415D09-78C2-41CE-87A3-2D06D99C4707}" srcOrd="0" destOrd="0" presId="urn:microsoft.com/office/officeart/2009/3/layout/RandomtoResultProcess"/>
    <dgm:cxn modelId="{74E8218D-CD20-4606-BFDE-A6314CB18DA0}" type="presParOf" srcId="{74A003BA-B770-45B6-AAA1-42814D610640}" destId="{39B68FC4-40F6-48B3-8F3D-34528A8B8225}" srcOrd="2" destOrd="0" presId="urn:microsoft.com/office/officeart/2009/3/layout/RandomtoResultProcess"/>
    <dgm:cxn modelId="{42C2D739-B40C-4FFA-B025-57BE478026C8}" type="presParOf" srcId="{74A003BA-B770-45B6-AAA1-42814D610640}" destId="{012C12B4-D430-431D-A853-9523B7518F54}" srcOrd="3" destOrd="0" presId="urn:microsoft.com/office/officeart/2009/3/layout/RandomtoResultProcess"/>
    <dgm:cxn modelId="{F24B620B-73D9-428C-A9AA-80BEAFF3AF13}" type="presParOf" srcId="{74A003BA-B770-45B6-AAA1-42814D610640}" destId="{0B372543-3AE1-46D7-8D54-9A9607D2AB2E}" srcOrd="4" destOrd="0" presId="urn:microsoft.com/office/officeart/2009/3/layout/RandomtoResultProcess"/>
    <dgm:cxn modelId="{C98FD82E-5770-43D8-BC80-CE969D0007D3}" type="presParOf" srcId="{74A003BA-B770-45B6-AAA1-42814D610640}" destId="{94469576-3060-4D2F-B312-E95622FC9958}" srcOrd="5" destOrd="0" presId="urn:microsoft.com/office/officeart/2009/3/layout/RandomtoResultProcess"/>
    <dgm:cxn modelId="{91F630A1-A56E-470D-A585-C09C30D9728B}" type="presParOf" srcId="{74A003BA-B770-45B6-AAA1-42814D610640}" destId="{3B07127A-7070-407C-9E66-0DACEF791305}" srcOrd="6" destOrd="0" presId="urn:microsoft.com/office/officeart/2009/3/layout/RandomtoResultProcess"/>
    <dgm:cxn modelId="{3AD7E2F9-36C7-42F5-83CE-AA3F9AE48350}" type="presParOf" srcId="{74A003BA-B770-45B6-AAA1-42814D610640}" destId="{1F7164C8-1C26-4F95-B82E-9D5D7E757FE2}" srcOrd="7" destOrd="0" presId="urn:microsoft.com/office/officeart/2009/3/layout/RandomtoResultProcess"/>
    <dgm:cxn modelId="{F3B5CAB4-EF96-48E8-881C-2B980663A7C6}" type="presParOf" srcId="{74A003BA-B770-45B6-AAA1-42814D610640}" destId="{BD87841D-7803-44E4-A3D9-7176B5F97D02}" srcOrd="8" destOrd="0" presId="urn:microsoft.com/office/officeart/2009/3/layout/RandomtoResultProcess"/>
    <dgm:cxn modelId="{B486832F-BFF9-4B0D-8071-2C732652A888}" type="presParOf" srcId="{74A003BA-B770-45B6-AAA1-42814D610640}" destId="{505A5569-2567-46B1-9A61-00B1A3019172}" srcOrd="9" destOrd="0" presId="urn:microsoft.com/office/officeart/2009/3/layout/RandomtoResultProcess"/>
    <dgm:cxn modelId="{813D68BA-2F9B-4C56-AB95-8EB4072859D1}" type="presParOf" srcId="{74A003BA-B770-45B6-AAA1-42814D610640}" destId="{158B2DDC-5C18-43E8-9508-5C33D66F918D}" srcOrd="10" destOrd="0" presId="urn:microsoft.com/office/officeart/2009/3/layout/RandomtoResultProcess"/>
    <dgm:cxn modelId="{552289AE-5019-4B00-8E64-143B50750C2A}" type="presParOf" srcId="{74A003BA-B770-45B6-AAA1-42814D610640}" destId="{2C8B52C6-35EC-452A-ABCC-7FFC0E5CDF1B}" srcOrd="11" destOrd="0" presId="urn:microsoft.com/office/officeart/2009/3/layout/RandomtoResultProcess"/>
    <dgm:cxn modelId="{DC9D6125-EA78-4448-82AA-1645852918DB}" type="presParOf" srcId="{74A003BA-B770-45B6-AAA1-42814D610640}" destId="{B8E63F8B-1713-41EE-B9ED-A97675E95C00}" srcOrd="12" destOrd="0" presId="urn:microsoft.com/office/officeart/2009/3/layout/RandomtoResultProcess"/>
    <dgm:cxn modelId="{0FA5B88D-E6AD-4775-B69D-8DB07BEEDC96}" type="presParOf" srcId="{74A003BA-B770-45B6-AAA1-42814D610640}" destId="{73CB8B72-196E-4574-9B88-40B8496E0205}" srcOrd="13" destOrd="0" presId="urn:microsoft.com/office/officeart/2009/3/layout/RandomtoResultProcess"/>
    <dgm:cxn modelId="{7F85407A-5719-4410-9DA7-E49D86C7D15C}" type="presParOf" srcId="{74A003BA-B770-45B6-AAA1-42814D610640}" destId="{AEE66890-75A6-4F84-A30A-01BBB3FDBEBF}" srcOrd="14" destOrd="0" presId="urn:microsoft.com/office/officeart/2009/3/layout/RandomtoResultProcess"/>
    <dgm:cxn modelId="{989FF9EE-55A2-4484-AEAB-7F53CE143DC4}" type="presParOf" srcId="{74A003BA-B770-45B6-AAA1-42814D610640}" destId="{E77957EC-5919-4566-AB14-A307D48E9258}" srcOrd="15" destOrd="0" presId="urn:microsoft.com/office/officeart/2009/3/layout/RandomtoResultProcess"/>
    <dgm:cxn modelId="{5799AFB0-D904-48B3-A3C8-6446E3D07C26}" type="presParOf" srcId="{74A003BA-B770-45B6-AAA1-42814D610640}" destId="{2D1F3D03-2BCB-4E4C-B166-4BA683C0BCC0}" srcOrd="16" destOrd="0" presId="urn:microsoft.com/office/officeart/2009/3/layout/RandomtoResultProcess"/>
    <dgm:cxn modelId="{FAAFEDD5-6EF8-42CB-981F-FEC2C013B4F5}" type="presParOf" srcId="{74A003BA-B770-45B6-AAA1-42814D610640}" destId="{228959BA-A12E-4EFB-A9E0-9E7F85052BF2}" srcOrd="17" destOrd="0" presId="urn:microsoft.com/office/officeart/2009/3/layout/RandomtoResultProcess"/>
    <dgm:cxn modelId="{29CFDE36-BB23-4B98-A872-E84F6053B325}" type="presParOf" srcId="{74A003BA-B770-45B6-AAA1-42814D610640}" destId="{198CD282-0BAD-41C1-8EAA-AC100881A7BC}" srcOrd="18" destOrd="0" presId="urn:microsoft.com/office/officeart/2009/3/layout/RandomtoResultProcess"/>
    <dgm:cxn modelId="{45B7D0DC-67F0-4E5C-ADA6-D85A2697E271}" type="presParOf" srcId="{74A003BA-B770-45B6-AAA1-42814D610640}" destId="{90465EC1-DFAF-49A2-AD11-BD2DCE256DBA}" srcOrd="19" destOrd="0" presId="urn:microsoft.com/office/officeart/2009/3/layout/RandomtoResultProcess"/>
    <dgm:cxn modelId="{9129311A-AE7F-4D2F-BB32-A6ABC6427E22}" type="presParOf" srcId="{AECC9442-D166-4E2B-AF8E-4A21E32ACFD3}" destId="{408D1866-803C-4CF7-B4F8-CB0384C33D9C}" srcOrd="1" destOrd="0" presId="urn:microsoft.com/office/officeart/2009/3/layout/RandomtoResultProcess"/>
    <dgm:cxn modelId="{E30C3ECD-35DA-4B4B-86ED-42ECEC7DD95F}" type="presParOf" srcId="{408D1866-803C-4CF7-B4F8-CB0384C33D9C}" destId="{DDA6C786-FC69-41B4-B5E7-119D24F8DB88}" srcOrd="0" destOrd="0" presId="urn:microsoft.com/office/officeart/2009/3/layout/RandomtoResultProcess"/>
    <dgm:cxn modelId="{607C1070-EB51-4B51-B87E-16AFE79E22E7}" type="presParOf" srcId="{408D1866-803C-4CF7-B4F8-CB0384C33D9C}" destId="{529D71AD-09D8-45E8-82B4-14D5066726D5}" srcOrd="1" destOrd="0" presId="urn:microsoft.com/office/officeart/2009/3/layout/RandomtoResultProcess"/>
    <dgm:cxn modelId="{F3966668-7D32-4C2F-93DC-74FFF66E6B7B}" type="presParOf" srcId="{AECC9442-D166-4E2B-AF8E-4A21E32ACFD3}" destId="{05DE2DCA-3AC5-4D4C-8316-2C1CB44C00AA}" srcOrd="2" destOrd="0" presId="urn:microsoft.com/office/officeart/2009/3/layout/RandomtoResultProcess"/>
    <dgm:cxn modelId="{7FFC9F99-3B79-4052-98F6-F4AD3EEE7695}" type="presParOf" srcId="{AECC9442-D166-4E2B-AF8E-4A21E32ACFD3}" destId="{77E9AFF9-E165-4582-9B2D-A7ACB1271019}" srcOrd="3" destOrd="0" presId="urn:microsoft.com/office/officeart/2009/3/layout/RandomtoResultProcess"/>
    <dgm:cxn modelId="{38256A02-68A5-41DC-86E4-F494F02A26BE}" type="presParOf" srcId="{77E9AFF9-E165-4582-9B2D-A7ACB1271019}" destId="{7C63EE1D-6776-4D1C-9431-88AD50B56F44}" srcOrd="0" destOrd="0" presId="urn:microsoft.com/office/officeart/2009/3/layout/RandomtoResultProcess"/>
    <dgm:cxn modelId="{6A648946-0F89-41D4-A607-C6B3F4368BD2}" type="presParOf" srcId="{77E9AFF9-E165-4582-9B2D-A7ACB1271019}" destId="{B373B9CD-A71F-429C-BAA7-EEAF10FC84CD}" srcOrd="1" destOrd="0" presId="urn:microsoft.com/office/officeart/2009/3/layout/RandomtoResultProcess"/>
    <dgm:cxn modelId="{BC7EC1EF-04FD-4C1B-972E-C2464A0A20EC}" type="presParOf" srcId="{AECC9442-D166-4E2B-AF8E-4A21E32ACFD3}" destId="{52809BA2-AAE8-4D9F-B8D5-B7699A7388AA}" srcOrd="4" destOrd="0" presId="urn:microsoft.com/office/officeart/2009/3/layout/RandomtoResultProcess"/>
    <dgm:cxn modelId="{AC6AC3B5-6FB9-420D-8E17-16F798093FFA}" type="presParOf" srcId="{52809BA2-AAE8-4D9F-B8D5-B7699A7388AA}" destId="{8B198160-3F57-4390-B657-D637E9E3E86B}" srcOrd="0" destOrd="0" presId="urn:microsoft.com/office/officeart/2009/3/layout/RandomtoResultProcess"/>
    <dgm:cxn modelId="{5682B67C-56F4-4CD9-8B3B-28B8430BDEDE}" type="presOf" srcId="{BF598B66-6657-4846-8849-5923519B0E6A}" destId="{8B198160-3F57-4390-B657-D637E9E3E86B}" srcOrd="0" destOrd="0" presId="urn:microsoft.com/office/officeart/2009/3/layout/RandomtoResultProcess"/>
    <dgm:cxn modelId="{1F172C0C-7262-4611-BA57-4D4273BEE385}" type="presParOf" srcId="{52809BA2-AAE8-4D9F-B8D5-B7699A7388AA}" destId="{206EE0FB-E47E-49B9-BC83-7E7E845B0F72}" srcOrd="1" destOrd="0" presId="urn:microsoft.com/office/officeart/2009/3/layout/RandomtoResultProcess"/>
    <dgm:cxn modelId="{B6F5E80E-E027-48FC-B04F-666ECEF78B3B}" type="presOf" srcId="{AF5755AA-0CE9-4ADA-92A6-21CC2EF5D74F}" destId="{206EE0FB-E47E-49B9-BC83-7E7E845B0F72}" srcOrd="0" destOrd="0" presId="urn:microsoft.com/office/officeart/2009/3/layout/RandomtoResultProcess"/>
    <dgm:cxn modelId="{306656AB-7827-4462-A6A5-9863F5812AB6}" type="presParOf" srcId="{52809BA2-AAE8-4D9F-B8D5-B7699A7388AA}" destId="{ECC85E99-2012-4889-8A06-F1F37738D780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4" minVer="http://schemas.openxmlformats.org/drawingml/2006/main"/>
    </a:ext>
  </dgm:extLst>
</dgm:dataModel>
</file>

<file path=ppt/diagrams/data7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F32272C6-3171-41A7-B88A-1AC61EF0A3A6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DB48D3F-B8B5-4053-A0F2-183149AEC42F}" type="parTrans" cxnId="{7290F7E4-1035-42C8-B199-0FC8FEE9A778}">
      <dgm:prSet/>
      <dgm:spPr/>
      <dgm:t>
        <a:bodyPr/>
        <a:lstStyle/>
        <a:p>
          <a:endParaRPr lang="zh-CN" altLang="en-US"/>
        </a:p>
      </dgm:t>
    </dgm:pt>
    <dgm:pt modelId="{BE6C3FF1-4FCF-499C-955E-2DA2C0EB463B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57AEC598-27ED-4467-B368-6A3714656C7D}" type="sibTrans" cxnId="{7290F7E4-1035-42C8-B199-0FC8FEE9A778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609360-ED45-49B5-B009-7FF2326343E0}" type="parTrans" cxnId="{4C0A31E4-3DC3-400D-8A54-78498EBB0F24}">
      <dgm:prSet/>
      <dgm:spPr/>
      <dgm:t>
        <a:bodyPr/>
        <a:lstStyle/>
        <a:p>
          <a:endParaRPr lang="zh-CN" altLang="en-US"/>
        </a:p>
      </dgm:t>
    </dgm:pt>
    <dgm:pt modelId="{51FEECB8-9D3D-449A-8820-B9B49158CA1C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DF977D50-8669-45FB-9E92-60B100EB9CF3}" type="sibTrans" cxnId="{4C0A31E4-3DC3-400D-8A54-78498EBB0F24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0B77D269-A325-4FB7-992D-F2C3437C90C3}" type="parTrans" cxnId="{50AD6D98-33BC-4996-AEDC-FDCCFB2BAB51}">
      <dgm:prSet/>
      <dgm:spPr/>
      <dgm:t>
        <a:bodyPr/>
        <a:lstStyle/>
        <a:p>
          <a:endParaRPr lang="zh-CN" altLang="en-US"/>
        </a:p>
      </dgm:t>
    </dgm:pt>
    <dgm:pt modelId="{98929050-178C-470A-BAA1-598764422F2F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1CEA74B7-9760-4BB1-864A-4C4C4A60A55E}" type="sibTrans" cxnId="{50AD6D98-33BC-4996-AEDC-FDCCFB2BAB51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5078414-DA2A-48AA-BCFC-A7970A504B7E}" type="parTrans" cxnId="{8CE1B347-5A05-4A01-8F1A-1F614E0EAC94}">
      <dgm:prSet/>
      <dgm:spPr/>
      <dgm:t>
        <a:bodyPr/>
        <a:lstStyle/>
        <a:p>
          <a:endParaRPr lang="zh-CN" altLang="en-US"/>
        </a:p>
      </dgm:t>
    </dgm:pt>
    <dgm:pt modelId="{FA751321-26A9-41EB-BF4E-9AC989EB5C87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1A60EC06-2E0C-46DD-BE30-EB46C0A70421}" type="sibTrans" cxnId="{8CE1B347-5A05-4A01-8F1A-1F614E0EAC94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4651CBE-41E8-4F5E-AF98-A29104A12BF8}" type="parTrans" cxnId="{8FD7F2DD-EF0E-4EB4-BE87-3C33A3C04D37}">
      <dgm:prSet/>
      <dgm:spPr/>
      <dgm:t>
        <a:bodyPr/>
        <a:lstStyle/>
        <a:p>
          <a:endParaRPr lang="zh-CN" altLang="en-US"/>
        </a:p>
      </dgm:t>
    </dgm:pt>
    <dgm:pt modelId="{34235584-20F4-442E-B053-222B073C3E58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ECF1E51D-51A2-4D98-B19C-68180A5D1A09}" type="sibTrans" cxnId="{8FD7F2DD-EF0E-4EB4-BE87-3C33A3C04D37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674A76D-5F4B-47B5-B858-2D9722FF74A7}" type="parTrans" cxnId="{237D4A2F-AF58-4B59-961F-A839DA050E99}">
      <dgm:prSet/>
      <dgm:spPr/>
      <dgm:t>
        <a:bodyPr/>
        <a:lstStyle/>
        <a:p>
          <a:endParaRPr lang="zh-CN" altLang="en-US"/>
        </a:p>
      </dgm:t>
    </dgm:pt>
    <dgm:pt modelId="{7D1B7FF6-CCE3-40E6-918D-7B2B3B9843B2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CE051B49-2E3A-410B-ADD8-38063F32078C}" type="sibTrans" cxnId="{237D4A2F-AF58-4B59-961F-A839DA050E99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FBB3FD2-8E80-449D-83D1-CC3D91EB1FFA}" type="parTrans" cxnId="{B7643600-F4F4-4395-AD79-28D9D9CC5A88}">
      <dgm:prSet/>
      <dgm:spPr/>
      <dgm:t>
        <a:bodyPr/>
        <a:lstStyle/>
        <a:p>
          <a:endParaRPr lang="zh-CN" altLang="en-US"/>
        </a:p>
      </dgm:t>
    </dgm:pt>
    <dgm:pt modelId="{79F5D74E-E3C6-49BB-9763-CF25D935282A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519F188A-BB19-49B6-85EB-5EDCB583A8C9}" type="sibTrans" cxnId="{B7643600-F4F4-4395-AD79-28D9D9CC5A88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8D97CD51-99CE-47B0-ABF2-90089FF976FC}" type="parTrans" cxnId="{A1CBDA8E-5201-4998-ABC4-B472CFCE607C}">
      <dgm:prSet/>
      <dgm:spPr/>
      <dgm:t>
        <a:bodyPr/>
        <a:lstStyle/>
        <a:p>
          <a:endParaRPr lang="zh-CN" altLang="en-US"/>
        </a:p>
      </dgm:t>
    </dgm:pt>
    <dgm:pt modelId="{98020B93-72A7-4AFE-AC3D-9473D9834FE0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50DF7C70-8A54-4BE4-95E4-467B58CD179B}" type="sibTrans" cxnId="{A1CBDA8E-5201-4998-ABC4-B472CFCE607C}">
      <dgm:prSet/>
      <dgm:spPr>
        <a:solidFill>
          <a:srgbClr val="B41F25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A8E017-4718-49A3-8366-7934F77F6ABE}" type="parTrans" cxnId="{6FEE9353-8D5E-4EF8-B268-C287A47F077F}">
      <dgm:prSet/>
      <dgm:spPr/>
      <dgm:t>
        <a:bodyPr/>
        <a:lstStyle/>
        <a:p>
          <a:endParaRPr lang="zh-CN" altLang="en-US"/>
        </a:p>
      </dgm:t>
    </dgm:pt>
    <dgm:pt modelId="{CC5517D3-B3DC-4A9F-8127-002A49775839}">
      <dgm:prSet phldrT="[文本]"/>
      <dgm:spPr>
        <a:solidFill>
          <a:srgbClr val="B41F25"/>
        </a:solidFill>
        <a:ln>
          <a:noFill/>
        </a:ln>
      </dgm:spPr>
      <dgm:t>
        <a:bodyPr/>
        <a:lstStyle/>
        <a:p>
          <a:r>
            <a:rPr lang="zh-CN" altLang="en-US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/>
        </a:p>
      </dgm:t>
    </dgm:pt>
    <dgm:pt modelId="{CCC7BDC1-513E-4BA6-A6C2-27794E2D24D8}" type="sibTrans" cxnId="{6FEE9353-8D5E-4EF8-B268-C287A47F077F}">
      <dgm:prSet/>
      <dgm:spPr/>
      <dgm:t>
        <a:bodyPr/>
        <a:lstStyle/>
        <a:p>
          <a:endParaRPr lang="zh-CN" altLang="en-US"/>
        </a:p>
      </dgm:t>
    </dgm:pt>
    <dgm:pt modelId="{6A884714-51A4-4AC3-AB08-B47C38B64326}" type="pres">
      <dgm:prSet presAssocID="{F32272C6-3171-41A7-B88A-1AC61EF0A3A6}" presName="Name0">
        <dgm:presLayoutVars>
          <dgm:dir/>
          <dgm:resizeHandles/>
        </dgm:presLayoutVars>
      </dgm:prSet>
      <dgm:spPr/>
      <dgm:t>
        <a:bodyPr/>
        <a:lstStyle/>
        <a:p/>
      </dgm:t>
    </dgm:pt>
    <dgm:pt modelId="{B24FF8CD-F7D4-41DA-A518-0D964CB27515}" type="pres">
      <dgm:prSet presAssocID="{BE6C3FF1-4FCF-499C-955E-2DA2C0EB463B}" presName="compNode"/>
      <dgm:spPr/>
      <dgm:t>
        <a:bodyPr/>
        <a:lstStyle/>
        <a:p/>
      </dgm:t>
    </dgm:pt>
    <dgm:pt modelId="{E70797EC-94AB-46CE-83D0-7FD545869919}" type="pres">
      <dgm:prSet presAssocID="{BE6C3FF1-4FCF-499C-955E-2DA2C0EB463B}" presName="dummyConnPt"/>
      <dgm:spPr/>
      <dgm:t>
        <a:bodyPr/>
        <a:lstStyle/>
        <a:p/>
      </dgm:t>
    </dgm:pt>
    <dgm:pt modelId="{BF4AC961-FE52-4464-8490-D76827EA0EF6}" type="pres">
      <dgm:prSet presAssocID="{BE6C3FF1-4FCF-499C-955E-2DA2C0EB463B}" presName="node" presStyleLbl="node1" presStyleCnt="9">
        <dgm:presLayoutVars>
          <dgm:bulletEnabled val="1"/>
        </dgm:presLayoutVars>
      </dgm:prSet>
      <dgm:spPr/>
      <dgm:t>
        <a:bodyPr/>
        <a:lstStyle/>
        <a:p/>
      </dgm:t>
    </dgm:pt>
    <dgm:pt modelId="{14075291-CFEE-47A2-82B5-00B25F84CB6B}" type="pres">
      <dgm:prSet presAssocID="{57AEC598-27ED-4467-B368-6A3714656C7D}" presName="sibTrans" presStyleLbl="bgSibTrans2D1" presStyleCnt="8"/>
      <dgm:spPr/>
      <dgm:t>
        <a:bodyPr/>
        <a:lstStyle/>
        <a:p/>
      </dgm:t>
    </dgm:pt>
    <dgm:pt modelId="{04A34E9D-093E-4C6D-AA90-14EAB357AF61}" type="pres">
      <dgm:prSet presAssocID="{51FEECB8-9D3D-449A-8820-B9B49158CA1C}" presName="compNode"/>
      <dgm:spPr/>
      <dgm:t>
        <a:bodyPr/>
        <a:lstStyle/>
        <a:p/>
      </dgm:t>
    </dgm:pt>
    <dgm:pt modelId="{F4FD07E0-B6BF-42C2-8D6E-C206AB010D95}" type="pres">
      <dgm:prSet presAssocID="{51FEECB8-9D3D-449A-8820-B9B49158CA1C}" presName="dummyConnPt"/>
      <dgm:spPr/>
      <dgm:t>
        <a:bodyPr/>
        <a:lstStyle/>
        <a:p/>
      </dgm:t>
    </dgm:pt>
    <dgm:pt modelId="{FDE8DA07-CE4A-4878-9631-B8FF65544A6D}" type="pres">
      <dgm:prSet presAssocID="{51FEECB8-9D3D-449A-8820-B9B49158CA1C}" presName="node" presStyleLbl="node1" presStyleIdx="1" presStyleCnt="9">
        <dgm:presLayoutVars>
          <dgm:bulletEnabled val="1"/>
        </dgm:presLayoutVars>
      </dgm:prSet>
      <dgm:spPr/>
      <dgm:t>
        <a:bodyPr/>
        <a:lstStyle/>
        <a:p/>
      </dgm:t>
    </dgm:pt>
    <dgm:pt modelId="{24440EA4-52AD-4E27-BA9C-797EABEE52F6}" type="pres">
      <dgm:prSet presAssocID="{DF977D50-8669-45FB-9E92-60B100EB9CF3}" presName="sibTrans" presStyleLbl="bgSibTrans2D1" presStyleIdx="1" presStyleCnt="8"/>
      <dgm:spPr/>
      <dgm:t>
        <a:bodyPr/>
        <a:lstStyle/>
        <a:p/>
      </dgm:t>
    </dgm:pt>
    <dgm:pt modelId="{842B9F56-9C7B-42F3-B797-C1877E872CCC}" type="pres">
      <dgm:prSet presAssocID="{98929050-178C-470A-BAA1-598764422F2F}" presName="compNode"/>
      <dgm:spPr/>
      <dgm:t>
        <a:bodyPr/>
        <a:lstStyle/>
        <a:p/>
      </dgm:t>
    </dgm:pt>
    <dgm:pt modelId="{4A9A9FA3-BB6C-4358-BF26-5DB5244FFC1D}" type="pres">
      <dgm:prSet presAssocID="{98929050-178C-470A-BAA1-598764422F2F}" presName="dummyConnPt"/>
      <dgm:spPr/>
      <dgm:t>
        <a:bodyPr/>
        <a:lstStyle/>
        <a:p/>
      </dgm:t>
    </dgm:pt>
    <dgm:pt modelId="{546F1BC8-72F8-4CF6-A60C-E38A444A5778}" type="pres">
      <dgm:prSet presAssocID="{98929050-178C-470A-BAA1-598764422F2F}" presName="node" presStyleLbl="node1" presStyleIdx="2" presStyleCnt="9">
        <dgm:presLayoutVars>
          <dgm:bulletEnabled val="1"/>
        </dgm:presLayoutVars>
      </dgm:prSet>
      <dgm:spPr/>
      <dgm:t>
        <a:bodyPr/>
        <a:lstStyle/>
        <a:p/>
      </dgm:t>
    </dgm:pt>
    <dgm:pt modelId="{046A3C8B-1289-41EC-9AF6-CFB987F262D9}" type="pres">
      <dgm:prSet presAssocID="{1CEA74B7-9760-4BB1-864A-4C4C4A60A55E}" presName="sibTrans" presStyleLbl="bgSibTrans2D1" presStyleIdx="2" presStyleCnt="8"/>
      <dgm:spPr/>
      <dgm:t>
        <a:bodyPr/>
        <a:lstStyle/>
        <a:p/>
      </dgm:t>
    </dgm:pt>
    <dgm:pt modelId="{D1FF61C1-1588-4926-8054-46DF77960B89}" type="pres">
      <dgm:prSet presAssocID="{FA751321-26A9-41EB-BF4E-9AC989EB5C87}" presName="compNode"/>
      <dgm:spPr/>
      <dgm:t>
        <a:bodyPr/>
        <a:lstStyle/>
        <a:p/>
      </dgm:t>
    </dgm:pt>
    <dgm:pt modelId="{7E4C89FF-2EDD-4008-8596-7700C35AB940}" type="pres">
      <dgm:prSet presAssocID="{FA751321-26A9-41EB-BF4E-9AC989EB5C87}" presName="dummyConnPt"/>
      <dgm:spPr/>
      <dgm:t>
        <a:bodyPr/>
        <a:lstStyle/>
        <a:p/>
      </dgm:t>
    </dgm:pt>
    <dgm:pt modelId="{C5AB6B61-681E-4620-B072-F10F91225C61}" type="pres">
      <dgm:prSet presAssocID="{FA751321-26A9-41EB-BF4E-9AC989EB5C87}" presName="node" presStyleLbl="node1" presStyleIdx="3" presStyleCnt="9">
        <dgm:presLayoutVars>
          <dgm:bulletEnabled val="1"/>
        </dgm:presLayoutVars>
      </dgm:prSet>
      <dgm:spPr/>
      <dgm:t>
        <a:bodyPr/>
        <a:lstStyle/>
        <a:p/>
      </dgm:t>
    </dgm:pt>
    <dgm:pt modelId="{0152A2DC-B5AA-46FE-A2C1-BBCF017BD077}" type="pres">
      <dgm:prSet presAssocID="{1A60EC06-2E0C-46DD-BE30-EB46C0A70421}" presName="sibTrans" presStyleLbl="bgSibTrans2D1" presStyleIdx="3" presStyleCnt="8"/>
      <dgm:spPr/>
      <dgm:t>
        <a:bodyPr/>
        <a:lstStyle/>
        <a:p/>
      </dgm:t>
    </dgm:pt>
    <dgm:pt modelId="{E8517086-0E3C-4D60-BA34-8AE37D32FC1B}" type="pres">
      <dgm:prSet presAssocID="{34235584-20F4-442E-B053-222B073C3E58}" presName="compNode"/>
      <dgm:spPr/>
      <dgm:t>
        <a:bodyPr/>
        <a:lstStyle/>
        <a:p/>
      </dgm:t>
    </dgm:pt>
    <dgm:pt modelId="{925448B0-E92A-42C9-A47C-56C643143E3C}" type="pres">
      <dgm:prSet presAssocID="{34235584-20F4-442E-B053-222B073C3E58}" presName="dummyConnPt"/>
      <dgm:spPr/>
      <dgm:t>
        <a:bodyPr/>
        <a:lstStyle/>
        <a:p/>
      </dgm:t>
    </dgm:pt>
    <dgm:pt modelId="{76BE9F85-6A14-4EC8-8C90-7737EDD558F8}" type="pres">
      <dgm:prSet presAssocID="{34235584-20F4-442E-B053-222B073C3E58}" presName="node" presStyleLbl="node1" presStyleIdx="4" presStyleCnt="9">
        <dgm:presLayoutVars>
          <dgm:bulletEnabled val="1"/>
        </dgm:presLayoutVars>
      </dgm:prSet>
      <dgm:spPr/>
      <dgm:t>
        <a:bodyPr/>
        <a:lstStyle/>
        <a:p/>
      </dgm:t>
    </dgm:pt>
    <dgm:pt modelId="{19AAFDA2-9F7C-4D17-A11E-FC77C1F89C07}" type="pres">
      <dgm:prSet presAssocID="{ECF1E51D-51A2-4D98-B19C-68180A5D1A09}" presName="sibTrans" presStyleLbl="bgSibTrans2D1" presStyleIdx="4" presStyleCnt="8"/>
      <dgm:spPr/>
      <dgm:t>
        <a:bodyPr/>
        <a:lstStyle/>
        <a:p/>
      </dgm:t>
    </dgm:pt>
    <dgm:pt modelId="{35E1ECCA-3FD2-44D1-8D37-46A60E2C11F4}" type="pres">
      <dgm:prSet presAssocID="{7D1B7FF6-CCE3-40E6-918D-7B2B3B9843B2}" presName="compNode"/>
      <dgm:spPr/>
      <dgm:t>
        <a:bodyPr/>
        <a:lstStyle/>
        <a:p/>
      </dgm:t>
    </dgm:pt>
    <dgm:pt modelId="{3687301B-C657-42E1-9DA8-61A1F416A483}" type="pres">
      <dgm:prSet presAssocID="{7D1B7FF6-CCE3-40E6-918D-7B2B3B9843B2}" presName="dummyConnPt"/>
      <dgm:spPr/>
      <dgm:t>
        <a:bodyPr/>
        <a:lstStyle/>
        <a:p/>
      </dgm:t>
    </dgm:pt>
    <dgm:pt modelId="{91E82B85-90E0-4021-87DD-2C0E8DDEE491}" type="pres">
      <dgm:prSet presAssocID="{7D1B7FF6-CCE3-40E6-918D-7B2B3B9843B2}" presName="node" presStyleLbl="node1" presStyleIdx="5" presStyleCnt="9">
        <dgm:presLayoutVars>
          <dgm:bulletEnabled val="1"/>
        </dgm:presLayoutVars>
      </dgm:prSet>
      <dgm:spPr/>
      <dgm:t>
        <a:bodyPr/>
        <a:lstStyle/>
        <a:p/>
      </dgm:t>
    </dgm:pt>
    <dgm:pt modelId="{39FB26D3-E3C9-4C6D-B59F-77702083F000}" type="pres">
      <dgm:prSet presAssocID="{CE051B49-2E3A-410B-ADD8-38063F32078C}" presName="sibTrans" presStyleLbl="bgSibTrans2D1" presStyleIdx="5" presStyleCnt="8"/>
      <dgm:spPr/>
      <dgm:t>
        <a:bodyPr/>
        <a:lstStyle/>
        <a:p/>
      </dgm:t>
    </dgm:pt>
    <dgm:pt modelId="{17DCBBE3-E0D7-4024-9F1A-06DDD192E7FB}" type="pres">
      <dgm:prSet presAssocID="{79F5D74E-E3C6-49BB-9763-CF25D935282A}" presName="compNode"/>
      <dgm:spPr/>
      <dgm:t>
        <a:bodyPr/>
        <a:lstStyle/>
        <a:p/>
      </dgm:t>
    </dgm:pt>
    <dgm:pt modelId="{C7521486-0926-4D37-A5D2-C990E02CEC59}" type="pres">
      <dgm:prSet presAssocID="{79F5D74E-E3C6-49BB-9763-CF25D935282A}" presName="dummyConnPt"/>
      <dgm:spPr/>
      <dgm:t>
        <a:bodyPr/>
        <a:lstStyle/>
        <a:p/>
      </dgm:t>
    </dgm:pt>
    <dgm:pt modelId="{51F78838-CB27-45F9-B29D-F5637F9EC2F6}" type="pres">
      <dgm:prSet presAssocID="{79F5D74E-E3C6-49BB-9763-CF25D935282A}" presName="node" presStyleLbl="node1" presStyleIdx="6" presStyleCnt="9">
        <dgm:presLayoutVars>
          <dgm:bulletEnabled val="1"/>
        </dgm:presLayoutVars>
      </dgm:prSet>
      <dgm:spPr/>
      <dgm:t>
        <a:bodyPr/>
        <a:lstStyle/>
        <a:p/>
      </dgm:t>
    </dgm:pt>
    <dgm:pt modelId="{D853C011-E568-472A-B664-8E86F2E2A443}" type="pres">
      <dgm:prSet presAssocID="{519F188A-BB19-49B6-85EB-5EDCB583A8C9}" presName="sibTrans" presStyleLbl="bgSibTrans2D1" presStyleIdx="6" presStyleCnt="8"/>
      <dgm:spPr/>
      <dgm:t>
        <a:bodyPr/>
        <a:lstStyle/>
        <a:p/>
      </dgm:t>
    </dgm:pt>
    <dgm:pt modelId="{02F8868F-F24D-4C81-B463-26C4F341F2E4}" type="pres">
      <dgm:prSet presAssocID="{98020B93-72A7-4AFE-AC3D-9473D9834FE0}" presName="compNode"/>
      <dgm:spPr/>
      <dgm:t>
        <a:bodyPr/>
        <a:lstStyle/>
        <a:p/>
      </dgm:t>
    </dgm:pt>
    <dgm:pt modelId="{62D664B7-BE9D-4CDB-89D9-5EF002868AC9}" type="pres">
      <dgm:prSet presAssocID="{98020B93-72A7-4AFE-AC3D-9473D9834FE0}" presName="dummyConnPt"/>
      <dgm:spPr/>
      <dgm:t>
        <a:bodyPr/>
        <a:lstStyle/>
        <a:p/>
      </dgm:t>
    </dgm:pt>
    <dgm:pt modelId="{F3BE2B6A-C6D8-4794-AA2E-B5CE4B9F6EC8}" type="pres">
      <dgm:prSet presAssocID="{98020B93-72A7-4AFE-AC3D-9473D9834FE0}" presName="node" presStyleLbl="node1" presStyleIdx="7" presStyleCnt="9">
        <dgm:presLayoutVars>
          <dgm:bulletEnabled val="1"/>
        </dgm:presLayoutVars>
      </dgm:prSet>
      <dgm:spPr/>
      <dgm:t>
        <a:bodyPr/>
        <a:lstStyle/>
        <a:p/>
      </dgm:t>
    </dgm:pt>
    <dgm:pt modelId="{89005C65-24B9-45F6-B426-8BCA543B9CD2}" type="pres">
      <dgm:prSet presAssocID="{50DF7C70-8A54-4BE4-95E4-467B58CD179B}" presName="sibTrans" presStyleLbl="bgSibTrans2D1" presStyleIdx="7" presStyleCnt="8"/>
      <dgm:spPr/>
      <dgm:t>
        <a:bodyPr/>
        <a:lstStyle/>
        <a:p/>
      </dgm:t>
    </dgm:pt>
    <dgm:pt modelId="{E97E518F-AB3A-4EEF-84E6-0F04D0353855}" type="pres">
      <dgm:prSet presAssocID="{CC5517D3-B3DC-4A9F-8127-002A49775839}" presName="compNode"/>
      <dgm:spPr/>
      <dgm:t>
        <a:bodyPr/>
        <a:lstStyle/>
        <a:p/>
      </dgm:t>
    </dgm:pt>
    <dgm:pt modelId="{6C0ECB3B-CC22-4F8E-A530-B0B33B6989FA}" type="pres">
      <dgm:prSet presAssocID="{CC5517D3-B3DC-4A9F-8127-002A49775839}" presName="dummyConnPt"/>
      <dgm:spPr/>
      <dgm:t>
        <a:bodyPr/>
        <a:lstStyle/>
        <a:p/>
      </dgm:t>
    </dgm:pt>
    <dgm:pt modelId="{BBE3F598-F1E1-4E32-9467-5DE99E88B61B}" type="pres">
      <dgm:prSet presAssocID="{CC5517D3-B3DC-4A9F-8127-002A49775839}" presName="node" presStyleLbl="node1" presStyleIdx="8" presStyleCnt="9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7290F7E4-1035-42C8-B199-0FC8FEE9A778}" srcId="{F32272C6-3171-41A7-B88A-1AC61EF0A3A6}" destId="{BE6C3FF1-4FCF-499C-955E-2DA2C0EB463B}" srcOrd="0" destOrd="0" parTransId="{DDB48D3F-B8B5-4053-A0F2-183149AEC42F}" sibTransId="{57AEC598-27ED-4467-B368-6A3714656C7D}"/>
    <dgm:cxn modelId="{4C0A31E4-3DC3-400D-8A54-78498EBB0F24}" srcId="{F32272C6-3171-41A7-B88A-1AC61EF0A3A6}" destId="{51FEECB8-9D3D-449A-8820-B9B49158CA1C}" srcOrd="1" destOrd="0" parTransId="{AA609360-ED45-49B5-B009-7FF2326343E0}" sibTransId="{DF977D50-8669-45FB-9E92-60B100EB9CF3}"/>
    <dgm:cxn modelId="{50AD6D98-33BC-4996-AEDC-FDCCFB2BAB51}" srcId="{F32272C6-3171-41A7-B88A-1AC61EF0A3A6}" destId="{98929050-178C-470A-BAA1-598764422F2F}" srcOrd="2" destOrd="0" parTransId="{0B77D269-A325-4FB7-992D-F2C3437C90C3}" sibTransId="{1CEA74B7-9760-4BB1-864A-4C4C4A60A55E}"/>
    <dgm:cxn modelId="{8CE1B347-5A05-4A01-8F1A-1F614E0EAC94}" srcId="{F32272C6-3171-41A7-B88A-1AC61EF0A3A6}" destId="{FA751321-26A9-41EB-BF4E-9AC989EB5C87}" srcOrd="3" destOrd="0" parTransId="{F5078414-DA2A-48AA-BCFC-A7970A504B7E}" sibTransId="{1A60EC06-2E0C-46DD-BE30-EB46C0A70421}"/>
    <dgm:cxn modelId="{8FD7F2DD-EF0E-4EB4-BE87-3C33A3C04D37}" srcId="{F32272C6-3171-41A7-B88A-1AC61EF0A3A6}" destId="{34235584-20F4-442E-B053-222B073C3E58}" srcOrd="4" destOrd="0" parTransId="{94651CBE-41E8-4F5E-AF98-A29104A12BF8}" sibTransId="{ECF1E51D-51A2-4D98-B19C-68180A5D1A09}"/>
    <dgm:cxn modelId="{237D4A2F-AF58-4B59-961F-A839DA050E99}" srcId="{F32272C6-3171-41A7-B88A-1AC61EF0A3A6}" destId="{7D1B7FF6-CCE3-40E6-918D-7B2B3B9843B2}" srcOrd="5" destOrd="0" parTransId="{4674A76D-5F4B-47B5-B858-2D9722FF74A7}" sibTransId="{CE051B49-2E3A-410B-ADD8-38063F32078C}"/>
    <dgm:cxn modelId="{B7643600-F4F4-4395-AD79-28D9D9CC5A88}" srcId="{F32272C6-3171-41A7-B88A-1AC61EF0A3A6}" destId="{79F5D74E-E3C6-49BB-9763-CF25D935282A}" srcOrd="6" destOrd="0" parTransId="{AFBB3FD2-8E80-449D-83D1-CC3D91EB1FFA}" sibTransId="{519F188A-BB19-49B6-85EB-5EDCB583A8C9}"/>
    <dgm:cxn modelId="{A1CBDA8E-5201-4998-ABC4-B472CFCE607C}" srcId="{F32272C6-3171-41A7-B88A-1AC61EF0A3A6}" destId="{98020B93-72A7-4AFE-AC3D-9473D9834FE0}" srcOrd="7" destOrd="0" parTransId="{8D97CD51-99CE-47B0-ABF2-90089FF976FC}" sibTransId="{50DF7C70-8A54-4BE4-95E4-467B58CD179B}"/>
    <dgm:cxn modelId="{6FEE9353-8D5E-4EF8-B268-C287A47F077F}" srcId="{F32272C6-3171-41A7-B88A-1AC61EF0A3A6}" destId="{CC5517D3-B3DC-4A9F-8127-002A49775839}" srcOrd="8" destOrd="0" parTransId="{C9A8E017-4718-49A3-8366-7934F77F6ABE}" sibTransId="{CCC7BDC1-513E-4BA6-A6C2-27794E2D24D8}"/>
    <dgm:cxn modelId="{2F6EEB72-DDA6-4721-9857-00C0329E4597}" type="presOf" srcId="{F32272C6-3171-41A7-B88A-1AC61EF0A3A6}" destId="{6A884714-51A4-4AC3-AB08-B47C38B64326}" srcOrd="0" destOrd="0" presId="urn:microsoft.com/office/officeart/2005/8/layout/bProcess4"/>
    <dgm:cxn modelId="{CC073CB2-60BA-4E88-B358-98124B401708}" type="presParOf" srcId="{6A884714-51A4-4AC3-AB08-B47C38B64326}" destId="{B24FF8CD-F7D4-41DA-A518-0D964CB27515}" srcOrd="0" destOrd="0" presId="urn:microsoft.com/office/officeart/2005/8/layout/bProcess4"/>
    <dgm:cxn modelId="{3952E2A1-FA8E-40A1-BF30-29F1D8796E64}" type="presParOf" srcId="{B24FF8CD-F7D4-41DA-A518-0D964CB27515}" destId="{E70797EC-94AB-46CE-83D0-7FD545869919}" srcOrd="0" destOrd="0" presId="urn:microsoft.com/office/officeart/2005/8/layout/bProcess4"/>
    <dgm:cxn modelId="{95303AB9-F1EF-4EE9-9F38-51AB6E79088F}" type="presParOf" srcId="{B24FF8CD-F7D4-41DA-A518-0D964CB27515}" destId="{BF4AC961-FE52-4464-8490-D76827EA0EF6}" srcOrd="1" destOrd="0" presId="urn:microsoft.com/office/officeart/2005/8/layout/bProcess4"/>
    <dgm:cxn modelId="{738E3171-822F-473A-81DD-CC6E883B5B98}" type="presOf" srcId="{BE6C3FF1-4FCF-499C-955E-2DA2C0EB463B}" destId="{BF4AC961-FE52-4464-8490-D76827EA0EF6}" srcOrd="0" destOrd="0" presId="urn:microsoft.com/office/officeart/2005/8/layout/bProcess4"/>
    <dgm:cxn modelId="{55FD3CDC-1770-4173-B0BF-D2E7B30DC2AF}" type="presParOf" srcId="{6A884714-51A4-4AC3-AB08-B47C38B64326}" destId="{14075291-CFEE-47A2-82B5-00B25F84CB6B}" srcOrd="1" destOrd="0" presId="urn:microsoft.com/office/officeart/2005/8/layout/bProcess4"/>
    <dgm:cxn modelId="{53DFB35C-3702-454D-96D4-18DB810B4B7E}" type="presOf" srcId="{57AEC598-27ED-4467-B368-6A3714656C7D}" destId="{14075291-CFEE-47A2-82B5-00B25F84CB6B}" srcOrd="0" destOrd="0" presId="urn:microsoft.com/office/officeart/2005/8/layout/bProcess4"/>
    <dgm:cxn modelId="{E9B96804-DB41-415B-9FD4-B359240EC766}" type="presParOf" srcId="{6A884714-51A4-4AC3-AB08-B47C38B64326}" destId="{04A34E9D-093E-4C6D-AA90-14EAB357AF61}" srcOrd="2" destOrd="0" presId="urn:microsoft.com/office/officeart/2005/8/layout/bProcess4"/>
    <dgm:cxn modelId="{A6D66303-E1E8-4308-8DB3-5543C86E1F06}" type="presParOf" srcId="{04A34E9D-093E-4C6D-AA90-14EAB357AF61}" destId="{F4FD07E0-B6BF-42C2-8D6E-C206AB010D95}" srcOrd="0" destOrd="0" presId="urn:microsoft.com/office/officeart/2005/8/layout/bProcess4"/>
    <dgm:cxn modelId="{6B3B2F64-8275-4169-B954-4B2142EFAEC7}" type="presParOf" srcId="{04A34E9D-093E-4C6D-AA90-14EAB357AF61}" destId="{FDE8DA07-CE4A-4878-9631-B8FF65544A6D}" srcOrd="1" destOrd="0" presId="urn:microsoft.com/office/officeart/2005/8/layout/bProcess4"/>
    <dgm:cxn modelId="{61569431-F719-4ADE-802F-D84927CD7652}" type="presOf" srcId="{51FEECB8-9D3D-449A-8820-B9B49158CA1C}" destId="{FDE8DA07-CE4A-4878-9631-B8FF65544A6D}" srcOrd="0" destOrd="0" presId="urn:microsoft.com/office/officeart/2005/8/layout/bProcess4"/>
    <dgm:cxn modelId="{AF280420-11FB-479A-A593-0FBEE88094CE}" type="presParOf" srcId="{6A884714-51A4-4AC3-AB08-B47C38B64326}" destId="{24440EA4-52AD-4E27-BA9C-797EABEE52F6}" srcOrd="3" destOrd="0" presId="urn:microsoft.com/office/officeart/2005/8/layout/bProcess4"/>
    <dgm:cxn modelId="{FFB554AC-BB22-4F01-830F-055A7059C960}" type="presOf" srcId="{DF977D50-8669-45FB-9E92-60B100EB9CF3}" destId="{24440EA4-52AD-4E27-BA9C-797EABEE52F6}" srcOrd="0" destOrd="0" presId="urn:microsoft.com/office/officeart/2005/8/layout/bProcess4"/>
    <dgm:cxn modelId="{07F4E65E-29A0-4701-93CC-902676DC6F88}" type="presParOf" srcId="{6A884714-51A4-4AC3-AB08-B47C38B64326}" destId="{842B9F56-9C7B-42F3-B797-C1877E872CCC}" srcOrd="4" destOrd="0" presId="urn:microsoft.com/office/officeart/2005/8/layout/bProcess4"/>
    <dgm:cxn modelId="{3F413BDC-CD32-469F-9E83-18F8219B80C5}" type="presParOf" srcId="{842B9F56-9C7B-42F3-B797-C1877E872CCC}" destId="{4A9A9FA3-BB6C-4358-BF26-5DB5244FFC1D}" srcOrd="0" destOrd="0" presId="urn:microsoft.com/office/officeart/2005/8/layout/bProcess4"/>
    <dgm:cxn modelId="{070FB00A-F823-41EE-989B-56D41E11A27A}" type="presParOf" srcId="{842B9F56-9C7B-42F3-B797-C1877E872CCC}" destId="{546F1BC8-72F8-4CF6-A60C-E38A444A5778}" srcOrd="1" destOrd="0" presId="urn:microsoft.com/office/officeart/2005/8/layout/bProcess4"/>
    <dgm:cxn modelId="{47331316-37CC-4DA5-A96A-94419344EE18}" type="presOf" srcId="{98929050-178C-470A-BAA1-598764422F2F}" destId="{546F1BC8-72F8-4CF6-A60C-E38A444A5778}" srcOrd="0" destOrd="0" presId="urn:microsoft.com/office/officeart/2005/8/layout/bProcess4"/>
    <dgm:cxn modelId="{AFF57C68-D570-4069-AA3E-E1486506D231}" type="presParOf" srcId="{6A884714-51A4-4AC3-AB08-B47C38B64326}" destId="{046A3C8B-1289-41EC-9AF6-CFB987F262D9}" srcOrd="5" destOrd="0" presId="urn:microsoft.com/office/officeart/2005/8/layout/bProcess4"/>
    <dgm:cxn modelId="{ED040877-2CF8-4A26-95AD-12898489F093}" type="presOf" srcId="{1CEA74B7-9760-4BB1-864A-4C4C4A60A55E}" destId="{046A3C8B-1289-41EC-9AF6-CFB987F262D9}" srcOrd="0" destOrd="0" presId="urn:microsoft.com/office/officeart/2005/8/layout/bProcess4"/>
    <dgm:cxn modelId="{615A1936-09D7-4BDC-B2EE-629EAC678F32}" type="presParOf" srcId="{6A884714-51A4-4AC3-AB08-B47C38B64326}" destId="{D1FF61C1-1588-4926-8054-46DF77960B89}" srcOrd="6" destOrd="0" presId="urn:microsoft.com/office/officeart/2005/8/layout/bProcess4"/>
    <dgm:cxn modelId="{E6DA1534-7168-4637-9A68-7DDC4B63FECF}" type="presParOf" srcId="{D1FF61C1-1588-4926-8054-46DF77960B89}" destId="{7E4C89FF-2EDD-4008-8596-7700C35AB940}" srcOrd="0" destOrd="0" presId="urn:microsoft.com/office/officeart/2005/8/layout/bProcess4"/>
    <dgm:cxn modelId="{EF78EF9B-6826-438D-B187-3CA7CD9B2FAF}" type="presParOf" srcId="{D1FF61C1-1588-4926-8054-46DF77960B89}" destId="{C5AB6B61-681E-4620-B072-F10F91225C61}" srcOrd="1" destOrd="0" presId="urn:microsoft.com/office/officeart/2005/8/layout/bProcess4"/>
    <dgm:cxn modelId="{CFF95B9D-A209-42B6-961C-142AA51257AC}" type="presOf" srcId="{FA751321-26A9-41EB-BF4E-9AC989EB5C87}" destId="{C5AB6B61-681E-4620-B072-F10F91225C61}" srcOrd="0" destOrd="0" presId="urn:microsoft.com/office/officeart/2005/8/layout/bProcess4"/>
    <dgm:cxn modelId="{07C53CD2-765A-4219-9F6B-F316A218097A}" type="presParOf" srcId="{6A884714-51A4-4AC3-AB08-B47C38B64326}" destId="{0152A2DC-B5AA-46FE-A2C1-BBCF017BD077}" srcOrd="7" destOrd="0" presId="urn:microsoft.com/office/officeart/2005/8/layout/bProcess4"/>
    <dgm:cxn modelId="{8A53FBF7-A707-489E-AD64-A2A4FB3B88D7}" type="presOf" srcId="{1A60EC06-2E0C-46DD-BE30-EB46C0A70421}" destId="{0152A2DC-B5AA-46FE-A2C1-BBCF017BD077}" srcOrd="0" destOrd="0" presId="urn:microsoft.com/office/officeart/2005/8/layout/bProcess4"/>
    <dgm:cxn modelId="{57021CB1-603A-44D6-93F3-A4C148261F9D}" type="presParOf" srcId="{6A884714-51A4-4AC3-AB08-B47C38B64326}" destId="{E8517086-0E3C-4D60-BA34-8AE37D32FC1B}" srcOrd="8" destOrd="0" presId="urn:microsoft.com/office/officeart/2005/8/layout/bProcess4"/>
    <dgm:cxn modelId="{EFE870A3-CE2E-4F5E-B561-98F7788A4081}" type="presParOf" srcId="{E8517086-0E3C-4D60-BA34-8AE37D32FC1B}" destId="{925448B0-E92A-42C9-A47C-56C643143E3C}" srcOrd="0" destOrd="0" presId="urn:microsoft.com/office/officeart/2005/8/layout/bProcess4"/>
    <dgm:cxn modelId="{8BD14D1D-47F2-4DAC-A496-9D160470C7AB}" type="presParOf" srcId="{E8517086-0E3C-4D60-BA34-8AE37D32FC1B}" destId="{76BE9F85-6A14-4EC8-8C90-7737EDD558F8}" srcOrd="1" destOrd="0" presId="urn:microsoft.com/office/officeart/2005/8/layout/bProcess4"/>
    <dgm:cxn modelId="{6D7B4F2F-7DD9-4ECB-9538-032E84DC4274}" type="presOf" srcId="{34235584-20F4-442E-B053-222B073C3E58}" destId="{76BE9F85-6A14-4EC8-8C90-7737EDD558F8}" srcOrd="0" destOrd="0" presId="urn:microsoft.com/office/officeart/2005/8/layout/bProcess4"/>
    <dgm:cxn modelId="{BA67DEB5-27AE-4246-BE8B-2C6A03965BAE}" type="presParOf" srcId="{6A884714-51A4-4AC3-AB08-B47C38B64326}" destId="{19AAFDA2-9F7C-4D17-A11E-FC77C1F89C07}" srcOrd="9" destOrd="0" presId="urn:microsoft.com/office/officeart/2005/8/layout/bProcess4"/>
    <dgm:cxn modelId="{4801CAAD-1126-4B51-A109-5DD95BA78E4B}" type="presOf" srcId="{ECF1E51D-51A2-4D98-B19C-68180A5D1A09}" destId="{19AAFDA2-9F7C-4D17-A11E-FC77C1F89C07}" srcOrd="0" destOrd="0" presId="urn:microsoft.com/office/officeart/2005/8/layout/bProcess4"/>
    <dgm:cxn modelId="{3C3727AB-36AA-40FA-966F-64C14E09B32A}" type="presParOf" srcId="{6A884714-51A4-4AC3-AB08-B47C38B64326}" destId="{35E1ECCA-3FD2-44D1-8D37-46A60E2C11F4}" srcOrd="10" destOrd="0" presId="urn:microsoft.com/office/officeart/2005/8/layout/bProcess4"/>
    <dgm:cxn modelId="{5D02A9AC-8527-4EF5-84D5-EF2454FAE0B3}" type="presParOf" srcId="{35E1ECCA-3FD2-44D1-8D37-46A60E2C11F4}" destId="{3687301B-C657-42E1-9DA8-61A1F416A483}" srcOrd="0" destOrd="0" presId="urn:microsoft.com/office/officeart/2005/8/layout/bProcess4"/>
    <dgm:cxn modelId="{1D5F29C4-ACF1-4686-90E2-52D1E06F2B20}" type="presParOf" srcId="{35E1ECCA-3FD2-44D1-8D37-46A60E2C11F4}" destId="{91E82B85-90E0-4021-87DD-2C0E8DDEE491}" srcOrd="1" destOrd="0" presId="urn:microsoft.com/office/officeart/2005/8/layout/bProcess4"/>
    <dgm:cxn modelId="{0F8FEA01-74CA-43AD-B6CA-6C6D04582842}" type="presOf" srcId="{7D1B7FF6-CCE3-40E6-918D-7B2B3B9843B2}" destId="{91E82B85-90E0-4021-87DD-2C0E8DDEE491}" srcOrd="0" destOrd="0" presId="urn:microsoft.com/office/officeart/2005/8/layout/bProcess4"/>
    <dgm:cxn modelId="{CE00D27E-6A14-4A5D-97D8-E3BD455AF666}" type="presParOf" srcId="{6A884714-51A4-4AC3-AB08-B47C38B64326}" destId="{39FB26D3-E3C9-4C6D-B59F-77702083F000}" srcOrd="11" destOrd="0" presId="urn:microsoft.com/office/officeart/2005/8/layout/bProcess4"/>
    <dgm:cxn modelId="{D91AD4FC-FEB8-41E2-9CC6-2DCD770F1BB4}" type="presOf" srcId="{CE051B49-2E3A-410B-ADD8-38063F32078C}" destId="{39FB26D3-E3C9-4C6D-B59F-77702083F000}" srcOrd="0" destOrd="0" presId="urn:microsoft.com/office/officeart/2005/8/layout/bProcess4"/>
    <dgm:cxn modelId="{FA06AA85-4AEB-4B9B-A0A5-9171D56F7585}" type="presParOf" srcId="{6A884714-51A4-4AC3-AB08-B47C38B64326}" destId="{17DCBBE3-E0D7-4024-9F1A-06DDD192E7FB}" srcOrd="12" destOrd="0" presId="urn:microsoft.com/office/officeart/2005/8/layout/bProcess4"/>
    <dgm:cxn modelId="{00C7E558-2382-469F-9EBF-E6EF3728EE16}" type="presParOf" srcId="{17DCBBE3-E0D7-4024-9F1A-06DDD192E7FB}" destId="{C7521486-0926-4D37-A5D2-C990E02CEC59}" srcOrd="0" destOrd="0" presId="urn:microsoft.com/office/officeart/2005/8/layout/bProcess4"/>
    <dgm:cxn modelId="{CB5BEF29-8688-44BE-BE01-CF72AD8D8706}" type="presParOf" srcId="{17DCBBE3-E0D7-4024-9F1A-06DDD192E7FB}" destId="{51F78838-CB27-45F9-B29D-F5637F9EC2F6}" srcOrd="1" destOrd="0" presId="urn:microsoft.com/office/officeart/2005/8/layout/bProcess4"/>
    <dgm:cxn modelId="{4255D9A0-10AD-4DA7-A639-7B425411DDAB}" type="presOf" srcId="{79F5D74E-E3C6-49BB-9763-CF25D935282A}" destId="{51F78838-CB27-45F9-B29D-F5637F9EC2F6}" srcOrd="0" destOrd="0" presId="urn:microsoft.com/office/officeart/2005/8/layout/bProcess4"/>
    <dgm:cxn modelId="{7DB67E62-BB3B-4D95-BF65-FDD77F0D63D7}" type="presParOf" srcId="{6A884714-51A4-4AC3-AB08-B47C38B64326}" destId="{D853C011-E568-472A-B664-8E86F2E2A443}" srcOrd="13" destOrd="0" presId="urn:microsoft.com/office/officeart/2005/8/layout/bProcess4"/>
    <dgm:cxn modelId="{05BDAEE1-13DD-40F2-B09E-BFDA70AF3537}" type="presOf" srcId="{519F188A-BB19-49B6-85EB-5EDCB583A8C9}" destId="{D853C011-E568-472A-B664-8E86F2E2A443}" srcOrd="0" destOrd="0" presId="urn:microsoft.com/office/officeart/2005/8/layout/bProcess4"/>
    <dgm:cxn modelId="{54CC0647-8E86-42BD-9C4C-14189BA46652}" type="presParOf" srcId="{6A884714-51A4-4AC3-AB08-B47C38B64326}" destId="{02F8868F-F24D-4C81-B463-26C4F341F2E4}" srcOrd="14" destOrd="0" presId="urn:microsoft.com/office/officeart/2005/8/layout/bProcess4"/>
    <dgm:cxn modelId="{59BD40A8-0F1B-4267-B018-E54325684B84}" type="presParOf" srcId="{02F8868F-F24D-4C81-B463-26C4F341F2E4}" destId="{62D664B7-BE9D-4CDB-89D9-5EF002868AC9}" srcOrd="0" destOrd="0" presId="urn:microsoft.com/office/officeart/2005/8/layout/bProcess4"/>
    <dgm:cxn modelId="{6758F34B-8AE3-4719-A582-E25B899D89E6}" type="presParOf" srcId="{02F8868F-F24D-4C81-B463-26C4F341F2E4}" destId="{F3BE2B6A-C6D8-4794-AA2E-B5CE4B9F6EC8}" srcOrd="1" destOrd="0" presId="urn:microsoft.com/office/officeart/2005/8/layout/bProcess4"/>
    <dgm:cxn modelId="{68C94494-B69B-4D83-8791-CCAEDC5B5EDC}" type="presOf" srcId="{98020B93-72A7-4AFE-AC3D-9473D9834FE0}" destId="{F3BE2B6A-C6D8-4794-AA2E-B5CE4B9F6EC8}" srcOrd="0" destOrd="0" presId="urn:microsoft.com/office/officeart/2005/8/layout/bProcess4"/>
    <dgm:cxn modelId="{92702AB3-974B-48DC-89F7-527E319D2616}" type="presParOf" srcId="{6A884714-51A4-4AC3-AB08-B47C38B64326}" destId="{89005C65-24B9-45F6-B426-8BCA543B9CD2}" srcOrd="15" destOrd="0" presId="urn:microsoft.com/office/officeart/2005/8/layout/bProcess4"/>
    <dgm:cxn modelId="{00D1399E-2695-4126-9270-0A0DEB195B57}" type="presOf" srcId="{50DF7C70-8A54-4BE4-95E4-467B58CD179B}" destId="{89005C65-24B9-45F6-B426-8BCA543B9CD2}" srcOrd="0" destOrd="0" presId="urn:microsoft.com/office/officeart/2005/8/layout/bProcess4"/>
    <dgm:cxn modelId="{BEEC1719-CEA2-4E1E-BDEF-69F7AD3F9F20}" type="presParOf" srcId="{6A884714-51A4-4AC3-AB08-B47C38B64326}" destId="{E97E518F-AB3A-4EEF-84E6-0F04D0353855}" srcOrd="16" destOrd="0" presId="urn:microsoft.com/office/officeart/2005/8/layout/bProcess4"/>
    <dgm:cxn modelId="{ED8D4A3A-14FE-4417-B979-CF3232D99EDA}" type="presParOf" srcId="{E97E518F-AB3A-4EEF-84E6-0F04D0353855}" destId="{6C0ECB3B-CC22-4F8E-A530-B0B33B6989FA}" srcOrd="0" destOrd="0" presId="urn:microsoft.com/office/officeart/2005/8/layout/bProcess4"/>
    <dgm:cxn modelId="{6A4A0FA5-7D51-4D4C-BC76-947910E0B4E1}" type="presParOf" srcId="{E97E518F-AB3A-4EEF-84E6-0F04D0353855}" destId="{BBE3F598-F1E1-4E32-9467-5DE99E88B61B}" srcOrd="1" destOrd="0" presId="urn:microsoft.com/office/officeart/2005/8/layout/bProcess4"/>
    <dgm:cxn modelId="{981C2BE6-D5D1-49B5-B0DA-F88D3593E723}" type="presOf" srcId="{CC5517D3-B3DC-4A9F-8127-002A49775839}" destId="{BBE3F598-F1E1-4E32-9467-5DE99E88B61B}" srcOrd="0" destOrd="0" presId="urn:microsoft.com/office/officeart/2005/8/layout/bProcess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8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A303B653-F825-43FA-BF3B-E3F89739A057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9E1ABE-245E-46DB-BFBD-C263339E6E5C}" type="parTrans" cxnId="{652B1057-3E92-4AB2-BDE3-575A413F66EC}">
      <dgm:prSet/>
      <dgm:spPr/>
      <dgm:t>
        <a:bodyPr/>
        <a:lstStyle/>
        <a:p>
          <a:endParaRPr lang="zh-CN" altLang="en-US"/>
        </a:p>
      </dgm:t>
    </dgm:pt>
    <dgm:pt modelId="{91FB5435-D6F3-47E8-85EB-0191E9DEB618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/>
            <a:t>第一</a:t>
          </a:r>
        </a:p>
      </dgm:t>
    </dgm:pt>
    <dgm:pt modelId="{0A9C07BE-E5A5-4881-8427-7F309A38B05C}" type="parTrans" cxnId="{9189FB5B-8B64-48D0-95B2-82D6DDE19F36}">
      <dgm:prSet/>
      <dgm:spPr/>
      <dgm:t>
        <a:bodyPr/>
        <a:lstStyle/>
        <a:p>
          <a:endParaRPr lang="zh-CN" altLang="en-US"/>
        </a:p>
      </dgm:t>
    </dgm:pt>
    <dgm:pt modelId="{C1845679-47D0-45CF-A7F6-77669C28C9F3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8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/>
        </a:p>
      </dgm:t>
    </dgm:pt>
    <dgm:pt modelId="{9FF21CBC-4007-4B11-857F-E46FCEB2509D}" type="sibTrans" cxnId="{9189FB5B-8B64-48D0-95B2-82D6DDE19F36}">
      <dgm:prSet/>
      <dgm:spPr/>
      <dgm:t>
        <a:bodyPr/>
        <a:lstStyle/>
        <a:p>
          <a:endParaRPr lang="zh-CN" altLang="en-US"/>
        </a:p>
      </dgm:t>
    </dgm:pt>
    <dgm:pt modelId="{44395008-0511-4B0C-9F25-2B355B833C5F}" type="sibTrans" cxnId="{652B1057-3E92-4AB2-BDE3-575A413F66EC}">
      <dgm:prSet/>
      <dgm:spPr/>
      <dgm:t>
        <a:bodyPr/>
        <a:lstStyle/>
        <a:p>
          <a:endParaRPr lang="zh-CN" altLang="en-US"/>
        </a:p>
      </dgm:t>
    </dgm:pt>
    <dgm:pt modelId="{C84F8D8E-948B-4A2C-B93F-DE4916930EBF}" type="parTrans" cxnId="{B50218BF-CF70-4F74-AF5D-6295167E9DB7}">
      <dgm:prSet/>
      <dgm:spPr/>
      <dgm:t>
        <a:bodyPr/>
        <a:lstStyle/>
        <a:p>
          <a:endParaRPr lang="zh-CN" altLang="en-US"/>
        </a:p>
      </dgm:t>
    </dgm:pt>
    <dgm:pt modelId="{5B3791AF-5B9F-4ECB-86E8-FCFEC71ABEF4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/>
            <a:t>第二</a:t>
          </a:r>
        </a:p>
      </dgm:t>
    </dgm:pt>
    <dgm:pt modelId="{CBF5589E-7742-4CB8-ADB6-0D2096EA3039}" type="parTrans" cxnId="{2C2EE04B-25FD-438D-80D8-96265309BE52}">
      <dgm:prSet/>
      <dgm:spPr/>
      <dgm:t>
        <a:bodyPr/>
        <a:lstStyle/>
        <a:p>
          <a:endParaRPr lang="zh-CN" altLang="en-US"/>
        </a:p>
      </dgm:t>
    </dgm:pt>
    <dgm:pt modelId="{16065B67-D1C7-47CF-9DAE-A3E2D18B352E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8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/>
        </a:p>
      </dgm:t>
    </dgm:pt>
    <dgm:pt modelId="{3F416735-C144-4C36-9BF2-C85BBA24CF70}" type="sibTrans" cxnId="{2C2EE04B-25FD-438D-80D8-96265309BE52}">
      <dgm:prSet/>
      <dgm:spPr/>
      <dgm:t>
        <a:bodyPr/>
        <a:lstStyle/>
        <a:p>
          <a:endParaRPr lang="zh-CN" altLang="en-US"/>
        </a:p>
      </dgm:t>
    </dgm:pt>
    <dgm:pt modelId="{B4D92DA0-8421-4533-9B7E-EF3E44A386A0}" type="sibTrans" cxnId="{B50218BF-CF70-4F74-AF5D-6295167E9DB7}">
      <dgm:prSet/>
      <dgm:spPr/>
      <dgm:t>
        <a:bodyPr/>
        <a:lstStyle/>
        <a:p>
          <a:endParaRPr lang="zh-CN" altLang="en-US"/>
        </a:p>
      </dgm:t>
    </dgm:pt>
    <dgm:pt modelId="{D1CF5DB3-A633-4AB6-B56E-9D9C51869C19}" type="parTrans" cxnId="{F7D0B6AF-5A7D-4999-92EC-6E442FB3CB34}">
      <dgm:prSet/>
      <dgm:spPr/>
      <dgm:t>
        <a:bodyPr/>
        <a:lstStyle/>
        <a:p>
          <a:endParaRPr lang="zh-CN" altLang="en-US"/>
        </a:p>
      </dgm:t>
    </dgm:pt>
    <dgm:pt modelId="{B37589F8-2E94-402D-A123-B915AF9B3CC2}">
      <dgm:prSet phldrT="[文本]"/>
      <dgm:spPr>
        <a:solidFill>
          <a:srgbClr val="B41F25"/>
        </a:solidFill>
      </dgm:spPr>
      <dgm:t>
        <a:bodyPr/>
        <a:lstStyle/>
        <a:p>
          <a:r>
            <a:rPr lang="zh-CN" altLang="en-US"/>
            <a:t>第三</a:t>
          </a:r>
        </a:p>
      </dgm:t>
    </dgm:pt>
    <dgm:pt modelId="{72522684-D436-4F9A-8CA1-A9EFDCDF58C3}" type="parTrans" cxnId="{B58D2698-0B0A-4161-9CCA-87EC44D181A6}">
      <dgm:prSet/>
      <dgm:spPr/>
      <dgm:t>
        <a:bodyPr/>
        <a:lstStyle/>
        <a:p>
          <a:endParaRPr lang="zh-CN" altLang="en-US"/>
        </a:p>
      </dgm:t>
    </dgm:pt>
    <dgm:pt modelId="{6E3DD22D-99FA-4B3E-ADBB-63AF589D12A3}">
      <dgm:prSet phldrT="[文本]" custT="1"/>
      <dgm:spPr>
        <a:noFill/>
        <a:ln w="25400" cap="flat" cmpd="sng" algn="ctr">
          <a:noFill/>
          <a:prstDash val="solid"/>
        </a:ln>
      </dgm:spPr>
      <dgm:t>
        <a:bodyPr/>
        <a:lstStyle/>
        <a:p>
          <a:r>
            <a:rPr lang="zh-CN" altLang="en-US" sz="28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/>
        </a:p>
      </dgm:t>
    </dgm:pt>
    <dgm:pt modelId="{942721F7-BEFA-4BE5-974E-1DC50F2A2035}" type="sibTrans" cxnId="{B58D2698-0B0A-4161-9CCA-87EC44D181A6}">
      <dgm:prSet/>
      <dgm:spPr/>
      <dgm:t>
        <a:bodyPr/>
        <a:lstStyle/>
        <a:p>
          <a:endParaRPr lang="zh-CN" altLang="en-US"/>
        </a:p>
      </dgm:t>
    </dgm:pt>
    <dgm:pt modelId="{70C84DC2-B872-494E-B773-30E40B2A4A42}" type="sibTrans" cxnId="{F7D0B6AF-5A7D-4999-92EC-6E442FB3CB34}">
      <dgm:prSet/>
      <dgm:spPr/>
      <dgm:t>
        <a:bodyPr/>
        <a:lstStyle/>
        <a:p>
          <a:endParaRPr lang="zh-CN" altLang="en-US"/>
        </a:p>
      </dgm:t>
    </dgm:pt>
    <dgm:pt modelId="{E7F395AB-0A59-4AE8-9A86-49624E2886BE}" type="pres">
      <dgm:prSet presAssocID="{A303B653-F825-43FA-BF3B-E3F89739A057}" presName="Name0">
        <dgm:presLayoutVars>
          <dgm:dir/>
          <dgm:animLvl val="lvl"/>
          <dgm:resizeHandles val="exact"/>
        </dgm:presLayoutVars>
      </dgm:prSet>
      <dgm:spPr/>
      <dgm:t>
        <a:bodyPr/>
        <a:lstStyle/>
        <a:p/>
      </dgm:t>
    </dgm:pt>
    <dgm:pt modelId="{8516CB00-9FAD-4782-9AB7-7E27A6846B22}" type="pres">
      <dgm:prSet presAssocID="{91FB5435-D6F3-47E8-85EB-0191E9DEB618}" presName="compositeNode">
        <dgm:presLayoutVars>
          <dgm:bulletEnabled val="1"/>
        </dgm:presLayoutVars>
      </dgm:prSet>
      <dgm:spPr/>
      <dgm:t>
        <a:bodyPr/>
        <a:lstStyle/>
        <a:p/>
      </dgm:t>
    </dgm:pt>
    <dgm:pt modelId="{68A61C9D-36EE-4706-853F-6B267FF2171B}" type="pres">
      <dgm:prSet presAssocID="{91FB5435-D6F3-47E8-85EB-0191E9DEB618}" presName="bgRect" presStyleLbl="node1" presStyleCnt="3"/>
      <dgm:spPr/>
      <dgm:t>
        <a:bodyPr/>
        <a:lstStyle/>
        <a:p/>
      </dgm:t>
    </dgm:pt>
    <dgm:pt modelId="{903BEA16-3F20-40D6-9841-AA7B67946A30}" type="pres">
      <dgm:prSet presAssocID="{91FB5435-D6F3-47E8-85EB-0191E9DEB618}" presName="parentNode" presStyleLbl="node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507364E1-FF82-474D-8562-02D62D3149EA}" type="pres">
      <dgm:prSet presAssocID="{91FB5435-D6F3-47E8-85EB-0191E9DEB618}" presName="child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BF5DA8C4-819A-4AD5-8EDC-14342131A818}" type="pres">
      <dgm:prSet presAssocID="{44395008-0511-4B0C-9F25-2B355B833C5F}" presName="hSp"/>
      <dgm:spPr/>
      <dgm:t>
        <a:bodyPr/>
        <a:lstStyle/>
        <a:p/>
      </dgm:t>
    </dgm:pt>
    <dgm:pt modelId="{B454BA15-C253-4224-A05E-F4D0EE856F51}" type="pres">
      <dgm:prSet presAssocID="{44395008-0511-4B0C-9F25-2B355B833C5F}" presName="vProcSp"/>
      <dgm:spPr/>
      <dgm:t>
        <a:bodyPr/>
        <a:lstStyle/>
        <a:p/>
      </dgm:t>
    </dgm:pt>
    <dgm:pt modelId="{184AA583-B31D-409F-BC74-7F52666435B7}" type="pres">
      <dgm:prSet presAssocID="{44395008-0511-4B0C-9F25-2B355B833C5F}" presName="vSp1"/>
      <dgm:spPr/>
      <dgm:t>
        <a:bodyPr/>
        <a:lstStyle/>
        <a:p/>
      </dgm:t>
    </dgm:pt>
    <dgm:pt modelId="{8D90E0C1-FF9C-41DB-AAAB-72544DA4F924}" type="pres">
      <dgm:prSet presAssocID="{44395008-0511-4B0C-9F25-2B355B833C5F}" presName="simulatedConn" presStyleLbl="solidFgAcc1" presStyleCnt="2"/>
      <dgm:spPr>
        <a:solidFill>
          <a:schemeClr val="bg1"/>
        </a:solidFill>
        <a:ln>
          <a:noFill/>
        </a:ln>
      </dgm:spPr>
      <dgm:t>
        <a:bodyPr/>
        <a:lstStyle/>
        <a:p/>
      </dgm:t>
    </dgm:pt>
    <dgm:pt modelId="{3C9F451B-C6C6-4F98-97B9-03932F729C76}" type="pres">
      <dgm:prSet presAssocID="{44395008-0511-4B0C-9F25-2B355B833C5F}" presName="vSp2"/>
      <dgm:spPr/>
      <dgm:t>
        <a:bodyPr/>
        <a:lstStyle/>
        <a:p/>
      </dgm:t>
    </dgm:pt>
    <dgm:pt modelId="{B42A9E17-2AD2-4698-91F3-AE237773D05F}" type="pres">
      <dgm:prSet presAssocID="{44395008-0511-4B0C-9F25-2B355B833C5F}" presName="sibTrans"/>
      <dgm:spPr/>
      <dgm:t>
        <a:bodyPr/>
        <a:lstStyle/>
        <a:p/>
      </dgm:t>
    </dgm:pt>
    <dgm:pt modelId="{5C7C4DEB-5D48-4D3A-ADCB-D947A8618399}" type="pres">
      <dgm:prSet presAssocID="{5B3791AF-5B9F-4ECB-86E8-FCFEC71ABEF4}" presName="compositeNode">
        <dgm:presLayoutVars>
          <dgm:bulletEnabled val="1"/>
        </dgm:presLayoutVars>
      </dgm:prSet>
      <dgm:spPr/>
      <dgm:t>
        <a:bodyPr/>
        <a:lstStyle/>
        <a:p/>
      </dgm:t>
    </dgm:pt>
    <dgm:pt modelId="{A307A8D1-EDF5-416A-A063-91A6C5F1953A}" type="pres">
      <dgm:prSet presAssocID="{5B3791AF-5B9F-4ECB-86E8-FCFEC71ABEF4}" presName="bgRect" presStyleLbl="node1" presStyleIdx="1" presStyleCnt="3"/>
      <dgm:spPr/>
      <dgm:t>
        <a:bodyPr/>
        <a:lstStyle/>
        <a:p/>
      </dgm:t>
    </dgm:pt>
    <dgm:pt modelId="{2BA01469-5948-4193-B6FA-4E9914D7FC1E}" type="pres">
      <dgm:prSet presAssocID="{5B3791AF-5B9F-4ECB-86E8-FCFEC71ABEF4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892DCADF-4DD9-4040-98A6-B1537E63ED07}" type="pres">
      <dgm:prSet presAssocID="{5B3791AF-5B9F-4ECB-86E8-FCFEC71ABEF4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84260327-0243-473B-B99A-6EA2F270EBA8}" type="pres">
      <dgm:prSet presAssocID="{B4D92DA0-8421-4533-9B7E-EF3E44A386A0}" presName="hSp"/>
      <dgm:spPr/>
      <dgm:t>
        <a:bodyPr/>
        <a:lstStyle/>
        <a:p/>
      </dgm:t>
    </dgm:pt>
    <dgm:pt modelId="{0252051B-D632-4A75-9A2F-C6B912CD8BAA}" type="pres">
      <dgm:prSet presAssocID="{B4D92DA0-8421-4533-9B7E-EF3E44A386A0}" presName="vProcSp"/>
      <dgm:spPr/>
      <dgm:t>
        <a:bodyPr/>
        <a:lstStyle/>
        <a:p/>
      </dgm:t>
    </dgm:pt>
    <dgm:pt modelId="{F2652D38-B715-49EF-81C2-35C7936C4970}" type="pres">
      <dgm:prSet presAssocID="{B4D92DA0-8421-4533-9B7E-EF3E44A386A0}" presName="vSp1"/>
      <dgm:spPr/>
      <dgm:t>
        <a:bodyPr/>
        <a:lstStyle/>
        <a:p/>
      </dgm:t>
    </dgm:pt>
    <dgm:pt modelId="{5E0AC11C-8060-4554-9295-5CCAA865C618}" type="pres">
      <dgm:prSet presAssocID="{B4D92DA0-8421-4533-9B7E-EF3E44A386A0}" presName="simulatedConn" presStyleLbl="solidFgAcc1" presStyleIdx="1" presStyleCnt="2"/>
      <dgm:spPr>
        <a:solidFill>
          <a:schemeClr val="bg1"/>
        </a:solidFill>
        <a:ln>
          <a:noFill/>
        </a:ln>
      </dgm:spPr>
      <dgm:t>
        <a:bodyPr/>
        <a:lstStyle/>
        <a:p/>
      </dgm:t>
    </dgm:pt>
    <dgm:pt modelId="{73BE8B94-BD1D-4AC8-9EF9-DB9F6AC265DA}" type="pres">
      <dgm:prSet presAssocID="{B4D92DA0-8421-4533-9B7E-EF3E44A386A0}" presName="vSp2"/>
      <dgm:spPr/>
      <dgm:t>
        <a:bodyPr/>
        <a:lstStyle/>
        <a:p/>
      </dgm:t>
    </dgm:pt>
    <dgm:pt modelId="{240B5E6C-E35E-4F4F-8077-C7343D0BA791}" type="pres">
      <dgm:prSet presAssocID="{B4D92DA0-8421-4533-9B7E-EF3E44A386A0}" presName="sibTrans"/>
      <dgm:spPr/>
      <dgm:t>
        <a:bodyPr/>
        <a:lstStyle/>
        <a:p/>
      </dgm:t>
    </dgm:pt>
    <dgm:pt modelId="{CD92D1F7-6BD3-4FF1-9FA8-D50B8D884305}" type="pres">
      <dgm:prSet presAssocID="{B37589F8-2E94-402D-A123-B915AF9B3CC2}" presName="compositeNode">
        <dgm:presLayoutVars>
          <dgm:bulletEnabled val="1"/>
        </dgm:presLayoutVars>
      </dgm:prSet>
      <dgm:spPr/>
      <dgm:t>
        <a:bodyPr/>
        <a:lstStyle/>
        <a:p/>
      </dgm:t>
    </dgm:pt>
    <dgm:pt modelId="{8A74D853-4B41-4BBC-86BF-050140BA1B78}" type="pres">
      <dgm:prSet presAssocID="{B37589F8-2E94-402D-A123-B915AF9B3CC2}" presName="bgRect" presStyleLbl="node1" presStyleIdx="2" presStyleCnt="3"/>
      <dgm:spPr/>
      <dgm:t>
        <a:bodyPr/>
        <a:lstStyle/>
        <a:p/>
      </dgm:t>
    </dgm:pt>
    <dgm:pt modelId="{69BB6380-8972-42EC-9545-DA3E86939041}" type="pres">
      <dgm:prSet presAssocID="{B37589F8-2E94-402D-A123-B915AF9B3CC2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EDBB8D14-A8E0-4B64-9EDD-E42E80285388}" type="pres">
      <dgm:prSet presAssocID="{B37589F8-2E94-402D-A123-B915AF9B3CC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652B1057-3E92-4AB2-BDE3-575A413F66EC}" srcId="{A303B653-F825-43FA-BF3B-E3F89739A057}" destId="{91FB5435-D6F3-47E8-85EB-0191E9DEB618}" srcOrd="0" destOrd="0" parTransId="{EB9E1ABE-245E-46DB-BFBD-C263339E6E5C}" sibTransId="{44395008-0511-4B0C-9F25-2B355B833C5F}"/>
    <dgm:cxn modelId="{9189FB5B-8B64-48D0-95B2-82D6DDE19F36}" srcId="{91FB5435-D6F3-47E8-85EB-0191E9DEB618}" destId="{C1845679-47D0-45CF-A7F6-77669C28C9F3}" srcOrd="0" destOrd="0" parTransId="{0A9C07BE-E5A5-4881-8427-7F309A38B05C}" sibTransId="{9FF21CBC-4007-4B11-857F-E46FCEB2509D}"/>
    <dgm:cxn modelId="{B50218BF-CF70-4F74-AF5D-6295167E9DB7}" srcId="{A303B653-F825-43FA-BF3B-E3F89739A057}" destId="{5B3791AF-5B9F-4ECB-86E8-FCFEC71ABEF4}" srcOrd="1" destOrd="0" parTransId="{C84F8D8E-948B-4A2C-B93F-DE4916930EBF}" sibTransId="{B4D92DA0-8421-4533-9B7E-EF3E44A386A0}"/>
    <dgm:cxn modelId="{2C2EE04B-25FD-438D-80D8-96265309BE52}" srcId="{5B3791AF-5B9F-4ECB-86E8-FCFEC71ABEF4}" destId="{16065B67-D1C7-47CF-9DAE-A3E2D18B352E}" srcOrd="0" destOrd="0" parTransId="{CBF5589E-7742-4CB8-ADB6-0D2096EA3039}" sibTransId="{3F416735-C144-4C36-9BF2-C85BBA24CF70}"/>
    <dgm:cxn modelId="{F7D0B6AF-5A7D-4999-92EC-6E442FB3CB34}" srcId="{A303B653-F825-43FA-BF3B-E3F89739A057}" destId="{B37589F8-2E94-402D-A123-B915AF9B3CC2}" srcOrd="2" destOrd="0" parTransId="{D1CF5DB3-A633-4AB6-B56E-9D9C51869C19}" sibTransId="{70C84DC2-B872-494E-B773-30E40B2A4A42}"/>
    <dgm:cxn modelId="{B58D2698-0B0A-4161-9CCA-87EC44D181A6}" srcId="{B37589F8-2E94-402D-A123-B915AF9B3CC2}" destId="{6E3DD22D-99FA-4B3E-ADBB-63AF589D12A3}" srcOrd="0" destOrd="0" parTransId="{72522684-D436-4F9A-8CA1-A9EFDCDF58C3}" sibTransId="{942721F7-BEFA-4BE5-974E-1DC50F2A2035}"/>
    <dgm:cxn modelId="{C9C693EB-39D0-4BD5-972F-E072EA79B3A6}" type="presOf" srcId="{A303B653-F825-43FA-BF3B-E3F89739A057}" destId="{E7F395AB-0A59-4AE8-9A86-49624E2886BE}" srcOrd="0" destOrd="0" presId="urn:microsoft.com/office/officeart/2005/8/layout/hProcess7"/>
    <dgm:cxn modelId="{0B74E27B-BBB6-4FC3-82A1-75CDA24580DA}" type="presParOf" srcId="{E7F395AB-0A59-4AE8-9A86-49624E2886BE}" destId="{8516CB00-9FAD-4782-9AB7-7E27A6846B22}" srcOrd="0" destOrd="0" presId="urn:microsoft.com/office/officeart/2005/8/layout/hProcess7"/>
    <dgm:cxn modelId="{FE2EC8C1-6285-4274-9A51-F5C14B9C0765}" type="presParOf" srcId="{8516CB00-9FAD-4782-9AB7-7E27A6846B22}" destId="{68A61C9D-36EE-4706-853F-6B267FF2171B}" srcOrd="0" destOrd="0" presId="urn:microsoft.com/office/officeart/2005/8/layout/hProcess7"/>
    <dgm:cxn modelId="{778FB2E7-155B-4603-93EB-BC18581AB102}" type="presOf" srcId="{91FB5435-D6F3-47E8-85EB-0191E9DEB618}" destId="{68A61C9D-36EE-4706-853F-6B267FF2171B}" srcOrd="0" destOrd="0" presId="urn:microsoft.com/office/officeart/2005/8/layout/hProcess7"/>
    <dgm:cxn modelId="{24A87595-B093-4546-BA25-022703B157DD}" type="presParOf" srcId="{8516CB00-9FAD-4782-9AB7-7E27A6846B22}" destId="{903BEA16-3F20-40D6-9841-AA7B67946A30}" srcOrd="1" destOrd="0" presId="urn:microsoft.com/office/officeart/2005/8/layout/hProcess7"/>
    <dgm:cxn modelId="{BA765CDE-D2F5-4856-9665-CF681A82737A}" type="presOf" srcId="{91FB5435-D6F3-47E8-85EB-0191E9DEB618}" destId="{903BEA16-3F20-40D6-9841-AA7B67946A30}" srcOrd="1" destOrd="0" presId="urn:microsoft.com/office/officeart/2005/8/layout/hProcess7"/>
    <dgm:cxn modelId="{523FEAEF-5CA1-4E2C-AD76-131B3C4C314B}" type="presParOf" srcId="{8516CB00-9FAD-4782-9AB7-7E27A6846B22}" destId="{507364E1-FF82-474D-8562-02D62D3149EA}" srcOrd="2" destOrd="0" presId="urn:microsoft.com/office/officeart/2005/8/layout/hProcess7"/>
    <dgm:cxn modelId="{42EE5E76-964F-43BE-BB50-4D1BE6356FE3}" type="presOf" srcId="{C1845679-47D0-45CF-A7F6-77669C28C9F3}" destId="{507364E1-FF82-474D-8562-02D62D3149EA}" srcOrd="0" destOrd="0" presId="urn:microsoft.com/office/officeart/2005/8/layout/hProcess7"/>
    <dgm:cxn modelId="{9CDF856E-ECA5-4D09-A64F-E74D9741A641}" type="presParOf" srcId="{E7F395AB-0A59-4AE8-9A86-49624E2886BE}" destId="{BF5DA8C4-819A-4AD5-8EDC-14342131A818}" srcOrd="1" destOrd="0" presId="urn:microsoft.com/office/officeart/2005/8/layout/hProcess7"/>
    <dgm:cxn modelId="{0856F095-ECC1-4374-BAC7-6657F8B4AA2C}" type="presParOf" srcId="{E7F395AB-0A59-4AE8-9A86-49624E2886BE}" destId="{B454BA15-C253-4224-A05E-F4D0EE856F51}" srcOrd="2" destOrd="0" presId="urn:microsoft.com/office/officeart/2005/8/layout/hProcess7"/>
    <dgm:cxn modelId="{436A51F7-B164-45C1-B2C2-74E1D9394406}" type="presParOf" srcId="{B454BA15-C253-4224-A05E-F4D0EE856F51}" destId="{184AA583-B31D-409F-BC74-7F52666435B7}" srcOrd="0" destOrd="0" presId="urn:microsoft.com/office/officeart/2005/8/layout/hProcess7"/>
    <dgm:cxn modelId="{67711B96-BD2A-461C-B81A-671EDBE4280A}" type="presParOf" srcId="{B454BA15-C253-4224-A05E-F4D0EE856F51}" destId="{8D90E0C1-FF9C-41DB-AAAB-72544DA4F924}" srcOrd="1" destOrd="0" presId="urn:microsoft.com/office/officeart/2005/8/layout/hProcess7"/>
    <dgm:cxn modelId="{004D3023-DD15-4CE2-9D22-0FBF2D46D7A4}" type="presParOf" srcId="{B454BA15-C253-4224-A05E-F4D0EE856F51}" destId="{3C9F451B-C6C6-4F98-97B9-03932F729C76}" srcOrd="2" destOrd="0" presId="urn:microsoft.com/office/officeart/2005/8/layout/hProcess7"/>
    <dgm:cxn modelId="{BFDB22A0-731B-4D15-9851-DE24D310EFF8}" type="presParOf" srcId="{E7F395AB-0A59-4AE8-9A86-49624E2886BE}" destId="{B42A9E17-2AD2-4698-91F3-AE237773D05F}" srcOrd="3" destOrd="0" presId="urn:microsoft.com/office/officeart/2005/8/layout/hProcess7"/>
    <dgm:cxn modelId="{BD42A4E4-1442-4111-B588-5FB4B457D929}" type="presParOf" srcId="{E7F395AB-0A59-4AE8-9A86-49624E2886BE}" destId="{5C7C4DEB-5D48-4D3A-ADCB-D947A8618399}" srcOrd="4" destOrd="0" presId="urn:microsoft.com/office/officeart/2005/8/layout/hProcess7"/>
    <dgm:cxn modelId="{85C3099A-AC09-408C-AECA-D39C7F93C94A}" type="presParOf" srcId="{5C7C4DEB-5D48-4D3A-ADCB-D947A8618399}" destId="{A307A8D1-EDF5-416A-A063-91A6C5F1953A}" srcOrd="0" destOrd="0" presId="urn:microsoft.com/office/officeart/2005/8/layout/hProcess7"/>
    <dgm:cxn modelId="{CC7B3FE1-74D7-40A1-B3B0-B57859A16B01}" type="presOf" srcId="{5B3791AF-5B9F-4ECB-86E8-FCFEC71ABEF4}" destId="{A307A8D1-EDF5-416A-A063-91A6C5F1953A}" srcOrd="0" destOrd="0" presId="urn:microsoft.com/office/officeart/2005/8/layout/hProcess7"/>
    <dgm:cxn modelId="{29C7C53F-D2D5-417D-A6E8-9BA5650F4CC3}" type="presParOf" srcId="{5C7C4DEB-5D48-4D3A-ADCB-D947A8618399}" destId="{2BA01469-5948-4193-B6FA-4E9914D7FC1E}" srcOrd="1" destOrd="0" presId="urn:microsoft.com/office/officeart/2005/8/layout/hProcess7"/>
    <dgm:cxn modelId="{83A7D7B9-7A49-4A34-94A5-BE3CFA8093CE}" type="presOf" srcId="{5B3791AF-5B9F-4ECB-86E8-FCFEC71ABEF4}" destId="{2BA01469-5948-4193-B6FA-4E9914D7FC1E}" srcOrd="1" destOrd="0" presId="urn:microsoft.com/office/officeart/2005/8/layout/hProcess7"/>
    <dgm:cxn modelId="{188D4125-F902-42E1-B1FC-F8F383033F5A}" type="presParOf" srcId="{5C7C4DEB-5D48-4D3A-ADCB-D947A8618399}" destId="{892DCADF-4DD9-4040-98A6-B1537E63ED07}" srcOrd="2" destOrd="0" presId="urn:microsoft.com/office/officeart/2005/8/layout/hProcess7"/>
    <dgm:cxn modelId="{97D4BDDF-DDB8-4DE6-94A1-5CF8A7196D8C}" type="presOf" srcId="{16065B67-D1C7-47CF-9DAE-A3E2D18B352E}" destId="{892DCADF-4DD9-4040-98A6-B1537E63ED07}" srcOrd="0" destOrd="0" presId="urn:microsoft.com/office/officeart/2005/8/layout/hProcess7"/>
    <dgm:cxn modelId="{49A29CDA-CE85-4F82-8350-B091A68F6FE9}" type="presParOf" srcId="{E7F395AB-0A59-4AE8-9A86-49624E2886BE}" destId="{84260327-0243-473B-B99A-6EA2F270EBA8}" srcOrd="5" destOrd="0" presId="urn:microsoft.com/office/officeart/2005/8/layout/hProcess7"/>
    <dgm:cxn modelId="{01664423-B309-402A-B470-0F015068F405}" type="presParOf" srcId="{E7F395AB-0A59-4AE8-9A86-49624E2886BE}" destId="{0252051B-D632-4A75-9A2F-C6B912CD8BAA}" srcOrd="6" destOrd="0" presId="urn:microsoft.com/office/officeart/2005/8/layout/hProcess7"/>
    <dgm:cxn modelId="{A280039E-DACF-4F8C-A8EF-5B0578A4324D}" type="presParOf" srcId="{0252051B-D632-4A75-9A2F-C6B912CD8BAA}" destId="{F2652D38-B715-49EF-81C2-35C7936C4970}" srcOrd="0" destOrd="0" presId="urn:microsoft.com/office/officeart/2005/8/layout/hProcess7"/>
    <dgm:cxn modelId="{65D3D7A2-C28F-4B39-8DD9-272EFFA31A7A}" type="presParOf" srcId="{0252051B-D632-4A75-9A2F-C6B912CD8BAA}" destId="{5E0AC11C-8060-4554-9295-5CCAA865C618}" srcOrd="1" destOrd="0" presId="urn:microsoft.com/office/officeart/2005/8/layout/hProcess7"/>
    <dgm:cxn modelId="{09BF7C2A-F191-46E8-A1B9-E711B3733678}" type="presParOf" srcId="{0252051B-D632-4A75-9A2F-C6B912CD8BAA}" destId="{73BE8B94-BD1D-4AC8-9EF9-DB9F6AC265DA}" srcOrd="2" destOrd="0" presId="urn:microsoft.com/office/officeart/2005/8/layout/hProcess7"/>
    <dgm:cxn modelId="{7997AA3B-1048-4047-B9C1-312C39BBC698}" type="presParOf" srcId="{E7F395AB-0A59-4AE8-9A86-49624E2886BE}" destId="{240B5E6C-E35E-4F4F-8077-C7343D0BA791}" srcOrd="7" destOrd="0" presId="urn:microsoft.com/office/officeart/2005/8/layout/hProcess7"/>
    <dgm:cxn modelId="{08C5007D-9369-49BA-AF35-10871457C0AD}" type="presParOf" srcId="{E7F395AB-0A59-4AE8-9A86-49624E2886BE}" destId="{CD92D1F7-6BD3-4FF1-9FA8-D50B8D884305}" srcOrd="8" destOrd="0" presId="urn:microsoft.com/office/officeart/2005/8/layout/hProcess7"/>
    <dgm:cxn modelId="{3ABF5597-9087-4C34-851A-DB7426391E21}" type="presParOf" srcId="{CD92D1F7-6BD3-4FF1-9FA8-D50B8D884305}" destId="{8A74D853-4B41-4BBC-86BF-050140BA1B78}" srcOrd="0" destOrd="0" presId="urn:microsoft.com/office/officeart/2005/8/layout/hProcess7"/>
    <dgm:cxn modelId="{2DE42AF3-87E5-438B-BEEC-B6AB5DCF6086}" type="presOf" srcId="{B37589F8-2E94-402D-A123-B915AF9B3CC2}" destId="{8A74D853-4B41-4BBC-86BF-050140BA1B78}" srcOrd="0" destOrd="0" presId="urn:microsoft.com/office/officeart/2005/8/layout/hProcess7"/>
    <dgm:cxn modelId="{35FFCDEC-17FF-4193-ADE8-4BF170E3E757}" type="presParOf" srcId="{CD92D1F7-6BD3-4FF1-9FA8-D50B8D884305}" destId="{69BB6380-8972-42EC-9545-DA3E86939041}" srcOrd="1" destOrd="0" presId="urn:microsoft.com/office/officeart/2005/8/layout/hProcess7"/>
    <dgm:cxn modelId="{4C203D83-5B11-4B28-8604-2E8E11B9B27A}" type="presOf" srcId="{B37589F8-2E94-402D-A123-B915AF9B3CC2}" destId="{69BB6380-8972-42EC-9545-DA3E86939041}" srcOrd="1" destOrd="0" presId="urn:microsoft.com/office/officeart/2005/8/layout/hProcess7"/>
    <dgm:cxn modelId="{7B859B6A-0E24-4BBC-9699-CF8962C3AB1B}" type="presParOf" srcId="{CD92D1F7-6BD3-4FF1-9FA8-D50B8D884305}" destId="{EDBB8D14-A8E0-4B64-9EDD-E42E80285388}" srcOrd="2" destOrd="0" presId="urn:microsoft.com/office/officeart/2005/8/layout/hProcess7"/>
    <dgm:cxn modelId="{79CF2C18-A593-4107-A0EB-3F00FDFD5F16}" type="presOf" srcId="{6E3DD22D-99FA-4B3E-ADBB-63AF589D12A3}" destId="{EDBB8D14-A8E0-4B64-9EDD-E42E80285388}" srcOrd="0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9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0BE3FA43-CB74-4714-8228-D7D29C7F940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9108A3-D15E-46FD-9146-FF8FF901B376}" type="parTrans" cxnId="{7288350B-D155-47B2-B9D3-0EEF4E7A4191}">
      <dgm:prSet/>
      <dgm:spPr/>
      <dgm:t>
        <a:bodyPr/>
        <a:lstStyle/>
        <a:p>
          <a:endParaRPr lang="zh-CN" altLang="en-US"/>
        </a:p>
      </dgm:t>
    </dgm:pt>
    <dgm:pt modelId="{99C0B0E1-ADD5-4830-95BA-0D3E4F3516EB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800">
              <a:solidFill>
                <a:srgbClr val="B41F25"/>
              </a:solidFill>
            </a:rPr>
            <a:t>方法一</a:t>
          </a:r>
        </a:p>
      </dgm:t>
    </dgm:pt>
    <dgm:pt modelId="{BF269E9D-7FAB-4060-873B-0B25FAD2849A}" type="parTrans" cxnId="{B3D675EB-ECAA-465A-B6AC-0E1B10B72CB5}">
      <dgm:prSet/>
      <dgm:spPr/>
      <dgm:t>
        <a:bodyPr/>
        <a:lstStyle/>
        <a:p>
          <a:endParaRPr lang="zh-CN" altLang="en-US"/>
        </a:p>
      </dgm:t>
    </dgm:pt>
    <dgm:pt modelId="{CA533126-42E0-4D33-8A61-F6C5273A1A9B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000">
              <a:solidFill>
                <a:srgbClr val="B41F25"/>
              </a:solidFill>
            </a:rPr>
            <a:t>想法</a:t>
          </a:r>
        </a:p>
      </dgm:t>
    </dgm:pt>
    <dgm:pt modelId="{4E9BD7F1-1FEB-4245-9AC2-708335866B81}" type="sibTrans" cxnId="{B3D675EB-ECAA-465A-B6AC-0E1B10B72CB5}">
      <dgm:prSet/>
      <dgm:spPr/>
      <dgm:t>
        <a:bodyPr/>
        <a:lstStyle/>
        <a:p>
          <a:endParaRPr lang="zh-CN" altLang="en-US"/>
        </a:p>
      </dgm:t>
    </dgm:pt>
    <dgm:pt modelId="{9FA1BDBD-0A1B-4E04-82E8-C6F8E4FED11B}" type="parTrans" cxnId="{9D9E820B-2888-4A5B-9B34-6066281BF98D}">
      <dgm:prSet/>
      <dgm:spPr/>
      <dgm:t>
        <a:bodyPr/>
        <a:lstStyle/>
        <a:p>
          <a:endParaRPr lang="zh-CN" altLang="en-US"/>
        </a:p>
      </dgm:t>
    </dgm:pt>
    <dgm:pt modelId="{7305DCC7-1633-4DB2-8034-4CC4CE5F003B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000">
              <a:solidFill>
                <a:srgbClr val="B41F25"/>
              </a:solidFill>
            </a:rPr>
            <a:t>想法</a:t>
          </a:r>
          <a:endParaRPr lang="zh-CN" altLang="en-US" sz="2000"/>
        </a:p>
      </dgm:t>
    </dgm:pt>
    <dgm:pt modelId="{1058A916-609C-42EE-9246-3DB856FEAAD1}" type="sibTrans" cxnId="{9D9E820B-2888-4A5B-9B34-6066281BF98D}">
      <dgm:prSet/>
      <dgm:spPr/>
      <dgm:t>
        <a:bodyPr/>
        <a:lstStyle/>
        <a:p>
          <a:endParaRPr lang="zh-CN" altLang="en-US"/>
        </a:p>
      </dgm:t>
    </dgm:pt>
    <dgm:pt modelId="{B5A7C64E-8AC3-4D61-B91F-C081C762E9EC}" type="sibTrans" cxnId="{7288350B-D155-47B2-B9D3-0EEF4E7A4191}">
      <dgm:prSet/>
      <dgm:spPr/>
      <dgm:t>
        <a:bodyPr/>
        <a:lstStyle/>
        <a:p>
          <a:endParaRPr lang="zh-CN" altLang="en-US"/>
        </a:p>
      </dgm:t>
    </dgm:pt>
    <dgm:pt modelId="{79FC5864-CFE5-43A6-B9BD-539E35D873FE}" type="parTrans" cxnId="{F04D7012-3611-46D7-A26C-7F205D002B81}">
      <dgm:prSet/>
      <dgm:spPr/>
      <dgm:t>
        <a:bodyPr/>
        <a:lstStyle/>
        <a:p>
          <a:endParaRPr lang="zh-CN" altLang="en-US"/>
        </a:p>
      </dgm:t>
    </dgm:pt>
    <dgm:pt modelId="{49A26C24-6577-44D4-AF7D-4D2C98B8BFD9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400">
              <a:solidFill>
                <a:srgbClr val="B41F25"/>
              </a:solidFill>
            </a:rPr>
            <a:t>方法一</a:t>
          </a:r>
          <a:endParaRPr lang="zh-CN" altLang="en-US" sz="2400"/>
        </a:p>
      </dgm:t>
    </dgm:pt>
    <dgm:pt modelId="{301F88C6-B6FB-4AF5-8B2C-4D80C4E8CDBF}" type="parTrans" cxnId="{DD78D8B4-AC1E-4E20-9230-111021CE748C}">
      <dgm:prSet/>
      <dgm:spPr/>
      <dgm:t>
        <a:bodyPr/>
        <a:lstStyle/>
        <a:p>
          <a:endParaRPr lang="zh-CN" altLang="en-US"/>
        </a:p>
      </dgm:t>
    </dgm:pt>
    <dgm:pt modelId="{B2BB139E-9888-46C0-918F-56744220DB92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000">
              <a:solidFill>
                <a:srgbClr val="B41F25"/>
              </a:solidFill>
            </a:rPr>
            <a:t>想法</a:t>
          </a:r>
          <a:endParaRPr lang="zh-CN" altLang="en-US" sz="2000"/>
        </a:p>
      </dgm:t>
    </dgm:pt>
    <dgm:pt modelId="{0DECA363-4A38-488C-ACE3-05A2F231AF76}" type="sibTrans" cxnId="{DD78D8B4-AC1E-4E20-9230-111021CE748C}">
      <dgm:prSet/>
      <dgm:spPr/>
      <dgm:t>
        <a:bodyPr/>
        <a:lstStyle/>
        <a:p>
          <a:endParaRPr lang="zh-CN" altLang="en-US"/>
        </a:p>
      </dgm:t>
    </dgm:pt>
    <dgm:pt modelId="{E9488C39-9538-489F-9C7C-084206C4573C}" type="parTrans" cxnId="{6CA87EE2-2A91-47C4-A8C0-BEE2E365F934}">
      <dgm:prSet/>
      <dgm:spPr/>
      <dgm:t>
        <a:bodyPr/>
        <a:lstStyle/>
        <a:p>
          <a:endParaRPr lang="zh-CN" altLang="en-US"/>
        </a:p>
      </dgm:t>
    </dgm:pt>
    <dgm:pt modelId="{E0D50BED-C684-4040-90B0-D0EBF5CF0E57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2000">
              <a:solidFill>
                <a:srgbClr val="B41F25"/>
              </a:solidFill>
            </a:rPr>
            <a:t>想法</a:t>
          </a:r>
          <a:endParaRPr lang="zh-CN" altLang="en-US" sz="2000"/>
        </a:p>
      </dgm:t>
    </dgm:pt>
    <dgm:pt modelId="{7C8FD566-5F63-44B1-A6A2-343A23E0722A}" type="sibTrans" cxnId="{6CA87EE2-2A91-47C4-A8C0-BEE2E365F934}">
      <dgm:prSet/>
      <dgm:spPr/>
      <dgm:t>
        <a:bodyPr/>
        <a:lstStyle/>
        <a:p>
          <a:endParaRPr lang="zh-CN" altLang="en-US"/>
        </a:p>
      </dgm:t>
    </dgm:pt>
    <dgm:pt modelId="{7AD9B9BC-CEFC-45EA-9E38-39390FD5FA1C}" type="sibTrans" cxnId="{F04D7012-3611-46D7-A26C-7F205D002B81}">
      <dgm:prSet/>
      <dgm:spPr/>
      <dgm:t>
        <a:bodyPr/>
        <a:lstStyle/>
        <a:p>
          <a:endParaRPr lang="zh-CN" altLang="en-US"/>
        </a:p>
      </dgm:t>
    </dgm:pt>
    <dgm:pt modelId="{BF5185E2-57D9-41D8-970F-DB1589F8563D}" type="pres">
      <dgm:prSet presAssocID="{0BE3FA43-CB74-4714-8228-D7D29C7F940A}" presName="Name0">
        <dgm:presLayoutVars>
          <dgm:dir/>
        </dgm:presLayoutVars>
      </dgm:prSet>
      <dgm:spPr/>
      <dgm:t>
        <a:bodyPr/>
        <a:lstStyle/>
        <a:p/>
      </dgm:t>
    </dgm:pt>
    <dgm:pt modelId="{EFEEC82B-28E3-48CA-906E-E6264C420C29}" type="pres">
      <dgm:prSet presAssocID="{99C0B0E1-ADD5-4830-95BA-0D3E4F3516EB}" presName="parComposite"/>
      <dgm:spPr/>
      <dgm:t>
        <a:bodyPr/>
        <a:lstStyle/>
        <a:p/>
      </dgm:t>
    </dgm:pt>
    <dgm:pt modelId="{94EB633C-18BC-448A-B2AC-57E5DC5576C6}" type="pres">
      <dgm:prSet presAssocID="{99C0B0E1-ADD5-4830-95BA-0D3E4F3516EB}" presName="parBigCircle" presStyleLbl="node0" presStyleCnt="2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8DA8A920-841E-4AC1-A764-2C5D1096D68B}" type="pres">
      <dgm:prSet presAssocID="{99C0B0E1-ADD5-4830-95BA-0D3E4F3516EB}" presName="parTx" presStyleLbl="revTx" presStyleCnt="6"/>
      <dgm:spPr/>
      <dgm:t>
        <a:bodyPr/>
        <a:lstStyle/>
        <a:p/>
      </dgm:t>
    </dgm:pt>
    <dgm:pt modelId="{5CACA8C4-34CB-4689-BE63-6928B3F5F1A0}" type="pres">
      <dgm:prSet presAssocID="{99C0B0E1-ADD5-4830-95BA-0D3E4F3516EB}" presName="bSpace"/>
      <dgm:spPr/>
      <dgm:t>
        <a:bodyPr/>
        <a:lstStyle/>
        <a:p/>
      </dgm:t>
    </dgm:pt>
    <dgm:pt modelId="{F86D4162-A79B-43CD-8A0E-AD09140EB430}" type="pres">
      <dgm:prSet presAssocID="{99C0B0E1-ADD5-4830-95BA-0D3E4F3516EB}" presName="parBackupNorm"/>
      <dgm:spPr/>
      <dgm:t>
        <a:bodyPr/>
        <a:lstStyle/>
        <a:p/>
      </dgm:t>
    </dgm:pt>
    <dgm:pt modelId="{D29C828B-EEE6-48CB-A949-8AB20BAEA519}" type="pres">
      <dgm:prSet presAssocID="{B5A7C64E-8AC3-4D61-B91F-C081C762E9EC}" presName="parSpace"/>
      <dgm:spPr/>
      <dgm:t>
        <a:bodyPr/>
        <a:lstStyle/>
        <a:p/>
      </dgm:t>
    </dgm:pt>
    <dgm:pt modelId="{9FDA327E-328A-4354-867C-DF76DF823DA2}" type="pres">
      <dgm:prSet presAssocID="{CA533126-42E0-4D33-8A61-F6C5273A1A9B}" presName="desBackupLeftNorm"/>
      <dgm:spPr/>
      <dgm:t>
        <a:bodyPr/>
        <a:lstStyle/>
        <a:p/>
      </dgm:t>
    </dgm:pt>
    <dgm:pt modelId="{0D2A6250-CA50-48B3-A6B3-07133083DF30}" type="pres">
      <dgm:prSet presAssocID="{CA533126-42E0-4D33-8A61-F6C5273A1A9B}" presName="desComposite"/>
      <dgm:spPr/>
      <dgm:t>
        <a:bodyPr/>
        <a:lstStyle/>
        <a:p/>
      </dgm:t>
    </dgm:pt>
    <dgm:pt modelId="{B686A6BD-6F72-4603-8FCB-98373006A384}" type="pres">
      <dgm:prSet presAssocID="{CA533126-42E0-4D33-8A61-F6C5273A1A9B}" presName="desCircle" presStyleLbl="node1" presStyleCnt="4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EA4DAACC-49FD-46DB-8374-4625DF6558FC}" type="pres">
      <dgm:prSet presAssocID="{CA533126-42E0-4D33-8A61-F6C5273A1A9B}" presName="chTx" presStyleLbl="revTx" presStyleIdx="1" presStyleCnt="6"/>
      <dgm:spPr/>
      <dgm:t>
        <a:bodyPr/>
        <a:lstStyle/>
        <a:p/>
      </dgm:t>
    </dgm:pt>
    <dgm:pt modelId="{991FA7EE-958A-40E6-834D-333953F4DE71}" type="pres">
      <dgm:prSet presAssocID="{CA533126-42E0-4D33-8A61-F6C5273A1A9B}" presName="desTx" presStyleLbl="revTx" presStyleIdx="1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/>
      </dgm:t>
    </dgm:pt>
    <dgm:pt modelId="{32E8B0E1-EC3F-45D2-8061-6B509CD59D76}" type="pres">
      <dgm:prSet presAssocID="{CA533126-42E0-4D33-8A61-F6C5273A1A9B}" presName="desBackupRightNorm"/>
      <dgm:spPr/>
      <dgm:t>
        <a:bodyPr/>
        <a:lstStyle/>
        <a:p/>
      </dgm:t>
    </dgm:pt>
    <dgm:pt modelId="{32322917-306A-43C6-A257-D80EE37FAF6D}" type="pres">
      <dgm:prSet presAssocID="{4E9BD7F1-1FEB-4245-9AC2-708335866B81}" presName="desSpace"/>
      <dgm:spPr/>
      <dgm:t>
        <a:bodyPr/>
        <a:lstStyle/>
        <a:p/>
      </dgm:t>
    </dgm:pt>
    <dgm:pt modelId="{7E9DDDC1-82DD-4CFC-A19F-7AF594C840EC}" type="pres">
      <dgm:prSet presAssocID="{7305DCC7-1633-4DB2-8034-4CC4CE5F003B}" presName="desBackupLeftNorm"/>
      <dgm:spPr/>
      <dgm:t>
        <a:bodyPr/>
        <a:lstStyle/>
        <a:p/>
      </dgm:t>
    </dgm:pt>
    <dgm:pt modelId="{24A7AF2B-9FB9-48A9-BF9E-085EE0CF25AA}" type="pres">
      <dgm:prSet presAssocID="{7305DCC7-1633-4DB2-8034-4CC4CE5F003B}" presName="desComposite"/>
      <dgm:spPr/>
      <dgm:t>
        <a:bodyPr/>
        <a:lstStyle/>
        <a:p/>
      </dgm:t>
    </dgm:pt>
    <dgm:pt modelId="{30CD4CF3-E7BD-42CD-9729-A4AAAF433735}" type="pres">
      <dgm:prSet presAssocID="{7305DCC7-1633-4DB2-8034-4CC4CE5F003B}" presName="desCircle" presStyleLbl="node1" presStyleIdx="1" presStyleCnt="4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D3113CD8-9BEB-4733-8636-628B21DD217C}" type="pres">
      <dgm:prSet presAssocID="{7305DCC7-1633-4DB2-8034-4CC4CE5F003B}" presName="chTx" presStyleLbl="revTx" presStyleIdx="2" presStyleCnt="6"/>
      <dgm:spPr/>
      <dgm:t>
        <a:bodyPr/>
        <a:lstStyle/>
        <a:p/>
      </dgm:t>
    </dgm:pt>
    <dgm:pt modelId="{18AF2745-CC66-49B0-968C-562EA46C24EB}" type="pres">
      <dgm:prSet presAssocID="{7305DCC7-1633-4DB2-8034-4CC4CE5F003B}" presName="desTx" presStyleLbl="revTx" presStyleIdx="2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/>
      </dgm:t>
    </dgm:pt>
    <dgm:pt modelId="{111A991C-E35D-4660-A316-AAD4DC5B7824}" type="pres">
      <dgm:prSet presAssocID="{7305DCC7-1633-4DB2-8034-4CC4CE5F003B}" presName="desBackupRightNorm"/>
      <dgm:spPr/>
      <dgm:t>
        <a:bodyPr/>
        <a:lstStyle/>
        <a:p/>
      </dgm:t>
    </dgm:pt>
    <dgm:pt modelId="{CC9EAB8E-EC30-46CA-9CEC-9A7360C69B9E}" type="pres">
      <dgm:prSet presAssocID="{1058A916-609C-42EE-9246-3DB856FEAAD1}" presName="desSpace"/>
      <dgm:spPr/>
      <dgm:t>
        <a:bodyPr/>
        <a:lstStyle/>
        <a:p/>
      </dgm:t>
    </dgm:pt>
    <dgm:pt modelId="{77960886-729B-4724-A925-88B7854F56AA}" type="pres">
      <dgm:prSet presAssocID="{49A26C24-6577-44D4-AF7D-4D2C98B8BFD9}" presName="parComposite"/>
      <dgm:spPr/>
      <dgm:t>
        <a:bodyPr/>
        <a:lstStyle/>
        <a:p/>
      </dgm:t>
    </dgm:pt>
    <dgm:pt modelId="{88FDCA8A-6C9A-499C-8508-9B655A3DF2CC}" type="pres">
      <dgm:prSet presAssocID="{49A26C24-6577-44D4-AF7D-4D2C98B8BFD9}" presName="parBigCircle" presStyleLbl="node0" presStyleIdx="1" presStyleCnt="2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D0CD6DE3-D355-45DD-B2A0-A4F805178271}" type="pres">
      <dgm:prSet presAssocID="{49A26C24-6577-44D4-AF7D-4D2C98B8BFD9}" presName="parTx" presStyleLbl="revTx" presStyleIdx="3" presStyleCnt="6"/>
      <dgm:spPr/>
      <dgm:t>
        <a:bodyPr/>
        <a:lstStyle/>
        <a:p/>
      </dgm:t>
    </dgm:pt>
    <dgm:pt modelId="{99F9CC86-E3F9-440F-B188-4290B5432CE9}" type="pres">
      <dgm:prSet presAssocID="{49A26C24-6577-44D4-AF7D-4D2C98B8BFD9}" presName="bSpace"/>
      <dgm:spPr/>
      <dgm:t>
        <a:bodyPr/>
        <a:lstStyle/>
        <a:p/>
      </dgm:t>
    </dgm:pt>
    <dgm:pt modelId="{A8C0C769-DE0D-4EA4-A005-A9182634B7F9}" type="pres">
      <dgm:prSet presAssocID="{49A26C24-6577-44D4-AF7D-4D2C98B8BFD9}" presName="parBackupNorm"/>
      <dgm:spPr/>
      <dgm:t>
        <a:bodyPr/>
        <a:lstStyle/>
        <a:p/>
      </dgm:t>
    </dgm:pt>
    <dgm:pt modelId="{332CD360-0A0D-433C-B5E8-E0D96D9BB653}" type="pres">
      <dgm:prSet presAssocID="{7AD9B9BC-CEFC-45EA-9E38-39390FD5FA1C}" presName="parSpace"/>
      <dgm:spPr/>
      <dgm:t>
        <a:bodyPr/>
        <a:lstStyle/>
        <a:p/>
      </dgm:t>
    </dgm:pt>
    <dgm:pt modelId="{9795127C-CEBF-48B3-8095-3F37FD79FB88}" type="pres">
      <dgm:prSet presAssocID="{B2BB139E-9888-46C0-918F-56744220DB92}" presName="desBackupLeftNorm"/>
      <dgm:spPr/>
      <dgm:t>
        <a:bodyPr/>
        <a:lstStyle/>
        <a:p/>
      </dgm:t>
    </dgm:pt>
    <dgm:pt modelId="{694F9356-C53D-4255-9FA8-08A544ECB175}" type="pres">
      <dgm:prSet presAssocID="{B2BB139E-9888-46C0-918F-56744220DB92}" presName="desComposite"/>
      <dgm:spPr/>
      <dgm:t>
        <a:bodyPr/>
        <a:lstStyle/>
        <a:p/>
      </dgm:t>
    </dgm:pt>
    <dgm:pt modelId="{1316B2D4-6051-4F0D-B1B9-B88AFB44C872}" type="pres">
      <dgm:prSet presAssocID="{B2BB139E-9888-46C0-918F-56744220DB92}" presName="desCircle" presStyleLbl="node1" presStyleIdx="2" presStyleCnt="4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38AAA209-6DA2-4881-9CD8-C6ABF563AF58}" type="pres">
      <dgm:prSet presAssocID="{B2BB139E-9888-46C0-918F-56744220DB92}" presName="chTx" presStyleLbl="revTx" presStyleIdx="4" presStyleCnt="6"/>
      <dgm:spPr/>
      <dgm:t>
        <a:bodyPr/>
        <a:lstStyle/>
        <a:p/>
      </dgm:t>
    </dgm:pt>
    <dgm:pt modelId="{0D948C05-F97B-46B0-8135-439E22D82611}" type="pres">
      <dgm:prSet presAssocID="{B2BB139E-9888-46C0-918F-56744220DB92}" presName="desTx" presStyleLbl="revTx" presStyleIdx="4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/>
      </dgm:t>
    </dgm:pt>
    <dgm:pt modelId="{C488EF48-C1FB-453D-B2CC-71250E0C28EF}" type="pres">
      <dgm:prSet presAssocID="{B2BB139E-9888-46C0-918F-56744220DB92}" presName="desBackupRightNorm"/>
      <dgm:spPr/>
      <dgm:t>
        <a:bodyPr/>
        <a:lstStyle/>
        <a:p/>
      </dgm:t>
    </dgm:pt>
    <dgm:pt modelId="{01AA1430-6C7D-4918-8BF1-B2BBE5FC40EF}" type="pres">
      <dgm:prSet presAssocID="{0DECA363-4A38-488C-ACE3-05A2F231AF76}" presName="desSpace"/>
      <dgm:spPr/>
      <dgm:t>
        <a:bodyPr/>
        <a:lstStyle/>
        <a:p/>
      </dgm:t>
    </dgm:pt>
    <dgm:pt modelId="{27ADD816-D493-478F-88A1-9CB393A3F035}" type="pres">
      <dgm:prSet presAssocID="{E0D50BED-C684-4040-90B0-D0EBF5CF0E57}" presName="desBackupLeftNorm"/>
      <dgm:spPr/>
      <dgm:t>
        <a:bodyPr/>
        <a:lstStyle/>
        <a:p/>
      </dgm:t>
    </dgm:pt>
    <dgm:pt modelId="{B0930BC0-23CA-473A-8D88-F594BD1086B6}" type="pres">
      <dgm:prSet presAssocID="{E0D50BED-C684-4040-90B0-D0EBF5CF0E57}" presName="desComposite"/>
      <dgm:spPr/>
      <dgm:t>
        <a:bodyPr/>
        <a:lstStyle/>
        <a:p/>
      </dgm:t>
    </dgm:pt>
    <dgm:pt modelId="{680D3D5F-AB6F-40A4-8FFE-4261E7A6F2A5}" type="pres">
      <dgm:prSet presAssocID="{E0D50BED-C684-4040-90B0-D0EBF5CF0E57}" presName="desCircle" presStyleLbl="node1" presStyleIdx="3" presStyleCnt="4"/>
      <dgm:spPr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/>
      </dgm:t>
    </dgm:pt>
    <dgm:pt modelId="{C40DF76A-AF46-4CA7-B92F-C25704A5B65C}" type="pres">
      <dgm:prSet presAssocID="{E0D50BED-C684-4040-90B0-D0EBF5CF0E57}" presName="chTx" presStyleLbl="revTx" presStyleIdx="5" presStyleCnt="6"/>
      <dgm:spPr/>
      <dgm:t>
        <a:bodyPr/>
        <a:lstStyle/>
        <a:p/>
      </dgm:t>
    </dgm:pt>
    <dgm:pt modelId="{58F3B4A8-8D63-4A47-8FAB-09FC2C8CB5CA}" type="pres">
      <dgm:prSet presAssocID="{E0D50BED-C684-4040-90B0-D0EBF5CF0E57}" presName="desTx" presStyleLbl="revTx" presStyleIdx="5" presStyleCnt="6">
        <dgm:presLayoutVars>
          <dgm:bulletEnabled val="1"/>
        </dgm:presLayoutVars>
      </dgm:prSet>
      <dgm:spPr>
        <a:noFill/>
        <a:ln>
          <a:noFill/>
        </a:ln>
      </dgm:spPr>
      <dgm:t>
        <a:bodyPr/>
        <a:lstStyle/>
        <a:p/>
      </dgm:t>
    </dgm:pt>
    <dgm:pt modelId="{AC932244-E4A4-42A0-AC26-0DCBB3A2FC00}" type="pres">
      <dgm:prSet presAssocID="{E0D50BED-C684-4040-90B0-D0EBF5CF0E57}" presName="desBackupRightNorm"/>
      <dgm:spPr/>
      <dgm:t>
        <a:bodyPr/>
        <a:lstStyle/>
        <a:p/>
      </dgm:t>
    </dgm:pt>
    <dgm:pt modelId="{9F612831-57C9-42A3-8784-D0D35C60DC1D}" type="pres">
      <dgm:prSet presAssocID="{7C8FD566-5F63-44B1-A6A2-343A23E0722A}" presName="desSpace"/>
      <dgm:spPr/>
      <dgm:t>
        <a:bodyPr/>
        <a:lstStyle/>
        <a:p/>
      </dgm:t>
    </dgm:pt>
  </dgm:ptLst>
  <dgm:cxnLst>
    <dgm:cxn modelId="{7288350B-D155-47B2-B9D3-0EEF4E7A4191}" srcId="{0BE3FA43-CB74-4714-8228-D7D29C7F940A}" destId="{99C0B0E1-ADD5-4830-95BA-0D3E4F3516EB}" srcOrd="0" destOrd="0" parTransId="{489108A3-D15E-46FD-9146-FF8FF901B376}" sibTransId="{B5A7C64E-8AC3-4D61-B91F-C081C762E9EC}"/>
    <dgm:cxn modelId="{B3D675EB-ECAA-465A-B6AC-0E1B10B72CB5}" srcId="{99C0B0E1-ADD5-4830-95BA-0D3E4F3516EB}" destId="{CA533126-42E0-4D33-8A61-F6C5273A1A9B}" srcOrd="0" destOrd="0" parTransId="{BF269E9D-7FAB-4060-873B-0B25FAD2849A}" sibTransId="{4E9BD7F1-1FEB-4245-9AC2-708335866B81}"/>
    <dgm:cxn modelId="{9D9E820B-2888-4A5B-9B34-6066281BF98D}" srcId="{99C0B0E1-ADD5-4830-95BA-0D3E4F3516EB}" destId="{7305DCC7-1633-4DB2-8034-4CC4CE5F003B}" srcOrd="1" destOrd="0" parTransId="{9FA1BDBD-0A1B-4E04-82E8-C6F8E4FED11B}" sibTransId="{1058A916-609C-42EE-9246-3DB856FEAAD1}"/>
    <dgm:cxn modelId="{F04D7012-3611-46D7-A26C-7F205D002B81}" srcId="{0BE3FA43-CB74-4714-8228-D7D29C7F940A}" destId="{49A26C24-6577-44D4-AF7D-4D2C98B8BFD9}" srcOrd="1" destOrd="0" parTransId="{79FC5864-CFE5-43A6-B9BD-539E35D873FE}" sibTransId="{7AD9B9BC-CEFC-45EA-9E38-39390FD5FA1C}"/>
    <dgm:cxn modelId="{DD78D8B4-AC1E-4E20-9230-111021CE748C}" srcId="{49A26C24-6577-44D4-AF7D-4D2C98B8BFD9}" destId="{B2BB139E-9888-46C0-918F-56744220DB92}" srcOrd="0" destOrd="0" parTransId="{301F88C6-B6FB-4AF5-8B2C-4D80C4E8CDBF}" sibTransId="{0DECA363-4A38-488C-ACE3-05A2F231AF76}"/>
    <dgm:cxn modelId="{6CA87EE2-2A91-47C4-A8C0-BEE2E365F934}" srcId="{49A26C24-6577-44D4-AF7D-4D2C98B8BFD9}" destId="{E0D50BED-C684-4040-90B0-D0EBF5CF0E57}" srcOrd="1" destOrd="0" parTransId="{E9488C39-9538-489F-9C7C-084206C4573C}" sibTransId="{7C8FD566-5F63-44B1-A6A2-343A23E0722A}"/>
    <dgm:cxn modelId="{CA983AEC-5653-4F4E-A03C-E779ACE4D084}" type="presOf" srcId="{0BE3FA43-CB74-4714-8228-D7D29C7F940A}" destId="{BF5185E2-57D9-41D8-970F-DB1589F8563D}" srcOrd="0" destOrd="0" presId="urn:microsoft.com/office/officeart/2008/layout/CircleAccentTimeline"/>
    <dgm:cxn modelId="{2E6B9DF7-55E2-4CD4-8263-EAF604AEE272}" type="presParOf" srcId="{BF5185E2-57D9-41D8-970F-DB1589F8563D}" destId="{EFEEC82B-28E3-48CA-906E-E6264C420C29}" srcOrd="0" destOrd="0" presId="urn:microsoft.com/office/officeart/2008/layout/CircleAccentTimeline"/>
    <dgm:cxn modelId="{3ECFF56E-F82D-4C0B-AF92-9B15363ACFCD}" type="presParOf" srcId="{EFEEC82B-28E3-48CA-906E-E6264C420C29}" destId="{94EB633C-18BC-448A-B2AC-57E5DC5576C6}" srcOrd="0" destOrd="0" presId="urn:microsoft.com/office/officeart/2008/layout/CircleAccentTimeline"/>
    <dgm:cxn modelId="{7C45BC89-8A13-49D6-AEDF-75139BC644D3}" type="presParOf" srcId="{EFEEC82B-28E3-48CA-906E-E6264C420C29}" destId="{8DA8A920-841E-4AC1-A764-2C5D1096D68B}" srcOrd="1" destOrd="0" presId="urn:microsoft.com/office/officeart/2008/layout/CircleAccentTimeline"/>
    <dgm:cxn modelId="{B26A1C3D-943B-46E6-898B-11E91B343FCF}" type="presOf" srcId="{99C0B0E1-ADD5-4830-95BA-0D3E4F3516EB}" destId="{8DA8A920-841E-4AC1-A764-2C5D1096D68B}" srcOrd="0" destOrd="0" presId="urn:microsoft.com/office/officeart/2008/layout/CircleAccentTimeline"/>
    <dgm:cxn modelId="{A5EE25EC-4EC9-4947-9105-9AE8FB11E97B}" type="presParOf" srcId="{EFEEC82B-28E3-48CA-906E-E6264C420C29}" destId="{5CACA8C4-34CB-4689-BE63-6928B3F5F1A0}" srcOrd="2" destOrd="0" presId="urn:microsoft.com/office/officeart/2008/layout/CircleAccentTimeline"/>
    <dgm:cxn modelId="{8740ED6A-264A-4D05-96ED-8EA805B8A30A}" type="presParOf" srcId="{BF5185E2-57D9-41D8-970F-DB1589F8563D}" destId="{F86D4162-A79B-43CD-8A0E-AD09140EB430}" srcOrd="1" destOrd="0" presId="urn:microsoft.com/office/officeart/2008/layout/CircleAccentTimeline"/>
    <dgm:cxn modelId="{CA0BD315-9CAC-4998-847C-FE39BED19E9C}" type="presParOf" srcId="{BF5185E2-57D9-41D8-970F-DB1589F8563D}" destId="{D29C828B-EEE6-48CB-A949-8AB20BAEA519}" srcOrd="2" destOrd="0" presId="urn:microsoft.com/office/officeart/2008/layout/CircleAccentTimeline"/>
    <dgm:cxn modelId="{7C9134E9-0DAF-4891-9C0B-84BCC0F49F14}" type="presParOf" srcId="{BF5185E2-57D9-41D8-970F-DB1589F8563D}" destId="{9FDA327E-328A-4354-867C-DF76DF823DA2}" srcOrd="3" destOrd="0" presId="urn:microsoft.com/office/officeart/2008/layout/CircleAccentTimeline"/>
    <dgm:cxn modelId="{10C53F0A-5E39-41DB-83CE-B08319856D24}" type="presParOf" srcId="{BF5185E2-57D9-41D8-970F-DB1589F8563D}" destId="{0D2A6250-CA50-48B3-A6B3-07133083DF30}" srcOrd="4" destOrd="0" presId="urn:microsoft.com/office/officeart/2008/layout/CircleAccentTimeline"/>
    <dgm:cxn modelId="{8BADB18B-8732-4C07-A077-FEDD35F36454}" type="presParOf" srcId="{0D2A6250-CA50-48B3-A6B3-07133083DF30}" destId="{B686A6BD-6F72-4603-8FCB-98373006A384}" srcOrd="0" destOrd="0" presId="urn:microsoft.com/office/officeart/2008/layout/CircleAccentTimeline"/>
    <dgm:cxn modelId="{49F15066-E47C-4C25-9564-7B22287EFC4C}" type="presParOf" srcId="{0D2A6250-CA50-48B3-A6B3-07133083DF30}" destId="{EA4DAACC-49FD-46DB-8374-4625DF6558FC}" srcOrd="1" destOrd="0" presId="urn:microsoft.com/office/officeart/2008/layout/CircleAccentTimeline"/>
    <dgm:cxn modelId="{A68BB584-E125-4E40-92D7-054E4C4B69FB}" type="presOf" srcId="{CA533126-42E0-4D33-8A61-F6C5273A1A9B}" destId="{EA4DAACC-49FD-46DB-8374-4625DF6558FC}" srcOrd="0" destOrd="0" presId="urn:microsoft.com/office/officeart/2008/layout/CircleAccentTimeline"/>
    <dgm:cxn modelId="{5A62FCFF-9440-4381-9FC3-A818050DC5C9}" type="presParOf" srcId="{0D2A6250-CA50-48B3-A6B3-07133083DF30}" destId="{991FA7EE-958A-40E6-834D-333953F4DE71}" srcOrd="2" destOrd="0" presId="urn:microsoft.com/office/officeart/2008/layout/CircleAccentTimeline"/>
    <dgm:cxn modelId="{41C4DC0F-ECE2-49F0-A6AF-244A4076808D}" type="presParOf" srcId="{BF5185E2-57D9-41D8-970F-DB1589F8563D}" destId="{32E8B0E1-EC3F-45D2-8061-6B509CD59D76}" srcOrd="5" destOrd="0" presId="urn:microsoft.com/office/officeart/2008/layout/CircleAccentTimeline"/>
    <dgm:cxn modelId="{FE1E37C2-64F4-4613-9E48-B3DA7251FA09}" type="presParOf" srcId="{BF5185E2-57D9-41D8-970F-DB1589F8563D}" destId="{32322917-306A-43C6-A257-D80EE37FAF6D}" srcOrd="6" destOrd="0" presId="urn:microsoft.com/office/officeart/2008/layout/CircleAccentTimeline"/>
    <dgm:cxn modelId="{682DEF9C-493E-4B86-A867-84ADA32E5809}" type="presParOf" srcId="{BF5185E2-57D9-41D8-970F-DB1589F8563D}" destId="{7E9DDDC1-82DD-4CFC-A19F-7AF594C840EC}" srcOrd="7" destOrd="0" presId="urn:microsoft.com/office/officeart/2008/layout/CircleAccentTimeline"/>
    <dgm:cxn modelId="{F361502A-E669-4311-99D7-5D1B4F4FD1A7}" type="presParOf" srcId="{BF5185E2-57D9-41D8-970F-DB1589F8563D}" destId="{24A7AF2B-9FB9-48A9-BF9E-085EE0CF25AA}" srcOrd="8" destOrd="0" presId="urn:microsoft.com/office/officeart/2008/layout/CircleAccentTimeline"/>
    <dgm:cxn modelId="{F65DE750-9DFB-4A86-B701-6EDCF1FC2B7F}" type="presParOf" srcId="{24A7AF2B-9FB9-48A9-BF9E-085EE0CF25AA}" destId="{30CD4CF3-E7BD-42CD-9729-A4AAAF433735}" srcOrd="0" destOrd="0" presId="urn:microsoft.com/office/officeart/2008/layout/CircleAccentTimeline"/>
    <dgm:cxn modelId="{278046FC-9BC6-4280-9BDB-F68397791101}" type="presParOf" srcId="{24A7AF2B-9FB9-48A9-BF9E-085EE0CF25AA}" destId="{D3113CD8-9BEB-4733-8636-628B21DD217C}" srcOrd="1" destOrd="0" presId="urn:microsoft.com/office/officeart/2008/layout/CircleAccentTimeline"/>
    <dgm:cxn modelId="{DC7175E6-C6DC-4A35-B441-E1CC5EC1BED4}" type="presOf" srcId="{7305DCC7-1633-4DB2-8034-4CC4CE5F003B}" destId="{D3113CD8-9BEB-4733-8636-628B21DD217C}" srcOrd="0" destOrd="0" presId="urn:microsoft.com/office/officeart/2008/layout/CircleAccentTimeline"/>
    <dgm:cxn modelId="{972122AA-81B7-4D33-99AC-B6A6F1B5888F}" type="presParOf" srcId="{24A7AF2B-9FB9-48A9-BF9E-085EE0CF25AA}" destId="{18AF2745-CC66-49B0-968C-562EA46C24EB}" srcOrd="2" destOrd="0" presId="urn:microsoft.com/office/officeart/2008/layout/CircleAccentTimeline"/>
    <dgm:cxn modelId="{A1A768F2-CD62-4C74-A3D9-2D38FC6D292C}" type="presParOf" srcId="{BF5185E2-57D9-41D8-970F-DB1589F8563D}" destId="{111A991C-E35D-4660-A316-AAD4DC5B7824}" srcOrd="9" destOrd="0" presId="urn:microsoft.com/office/officeart/2008/layout/CircleAccentTimeline"/>
    <dgm:cxn modelId="{578C3A6A-6D02-4D80-A86D-D4AF311386C2}" type="presParOf" srcId="{BF5185E2-57D9-41D8-970F-DB1589F8563D}" destId="{CC9EAB8E-EC30-46CA-9CEC-9A7360C69B9E}" srcOrd="10" destOrd="0" presId="urn:microsoft.com/office/officeart/2008/layout/CircleAccentTimeline"/>
    <dgm:cxn modelId="{AE5399A5-99A9-44C6-BD32-B7973D61DAEF}" type="presParOf" srcId="{BF5185E2-57D9-41D8-970F-DB1589F8563D}" destId="{77960886-729B-4724-A925-88B7854F56AA}" srcOrd="11" destOrd="0" presId="urn:microsoft.com/office/officeart/2008/layout/CircleAccentTimeline"/>
    <dgm:cxn modelId="{A5BCC1B0-4189-4857-86B8-F216D8CA7B0C}" type="presParOf" srcId="{77960886-729B-4724-A925-88B7854F56AA}" destId="{88FDCA8A-6C9A-499C-8508-9B655A3DF2CC}" srcOrd="0" destOrd="0" presId="urn:microsoft.com/office/officeart/2008/layout/CircleAccentTimeline"/>
    <dgm:cxn modelId="{3CDBE2E9-95C4-4C86-BAF1-ED5F9ED90515}" type="presParOf" srcId="{77960886-729B-4724-A925-88B7854F56AA}" destId="{D0CD6DE3-D355-45DD-B2A0-A4F805178271}" srcOrd="1" destOrd="0" presId="urn:microsoft.com/office/officeart/2008/layout/CircleAccentTimeline"/>
    <dgm:cxn modelId="{0BB633EC-B4E2-4A76-A2C3-F5C035357197}" type="presOf" srcId="{49A26C24-6577-44D4-AF7D-4D2C98B8BFD9}" destId="{D0CD6DE3-D355-45DD-B2A0-A4F805178271}" srcOrd="0" destOrd="0" presId="urn:microsoft.com/office/officeart/2008/layout/CircleAccentTimeline"/>
    <dgm:cxn modelId="{E893392B-BA57-4FB6-9DCA-76CA950E9EFC}" type="presParOf" srcId="{77960886-729B-4724-A925-88B7854F56AA}" destId="{99F9CC86-E3F9-440F-B188-4290B5432CE9}" srcOrd="2" destOrd="0" presId="urn:microsoft.com/office/officeart/2008/layout/CircleAccentTimeline"/>
    <dgm:cxn modelId="{A5ED80D1-771A-4E1E-BA0D-6A231E40A95A}" type="presParOf" srcId="{BF5185E2-57D9-41D8-970F-DB1589F8563D}" destId="{A8C0C769-DE0D-4EA4-A005-A9182634B7F9}" srcOrd="12" destOrd="0" presId="urn:microsoft.com/office/officeart/2008/layout/CircleAccentTimeline"/>
    <dgm:cxn modelId="{A1CFDFFF-0CD8-4F60-88A6-357D9188F90A}" type="presParOf" srcId="{BF5185E2-57D9-41D8-970F-DB1589F8563D}" destId="{332CD360-0A0D-433C-B5E8-E0D96D9BB653}" srcOrd="13" destOrd="0" presId="urn:microsoft.com/office/officeart/2008/layout/CircleAccentTimeline"/>
    <dgm:cxn modelId="{D1E04F08-77EC-4B59-822C-91466A184A3D}" type="presParOf" srcId="{BF5185E2-57D9-41D8-970F-DB1589F8563D}" destId="{9795127C-CEBF-48B3-8095-3F37FD79FB88}" srcOrd="14" destOrd="0" presId="urn:microsoft.com/office/officeart/2008/layout/CircleAccentTimeline"/>
    <dgm:cxn modelId="{FA38DADA-D404-4955-9409-D4262EAABB7A}" type="presParOf" srcId="{BF5185E2-57D9-41D8-970F-DB1589F8563D}" destId="{694F9356-C53D-4255-9FA8-08A544ECB175}" srcOrd="15" destOrd="0" presId="urn:microsoft.com/office/officeart/2008/layout/CircleAccentTimeline"/>
    <dgm:cxn modelId="{991814ED-5847-44B6-8164-927E3F94C684}" type="presParOf" srcId="{694F9356-C53D-4255-9FA8-08A544ECB175}" destId="{1316B2D4-6051-4F0D-B1B9-B88AFB44C872}" srcOrd="0" destOrd="0" presId="urn:microsoft.com/office/officeart/2008/layout/CircleAccentTimeline"/>
    <dgm:cxn modelId="{BAB8B087-0FC2-4BB5-AA95-E5B172184F31}" type="presParOf" srcId="{694F9356-C53D-4255-9FA8-08A544ECB175}" destId="{38AAA209-6DA2-4881-9CD8-C6ABF563AF58}" srcOrd="1" destOrd="0" presId="urn:microsoft.com/office/officeart/2008/layout/CircleAccentTimeline"/>
    <dgm:cxn modelId="{3C4D485B-98A9-40EA-948F-8AE8896EE3B6}" type="presOf" srcId="{B2BB139E-9888-46C0-918F-56744220DB92}" destId="{38AAA209-6DA2-4881-9CD8-C6ABF563AF58}" srcOrd="0" destOrd="0" presId="urn:microsoft.com/office/officeart/2008/layout/CircleAccentTimeline"/>
    <dgm:cxn modelId="{BFE8F43F-1230-4F17-B8F1-752DECBC0803}" type="presParOf" srcId="{694F9356-C53D-4255-9FA8-08A544ECB175}" destId="{0D948C05-F97B-46B0-8135-439E22D82611}" srcOrd="2" destOrd="0" presId="urn:microsoft.com/office/officeart/2008/layout/CircleAccentTimeline"/>
    <dgm:cxn modelId="{785E3F1C-43FD-4339-B4BD-AA7A0363E90F}" type="presParOf" srcId="{BF5185E2-57D9-41D8-970F-DB1589F8563D}" destId="{C488EF48-C1FB-453D-B2CC-71250E0C28EF}" srcOrd="16" destOrd="0" presId="urn:microsoft.com/office/officeart/2008/layout/CircleAccentTimeline"/>
    <dgm:cxn modelId="{FD4A24CA-2B70-4EB4-8EAD-016F83F44EE4}" type="presParOf" srcId="{BF5185E2-57D9-41D8-970F-DB1589F8563D}" destId="{01AA1430-6C7D-4918-8BF1-B2BBE5FC40EF}" srcOrd="17" destOrd="0" presId="urn:microsoft.com/office/officeart/2008/layout/CircleAccentTimeline"/>
    <dgm:cxn modelId="{D31029C3-16B0-4535-931F-948B82C08E6A}" type="presParOf" srcId="{BF5185E2-57D9-41D8-970F-DB1589F8563D}" destId="{27ADD816-D493-478F-88A1-9CB393A3F035}" srcOrd="18" destOrd="0" presId="urn:microsoft.com/office/officeart/2008/layout/CircleAccentTimeline"/>
    <dgm:cxn modelId="{E2C39A64-F665-4EC0-BDB1-3732E88C1CD8}" type="presParOf" srcId="{BF5185E2-57D9-41D8-970F-DB1589F8563D}" destId="{B0930BC0-23CA-473A-8D88-F594BD1086B6}" srcOrd="19" destOrd="0" presId="urn:microsoft.com/office/officeart/2008/layout/CircleAccentTimeline"/>
    <dgm:cxn modelId="{CD3DBF4E-12C9-4BBC-9B1B-32AAA23BDC52}" type="presParOf" srcId="{B0930BC0-23CA-473A-8D88-F594BD1086B6}" destId="{680D3D5F-AB6F-40A4-8FFE-4261E7A6F2A5}" srcOrd="0" destOrd="0" presId="urn:microsoft.com/office/officeart/2008/layout/CircleAccentTimeline"/>
    <dgm:cxn modelId="{5FC1DCD1-B495-4725-8ED6-652E4003947B}" type="presParOf" srcId="{B0930BC0-23CA-473A-8D88-F594BD1086B6}" destId="{C40DF76A-AF46-4CA7-B92F-C25704A5B65C}" srcOrd="1" destOrd="0" presId="urn:microsoft.com/office/officeart/2008/layout/CircleAccentTimeline"/>
    <dgm:cxn modelId="{D38285D2-3F40-48C4-8945-9903A08B08DF}" type="presOf" srcId="{E0D50BED-C684-4040-90B0-D0EBF5CF0E57}" destId="{C40DF76A-AF46-4CA7-B92F-C25704A5B65C}" srcOrd="0" destOrd="0" presId="urn:microsoft.com/office/officeart/2008/layout/CircleAccentTimeline"/>
    <dgm:cxn modelId="{299C92BA-A4A3-4FAB-9447-3EB655BD3267}" type="presParOf" srcId="{B0930BC0-23CA-473A-8D88-F594BD1086B6}" destId="{58F3B4A8-8D63-4A47-8FAB-09FC2C8CB5CA}" srcOrd="2" destOrd="0" presId="urn:microsoft.com/office/officeart/2008/layout/CircleAccentTimeline"/>
    <dgm:cxn modelId="{66663069-12B7-4223-A717-BD3AB33C695C}" type="presParOf" srcId="{BF5185E2-57D9-41D8-970F-DB1589F8563D}" destId="{AC932244-E4A4-42A0-AC26-0DCBB3A2FC00}" srcOrd="20" destOrd="0" presId="urn:microsoft.com/office/officeart/2008/layout/CircleAccentTimeline"/>
    <dgm:cxn modelId="{395DB4F4-1EC6-43CB-89A2-98E9191ABAD5}" type="presParOf" srcId="{BF5185E2-57D9-41D8-970F-DB1589F8563D}" destId="{9F612831-57C9-42A3-8784-D0D35C60DC1D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1" name=""/>
      <dsp:cNvGrpSpPr/>
    </dsp:nvGrpSpPr>
    <dsp:grpSpPr/>
    <dsp:sp modelId="{51E4E69D-5318-41B2-B0D6-12BE881BE9F4}">
      <dsp:nvSpPr>
        <dsp:cNvPr id="12" name=""/>
        <dsp:cNvSpPr/>
      </dsp:nvSpPr>
      <dsp:spPr>
        <a:xfrm>
          <a:off x="-5017010" y="-975338"/>
          <a:ext cx="5974923" cy="5974923"/>
        </a:xfrm>
        <a:prstGeom prst="blockArc">
          <a:avLst>
            <a:gd name="adj1" fmla="val 18900000"/>
            <a:gd name="adj2" fmla="val 2700000"/>
            <a:gd name="adj3" fmla="val 362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F5D27C4F-B024-42FF-9D00-B939ABD0DA47}">
      <dsp:nvSpPr>
        <dsp:cNvPr id="13" name=""/>
        <dsp:cNvSpPr/>
      </dsp:nvSpPr>
      <dsp:spPr>
        <a:xfrm>
          <a:off x="501599" y="341162"/>
          <a:ext cx="5968288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/>
            <a:t>活动背景介绍</a:t>
          </a:r>
        </a:p>
      </dsp:txBody>
      <dsp:txXfrm>
        <a:off x="501599" y="341162"/>
        <a:ext cx="5968288" cy="682679"/>
      </dsp:txXfrm>
    </dsp:sp>
    <dsp:sp modelId="{09770CD9-2FEB-427E-95A8-DE5DA921ABAA}">
      <dsp:nvSpPr>
        <dsp:cNvPr id="14" name=""/>
        <dsp:cNvSpPr/>
      </dsp:nvSpPr>
      <dsp:spPr>
        <a:xfrm>
          <a:off x="74925" y="255827"/>
          <a:ext cx="853348" cy="853348"/>
        </a:xfrm>
        <a:prstGeom prst="ellipse">
          <a:avLst/>
        </a:prstGeom>
        <a:solidFill>
          <a:srgbClr val="C0504D"/>
        </a:solidFill>
        <a:ln w="25400" cap="flat" cmpd="sng" algn="ctr">
          <a:noFill/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6FC9B27A-FC0B-4919-8D24-6B8B9C1A74D0}">
      <dsp:nvSpPr>
        <dsp:cNvPr id="15" name=""/>
        <dsp:cNvSpPr/>
      </dsp:nvSpPr>
      <dsp:spPr>
        <a:xfrm>
          <a:off x="892995" y="1365358"/>
          <a:ext cx="5576892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/>
            <a:t>活动执行保障</a:t>
          </a:r>
        </a:p>
      </dsp:txBody>
      <dsp:txXfrm>
        <a:off x="892995" y="1365358"/>
        <a:ext cx="5576892" cy="682679"/>
      </dsp:txXfrm>
    </dsp:sp>
    <dsp:sp modelId="{F5B0A5AD-A2A3-49B9-B083-5B39602DF897}">
      <dsp:nvSpPr>
        <dsp:cNvPr id="16" name=""/>
        <dsp:cNvSpPr/>
      </dsp:nvSpPr>
      <dsp:spPr>
        <a:xfrm>
          <a:off x="466320" y="1280023"/>
          <a:ext cx="853348" cy="853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73569F20-C2BD-4625-B814-F046323979DB}">
      <dsp:nvSpPr>
        <dsp:cNvPr id="17" name=""/>
        <dsp:cNvSpPr/>
      </dsp:nvSpPr>
      <dsp:spPr>
        <a:xfrm>
          <a:off x="892995" y="2389554"/>
          <a:ext cx="5576892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/>
            <a:t>活动财务预算</a:t>
          </a:r>
        </a:p>
      </dsp:txBody>
      <dsp:txXfrm>
        <a:off x="892995" y="2389554"/>
        <a:ext cx="5576892" cy="682679"/>
      </dsp:txXfrm>
    </dsp:sp>
    <dsp:sp modelId="{4CB36FDB-8BB0-435A-B9E0-258D039A3379}">
      <dsp:nvSpPr>
        <dsp:cNvPr id="18" name=""/>
        <dsp:cNvSpPr/>
      </dsp:nvSpPr>
      <dsp:spPr>
        <a:xfrm>
          <a:off x="466320" y="2304219"/>
          <a:ext cx="853348" cy="853348"/>
        </a:xfrm>
        <a:prstGeom prst="ellipse">
          <a:avLst/>
        </a:prstGeom>
        <a:solidFill>
          <a:srgbClr val="C0504D"/>
        </a:solidFill>
        <a:ln w="25400" cap="flat" cmpd="sng" algn="ctr">
          <a:noFill/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3AF3CA2-B383-418F-BEEA-1E18BB94375E}">
      <dsp:nvSpPr>
        <dsp:cNvPr id="19" name=""/>
        <dsp:cNvSpPr/>
      </dsp:nvSpPr>
      <dsp:spPr>
        <a:xfrm>
          <a:off x="501599" y="3413750"/>
          <a:ext cx="5968288" cy="6826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1877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/>
            <a:t>活动效果展望</a:t>
          </a:r>
        </a:p>
      </dsp:txBody>
      <dsp:txXfrm>
        <a:off x="501599" y="3413750"/>
        <a:ext cx="5968288" cy="682679"/>
      </dsp:txXfrm>
    </dsp:sp>
    <dsp:sp modelId="{4E6BB68A-2900-4D96-A057-DB9101C238DA}">
      <dsp:nvSpPr>
        <dsp:cNvPr id="20" name=""/>
        <dsp:cNvSpPr/>
      </dsp:nvSpPr>
      <dsp:spPr>
        <a:xfrm>
          <a:off x="74925" y="3328415"/>
          <a:ext cx="853348" cy="85334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10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92B35C2E-6F31-46F6-B206-658557431359}">
      <dsp:nvSpPr>
        <dsp:cNvPr id="10" name=""/>
        <dsp:cNvSpPr/>
      </dsp:nvSpPr>
      <dsp:spPr>
        <a:xfrm rot="16200000">
          <a:off x="-746040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方法二</a:t>
          </a:r>
        </a:p>
      </dsp:txBody>
      <dsp:txXfrm rot="5400000">
        <a:off x="752" y="689297"/>
        <a:ext cx="1952904" cy="2067893"/>
      </dsp:txXfrm>
    </dsp:sp>
    <dsp:sp modelId="{21A36F17-F5A7-4098-B505-6D8649D1ED64}">
      <dsp:nvSpPr>
        <dsp:cNvPr id="11" name=""/>
        <dsp:cNvSpPr/>
      </dsp:nvSpPr>
      <dsp:spPr>
        <a:xfrm rot="16200000">
          <a:off x="1353330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方法二</a:t>
          </a:r>
        </a:p>
      </dsp:txBody>
      <dsp:txXfrm rot="5400000">
        <a:off x="2100122" y="689297"/>
        <a:ext cx="1952904" cy="2067893"/>
      </dsp:txXfrm>
    </dsp:sp>
    <dsp:sp modelId="{247FCA64-05A5-4B08-A558-BEA697C05433}">
      <dsp:nvSpPr>
        <dsp:cNvPr id="12" name=""/>
        <dsp:cNvSpPr/>
      </dsp:nvSpPr>
      <dsp:spPr>
        <a:xfrm rot="16200000">
          <a:off x="3452702" y="746791"/>
          <a:ext cx="3446488" cy="1952904"/>
        </a:xfrm>
        <a:prstGeom prst="flowChartManualOperation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0" rIns="247737" bIns="0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/>
            <a:t>预算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方法一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000" kern="1200"/>
            <a:t>方法二</a:t>
          </a:r>
        </a:p>
      </dsp:txBody>
      <dsp:txXfrm rot="5400000">
        <a:off x="4199494" y="689296"/>
        <a:ext cx="1952904" cy="2067893"/>
      </dsp:txXfrm>
    </dsp:sp>
  </dsp:spTree>
</dsp:drawing>
</file>

<file path=ppt/diagrams/drawing1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1" name=""/>
      <dsp:cNvGrpSpPr/>
    </dsp:nvGrpSpPr>
    <dsp:grpSpPr/>
    <dsp:sp modelId="{B4CFA25C-3108-48D1-BD56-4B871A07DF4C}">
      <dsp:nvSpPr>
        <dsp:cNvPr id="12" name=""/>
        <dsp:cNvSpPr/>
      </dsp:nvSpPr>
      <dsp:spPr>
        <a:xfrm>
          <a:off x="705288" y="1483769"/>
          <a:ext cx="3497805" cy="3497805"/>
        </a:xfrm>
        <a:prstGeom prst="rect">
          <a:avLst/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131AD76-8CF3-41F8-B782-7DE5DF3B7C92}">
      <dsp:nvSpPr>
        <dsp:cNvPr id="13" name=""/>
        <dsp:cNvSpPr/>
      </dsp:nvSpPr>
      <dsp:spPr>
        <a:xfrm rot="16200000">
          <a:off x="-1393394" y="2882891"/>
          <a:ext cx="3497805" cy="699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05" tIns="27305" rIns="27305" bIns="27305" numCol="1" spcCol="1270" anchor="b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>
              <a:solidFill>
                <a:srgbClr val="B41F25"/>
              </a:solidFill>
            </a:rPr>
            <a:t>方案一</a:t>
          </a:r>
        </a:p>
      </dsp:txBody>
      <dsp:txXfrm>
        <a:off x="-1393394" y="2882891"/>
        <a:ext cx="3497805" cy="699561"/>
      </dsp:txXfrm>
    </dsp:sp>
    <dsp:sp modelId="{280D8F79-5B33-4CBC-AEFA-FB99C800C32D}">
      <dsp:nvSpPr>
        <dsp:cNvPr id="14" name=""/>
        <dsp:cNvSpPr/>
      </dsp:nvSpPr>
      <dsp:spPr>
        <a:xfrm>
          <a:off x="4903244" y="1483769"/>
          <a:ext cx="3497805" cy="3497805"/>
        </a:xfrm>
        <a:prstGeom prst="rect">
          <a:avLst/>
        </a:prstGeom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5000" r="-25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F170016A-ECFF-43E9-B4D5-5D40D5C7FD6F}">
      <dsp:nvSpPr>
        <dsp:cNvPr id="15" name=""/>
        <dsp:cNvSpPr/>
      </dsp:nvSpPr>
      <dsp:spPr>
        <a:xfrm rot="16200000">
          <a:off x="2804561" y="2882891"/>
          <a:ext cx="3497805" cy="6995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05" tIns="27305" rIns="27305" bIns="27305" numCol="1" spcCol="1270" anchor="b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kern="1200">
              <a:solidFill>
                <a:srgbClr val="B41F25"/>
              </a:solidFill>
            </a:rPr>
            <a:t>方案二</a:t>
          </a:r>
        </a:p>
      </dsp:txBody>
      <dsp:txXfrm>
        <a:off x="2804561" y="2882891"/>
        <a:ext cx="3497805" cy="699561"/>
      </dsp:txXfrm>
    </dsp:sp>
  </dsp:spTree>
</dsp:drawing>
</file>

<file path=ppt/diagrams/drawing1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FF5DFBC2-65DD-4025-96CD-48003BF59E41}">
      <dsp:nvSpPr>
        <dsp:cNvPr id="10" name=""/>
        <dsp:cNvSpPr/>
      </dsp:nvSpPr>
      <dsp:spPr>
        <a:xfrm>
          <a:off x="0" y="474601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FB94C5B2-7889-44C0-AA26-553531292C79}">
      <dsp:nvSpPr>
        <dsp:cNvPr id="11" name=""/>
        <dsp:cNvSpPr/>
      </dsp:nvSpPr>
      <dsp:spPr>
        <a:xfrm>
          <a:off x="331470" y="17041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/>
            <a:t>方案一</a:t>
          </a:r>
        </a:p>
      </dsp:txBody>
      <dsp:txXfrm>
        <a:off x="376143" y="61713"/>
        <a:ext cx="4551235" cy="825775"/>
      </dsp:txXfrm>
    </dsp:sp>
    <dsp:sp modelId="{9CEA5659-9EDD-4732-AC52-4AA19B7779A9}">
      <dsp:nvSpPr>
        <dsp:cNvPr id="12" name=""/>
        <dsp:cNvSpPr/>
      </dsp:nvSpPr>
      <dsp:spPr>
        <a:xfrm>
          <a:off x="0" y="1880762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DC4F13AC-F453-495B-A4BB-D544E82B7625}">
      <dsp:nvSpPr>
        <dsp:cNvPr id="13" name=""/>
        <dsp:cNvSpPr/>
      </dsp:nvSpPr>
      <dsp:spPr>
        <a:xfrm>
          <a:off x="331470" y="1423202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/>
            <a:t>方案二</a:t>
          </a:r>
        </a:p>
      </dsp:txBody>
      <dsp:txXfrm>
        <a:off x="376143" y="1467874"/>
        <a:ext cx="4551235" cy="825775"/>
      </dsp:txXfrm>
    </dsp:sp>
    <dsp:sp modelId="{64FA47A3-13CC-4DBA-80E4-D017A6CD45DA}">
      <dsp:nvSpPr>
        <dsp:cNvPr id="14" name=""/>
        <dsp:cNvSpPr/>
      </dsp:nvSpPr>
      <dsp:spPr>
        <a:xfrm>
          <a:off x="0" y="3286922"/>
          <a:ext cx="66294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5723826-CA81-403B-9F70-DE16EAB9BF10}">
      <dsp:nvSpPr>
        <dsp:cNvPr id="15" name=""/>
        <dsp:cNvSpPr/>
      </dsp:nvSpPr>
      <dsp:spPr>
        <a:xfrm>
          <a:off x="331470" y="2829361"/>
          <a:ext cx="4640580" cy="915120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403" tIns="0" rIns="175403" bIns="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/>
            <a:t>方案三</a:t>
          </a:r>
        </a:p>
      </dsp:txBody>
      <dsp:txXfrm>
        <a:off x="376143" y="2874034"/>
        <a:ext cx="4551235" cy="825775"/>
      </dsp:txXfrm>
    </dsp:sp>
  </dsp:spTree>
</dsp:drawing>
</file>

<file path=ppt/diagrams/drawing1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8" name=""/>
      <dsp:cNvGrpSpPr/>
    </dsp:nvGrpSpPr>
    <dsp:grpSpPr/>
    <dsp:sp modelId="{B60F6295-9B3E-4420-921B-F504FC1E9268}">
      <dsp:nvSpPr>
        <dsp:cNvPr id="19" name=""/>
        <dsp:cNvSpPr/>
      </dsp:nvSpPr>
      <dsp:spPr>
        <a:xfrm>
          <a:off x="0" y="0"/>
          <a:ext cx="8136674" cy="2492261"/>
        </a:xfrm>
        <a:prstGeom prst="roundRect">
          <a:avLst>
            <a:gd name="adj" fmla="val 10000"/>
          </a:avLst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4E1608FC-AE44-456C-96B6-2F40961251BB}">
      <dsp:nvSpPr>
        <dsp:cNvPr id="20" name=""/>
        <dsp:cNvSpPr/>
      </dsp:nvSpPr>
      <dsp:spPr>
        <a:xfrm>
          <a:off x="246340" y="332301"/>
          <a:ext cx="1777672" cy="1827658"/>
        </a:xfrm>
        <a:prstGeom prst="roundRect">
          <a:avLst>
            <a:gd name="adj" fmla="val 10000"/>
          </a:avLst>
        </a:prstGeom>
        <a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95544BA2-B532-40CE-8709-3C86B91827EB}">
      <dsp:nvSpPr>
        <dsp:cNvPr id="21" name=""/>
        <dsp:cNvSpPr/>
      </dsp:nvSpPr>
      <dsp:spPr>
        <a:xfrm rot="10800000">
          <a:off x="24634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/>
        </a:p>
      </dsp:txBody>
      <dsp:txXfrm rot="10800000">
        <a:off x="301010" y="2492261"/>
        <a:ext cx="1668333" cy="2991427"/>
      </dsp:txXfrm>
    </dsp:sp>
    <dsp:sp modelId="{3E29C847-EAC7-4CE4-A938-D0DC329A0AEB}">
      <dsp:nvSpPr>
        <dsp:cNvPr id="22" name=""/>
        <dsp:cNvSpPr/>
      </dsp:nvSpPr>
      <dsp:spPr>
        <a:xfrm>
          <a:off x="2201780" y="332301"/>
          <a:ext cx="1777672" cy="1827658"/>
        </a:xfrm>
        <a:prstGeom prst="roundRect">
          <a:avLst>
            <a:gd name="adj" fmla="val 10000"/>
          </a:avLst>
        </a:prstGeom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FF6070EA-3A56-4808-AD78-B448629A7E24}">
      <dsp:nvSpPr>
        <dsp:cNvPr id="23" name=""/>
        <dsp:cNvSpPr/>
      </dsp:nvSpPr>
      <dsp:spPr>
        <a:xfrm rot="10800000">
          <a:off x="220178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/>
        </a:p>
      </dsp:txBody>
      <dsp:txXfrm rot="10800000">
        <a:off x="2256450" y="2492261"/>
        <a:ext cx="1668333" cy="2991427"/>
      </dsp:txXfrm>
    </dsp:sp>
    <dsp:sp modelId="{9E4D6112-8230-4EC0-AF82-156F2A00E17B}">
      <dsp:nvSpPr>
        <dsp:cNvPr id="24" name=""/>
        <dsp:cNvSpPr/>
      </dsp:nvSpPr>
      <dsp:spPr>
        <a:xfrm>
          <a:off x="4157220" y="332301"/>
          <a:ext cx="1777672" cy="1827658"/>
        </a:xfrm>
        <a:prstGeom prst="roundRect">
          <a:avLst>
            <a:gd name="adj" fmla="val 10000"/>
          </a:avLst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271C48E5-99BA-4A73-9D75-DDE8E7771113}">
      <dsp:nvSpPr>
        <dsp:cNvPr id="25" name=""/>
        <dsp:cNvSpPr/>
      </dsp:nvSpPr>
      <dsp:spPr>
        <a:xfrm rot="10800000">
          <a:off x="415722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/>
        </a:p>
      </dsp:txBody>
      <dsp:txXfrm rot="10800000">
        <a:off x="4211890" y="2492261"/>
        <a:ext cx="1668333" cy="2991427"/>
      </dsp:txXfrm>
    </dsp:sp>
    <dsp:sp modelId="{BF3F488D-80DE-4767-BA4D-4A3DE467B64D}">
      <dsp:nvSpPr>
        <dsp:cNvPr id="26" name=""/>
        <dsp:cNvSpPr/>
      </dsp:nvSpPr>
      <dsp:spPr>
        <a:xfrm>
          <a:off x="6112660" y="332301"/>
          <a:ext cx="1777672" cy="1827658"/>
        </a:xfrm>
        <a:prstGeom prst="roundRect">
          <a:avLst>
            <a:gd name="adj" fmla="val 10000"/>
          </a:avLst>
        </a:prstGeom>
        <a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 l="-27000" r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5385425D-298D-469F-9A70-4B52CBC0DE3E}">
      <dsp:nvSpPr>
        <dsp:cNvPr id="27" name=""/>
        <dsp:cNvSpPr/>
      </dsp:nvSpPr>
      <dsp:spPr>
        <a:xfrm rot="10800000">
          <a:off x="6112660" y="2492261"/>
          <a:ext cx="1777672" cy="3046097"/>
        </a:xfrm>
        <a:prstGeom prst="round2SameRect">
          <a:avLst>
            <a:gd name="adj1" fmla="val 10500"/>
            <a:gd name="adj2" fmla="val 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5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500" kern="1200"/>
        </a:p>
      </dsp:txBody>
      <dsp:txXfrm rot="10800000">
        <a:off x="6167329" y="2492261"/>
        <a:ext cx="1668333" cy="2991427"/>
      </dsp:txXfrm>
    </dsp:sp>
  </dsp:spTree>
</dsp:drawing>
</file>

<file path=ppt/diagrams/drawing14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1" name=""/>
      <dsp:cNvGrpSpPr/>
    </dsp:nvGrpSpPr>
    <dsp:grpSpPr/>
    <dsp:sp modelId="{F15F047D-9CAB-47DB-9C78-44511196B6A0}">
      <dsp:nvSpPr>
        <dsp:cNvPr id="12" name=""/>
        <dsp:cNvSpPr/>
      </dsp:nvSpPr>
      <dsp:spPr>
        <a:xfrm>
          <a:off x="0" y="0"/>
          <a:ext cx="8128000" cy="5079999"/>
        </a:xfrm>
        <a:prstGeom prst="swooshArrow">
          <a:avLst>
            <a:gd name="adj1" fmla="val 25000"/>
            <a:gd name="adj2" fmla="val 25000"/>
          </a:avLst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BD829935-27D1-4D34-B199-4FEF2E8F0692}">
      <dsp:nvSpPr>
        <dsp:cNvPr id="13" name=""/>
        <dsp:cNvSpPr/>
      </dsp:nvSpPr>
      <dsp:spPr>
        <a:xfrm>
          <a:off x="1032256" y="3675549"/>
          <a:ext cx="211328" cy="211328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ADE50FC-942E-460A-B26C-86A02C573B85}">
      <dsp:nvSpPr>
        <dsp:cNvPr id="14" name=""/>
        <dsp:cNvSpPr/>
      </dsp:nvSpPr>
      <dsp:spPr>
        <a:xfrm>
          <a:off x="1442712" y="3885993"/>
          <a:ext cx="1893824" cy="1468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978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B41F25"/>
              </a:solidFill>
            </a:rPr>
            <a:t>展望一</a:t>
          </a:r>
        </a:p>
      </dsp:txBody>
      <dsp:txXfrm>
        <a:off x="1442712" y="3885993"/>
        <a:ext cx="1893824" cy="1468120"/>
      </dsp:txXfrm>
    </dsp:sp>
    <dsp:sp modelId="{CEF7D2FB-053B-4AA0-ADD7-53431376A488}">
      <dsp:nvSpPr>
        <dsp:cNvPr id="15" name=""/>
        <dsp:cNvSpPr/>
      </dsp:nvSpPr>
      <dsp:spPr>
        <a:xfrm>
          <a:off x="2897632" y="2294805"/>
          <a:ext cx="382016" cy="38201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F90FE1E-BD72-4ECE-9024-E46145BA4AFB}">
      <dsp:nvSpPr>
        <dsp:cNvPr id="16" name=""/>
        <dsp:cNvSpPr/>
      </dsp:nvSpPr>
      <dsp:spPr>
        <a:xfrm>
          <a:off x="3355342" y="2655147"/>
          <a:ext cx="1950720" cy="27635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422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B41F25"/>
              </a:solidFill>
            </a:rPr>
            <a:t>展望二</a:t>
          </a:r>
          <a:endParaRPr lang="zh-CN" altLang="en-US" sz="2800" kern="1200"/>
        </a:p>
      </dsp:txBody>
      <dsp:txXfrm>
        <a:off x="3355342" y="2655147"/>
        <a:ext cx="1950720" cy="2763519"/>
      </dsp:txXfrm>
    </dsp:sp>
    <dsp:sp modelId="{D536A55D-2211-4F5B-906A-426B8E5092DA}">
      <dsp:nvSpPr>
        <dsp:cNvPr id="17" name=""/>
        <dsp:cNvSpPr/>
      </dsp:nvSpPr>
      <dsp:spPr>
        <a:xfrm>
          <a:off x="5140960" y="1454573"/>
          <a:ext cx="528320" cy="528320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76CC52AD-89D5-4588-AC82-82991A238E7E}">
      <dsp:nvSpPr>
        <dsp:cNvPr id="18" name=""/>
        <dsp:cNvSpPr/>
      </dsp:nvSpPr>
      <dsp:spPr>
        <a:xfrm>
          <a:off x="5426070" y="2135432"/>
          <a:ext cx="1554450" cy="13403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946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B41F25"/>
              </a:solidFill>
            </a:rPr>
            <a:t>展望三</a:t>
          </a:r>
          <a:endParaRPr lang="zh-CN" altLang="en-US" sz="2800" kern="1200"/>
        </a:p>
      </dsp:txBody>
      <dsp:txXfrm>
        <a:off x="5426070" y="2135432"/>
        <a:ext cx="1554450" cy="1340392"/>
      </dsp:txXfrm>
    </dsp:sp>
  </dsp:spTree>
</dsp:drawing>
</file>

<file path=ppt/diagrams/drawing15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1" name=""/>
      <dsp:cNvGrpSpPr/>
    </dsp:nvGrpSpPr>
    <dsp:grpSpPr/>
    <dsp:sp modelId="{70840A3D-16B5-4DEA-9B20-AD1CCD03077A}">
      <dsp:nvSpPr>
        <dsp:cNvPr id="12" name=""/>
        <dsp:cNvSpPr/>
      </dsp:nvSpPr>
      <dsp:spPr>
        <a:xfrm>
          <a:off x="0" y="270933"/>
          <a:ext cx="4876800" cy="4876800"/>
        </a:xfrm>
        <a:prstGeom prst="pie">
          <a:avLst>
            <a:gd name="adj1" fmla="val 5400000"/>
            <a:gd name="adj2" fmla="val 1620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60F09067-F336-4714-992B-F2D13901A1AB}">
      <dsp:nvSpPr>
        <dsp:cNvPr id="13" name=""/>
        <dsp:cNvSpPr/>
      </dsp:nvSpPr>
      <dsp:spPr>
        <a:xfrm>
          <a:off x="2438400" y="270933"/>
          <a:ext cx="5689599" cy="487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solidFill>
                <a:srgbClr val="B41F25"/>
              </a:solidFill>
            </a:rPr>
            <a:t>展望</a:t>
          </a:r>
        </a:p>
      </dsp:txBody>
      <dsp:txXfrm>
        <a:off x="2438400" y="270933"/>
        <a:ext cx="2844799" cy="1463043"/>
      </dsp:txXfrm>
    </dsp:sp>
    <dsp:sp modelId="{5D272DB2-46E8-4A04-A00F-582399FDA64D}">
      <dsp:nvSpPr>
        <dsp:cNvPr id="14" name=""/>
        <dsp:cNvSpPr/>
      </dsp:nvSpPr>
      <dsp:spPr>
        <a:xfrm>
          <a:off x="853441" y="1733976"/>
          <a:ext cx="3169916" cy="3169916"/>
        </a:xfrm>
        <a:prstGeom prst="pie">
          <a:avLst>
            <a:gd name="adj1" fmla="val 5400000"/>
            <a:gd name="adj2" fmla="val 16200000"/>
          </a:avLst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18A0154-60EC-4D65-ACB4-3D2F99788B94}">
      <dsp:nvSpPr>
        <dsp:cNvPr id="15" name=""/>
        <dsp:cNvSpPr/>
      </dsp:nvSpPr>
      <dsp:spPr>
        <a:xfrm>
          <a:off x="2438400" y="1733976"/>
          <a:ext cx="5689599" cy="3169916"/>
        </a:xfrm>
        <a:prstGeom prst="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>
              <a:solidFill>
                <a:schemeClr val="bg1"/>
              </a:solidFill>
            </a:rPr>
            <a:t>展望</a:t>
          </a:r>
        </a:p>
      </dsp:txBody>
      <dsp:txXfrm>
        <a:off x="2438400" y="1733976"/>
        <a:ext cx="2844799" cy="1463038"/>
      </dsp:txXfrm>
    </dsp:sp>
    <dsp:sp modelId="{AB2105E1-831B-4E79-B053-4984C321250B}">
      <dsp:nvSpPr>
        <dsp:cNvPr id="16" name=""/>
        <dsp:cNvSpPr/>
      </dsp:nvSpPr>
      <dsp:spPr>
        <a:xfrm>
          <a:off x="1706880" y="3197014"/>
          <a:ext cx="1463038" cy="1463038"/>
        </a:xfrm>
        <a:prstGeom prst="pie">
          <a:avLst>
            <a:gd name="adj1" fmla="val 5400000"/>
            <a:gd name="adj2" fmla="val 1620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252BF73-E650-45BD-A8A7-743C995EED0B}">
      <dsp:nvSpPr>
        <dsp:cNvPr id="17" name=""/>
        <dsp:cNvSpPr/>
      </dsp:nvSpPr>
      <dsp:spPr>
        <a:xfrm>
          <a:off x="2438400" y="3197014"/>
          <a:ext cx="5689599" cy="14630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>
              <a:solidFill>
                <a:srgbClr val="B41F25"/>
              </a:solidFill>
            </a:rPr>
            <a:t>展望</a:t>
          </a:r>
          <a:endParaRPr lang="zh-CN" altLang="en-US" sz="4000" kern="1200"/>
        </a:p>
      </dsp:txBody>
      <dsp:txXfrm>
        <a:off x="2438400" y="3197014"/>
        <a:ext cx="2844799" cy="1463038"/>
      </dsp:txXfrm>
    </dsp:sp>
    <dsp:sp modelId="{1E815320-5FC1-47A9-BA8C-24DF8F8255B9}">
      <dsp:nvSpPr>
        <dsp:cNvPr id="18" name=""/>
        <dsp:cNvSpPr/>
      </dsp:nvSpPr>
      <dsp:spPr>
        <a:xfrm>
          <a:off x="5283200" y="270933"/>
          <a:ext cx="2844799" cy="146304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rgbClr val="C00000"/>
              </a:solidFill>
            </a:rPr>
            <a:t>目标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rgbClr val="C00000"/>
              </a:solidFill>
            </a:rPr>
            <a:t>目标</a:t>
          </a:r>
          <a:endParaRPr lang="zh-CN" altLang="en-US" sz="2000" kern="1200"/>
        </a:p>
      </dsp:txBody>
      <dsp:txXfrm>
        <a:off x="5283200" y="270933"/>
        <a:ext cx="2844799" cy="1463043"/>
      </dsp:txXfrm>
    </dsp:sp>
    <dsp:sp modelId="{DE964B62-6C7B-4F4F-A974-3F2AD256AFDC}">
      <dsp:nvSpPr>
        <dsp:cNvPr id="19" name=""/>
        <dsp:cNvSpPr/>
      </dsp:nvSpPr>
      <dsp:spPr>
        <a:xfrm>
          <a:off x="5283200" y="1733976"/>
          <a:ext cx="2844799" cy="146303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chemeClr val="bg1"/>
              </a:solidFill>
            </a:rPr>
            <a:t>目标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chemeClr val="bg1"/>
              </a:solidFill>
            </a:rPr>
            <a:t>目标</a:t>
          </a:r>
        </a:p>
      </dsp:txBody>
      <dsp:txXfrm>
        <a:off x="5283200" y="1733976"/>
        <a:ext cx="2844799" cy="1463038"/>
      </dsp:txXfrm>
    </dsp:sp>
    <dsp:sp modelId="{DF02B087-07C6-4866-B723-D7F28E4E0233}">
      <dsp:nvSpPr>
        <dsp:cNvPr id="20" name=""/>
        <dsp:cNvSpPr/>
      </dsp:nvSpPr>
      <dsp:spPr>
        <a:xfrm>
          <a:off x="5283200" y="3197014"/>
          <a:ext cx="2844799" cy="146303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rgbClr val="C00000"/>
              </a:solidFill>
            </a:rPr>
            <a:t>目标</a:t>
          </a:r>
          <a:endParaRPr lang="zh-CN" alt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kern="1200">
              <a:solidFill>
                <a:srgbClr val="C00000"/>
              </a:solidFill>
            </a:rPr>
            <a:t>目标</a:t>
          </a:r>
          <a:endParaRPr lang="zh-CN" altLang="en-US" sz="2000" kern="1200"/>
        </a:p>
      </dsp:txBody>
      <dsp:txXfrm>
        <a:off x="5283200" y="3197014"/>
        <a:ext cx="2844799" cy="1463038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1" name=""/>
      <dsp:cNvGrpSpPr/>
    </dsp:nvGrpSpPr>
    <dsp:grpSpPr/>
    <dsp:sp modelId="{7299AC4C-2676-4297-BC94-A5601D2E5F1A}">
      <dsp:nvSpPr>
        <dsp:cNvPr id="12" name=""/>
        <dsp:cNvSpPr/>
      </dsp:nvSpPr>
      <dsp:spPr>
        <a:xfrm>
          <a:off x="1176337" y="0"/>
          <a:ext cx="4705350" cy="4705350"/>
        </a:xfrm>
        <a:prstGeom prst="diamond">
          <a:avLst/>
        </a:prstGeom>
        <a:solidFill>
          <a:srgbClr val="79462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E3DD5BD0-0B7B-4EB8-BAB5-F025675D0A33}">
      <dsp:nvSpPr>
        <dsp:cNvPr id="13" name=""/>
        <dsp:cNvSpPr/>
      </dsp:nvSpPr>
      <dsp:spPr>
        <a:xfrm>
          <a:off x="1623345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/>
            <a:t>在此键入您的内容</a:t>
          </a:r>
        </a:p>
      </dsp:txBody>
      <dsp:txXfrm>
        <a:off x="1712926" y="536590"/>
        <a:ext cx="1655923" cy="1655923"/>
      </dsp:txXfrm>
    </dsp:sp>
    <dsp:sp modelId="{A0B3167D-56C8-42AF-B389-35EE898BCBBF}">
      <dsp:nvSpPr>
        <dsp:cNvPr id="14" name=""/>
        <dsp:cNvSpPr/>
      </dsp:nvSpPr>
      <dsp:spPr>
        <a:xfrm>
          <a:off x="3599592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536590"/>
        <a:ext cx="1655923" cy="1655923"/>
      </dsp:txXfrm>
    </dsp:sp>
    <dsp:sp modelId="{89F05B86-D3DD-4C10-8CB4-3C2E291D923A}">
      <dsp:nvSpPr>
        <dsp:cNvPr id="15" name=""/>
        <dsp:cNvSpPr/>
      </dsp:nvSpPr>
      <dsp:spPr>
        <a:xfrm>
          <a:off x="1623345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1712926" y="2512837"/>
        <a:ext cx="1655923" cy="1655923"/>
      </dsp:txXfrm>
    </dsp:sp>
    <dsp:sp modelId="{006643A5-D715-4D65-87AC-2FBE0444493D}">
      <dsp:nvSpPr>
        <dsp:cNvPr id="16" name=""/>
        <dsp:cNvSpPr/>
      </dsp:nvSpPr>
      <dsp:spPr>
        <a:xfrm>
          <a:off x="3599592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2512837"/>
        <a:ext cx="1655923" cy="1655923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7" name=""/>
      <dsp:cNvGrpSpPr/>
    </dsp:nvGrpSpPr>
    <dsp:grpSpPr/>
    <dsp:sp modelId="{7299AC4C-2676-4297-BC94-A5601D2E5F1A}">
      <dsp:nvSpPr>
        <dsp:cNvPr id="18" name=""/>
        <dsp:cNvSpPr/>
      </dsp:nvSpPr>
      <dsp:spPr>
        <a:xfrm>
          <a:off x="1176337" y="0"/>
          <a:ext cx="4705350" cy="4705350"/>
        </a:xfrm>
        <a:prstGeom prst="diamond">
          <a:avLst/>
        </a:prstGeom>
        <a:solidFill>
          <a:srgbClr val="79462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E3DD5BD0-0B7B-4EB8-BAB5-F025675D0A33}">
      <dsp:nvSpPr>
        <dsp:cNvPr id="19" name=""/>
        <dsp:cNvSpPr/>
      </dsp:nvSpPr>
      <dsp:spPr>
        <a:xfrm>
          <a:off x="1623345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/>
            <a:t>在此键入您的内容</a:t>
          </a:r>
        </a:p>
      </dsp:txBody>
      <dsp:txXfrm>
        <a:off x="1712926" y="536590"/>
        <a:ext cx="1655923" cy="1655923"/>
      </dsp:txXfrm>
    </dsp:sp>
    <dsp:sp modelId="{A0B3167D-56C8-42AF-B389-35EE898BCBBF}">
      <dsp:nvSpPr>
        <dsp:cNvPr id="20" name=""/>
        <dsp:cNvSpPr/>
      </dsp:nvSpPr>
      <dsp:spPr>
        <a:xfrm>
          <a:off x="3599592" y="447008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536590"/>
        <a:ext cx="1655923" cy="1655923"/>
      </dsp:txXfrm>
    </dsp:sp>
    <dsp:sp modelId="{89F05B86-D3DD-4C10-8CB4-3C2E291D923A}">
      <dsp:nvSpPr>
        <dsp:cNvPr id="21" name=""/>
        <dsp:cNvSpPr/>
      </dsp:nvSpPr>
      <dsp:spPr>
        <a:xfrm>
          <a:off x="1623345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1712926" y="2512837"/>
        <a:ext cx="1655923" cy="1655923"/>
      </dsp:txXfrm>
    </dsp:sp>
    <dsp:sp modelId="{006643A5-D715-4D65-87AC-2FBE0444493D}">
      <dsp:nvSpPr>
        <dsp:cNvPr id="22" name=""/>
        <dsp:cNvSpPr/>
      </dsp:nvSpPr>
      <dsp:spPr>
        <a:xfrm>
          <a:off x="3599592" y="2423255"/>
          <a:ext cx="1835086" cy="1835086"/>
        </a:xfrm>
        <a:prstGeom prst="roundRect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</a:p>
      </dsp:txBody>
      <dsp:txXfrm>
        <a:off x="3689174" y="2512837"/>
        <a:ext cx="1655923" cy="1655923"/>
      </dsp:txXfrm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13" name=""/>
      <dsp:cNvGrpSpPr/>
    </dsp:nvGrpSpPr>
    <dsp:grpSpPr/>
    <dsp:sp modelId="{94FA65A7-3324-4462-888C-23299857C713}">
      <dsp:nvSpPr>
        <dsp:cNvPr id="14" name=""/>
        <dsp:cNvSpPr/>
      </dsp:nvSpPr>
      <dsp:spPr>
        <a:xfrm>
          <a:off x="0" y="0"/>
          <a:ext cx="6550024" cy="0"/>
        </a:xfrm>
        <a:prstGeom prst="lin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6D90F0EF-2E52-419B-A1C5-260F86807B43}">
      <dsp:nvSpPr>
        <dsp:cNvPr id="15" name=""/>
        <dsp:cNvSpPr/>
      </dsp:nvSpPr>
      <dsp:spPr>
        <a:xfrm>
          <a:off x="0" y="0"/>
          <a:ext cx="1310004" cy="4366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eaVert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C00000"/>
              </a:solidFill>
            </a:rPr>
            <a:t>键入您的标题</a:t>
          </a:r>
        </a:p>
      </dsp:txBody>
      <dsp:txXfrm>
        <a:off x="0" y="0"/>
        <a:ext cx="1310004" cy="4366683"/>
      </dsp:txXfrm>
    </dsp:sp>
    <dsp:sp modelId="{16BCCB1F-3EB3-4241-8B18-4B06B37A2E04}">
      <dsp:nvSpPr>
        <dsp:cNvPr id="16" name=""/>
        <dsp:cNvSpPr/>
      </dsp:nvSpPr>
      <dsp:spPr>
        <a:xfrm>
          <a:off x="1408255" y="68229"/>
          <a:ext cx="5141768" cy="1364588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kern="1200"/>
        </a:p>
      </dsp:txBody>
      <dsp:txXfrm>
        <a:off x="1408255" y="68229"/>
        <a:ext cx="5141768" cy="1364588"/>
      </dsp:txXfrm>
    </dsp:sp>
    <dsp:sp modelId="{477F3F5F-2A4F-4235-A561-773A85A7E113}">
      <dsp:nvSpPr>
        <dsp:cNvPr id="17" name=""/>
        <dsp:cNvSpPr/>
      </dsp:nvSpPr>
      <dsp:spPr>
        <a:xfrm>
          <a:off x="1310004" y="1432817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C400B27E-7DB8-4EB4-93C9-0AB080EC36C5}">
      <dsp:nvSpPr>
        <dsp:cNvPr id="18" name=""/>
        <dsp:cNvSpPr/>
      </dsp:nvSpPr>
      <dsp:spPr>
        <a:xfrm>
          <a:off x="1408255" y="1501047"/>
          <a:ext cx="5141768" cy="13645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srgbClr val="C00000"/>
              </a:solidFill>
            </a:rPr>
            <a:t>在此键入您的内容</a:t>
          </a:r>
        </a:p>
      </dsp:txBody>
      <dsp:txXfrm>
        <a:off x="1408255" y="1501047"/>
        <a:ext cx="5141768" cy="1364588"/>
      </dsp:txXfrm>
    </dsp:sp>
    <dsp:sp modelId="{3AE983D7-1CCE-406B-ABDE-E6CF679265F3}">
      <dsp:nvSpPr>
        <dsp:cNvPr id="19" name=""/>
        <dsp:cNvSpPr/>
      </dsp:nvSpPr>
      <dsp:spPr>
        <a:xfrm>
          <a:off x="1310004" y="2865635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596CCA33-06C1-4AF4-914D-1722949412AA}">
      <dsp:nvSpPr>
        <dsp:cNvPr id="20" name=""/>
        <dsp:cNvSpPr/>
      </dsp:nvSpPr>
      <dsp:spPr>
        <a:xfrm>
          <a:off x="1408255" y="2933865"/>
          <a:ext cx="5141768" cy="1364588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prstClr val="white"/>
              </a:solidFill>
              <a:latin typeface="Calibri"/>
              <a:ea typeface="宋体" panose="02010600030101010101" pitchFamily="2" charset="-122"/>
              <a:cs typeface="+mn-cs"/>
            </a:rPr>
            <a:t>在此键入您的内容</a:t>
          </a:r>
          <a:endParaRPr lang="zh-CN" altLang="en-US" sz="2400" kern="1200"/>
        </a:p>
      </dsp:txBody>
      <dsp:txXfrm>
        <a:off x="1408255" y="2933865"/>
        <a:ext cx="5141768" cy="1364588"/>
      </dsp:txXfrm>
    </dsp:sp>
    <dsp:sp modelId="{8576F33F-6E43-4DE5-A2CB-FF767247F396}">
      <dsp:nvSpPr>
        <dsp:cNvPr id="21" name=""/>
        <dsp:cNvSpPr/>
      </dsp:nvSpPr>
      <dsp:spPr>
        <a:xfrm>
          <a:off x="1310004" y="4298453"/>
          <a:ext cx="524001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5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C852F1EA-F32C-46A0-ACE1-A0F66BEA17ED}">
      <dsp:nvSpPr>
        <dsp:cNvPr id="10" name=""/>
        <dsp:cNvSpPr/>
      </dsp:nvSpPr>
      <dsp:spPr>
        <a:xfrm>
          <a:off x="1532940" y="355685"/>
          <a:ext cx="4370425" cy="437033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/>
            <a:t>请输入内容</a:t>
          </a:r>
        </a:p>
      </dsp:txBody>
      <dsp:txXfrm>
        <a:off x="2172974" y="995705"/>
        <a:ext cx="3090357" cy="3090291"/>
      </dsp:txXfrm>
    </dsp:sp>
    <dsp:sp modelId="{37496ADC-DE5C-4BBA-B3A8-D9ABBB19ACA7}">
      <dsp:nvSpPr>
        <dsp:cNvPr id="11" name=""/>
        <dsp:cNvSpPr/>
      </dsp:nvSpPr>
      <dsp:spPr>
        <a:xfrm>
          <a:off x="4026611" y="156569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32100E7-E8C2-476E-9C37-5A6D5646886B}">
      <dsp:nvSpPr>
        <dsp:cNvPr id="12" name=""/>
        <dsp:cNvSpPr/>
      </dsp:nvSpPr>
      <dsp:spPr>
        <a:xfrm>
          <a:off x="2875686" y="4401305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0BEB54C-0233-4A74-BAF2-C58F9D25D46F}">
      <dsp:nvSpPr>
        <dsp:cNvPr id="13" name=""/>
        <dsp:cNvSpPr/>
      </dsp:nvSpPr>
      <dsp:spPr>
        <a:xfrm>
          <a:off x="6184595" y="2129345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A9F36CA-0934-4EE4-B734-1644537D5ADC}">
      <dsp:nvSpPr>
        <dsp:cNvPr id="14" name=""/>
        <dsp:cNvSpPr/>
      </dsp:nvSpPr>
      <dsp:spPr>
        <a:xfrm>
          <a:off x="4500473" y="4776051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C0DF6739-DA1D-4986-A99F-2CAD2DA68289}">
      <dsp:nvSpPr>
        <dsp:cNvPr id="15" name=""/>
        <dsp:cNvSpPr/>
      </dsp:nvSpPr>
      <dsp:spPr>
        <a:xfrm>
          <a:off x="2975660" y="847347"/>
          <a:ext cx="351942" cy="35228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5F5AB6C-5991-4561-84BB-51EEF2663AF3}">
      <dsp:nvSpPr>
        <dsp:cNvPr id="16" name=""/>
        <dsp:cNvSpPr/>
      </dsp:nvSpPr>
      <dsp:spPr>
        <a:xfrm>
          <a:off x="1866188" y="2862499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B4C9EE3-A763-4F72-9A86-530A6DD6FDCA}">
      <dsp:nvSpPr>
        <dsp:cNvPr id="17" name=""/>
        <dsp:cNvSpPr/>
      </dsp:nvSpPr>
      <dsp:spPr>
        <a:xfrm>
          <a:off x="167436" y="1144489"/>
          <a:ext cx="1776780" cy="177621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/>
            <a:t>请输入内容</a:t>
          </a:r>
        </a:p>
      </dsp:txBody>
      <dsp:txXfrm>
        <a:off x="427639" y="1404609"/>
        <a:ext cx="1256373" cy="1255972"/>
      </dsp:txXfrm>
    </dsp:sp>
    <dsp:sp modelId="{7B0DB727-5CB5-4694-99BC-E4E23E5CB9E7}">
      <dsp:nvSpPr>
        <dsp:cNvPr id="18" name=""/>
        <dsp:cNvSpPr/>
      </dsp:nvSpPr>
      <dsp:spPr>
        <a:xfrm>
          <a:off x="3534867" y="862664"/>
          <a:ext cx="486054" cy="48604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EE98B24-BECE-4881-B079-D9DAF5D0783E}">
      <dsp:nvSpPr>
        <dsp:cNvPr id="19" name=""/>
        <dsp:cNvSpPr/>
      </dsp:nvSpPr>
      <dsp:spPr>
        <a:xfrm>
          <a:off x="334060" y="3441466"/>
          <a:ext cx="878636" cy="878661"/>
        </a:xfrm>
        <a:prstGeom prst="ellipse">
          <a:avLst/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2E26288-16D7-43F2-AC67-81289E0367F8}">
      <dsp:nvSpPr>
        <dsp:cNvPr id="20" name=""/>
        <dsp:cNvSpPr/>
      </dsp:nvSpPr>
      <dsp:spPr>
        <a:xfrm>
          <a:off x="6351219" y="308714"/>
          <a:ext cx="1776780" cy="177621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/>
            <a:t>请输入内容</a:t>
          </a:r>
        </a:p>
      </dsp:txBody>
      <dsp:txXfrm>
        <a:off x="6611423" y="568834"/>
        <a:ext cx="1256373" cy="1255972"/>
      </dsp:txXfrm>
    </dsp:sp>
    <dsp:sp modelId="{0DFFC9CA-25AB-41CA-898E-8871665F3350}">
      <dsp:nvSpPr>
        <dsp:cNvPr id="21" name=""/>
        <dsp:cNvSpPr/>
      </dsp:nvSpPr>
      <dsp:spPr>
        <a:xfrm>
          <a:off x="5558739" y="1535062"/>
          <a:ext cx="486054" cy="486046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rgbClr val="B41F2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4294BB99-84B7-4B7D-8C6C-1506149AB6C7}">
      <dsp:nvSpPr>
        <dsp:cNvPr id="22" name=""/>
        <dsp:cNvSpPr/>
      </dsp:nvSpPr>
      <dsp:spPr>
        <a:xfrm>
          <a:off x="0" y="4487078"/>
          <a:ext cx="351942" cy="352281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FD9C767-B97C-4745-A989-59892353DF57}">
      <dsp:nvSpPr>
        <dsp:cNvPr id="23" name=""/>
        <dsp:cNvSpPr/>
      </dsp:nvSpPr>
      <dsp:spPr>
        <a:xfrm>
          <a:off x="3509670" y="3985715"/>
          <a:ext cx="351942" cy="352281"/>
        </a:xfrm>
        <a:prstGeom prst="ellipse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</dsp:spTree>
</dsp:drawing>
</file>

<file path=ppt/diagrams/drawing6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79BE8C28-3A5E-49B6-89D4-99A7A9FCA168}">
      <dsp:nvSpPr>
        <dsp:cNvPr id="10" name=""/>
        <dsp:cNvSpPr/>
      </dsp:nvSpPr>
      <dsp:spPr>
        <a:xfrm>
          <a:off x="1141442" y="746209"/>
          <a:ext cx="2093953" cy="690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C00000"/>
              </a:solidFill>
            </a:rPr>
            <a:t>请输入内容</a:t>
          </a:r>
        </a:p>
      </dsp:txBody>
      <dsp:txXfrm>
        <a:off x="1141442" y="746209"/>
        <a:ext cx="2093953" cy="690052"/>
      </dsp:txXfrm>
    </dsp:sp>
    <dsp:sp modelId="{E1415D09-78C2-41CE-87A3-2D06D99C4707}">
      <dsp:nvSpPr>
        <dsp:cNvPr id="11" name=""/>
        <dsp:cNvSpPr/>
      </dsp:nvSpPr>
      <dsp:spPr>
        <a:xfrm>
          <a:off x="1141442" y="2201293"/>
          <a:ext cx="2093953" cy="1292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srgbClr val="C00000"/>
              </a:solidFill>
            </a:rPr>
            <a:t>请输入内容</a:t>
          </a:r>
        </a:p>
      </dsp:txBody>
      <dsp:txXfrm>
        <a:off x="1141442" y="2201293"/>
        <a:ext cx="2093953" cy="1292822"/>
      </dsp:txXfrm>
    </dsp:sp>
    <dsp:sp modelId="{39B68FC4-40F6-48B3-8F3D-34528A8B8225}">
      <dsp:nvSpPr>
        <dsp:cNvPr id="12" name=""/>
        <dsp:cNvSpPr/>
      </dsp:nvSpPr>
      <dsp:spPr>
        <a:xfrm>
          <a:off x="1139063" y="53633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12C12B4-D430-431D-A853-9523B7518F54}">
      <dsp:nvSpPr>
        <dsp:cNvPr id="13" name=""/>
        <dsp:cNvSpPr/>
      </dsp:nvSpPr>
      <dsp:spPr>
        <a:xfrm>
          <a:off x="1255658" y="30314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0B372543-3AE1-46D7-8D54-9A9607D2AB2E}">
      <dsp:nvSpPr>
        <dsp:cNvPr id="14" name=""/>
        <dsp:cNvSpPr/>
      </dsp:nvSpPr>
      <dsp:spPr>
        <a:xfrm>
          <a:off x="1535486" y="349785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4469576-3060-4D2F-B312-E95622FC9958}">
      <dsp:nvSpPr>
        <dsp:cNvPr id="15" name=""/>
        <dsp:cNvSpPr/>
      </dsp:nvSpPr>
      <dsp:spPr>
        <a:xfrm>
          <a:off x="1768677" y="93276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3B07127A-7070-407C-9E66-0DACEF791305}">
      <dsp:nvSpPr>
        <dsp:cNvPr id="16" name=""/>
        <dsp:cNvSpPr/>
      </dsp:nvSpPr>
      <dsp:spPr>
        <a:xfrm>
          <a:off x="2071824" y="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1F7164C8-1C26-4F95-B82E-9D5D7E757FE2}">
      <dsp:nvSpPr>
        <dsp:cNvPr id="17" name=""/>
        <dsp:cNvSpPr/>
      </dsp:nvSpPr>
      <dsp:spPr>
        <a:xfrm>
          <a:off x="2444928" y="163233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D87841D-7803-44E4-A3D9-7176B5F97D02}">
      <dsp:nvSpPr>
        <dsp:cNvPr id="18" name=""/>
        <dsp:cNvSpPr/>
      </dsp:nvSpPr>
      <dsp:spPr>
        <a:xfrm>
          <a:off x="2678119" y="279828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05A5569-2567-46B1-9A61-00B1A3019172}">
      <dsp:nvSpPr>
        <dsp:cNvPr id="19" name=""/>
        <dsp:cNvSpPr/>
      </dsp:nvSpPr>
      <dsp:spPr>
        <a:xfrm>
          <a:off x="3004585" y="53633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158B2DDC-5C18-43E8-9508-5C33D66F918D}">
      <dsp:nvSpPr>
        <dsp:cNvPr id="20" name=""/>
        <dsp:cNvSpPr/>
      </dsp:nvSpPr>
      <dsp:spPr>
        <a:xfrm>
          <a:off x="3144499" y="792847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2C8B52C6-35EC-452A-ABCC-7FFC0E5CDF1B}">
      <dsp:nvSpPr>
        <dsp:cNvPr id="21" name=""/>
        <dsp:cNvSpPr/>
      </dsp:nvSpPr>
      <dsp:spPr>
        <a:xfrm>
          <a:off x="1931910" y="303147"/>
          <a:ext cx="428308" cy="428308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8E63F8B-1713-41EE-B9ED-A97675E95C00}">
      <dsp:nvSpPr>
        <dsp:cNvPr id="22" name=""/>
        <dsp:cNvSpPr/>
      </dsp:nvSpPr>
      <dsp:spPr>
        <a:xfrm>
          <a:off x="1022468" y="118927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73CB8B72-196E-4574-9B88-40B8496E0205}">
      <dsp:nvSpPr>
        <dsp:cNvPr id="23" name=""/>
        <dsp:cNvSpPr/>
      </dsp:nvSpPr>
      <dsp:spPr>
        <a:xfrm>
          <a:off x="1162382" y="1399141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AEE66890-75A6-4F84-A30A-01BBB3FDBEBF}">
      <dsp:nvSpPr>
        <dsp:cNvPr id="24" name=""/>
        <dsp:cNvSpPr/>
      </dsp:nvSpPr>
      <dsp:spPr>
        <a:xfrm>
          <a:off x="1512167" y="1585694"/>
          <a:ext cx="380718" cy="380718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77957EC-5919-4566-AB14-A307D48E9258}">
      <dsp:nvSpPr>
        <dsp:cNvPr id="25" name=""/>
        <dsp:cNvSpPr/>
      </dsp:nvSpPr>
      <dsp:spPr>
        <a:xfrm>
          <a:off x="2001867" y="1888841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2D1F3D03-2BCB-4E4C-B166-4BA683C0BCC0}">
      <dsp:nvSpPr>
        <dsp:cNvPr id="26" name=""/>
        <dsp:cNvSpPr/>
      </dsp:nvSpPr>
      <dsp:spPr>
        <a:xfrm>
          <a:off x="2095143" y="1585694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228959BA-A12E-4EFB-A9E0-9E7F85052BF2}">
      <dsp:nvSpPr>
        <dsp:cNvPr id="27" name=""/>
        <dsp:cNvSpPr/>
      </dsp:nvSpPr>
      <dsp:spPr>
        <a:xfrm>
          <a:off x="2328333" y="1912160"/>
          <a:ext cx="166564" cy="16656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198CD282-0BAD-41C1-8EAA-AC100881A7BC}">
      <dsp:nvSpPr>
        <dsp:cNvPr id="28" name=""/>
        <dsp:cNvSpPr/>
      </dsp:nvSpPr>
      <dsp:spPr>
        <a:xfrm>
          <a:off x="2538205" y="1539056"/>
          <a:ext cx="380718" cy="380718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0465EC1-DFAF-49A2-AD11-BD2DCE256DBA}">
      <dsp:nvSpPr>
        <dsp:cNvPr id="29" name=""/>
        <dsp:cNvSpPr/>
      </dsp:nvSpPr>
      <dsp:spPr>
        <a:xfrm>
          <a:off x="3051223" y="1445779"/>
          <a:ext cx="261744" cy="261744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DDA6C786-FC69-41B4-B5E7-119D24F8DB88}">
      <dsp:nvSpPr>
        <dsp:cNvPr id="30" name=""/>
        <dsp:cNvSpPr/>
      </dsp:nvSpPr>
      <dsp:spPr>
        <a:xfrm>
          <a:off x="3312967" y="349397"/>
          <a:ext cx="768705" cy="1467542"/>
        </a:xfrm>
        <a:prstGeom prst="chevron">
          <a:avLst>
            <a:gd name="adj" fmla="val 6231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7C63EE1D-6776-4D1C-9431-88AD50B56F44}">
      <dsp:nvSpPr>
        <dsp:cNvPr id="31" name=""/>
        <dsp:cNvSpPr/>
      </dsp:nvSpPr>
      <dsp:spPr>
        <a:xfrm>
          <a:off x="3941908" y="349397"/>
          <a:ext cx="768705" cy="1467542"/>
        </a:xfrm>
        <a:prstGeom prst="chevron">
          <a:avLst>
            <a:gd name="adj" fmla="val 6231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B198160-3F57-4390-B657-D637E9E3E86B}">
      <dsp:nvSpPr>
        <dsp:cNvPr id="32" name=""/>
        <dsp:cNvSpPr/>
      </dsp:nvSpPr>
      <dsp:spPr>
        <a:xfrm>
          <a:off x="4867849" y="245286"/>
          <a:ext cx="1781999" cy="1781999"/>
        </a:xfrm>
        <a:prstGeom prst="ellipse">
          <a:avLst/>
        </a:prstGeom>
        <a:solidFill>
          <a:srgbClr val="C000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/>
            <a:t>请输入内容</a:t>
          </a:r>
        </a:p>
      </dsp:txBody>
      <dsp:txXfrm>
        <a:off x="5128817" y="506254"/>
        <a:ext cx="1260063" cy="1260063"/>
      </dsp:txXfrm>
    </dsp:sp>
    <dsp:sp modelId="{206EE0FB-E47E-49B9-BC83-7E7E845B0F72}">
      <dsp:nvSpPr>
        <dsp:cNvPr id="33" name=""/>
        <dsp:cNvSpPr/>
      </dsp:nvSpPr>
      <dsp:spPr>
        <a:xfrm>
          <a:off x="4710614" y="2201293"/>
          <a:ext cx="2096469" cy="12928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srgbClr val="C00000"/>
              </a:solidFill>
            </a:rPr>
            <a:t>请输入内容</a:t>
          </a:r>
        </a:p>
      </dsp:txBody>
      <dsp:txXfrm>
        <a:off x="4710614" y="2201293"/>
        <a:ext cx="2096469" cy="1292822"/>
      </dsp:txXfrm>
    </dsp:sp>
  </dsp:spTree>
</dsp:drawing>
</file>

<file path=ppt/diagrams/drawing7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7" name=""/>
      <dsp:cNvGrpSpPr/>
    </dsp:nvGrpSpPr>
    <dsp:grpSpPr/>
    <dsp:sp modelId="{14075291-CFEE-47A2-82B5-00B25F84CB6B}">
      <dsp:nvSpPr>
        <dsp:cNvPr id="8" name=""/>
        <dsp:cNvSpPr/>
      </dsp:nvSpPr>
      <dsp:spPr>
        <a:xfrm rot="5400000">
          <a:off x="-321807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BF4AC961-FE52-4464-8490-D76827EA0EF6}">
      <dsp:nvSpPr>
        <dsp:cNvPr id="9" name=""/>
        <dsp:cNvSpPr/>
      </dsp:nvSpPr>
      <dsp:spPr>
        <a:xfrm>
          <a:off x="3528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37185" y="361596"/>
        <a:ext cx="1847902" cy="1081815"/>
      </dsp:txXfrm>
    </dsp:sp>
    <dsp:sp modelId="{24440EA4-52AD-4E27-BA9C-797EABEE52F6}">
      <dsp:nvSpPr>
        <dsp:cNvPr id="10" name=""/>
        <dsp:cNvSpPr/>
      </dsp:nvSpPr>
      <dsp:spPr>
        <a:xfrm rot="5400000">
          <a:off x="-321807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FDE8DA07-CE4A-4878-9631-B8FF65544A6D}">
      <dsp:nvSpPr>
        <dsp:cNvPr id="11" name=""/>
        <dsp:cNvSpPr/>
      </dsp:nvSpPr>
      <dsp:spPr>
        <a:xfrm>
          <a:off x="3528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37185" y="1798009"/>
        <a:ext cx="1847902" cy="1081815"/>
      </dsp:txXfrm>
    </dsp:sp>
    <dsp:sp modelId="{046A3C8B-1289-41EC-9AF6-CFB987F262D9}">
      <dsp:nvSpPr>
        <dsp:cNvPr id="12" name=""/>
        <dsp:cNvSpPr/>
      </dsp:nvSpPr>
      <dsp:spPr>
        <a:xfrm>
          <a:off x="396398" y="3397199"/>
          <a:ext cx="2537411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46F1BC8-72F8-4CF6-A60C-E38A444A5778}">
      <dsp:nvSpPr>
        <dsp:cNvPr id="13" name=""/>
        <dsp:cNvSpPr/>
      </dsp:nvSpPr>
      <dsp:spPr>
        <a:xfrm>
          <a:off x="3528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37185" y="3234421"/>
        <a:ext cx="1847902" cy="1081815"/>
      </dsp:txXfrm>
    </dsp:sp>
    <dsp:sp modelId="{0152A2DC-B5AA-46FE-A2C1-BBCF017BD077}">
      <dsp:nvSpPr>
        <dsp:cNvPr id="14" name=""/>
        <dsp:cNvSpPr/>
      </dsp:nvSpPr>
      <dsp:spPr>
        <a:xfrm rot="16200000">
          <a:off x="2225430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C5AB6B61-681E-4620-B072-F10F91225C61}">
      <dsp:nvSpPr>
        <dsp:cNvPr id="15" name=""/>
        <dsp:cNvSpPr/>
      </dsp:nvSpPr>
      <dsp:spPr>
        <a:xfrm>
          <a:off x="2550766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2584423" y="3234421"/>
        <a:ext cx="1847902" cy="1081815"/>
      </dsp:txXfrm>
    </dsp:sp>
    <dsp:sp modelId="{19AAFDA2-9F7C-4D17-A11E-FC77C1F89C07}">
      <dsp:nvSpPr>
        <dsp:cNvPr id="16" name=""/>
        <dsp:cNvSpPr/>
      </dsp:nvSpPr>
      <dsp:spPr>
        <a:xfrm rot="16200000">
          <a:off x="2225430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76BE9F85-6A14-4EC8-8C90-7737EDD558F8}">
      <dsp:nvSpPr>
        <dsp:cNvPr id="17" name=""/>
        <dsp:cNvSpPr/>
      </dsp:nvSpPr>
      <dsp:spPr>
        <a:xfrm>
          <a:off x="2550766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2584423" y="1798009"/>
        <a:ext cx="1847902" cy="1081815"/>
      </dsp:txXfrm>
    </dsp:sp>
    <dsp:sp modelId="{39FB26D3-E3C9-4C6D-B59F-77702083F000}">
      <dsp:nvSpPr>
        <dsp:cNvPr id="18" name=""/>
        <dsp:cNvSpPr/>
      </dsp:nvSpPr>
      <dsp:spPr>
        <a:xfrm>
          <a:off x="2943636" y="524374"/>
          <a:ext cx="2537411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1E82B85-90E0-4021-87DD-2C0E8DDEE491}">
      <dsp:nvSpPr>
        <dsp:cNvPr id="19" name=""/>
        <dsp:cNvSpPr/>
      </dsp:nvSpPr>
      <dsp:spPr>
        <a:xfrm>
          <a:off x="2550766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2584423" y="361596"/>
        <a:ext cx="1847902" cy="1081815"/>
      </dsp:txXfrm>
    </dsp:sp>
    <dsp:sp modelId="{D853C011-E568-472A-B664-8E86F2E2A443}">
      <dsp:nvSpPr>
        <dsp:cNvPr id="20" name=""/>
        <dsp:cNvSpPr/>
      </dsp:nvSpPr>
      <dsp:spPr>
        <a:xfrm rot="5400000">
          <a:off x="4772667" y="1242580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51F78838-CB27-45F9-B29D-F5637F9EC2F6}">
      <dsp:nvSpPr>
        <dsp:cNvPr id="21" name=""/>
        <dsp:cNvSpPr/>
      </dsp:nvSpPr>
      <dsp:spPr>
        <a:xfrm>
          <a:off x="5098004" y="327939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5131661" y="361596"/>
        <a:ext cx="1847902" cy="1081815"/>
      </dsp:txXfrm>
    </dsp:sp>
    <dsp:sp modelId="{89005C65-24B9-45F6-B426-8BCA543B9CD2}">
      <dsp:nvSpPr>
        <dsp:cNvPr id="22" name=""/>
        <dsp:cNvSpPr/>
      </dsp:nvSpPr>
      <dsp:spPr>
        <a:xfrm rot="5400000">
          <a:off x="4772667" y="2678992"/>
          <a:ext cx="1426586" cy="172369"/>
        </a:xfrm>
        <a:prstGeom prst="rect">
          <a:avLst/>
        </a:prstGeom>
        <a:solidFill>
          <a:srgbClr val="B41F2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F3BE2B6A-C6D8-4794-AA2E-B5CE4B9F6EC8}">
      <dsp:nvSpPr>
        <dsp:cNvPr id="23" name=""/>
        <dsp:cNvSpPr/>
      </dsp:nvSpPr>
      <dsp:spPr>
        <a:xfrm>
          <a:off x="5098004" y="1764352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5131661" y="1798009"/>
        <a:ext cx="1847902" cy="1081815"/>
      </dsp:txXfrm>
    </dsp:sp>
    <dsp:sp modelId="{BBE3F598-F1E1-4E32-9467-5DE99E88B61B}">
      <dsp:nvSpPr>
        <dsp:cNvPr id="24" name=""/>
        <dsp:cNvSpPr/>
      </dsp:nvSpPr>
      <dsp:spPr>
        <a:xfrm>
          <a:off x="5098004" y="3200764"/>
          <a:ext cx="1915216" cy="1149129"/>
        </a:xfrm>
        <a:prstGeom prst="roundRect">
          <a:avLst>
            <a:gd name="adj" fmla="val 10000"/>
          </a:avLst>
        </a:prstGeom>
        <a:solidFill>
          <a:srgbClr val="B41F25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1600" kern="1200"/>
        </a:p>
      </dsp:txBody>
      <dsp:txXfrm>
        <a:off x="5131661" y="3234421"/>
        <a:ext cx="1847902" cy="1081815"/>
      </dsp:txXfrm>
    </dsp:sp>
  </dsp:spTree>
</dsp:drawing>
</file>

<file path=ppt/diagrams/drawing8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68A61C9D-36EE-4706-853F-6B267FF2171B}">
      <dsp:nvSpPr>
        <dsp:cNvPr id="10" name=""/>
        <dsp:cNvSpPr/>
      </dsp:nvSpPr>
      <dsp:spPr>
        <a:xfrm>
          <a:off x="615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/>
            <a:t>第一</a:t>
          </a:r>
        </a:p>
      </dsp:txBody>
      <dsp:txXfrm rot="16200000">
        <a:off x="-1037070" y="2158725"/>
        <a:ext cx="2604801" cy="529431"/>
      </dsp:txXfrm>
    </dsp:sp>
    <dsp:sp modelId="{507364E1-FF82-474D-8562-02D62D3149EA}">
      <dsp:nvSpPr>
        <dsp:cNvPr id="11" name=""/>
        <dsp:cNvSpPr/>
      </dsp:nvSpPr>
      <dsp:spPr>
        <a:xfrm>
          <a:off x="530046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/>
        </a:p>
      </dsp:txBody>
      <dsp:txXfrm>
        <a:off x="530046" y="1121039"/>
        <a:ext cx="1972131" cy="3176587"/>
      </dsp:txXfrm>
    </dsp:sp>
    <dsp:sp modelId="{A307A8D1-EDF5-416A-A063-91A6C5F1953A}">
      <dsp:nvSpPr>
        <dsp:cNvPr id="12" name=""/>
        <dsp:cNvSpPr/>
      </dsp:nvSpPr>
      <dsp:spPr>
        <a:xfrm>
          <a:off x="2740421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/>
            <a:t>第二</a:t>
          </a:r>
        </a:p>
      </dsp:txBody>
      <dsp:txXfrm rot="16200000">
        <a:off x="1702736" y="2158725"/>
        <a:ext cx="2604801" cy="529431"/>
      </dsp:txXfrm>
    </dsp:sp>
    <dsp:sp modelId="{8D90E0C1-FF9C-41DB-AAAB-72544DA4F924}">
      <dsp:nvSpPr>
        <dsp:cNvPr id="13" name=""/>
        <dsp:cNvSpPr/>
      </dsp:nvSpPr>
      <dsp:spPr>
        <a:xfrm rot="5400000">
          <a:off x="2520299" y="3645011"/>
          <a:ext cx="466715" cy="397073"/>
        </a:xfrm>
        <a:prstGeom prst="flowChartExtract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892DCADF-4DD9-4040-98A6-B1537E63ED07}">
      <dsp:nvSpPr>
        <dsp:cNvPr id="14" name=""/>
        <dsp:cNvSpPr/>
      </dsp:nvSpPr>
      <dsp:spPr>
        <a:xfrm>
          <a:off x="3269853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/>
        </a:p>
      </dsp:txBody>
      <dsp:txXfrm>
        <a:off x="3269853" y="1121039"/>
        <a:ext cx="1972131" cy="3176587"/>
      </dsp:txXfrm>
    </dsp:sp>
    <dsp:sp modelId="{8A74D853-4B41-4BBC-86BF-050140BA1B78}">
      <dsp:nvSpPr>
        <dsp:cNvPr id="15" name=""/>
        <dsp:cNvSpPr/>
      </dsp:nvSpPr>
      <dsp:spPr>
        <a:xfrm>
          <a:off x="5480228" y="1121039"/>
          <a:ext cx="2647156" cy="3176587"/>
        </a:xfrm>
        <a:prstGeom prst="roundRect">
          <a:avLst>
            <a:gd name="adj" fmla="val 5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124460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/>
            <a:t>第三</a:t>
          </a:r>
        </a:p>
      </dsp:txBody>
      <dsp:txXfrm rot="16200000">
        <a:off x="4442543" y="2158725"/>
        <a:ext cx="2604801" cy="529431"/>
      </dsp:txXfrm>
    </dsp:sp>
    <dsp:sp modelId="{5E0AC11C-8060-4554-9295-5CCAA865C618}">
      <dsp:nvSpPr>
        <dsp:cNvPr id="16" name=""/>
        <dsp:cNvSpPr/>
      </dsp:nvSpPr>
      <dsp:spPr>
        <a:xfrm rot="5400000">
          <a:off x="5260106" y="3645011"/>
          <a:ext cx="466715" cy="397073"/>
        </a:xfrm>
        <a:prstGeom prst="flowChartExtract">
          <a:avLst/>
        </a:prstGeom>
        <a:solidFill>
          <a:schemeClr val="bg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EDBB8D14-A8E0-4B64-9EDD-E42E80285388}">
      <dsp:nvSpPr>
        <dsp:cNvPr id="17" name=""/>
        <dsp:cNvSpPr/>
      </dsp:nvSpPr>
      <dsp:spPr>
        <a:xfrm>
          <a:off x="6009659" y="1121039"/>
          <a:ext cx="1972131" cy="31765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6012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chemeClr val="bg1"/>
              </a:solidFill>
            </a:rPr>
            <a:t>极简主义设计，简约风潮所向，通用设计，完美兼备。</a:t>
          </a:r>
          <a:endParaRPr lang="zh-CN" altLang="en-US" sz="2800" kern="1200"/>
        </a:p>
      </dsp:txBody>
      <dsp:txXfrm>
        <a:off x="6009659" y="1121039"/>
        <a:ext cx="1972131" cy="3176587"/>
      </dsp:txXfrm>
    </dsp:sp>
  </dsp:spTree>
</dsp:drawing>
</file>

<file path=ppt/diagrams/drawing9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"/>
      <dsp:cNvGrpSpPr/>
    </dsp:nvGrpSpPr>
    <dsp:grpSpPr/>
    <dsp:sp modelId="{94EB633C-18BC-448A-B2AC-57E5DC5576C6}">
      <dsp:nvSpPr>
        <dsp:cNvPr id="10" name=""/>
        <dsp:cNvSpPr/>
      </dsp:nvSpPr>
      <dsp:spPr>
        <a:xfrm>
          <a:off x="137893" y="2239549"/>
          <a:ext cx="1857661" cy="1857661"/>
        </a:xfrm>
        <a:prstGeom prst="donut">
          <a:avLst>
            <a:gd name="adj" fmla="val 2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8DA8A920-841E-4AC1-A764-2C5D1096D68B}">
      <dsp:nvSpPr>
        <dsp:cNvPr id="11" name=""/>
        <dsp:cNvSpPr/>
      </dsp:nvSpPr>
      <dsp:spPr>
        <a:xfrm rot="17700000">
          <a:off x="792449" y="725176"/>
          <a:ext cx="2309279" cy="111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0" rIns="0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>
              <a:solidFill>
                <a:srgbClr val="B41F25"/>
              </a:solidFill>
            </a:rPr>
            <a:t>方法一</a:t>
          </a:r>
        </a:p>
      </dsp:txBody>
      <dsp:txXfrm>
        <a:off x="792449" y="725176"/>
        <a:ext cx="2309279" cy="1112894"/>
      </dsp:txXfrm>
    </dsp:sp>
    <dsp:sp modelId="{B686A6BD-6F72-4603-8FCB-98373006A384}">
      <dsp:nvSpPr>
        <dsp:cNvPr id="12" name=""/>
        <dsp:cNvSpPr/>
      </dsp:nvSpPr>
      <dsp:spPr>
        <a:xfrm>
          <a:off x="2135480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A4DAACC-49FD-46DB-8374-4625DF6558FC}">
      <dsp:nvSpPr>
        <dsp:cNvPr id="13" name=""/>
        <dsp:cNvSpPr/>
      </dsp:nvSpPr>
      <dsp:spPr>
        <a:xfrm rot="17700000">
          <a:off x="993466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rgbClr val="B41F25"/>
              </a:solidFill>
            </a:rPr>
            <a:t>想法</a:t>
          </a:r>
        </a:p>
      </dsp:txBody>
      <dsp:txXfrm>
        <a:off x="993466" y="4028333"/>
        <a:ext cx="1997635" cy="963184"/>
      </dsp:txXfrm>
    </dsp:sp>
    <dsp:sp modelId="{991FA7EE-958A-40E6-834D-333953F4DE71}">
      <dsp:nvSpPr>
        <dsp:cNvPr id="14" name=""/>
        <dsp:cNvSpPr/>
      </dsp:nvSpPr>
      <dsp:spPr>
        <a:xfrm rot="17700000">
          <a:off x="2244104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30CD4CF3-E7BD-42CD-9729-A4AAAF433735}">
      <dsp:nvSpPr>
        <dsp:cNvPr id="15" name=""/>
        <dsp:cNvSpPr/>
      </dsp:nvSpPr>
      <dsp:spPr>
        <a:xfrm>
          <a:off x="3239501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D3113CD8-9BEB-4733-8636-628B21DD217C}">
      <dsp:nvSpPr>
        <dsp:cNvPr id="16" name=""/>
        <dsp:cNvSpPr/>
      </dsp:nvSpPr>
      <dsp:spPr>
        <a:xfrm rot="17700000">
          <a:off x="2097487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rgbClr val="B41F25"/>
              </a:solidFill>
            </a:rPr>
            <a:t>想法</a:t>
          </a:r>
          <a:endParaRPr lang="zh-CN" altLang="en-US" sz="2000" kern="1200"/>
        </a:p>
      </dsp:txBody>
      <dsp:txXfrm>
        <a:off x="2097487" y="4028333"/>
        <a:ext cx="1997635" cy="963184"/>
      </dsp:txXfrm>
    </dsp:sp>
    <dsp:sp modelId="{18AF2745-CC66-49B0-968C-562EA46C24EB}">
      <dsp:nvSpPr>
        <dsp:cNvPr id="17" name=""/>
        <dsp:cNvSpPr/>
      </dsp:nvSpPr>
      <dsp:spPr>
        <a:xfrm rot="17700000">
          <a:off x="3348125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88FDCA8A-6C9A-499C-8508-9B655A3DF2CC}">
      <dsp:nvSpPr>
        <dsp:cNvPr id="18" name=""/>
        <dsp:cNvSpPr/>
      </dsp:nvSpPr>
      <dsp:spPr>
        <a:xfrm>
          <a:off x="4343671" y="2239549"/>
          <a:ext cx="1857661" cy="1857661"/>
        </a:xfrm>
        <a:prstGeom prst="donut">
          <a:avLst>
            <a:gd name="adj" fmla="val 20000"/>
          </a:avLst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D0CD6DE3-D355-45DD-B2A0-A4F805178271}">
      <dsp:nvSpPr>
        <dsp:cNvPr id="19" name=""/>
        <dsp:cNvSpPr/>
      </dsp:nvSpPr>
      <dsp:spPr>
        <a:xfrm rot="17700000">
          <a:off x="4998227" y="725176"/>
          <a:ext cx="2309279" cy="11128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solidFill>
                <a:srgbClr val="B41F25"/>
              </a:solidFill>
            </a:rPr>
            <a:t>方法一</a:t>
          </a:r>
          <a:endParaRPr lang="zh-CN" altLang="en-US" sz="2400" kern="1200"/>
        </a:p>
      </dsp:txBody>
      <dsp:txXfrm>
        <a:off x="4998227" y="725176"/>
        <a:ext cx="2309279" cy="1112894"/>
      </dsp:txXfrm>
    </dsp:sp>
    <dsp:sp modelId="{1316B2D4-6051-4F0D-B1B9-B88AFB44C872}">
      <dsp:nvSpPr>
        <dsp:cNvPr id="20" name=""/>
        <dsp:cNvSpPr/>
      </dsp:nvSpPr>
      <dsp:spPr>
        <a:xfrm>
          <a:off x="6341258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38AAA209-6DA2-4881-9CD8-C6ABF563AF58}">
      <dsp:nvSpPr>
        <dsp:cNvPr id="21" name=""/>
        <dsp:cNvSpPr/>
      </dsp:nvSpPr>
      <dsp:spPr>
        <a:xfrm rot="17700000">
          <a:off x="5199243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rgbClr val="B41F25"/>
              </a:solidFill>
            </a:rPr>
            <a:t>想法</a:t>
          </a:r>
          <a:endParaRPr lang="zh-CN" altLang="en-US" sz="2000" kern="1200"/>
        </a:p>
      </dsp:txBody>
      <dsp:txXfrm>
        <a:off x="5199243" y="4028333"/>
        <a:ext cx="1997635" cy="963184"/>
      </dsp:txXfrm>
    </dsp:sp>
    <dsp:sp modelId="{0D948C05-F97B-46B0-8135-439E22D82611}">
      <dsp:nvSpPr>
        <dsp:cNvPr id="22" name=""/>
        <dsp:cNvSpPr/>
      </dsp:nvSpPr>
      <dsp:spPr>
        <a:xfrm rot="17700000">
          <a:off x="6449881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680D3D5F-AB6F-40A4-8FFE-4261E7A6F2A5}">
      <dsp:nvSpPr>
        <dsp:cNvPr id="23" name=""/>
        <dsp:cNvSpPr/>
      </dsp:nvSpPr>
      <dsp:spPr>
        <a:xfrm>
          <a:off x="7445279" y="2686258"/>
          <a:ext cx="964243" cy="964243"/>
        </a:xfrm>
        <a:prstGeom prst="ellipse">
          <a:avLst/>
        </a:prstGeom>
        <a:solidFill>
          <a:srgbClr val="B41F2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C40DF76A-AF46-4CA7-B92F-C25704A5B65C}">
      <dsp:nvSpPr>
        <dsp:cNvPr id="24" name=""/>
        <dsp:cNvSpPr/>
      </dsp:nvSpPr>
      <dsp:spPr>
        <a:xfrm rot="17700000">
          <a:off x="6303264" y="4028333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50800" bIns="0" numCol="1" spcCol="1270" anchor="ctr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solidFill>
                <a:srgbClr val="B41F25"/>
              </a:solidFill>
            </a:rPr>
            <a:t>想法</a:t>
          </a:r>
          <a:endParaRPr lang="zh-CN" altLang="en-US" sz="2000" kern="1200"/>
        </a:p>
      </dsp:txBody>
      <dsp:txXfrm>
        <a:off x="6303264" y="4028333"/>
        <a:ext cx="1997635" cy="963184"/>
      </dsp:txXfrm>
    </dsp:sp>
    <dsp:sp modelId="{58F3B4A8-8D63-4A47-8FAB-09FC2C8CB5CA}">
      <dsp:nvSpPr>
        <dsp:cNvPr id="25" name=""/>
        <dsp:cNvSpPr/>
      </dsp:nvSpPr>
      <dsp:spPr>
        <a:xfrm rot="17700000">
          <a:off x="7553902" y="1345242"/>
          <a:ext cx="1997635" cy="963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r:blip="">
      <dgm:adjLst/>
    </dgm:shape>
    <dgm:constrLst>
      <dgm:constr type="w" for="ch" refType="h" refFor="ch" op="gte" fact="0.8"/>
    </dgm:constrLst>
    <dgm:layoutNode name="Name1">
      <dgm:alg type="composite"/>
      <dgm:shape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type="rect" r:blip="" hideGeom="1">
            <dgm:adjLst/>
          </dgm:shape>
          <dgm:presOf/>
        </dgm:layoutNode>
        <dgm:layoutNode name="conn" styleLbl="parChTrans1D2">
          <dgm:alg type="conn">
            <dgm:param type="srcNode" val="srcNode"/>
            <dgm:param type="dstNode" val="dstNode"/>
            <dgm:param type="endSty" val="noArr"/>
            <dgm:param type="connRout" val="curve"/>
            <dgm:param type="begPts" val="ctr"/>
            <dgm:param type="endPts" val="ctr"/>
          </dgm:alg>
          <dgm:shape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type="rect" r:blip="" hideGeom="1">
            <dgm:adjLst/>
          </dgm:shape>
          <dgm:presOf/>
        </dgm:layoutNode>
        <dgm:layoutNode name="dstNode">
          <dgm:alg type="sp"/>
          <dgm:shape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1">
          <dgm:alg type="sp"/>
          <dgm:shape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2">
          <dgm:alg type="sp"/>
          <dgm:shape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3">
          <dgm:alg type="sp"/>
          <dgm:shape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4">
          <dgm:alg type="sp"/>
          <dgm:shape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5">
          <dgm:alg type="sp"/>
          <dgm:shape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6">
          <dgm:alg type="sp"/>
          <dgm:shape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7">
          <dgm:alg type="sp"/>
          <dgm:shape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rot="-90" type="flowChartManualOperation" r:blip="">
              <dgm:adjLst/>
            </dgm:shape>
          </dgm:if>
          <dgm:else name="Name6">
            <dgm:shape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/>
        </dgm:ruleLst>
      </dgm:layoutNode>
      <dgm:forEach name="sibTransForEach" axis="followSib" ptType="sibTrans" cnt="1">
        <dgm:layoutNode name="sibTran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bkpt" val="fixed"/>
              <dgm:param type="bkPtFixedVal" val="3"/>
              <dgm:param type="off" val="off"/>
              <dgm:param type="grDir" val="bL"/>
              <dgm:param type="horzAlign" val="r"/>
              <dgm:param type="vertAlign" val="b"/>
            </dgm:alg>
          </dgm:if>
          <dgm:else name="Name5">
            <dgm:alg type="snake">
              <dgm:param type="bkpt" val="fixed"/>
              <dgm:param type="bkPtFixedVal" val="3"/>
              <dgm:param type="off" val="off"/>
              <dgm:param type="grDir" val="bR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bkpt" val="fixed"/>
              <dgm:param type="bkPtFixedVal" val="2"/>
              <dgm:param type="off" val="off"/>
              <dgm:param type="grDir" val="bL"/>
              <dgm:param type="horzAlign" val="r"/>
              <dgm:param type="vertAlign" val="b"/>
            </dgm:alg>
          </dgm:if>
          <dgm:else name="Name9">
            <dgm:alg type="snake">
              <dgm:param type="bkpt" val="fixed"/>
              <dgm:param type="bkPtFixedVal" val="2"/>
              <dgm:param type="off" val="off"/>
              <dgm:param type="grDir" val="bR"/>
              <dgm:param type="horzAlign" val="l"/>
              <dgm:param type="vertAlign" val="b"/>
            </dgm:alg>
          </dgm:else>
        </dgm:choose>
      </dgm:else>
    </dgm:choose>
    <dgm:shape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autoTxRot" val="grav"/>
            <dgm:param type="parTxLTRAlign" val="l"/>
            <dgm:param type="txAnchorVertCh" val="b"/>
            <dgm:param type="txAnchorVert" val="b"/>
          </dgm:alg>
          <dgm:choose name="Name13">
            <dgm:if name="Name14" func="var" arg="dir" op="equ" val="norm">
              <dgm:shape rot="270" type="rect" r:blip="">
                <dgm:adjLst/>
              </dgm:shape>
            </dgm:if>
            <dgm:else name="Name15">
              <dgm:shape rot="90" type="rect" r:blip="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/>
          </dgm:ruleLst>
        </dgm:layoutNode>
      </dgm:layoutNode>
      <dgm:forEach name="sibTransForEach" axis="followSib" ptType="sibTrans" cnt="1">
        <dgm:layoutNode name="sibTrans">
          <dgm:alg type="sp"/>
          <dgm:shape r:blip="">
            <dgm:adjLst/>
          </dgm:shape>
        </dgm:layoutNode>
      </dgm:forEach>
    </dgm:forEach>
  </dgm:layoutNode>
</dgm:layoutDef>
</file>

<file path=ppt/diagrams/layout1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r:blip="">
          <dgm:adjLst/>
        </dgm:shape>
        <dgm:presOf/>
        <dgm:constrLst/>
        <dgm:ruleLst/>
        <dgm:layoutNode name="parentLeftMargin">
          <dgm:alg type="sp"/>
          <dgm:shape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/>
        </dgm:ruleLst>
      </dgm:layoutNode>
      <dgm:forEach name="Name10" axis="followSib" ptType="sibTrans" cnt="1">
        <dgm:layoutNode name="spaceBetweenRectangle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/>
                </dgm:ruleLst>
              </dgm:layoutNode>
              <dgm:layoutNode name="invisiNode">
                <dgm:alg type="sp"/>
                <dgm:shape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4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parTxLTRAlign" val="r"/>
                    <dgm:param type="parTxRTLAlign" val="r"/>
                    <dgm:param type="txAnchorVert" val="t"/>
                  </dgm:alg>
                  <dgm:shape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2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3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4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4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5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6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7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7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8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9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0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0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1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1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2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3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4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4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6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70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74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83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87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96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200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5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25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r:blip="">
          <dgm:adjLst/>
        </dgm:shape>
        <dgm:presOf/>
        <dgm:constrLst/>
        <dgm:ruleLst/>
      </dgm:layoutNode>
      <dgm:layoutNode name="rect1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29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33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37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1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5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type="pie" r:blip="">
              <dgm:adjLst>
                <dgm:adj idx="1" val="90"/>
                <dgm:adj idx="2" val="270"/>
              </dgm:adjLst>
            </dgm:shape>
          </dgm:if>
          <dgm:else name="Name49">
            <dgm:shape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/>
            </dgm:ruleLst>
          </dgm:layoutNode>
        </dgm:else>
      </dgm:choose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</dgm:if>
      <dgm:else name="Name5"/>
    </dgm:choose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</dgm:if>
      <dgm:else name="Name5"/>
    </dgm:choose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r:blip="">
                <dgm:adjLst/>
              </dgm:shape>
              <dgm:presOf/>
              <dgm:layoutNode name="horzSpace2">
                <dgm:alg type="sp"/>
                <dgm:shape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r:blip="">
                      <dgm:adjLst/>
                    </dgm:shape>
                    <dgm:presOf/>
                    <dgm:layoutNode name="horzSpace3">
                      <dgm:alg type="sp"/>
                      <dgm:shape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type="line" r:blip="">
                <dgm:adjLst/>
              </dgm:shape>
              <dgm:presOf/>
            </dgm:layoutNode>
            <dgm:layoutNode name="vertSpace2b">
              <dgm:alg type="sp"/>
              <dgm:shape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type="ellipse" r:blip="">
          <dgm:adjLst/>
        </dgm:shape>
        <dgm:presOf/>
        <dgm:constrLst/>
      </dgm:layoutNode>
      <dgm:layoutNode name="Accent3" styleLbl="node1">
        <dgm:alg type="sp"/>
        <dgm:shape type="ellipse" r:blip="">
          <dgm:adjLst/>
        </dgm:shape>
        <dgm:presOf/>
        <dgm:constrLst/>
      </dgm:layoutNode>
      <dgm:layoutNode name="Accent4" styleLbl="node1">
        <dgm:alg type="sp"/>
        <dgm:shape type="ellipse" r:blip="">
          <dgm:adjLst/>
        </dgm:shape>
        <dgm:presOf/>
        <dgm:constrLst/>
      </dgm:layoutNode>
      <dgm:layoutNode name="Accent5" styleLbl="node1">
        <dgm:alg type="sp"/>
        <dgm:shape type="ellipse" r:blip="">
          <dgm:adjLst/>
        </dgm:shape>
        <dgm:presOf/>
        <dgm:constrLst/>
      </dgm:layoutNode>
      <dgm:layoutNode name="Accent6" styleLbl="node1">
        <dgm:alg type="sp"/>
        <dgm:shape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7">
        <dgm:alg type="sp"/>
        <dgm:shape r:blip="">
          <dgm:adjLst/>
        </dgm:shape>
        <dgm:presOf/>
        <dgm:constrLst/>
        <dgm:forEach name="Name13" ref="accentRepeat1"/>
      </dgm:layoutNode>
      <dgm:layoutNode name="Accent8">
        <dgm:alg type="sp"/>
        <dgm:shape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9">
        <dgm:alg type="sp"/>
        <dgm:shape r:blip="">
          <dgm:adjLst/>
        </dgm:shape>
        <dgm:presOf/>
        <dgm:constrLst/>
        <dgm:forEach name="Name16" ref="accentRepeat1"/>
      </dgm:layoutNode>
      <dgm:layoutNode name="Accent10">
        <dgm:alg type="sp"/>
        <dgm:shape r:blip="">
          <dgm:adjLst/>
        </dgm:shape>
        <dgm:presOf/>
        <dgm:constrLst/>
        <dgm:forEach name="Name17" ref="accentRepeat2"/>
      </dgm:layoutNode>
      <dgm:layoutNode name="Accent11">
        <dgm:alg type="sp"/>
        <dgm:shape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2">
        <dgm:alg type="sp"/>
        <dgm:shape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3">
        <dgm:alg type="sp"/>
        <dgm:shape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/>
        </dgm:ruleLst>
      </dgm:layoutNode>
      <dgm:layoutNode name="Accent15">
        <dgm:alg type="sp"/>
        <dgm:shape r:blip="">
          <dgm:adjLst/>
        </dgm:shape>
        <dgm:presOf/>
        <dgm:constrLst/>
        <dgm:forEach name="Name24" ref="accentRepeat2"/>
      </dgm:layoutNode>
      <dgm:layoutNode name="Accent16">
        <dgm:alg type="sp"/>
        <dgm:shape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6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nodeVertAlign" val="t"/>
          <dgm:param type="fallback" val="2D"/>
        </dgm:alg>
      </dgm:if>
      <dgm:else name="Name3">
        <dgm:alg type="lin">
          <dgm:param type="linDir" val="fromR"/>
          <dgm:param type="nodeVertAlign" val="t"/>
          <dgm:param type="fallback" val="2D"/>
        </dgm:alg>
      </dgm:else>
    </dgm:choose>
    <dgm:shape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/>
                  </dgm:ruleLst>
                </dgm:layoutNode>
              </dgm:if>
              <dgm:else name="Name12"/>
            </dgm:choose>
            <dgm:layoutNode name="c1" styleLbl="node1">
              <dgm:alg type="sp"/>
              <dgm:shape type="ellipse" r:blip="">
                <dgm:adjLst/>
              </dgm:shape>
              <dgm:presOf/>
            </dgm:layoutNode>
            <dgm:layoutNode name="c2" styleLbl="node1">
              <dgm:alg type="sp"/>
              <dgm:shape type="ellipse" r:blip="">
                <dgm:adjLst/>
              </dgm:shape>
              <dgm:presOf/>
            </dgm:layoutNode>
            <dgm:layoutNode name="c3" styleLbl="node1">
              <dgm:alg type="sp"/>
              <dgm:shape type="ellipse" r:blip="">
                <dgm:adjLst/>
              </dgm:shape>
              <dgm:presOf/>
            </dgm:layoutNode>
            <dgm:layoutNode name="c4" styleLbl="node1">
              <dgm:alg type="sp"/>
              <dgm:shape type="ellipse" r:blip="">
                <dgm:adjLst/>
              </dgm:shape>
              <dgm:presOf/>
            </dgm:layoutNode>
            <dgm:layoutNode name="c5" styleLbl="node1">
              <dgm:alg type="sp"/>
              <dgm:shape type="ellipse" r:blip="">
                <dgm:adjLst/>
              </dgm:shape>
              <dgm:presOf/>
            </dgm:layoutNode>
            <dgm:layoutNode name="c6" styleLbl="node1">
              <dgm:alg type="sp"/>
              <dgm:shape type="ellipse" r:blip="">
                <dgm:adjLst/>
              </dgm:shape>
              <dgm:presOf/>
            </dgm:layoutNode>
            <dgm:layoutNode name="c7" styleLbl="node1">
              <dgm:alg type="sp"/>
              <dgm:shape type="ellipse" r:blip="">
                <dgm:adjLst/>
              </dgm:shape>
              <dgm:presOf/>
            </dgm:layoutNode>
            <dgm:layoutNode name="c8" styleLbl="node1">
              <dgm:alg type="sp"/>
              <dgm:shape type="ellipse" r:blip="">
                <dgm:adjLst/>
              </dgm:shape>
              <dgm:presOf/>
            </dgm:layoutNode>
            <dgm:layoutNode name="c9" styleLbl="node1">
              <dgm:alg type="sp"/>
              <dgm:shape type="ellipse" r:blip="">
                <dgm:adjLst/>
              </dgm:shape>
              <dgm:presOf/>
            </dgm:layoutNode>
            <dgm:layoutNode name="c10" styleLbl="node1">
              <dgm:alg type="sp"/>
              <dgm:shape type="ellipse" r:blip="">
                <dgm:adjLst/>
              </dgm:shape>
              <dgm:presOf/>
            </dgm:layoutNode>
            <dgm:layoutNode name="c11" styleLbl="node1">
              <dgm:alg type="sp"/>
              <dgm:shape type="ellipse" r:blip="">
                <dgm:adjLst/>
              </dgm:shape>
              <dgm:presOf/>
            </dgm:layoutNode>
            <dgm:layoutNode name="c12" styleLbl="node1">
              <dgm:alg type="sp"/>
              <dgm:shape type="ellipse" r:blip="">
                <dgm:adjLst/>
              </dgm:shape>
              <dgm:presOf/>
            </dgm:layoutNode>
            <dgm:layoutNode name="c13" styleLbl="node1">
              <dgm:alg type="sp"/>
              <dgm:shape type="ellipse" r:blip="">
                <dgm:adjLst/>
              </dgm:shape>
              <dgm:presOf/>
            </dgm:layoutNode>
            <dgm:layoutNode name="c14" styleLbl="node1">
              <dgm:alg type="sp"/>
              <dgm:shape type="ellipse" r:blip="">
                <dgm:adjLst/>
              </dgm:shape>
              <dgm:presOf/>
            </dgm:layoutNode>
            <dgm:layoutNode name="c15" styleLbl="node1">
              <dgm:alg type="sp"/>
              <dgm:shape type="ellipse" r:blip="">
                <dgm:adjLst/>
              </dgm:shape>
              <dgm:presOf/>
            </dgm:layoutNode>
            <dgm:layoutNode name="c16" styleLbl="node1">
              <dgm:alg type="sp"/>
              <dgm:shape type="ellipse" r:blip="">
                <dgm:adjLst/>
              </dgm:shape>
              <dgm:presOf/>
            </dgm:layoutNode>
            <dgm:layoutNode name="c17" styleLbl="node1">
              <dgm:alg type="sp"/>
              <dgm:shape type="ellipse" r:blip="">
                <dgm:adjLst/>
              </dgm:shape>
              <dgm:presOf/>
            </dgm:layoutNode>
            <dgm:layoutNode name="c18" styleLbl="node1">
              <dgm:alg type="sp"/>
              <dgm:shape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/>
                  </dgm:ruleLst>
                </dgm:layoutNode>
              </dgm:if>
              <dgm:else name="Name19"/>
            </dgm:choose>
            <dgm:layoutNode name="spN">
              <dgm:alg type="sp"/>
              <dgm:shape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/>
                  </dgm:ruleLst>
                </dgm:layoutNode>
              </dgm:if>
              <dgm:else name="Name26"/>
            </dgm:choose>
            <dgm:layoutNode name="spMid">
              <dgm:alg type="sp"/>
              <dgm:shape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type="chevron" r:blip="">
                  <dgm:adjLst>
                    <dgm:adj idx="1" val="0.6231"/>
                  </dgm:adjLst>
                </dgm:shape>
              </dgm:if>
              <dgm:else name="Name30">
                <dgm:shape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r:blip="">
                <dgm:adjLst/>
              </dgm:shape>
              <dgm:presOf/>
            </dgm:layoutNode>
            <dgm:layoutNode name="chevronComposite2" styleLbl="alignImgPlace1">
              <dgm:alg type="composite"/>
              <dgm:shape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7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bkpt" val="bal"/>
          <dgm:param type="contDir" val="revDir"/>
          <dgm:param type="grDir" val="tL"/>
          <dgm:param type="flowDir" val="col"/>
        </dgm:alg>
      </dgm:if>
      <dgm:else name="Name3">
        <dgm:alg type="snake">
          <dgm:param type="bkpt" val="bal"/>
          <dgm:param type="contDir" val="revDir"/>
          <dgm:param type="grDir" val="tR"/>
          <dgm:param type="flowDir" val="col"/>
        </dgm:alg>
      </dgm:else>
    </dgm:choose>
    <dgm:shape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else>
          </dgm:choose>
          <dgm:shape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8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max="30"/>
        </dgm:ruleLst>
        <dgm:layoutNode name="bgRect" styleLbl="node1">
          <dgm:alg type="sp"/>
          <dgm:shape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parTxLTRAlign" val="r"/>
                <dgm:param type="parTxRTLAlign" val="r"/>
                <dgm:param type="txAnchorVert" val="t"/>
              </dgm:alg>
              <dgm:shape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l"/>
                <dgm:param type="parTxRTLAlign" val="l"/>
                <dgm:param type="txAnchorVert" val="t"/>
              </dgm:alg>
              <dgm:shape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rot="90" type="flowChartExtract" r:blip="">
                  <dgm:adjLst/>
                </dgm:shape>
              </dgm:if>
              <dgm:else name="Name17">
                <dgm:shape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nodeVertAlign" val="b"/>
          <dgm:param type="fallback" val="2D"/>
        </dgm:alg>
      </dgm:if>
      <dgm:else name="Name3">
        <dgm:alg type="lin">
          <dgm:param type="linDir" val="fromR"/>
          <dgm:param type="nodeVertAlign" val="b"/>
          <dgm:param type="fallback" val="2D"/>
        </dgm:alg>
      </dgm:else>
    </dgm:choose>
    <dgm:shape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/>
          </dgm:ruleLst>
        </dgm:layoutNode>
        <dgm:layoutNode name="bSpace">
          <dgm:alg type="sp"/>
          <dgm:shape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r:blip="">
              <dgm:adjLst/>
            </dgm:shape>
            <dgm:presOf/>
          </dgm:layoutNode>
        </dgm:if>
        <dgm:else name="Name13">
          <dgm:layoutNode name="parBackupRTL">
            <dgm:alg type="sp"/>
            <dgm:shape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Ch" val="mid"/>
                  <dgm:param type="txAnchorVert" val="mid"/>
                </dgm:alg>
                <dgm:shape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Ch" val="mid"/>
                  <dgm:param type="txAnchorVert" val="mid"/>
                </dgm:alg>
                <dgm:shape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/>
            </dgm:ruleLst>
          </dgm:layoutNode>
        </dgm:layoutNode>
        <dgm:layoutNode name="desBackupRightNorm">
          <dgm:alg type="sp"/>
          <dgm:shape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82F23-F6B5-4A19-B5B1-4237D5214D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FDDDA-CF2F-40BE-9E44-5CA4063848F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microsoft.com/office/2007/relationships/media" Target="../media/media1.mp3" /><Relationship Id="rId4" Type="http://schemas.microsoft.com/office/2007/relationships/media" Target="../media/media1.mp3" TargetMode="Internal" /><Relationship Id="rId5" Type="http://schemas.openxmlformats.org/officeDocument/2006/relationships/image" Target="../media/image2.png" /><Relationship Id="rId6" Type="http://schemas.openxmlformats.org/officeDocument/2006/relationships/image" Target="../media/image3.png" /><Relationship Id="rId7" Type="http://schemas.openxmlformats.org/officeDocument/2006/relationships/image" Target="../media/image4.png" /><Relationship Id="rId8" Type="http://schemas.openxmlformats.org/officeDocument/2006/relationships/image" Target="../media/image5.png" /><Relationship Id="rId9" Type="http://schemas.openxmlformats.org/officeDocument/2006/relationships/image" Target="../media/image6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7.xml" /><Relationship Id="rId3" Type="http://schemas.openxmlformats.org/officeDocument/2006/relationships/diagramData" Target="../diagrams/data7.xml" /><Relationship Id="rId4" Type="http://schemas.openxmlformats.org/officeDocument/2006/relationships/diagramLayout" Target="../diagrams/layout7.xml" /><Relationship Id="rId5" Type="http://schemas.openxmlformats.org/officeDocument/2006/relationships/diagramQuickStyle" Target="../diagrams/quickStyle7.xml" /><Relationship Id="rId6" Type="http://schemas.openxmlformats.org/officeDocument/2006/relationships/diagramColors" Target="../diagrams/colors7.xml" /><Relationship Id="rId7" Type="http://schemas.openxmlformats.org/officeDocument/2006/relationships/image" Target="../media/image2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8.xml" /><Relationship Id="rId3" Type="http://schemas.openxmlformats.org/officeDocument/2006/relationships/diagramData" Target="../diagrams/data8.xml" /><Relationship Id="rId4" Type="http://schemas.openxmlformats.org/officeDocument/2006/relationships/diagramLayout" Target="../diagrams/layout8.xml" /><Relationship Id="rId5" Type="http://schemas.openxmlformats.org/officeDocument/2006/relationships/diagramQuickStyle" Target="../diagrams/quickStyle8.xml" /><Relationship Id="rId6" Type="http://schemas.openxmlformats.org/officeDocument/2006/relationships/diagramColors" Target="../diagrams/colors8.xml" /><Relationship Id="rId7" Type="http://schemas.openxmlformats.org/officeDocument/2006/relationships/image" Target="../media/image2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Relationship Id="rId3" Type="http://schemas.microsoft.com/office/2007/relationships/diagramDrawing" Target="../diagrams/drawing9.xml" /><Relationship Id="rId4" Type="http://schemas.openxmlformats.org/officeDocument/2006/relationships/diagramData" Target="../diagrams/data9.xml" /><Relationship Id="rId5" Type="http://schemas.openxmlformats.org/officeDocument/2006/relationships/diagramLayout" Target="../diagrams/layout9.xml" /><Relationship Id="rId6" Type="http://schemas.openxmlformats.org/officeDocument/2006/relationships/diagramQuickStyle" Target="../diagrams/quickStyle9.xml" /><Relationship Id="rId7" Type="http://schemas.openxmlformats.org/officeDocument/2006/relationships/diagramColors" Target="../diagrams/colors9.xml" /><Relationship Id="rId8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chart" Target="../charts/char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7.png" /><Relationship Id="rId4" Type="http://schemas.microsoft.com/office/2007/relationships/diagramDrawing" Target="../diagrams/drawing10.xml" /><Relationship Id="rId5" Type="http://schemas.openxmlformats.org/officeDocument/2006/relationships/diagramData" Target="../diagrams/data10.xml" /><Relationship Id="rId6" Type="http://schemas.openxmlformats.org/officeDocument/2006/relationships/diagramLayout" Target="../diagrams/layout10.xml" /><Relationship Id="rId7" Type="http://schemas.openxmlformats.org/officeDocument/2006/relationships/diagramQuickStyle" Target="../diagrams/quickStyle10.xml" /><Relationship Id="rId8" Type="http://schemas.openxmlformats.org/officeDocument/2006/relationships/diagramColors" Target="../diagrams/colors1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chart" Target="../charts/char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1.xml" /><Relationship Id="rId3" Type="http://schemas.openxmlformats.org/officeDocument/2006/relationships/diagramData" Target="../diagrams/data11.xml" /><Relationship Id="rId4" Type="http://schemas.openxmlformats.org/officeDocument/2006/relationships/diagramLayout" Target="../diagrams/layout11.xml" /><Relationship Id="rId5" Type="http://schemas.openxmlformats.org/officeDocument/2006/relationships/diagramQuickStyle" Target="../diagrams/quickStyle11.xml" /><Relationship Id="rId6" Type="http://schemas.openxmlformats.org/officeDocument/2006/relationships/diagramColors" Target="../diagrams/colors11.xml" /><Relationship Id="rId7" Type="http://schemas.openxmlformats.org/officeDocument/2006/relationships/image" Target="../media/image2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2.xml" /><Relationship Id="rId3" Type="http://schemas.openxmlformats.org/officeDocument/2006/relationships/diagramData" Target="../diagrams/data12.xml" /><Relationship Id="rId4" Type="http://schemas.openxmlformats.org/officeDocument/2006/relationships/diagramLayout" Target="../diagrams/layout12.xml" /><Relationship Id="rId5" Type="http://schemas.openxmlformats.org/officeDocument/2006/relationships/diagramQuickStyle" Target="../diagrams/quickStyle12.xml" /><Relationship Id="rId6" Type="http://schemas.openxmlformats.org/officeDocument/2006/relationships/diagramColors" Target="../diagrams/colors12.xml" /><Relationship Id="rId7" Type="http://schemas.openxmlformats.org/officeDocument/2006/relationships/image" Target="../media/image27.jpeg" /><Relationship Id="rId8" Type="http://schemas.openxmlformats.org/officeDocument/2006/relationships/image" Target="../media/image2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openxmlformats.org/officeDocument/2006/relationships/image" Target="../media/image7.png" /><Relationship Id="rId8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3.xml" /><Relationship Id="rId3" Type="http://schemas.openxmlformats.org/officeDocument/2006/relationships/image" Target="../media/image2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3.xml" /><Relationship Id="rId3" Type="http://schemas.openxmlformats.org/officeDocument/2006/relationships/diagramData" Target="../diagrams/data13.xml" /><Relationship Id="rId4" Type="http://schemas.openxmlformats.org/officeDocument/2006/relationships/diagramLayout" Target="../diagrams/layout13.xml" /><Relationship Id="rId5" Type="http://schemas.openxmlformats.org/officeDocument/2006/relationships/diagramQuickStyle" Target="../diagrams/quickStyle13.xml" /><Relationship Id="rId6" Type="http://schemas.openxmlformats.org/officeDocument/2006/relationships/diagramColors" Target="../diagrams/colors13.xml" /><Relationship Id="rId7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microsoft.com/office/2007/relationships/diagramDrawing" Target="../diagrams/drawing14.xml" /><Relationship Id="rId4" Type="http://schemas.openxmlformats.org/officeDocument/2006/relationships/diagramData" Target="../diagrams/data14.xml" /><Relationship Id="rId5" Type="http://schemas.openxmlformats.org/officeDocument/2006/relationships/diagramLayout" Target="../diagrams/layout14.xml" /><Relationship Id="rId6" Type="http://schemas.openxmlformats.org/officeDocument/2006/relationships/diagramQuickStyle" Target="../diagrams/quickStyle14.xml" /><Relationship Id="rId7" Type="http://schemas.openxmlformats.org/officeDocument/2006/relationships/diagramColors" Target="../diagrams/colors1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5.xml" /><Relationship Id="rId3" Type="http://schemas.openxmlformats.org/officeDocument/2006/relationships/diagramData" Target="../diagrams/data15.xml" /><Relationship Id="rId4" Type="http://schemas.openxmlformats.org/officeDocument/2006/relationships/diagramLayout" Target="../diagrams/layout15.xml" /><Relationship Id="rId5" Type="http://schemas.openxmlformats.org/officeDocument/2006/relationships/diagramQuickStyle" Target="../diagrams/quickStyle15.xml" /><Relationship Id="rId6" Type="http://schemas.openxmlformats.org/officeDocument/2006/relationships/diagramColors" Target="../diagrams/colors15.xml" /><Relationship Id="rId7" Type="http://schemas.openxmlformats.org/officeDocument/2006/relationships/image" Target="../media/image2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9.png" /><Relationship Id="rId4" Type="http://schemas.openxmlformats.org/officeDocument/2006/relationships/image" Target="../media/image21.png" /><Relationship Id="rId5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QuickStyle" Target="../diagrams/quickStyle3.xml" /><Relationship Id="rId11" Type="http://schemas.openxmlformats.org/officeDocument/2006/relationships/diagramColors" Target="../diagrams/colors3.xml" /><Relationship Id="rId12" Type="http://schemas.openxmlformats.org/officeDocument/2006/relationships/image" Target="../media/image14.png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Relationship Id="rId7" Type="http://schemas.microsoft.com/office/2007/relationships/diagramDrawing" Target="../diagrams/drawing3.xml" /><Relationship Id="rId8" Type="http://schemas.openxmlformats.org/officeDocument/2006/relationships/diagramData" Target="../diagrams/data3.xml" /><Relationship Id="rId9" Type="http://schemas.openxmlformats.org/officeDocument/2006/relationships/diagramLayout" Target="../diagrams/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microsoft.com/office/2007/relationships/diagramDrawing" Target="../diagrams/drawing4.xml" /><Relationship Id="rId5" Type="http://schemas.openxmlformats.org/officeDocument/2006/relationships/diagramData" Target="../diagrams/data4.xml" /><Relationship Id="rId6" Type="http://schemas.openxmlformats.org/officeDocument/2006/relationships/diagramLayout" Target="../diagrams/layout4.xml" /><Relationship Id="rId7" Type="http://schemas.openxmlformats.org/officeDocument/2006/relationships/diagramQuickStyle" Target="../diagrams/quickStyle4.xml" /><Relationship Id="rId8" Type="http://schemas.openxmlformats.org/officeDocument/2006/relationships/diagramColors" Target="../diagrams/colors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5.xml" /><Relationship Id="rId3" Type="http://schemas.openxmlformats.org/officeDocument/2006/relationships/diagramData" Target="../diagrams/data5.xml" /><Relationship Id="rId4" Type="http://schemas.openxmlformats.org/officeDocument/2006/relationships/diagramLayout" Target="../diagrams/layout5.xml" /><Relationship Id="rId5" Type="http://schemas.openxmlformats.org/officeDocument/2006/relationships/diagramQuickStyle" Target="../diagrams/quickStyle5.xml" /><Relationship Id="rId6" Type="http://schemas.openxmlformats.org/officeDocument/2006/relationships/diagramColors" Target="../diagrams/colors5.xml" /><Relationship Id="rId7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microsoft.com/office/2007/relationships/diagramDrawing" Target="../diagrams/drawing6.xml" /><Relationship Id="rId5" Type="http://schemas.openxmlformats.org/officeDocument/2006/relationships/diagramData" Target="../diagrams/data6.xml" /><Relationship Id="rId6" Type="http://schemas.openxmlformats.org/officeDocument/2006/relationships/diagramLayout" Target="../diagrams/layout6.xml" /><Relationship Id="rId7" Type="http://schemas.openxmlformats.org/officeDocument/2006/relationships/diagramQuickStyle" Target="../diagrams/quickStyle6.xml" /><Relationship Id="rId8" Type="http://schemas.openxmlformats.org/officeDocument/2006/relationships/diagramColors" Target="../diagrams/colors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Relationship Id="rId5" Type="http://schemas.openxmlformats.org/officeDocument/2006/relationships/image" Target="../media/image1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9">
            <a:lum/>
          </a:blip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纯音乐 - 圣诞节音乐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0339115" y="5921399"/>
            <a:ext cx="487363" cy="487363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0" y="1458491"/>
            <a:ext cx="12192000" cy="0"/>
          </a:xfrm>
          <a:prstGeom prst="line">
            <a:avLst/>
          </a:prstGeom>
          <a:ln w="136525">
            <a:solidFill>
              <a:srgbClr val="3141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9275199" y="0"/>
            <a:ext cx="0" cy="6858000"/>
          </a:xfrm>
          <a:prstGeom prst="line">
            <a:avLst/>
          </a:prstGeom>
          <a:ln w="136525">
            <a:solidFill>
              <a:srgbClr val="3141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38845" y="2120406"/>
            <a:ext cx="9792515" cy="320673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9614">
            <a:off x="8310191" y="974898"/>
            <a:ext cx="2215723" cy="2584301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5755" y="3836469"/>
            <a:ext cx="2619531" cy="316655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0408">
            <a:off x="614468" y="244750"/>
            <a:ext cx="4488762" cy="19300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744" y="2507063"/>
            <a:ext cx="6645791" cy="225543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活动执行保障</a:t>
            </a:r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5" y="1658130"/>
            <a:ext cx="5200650" cy="3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: 圆角 5"/>
          <p:cNvSpPr/>
          <p:nvPr/>
        </p:nvSpPr>
        <p:spPr>
          <a:xfrm>
            <a:off x="6067424" y="1533525"/>
            <a:ext cx="5800725" cy="4819649"/>
          </a:xfrm>
          <a:prstGeom prst="round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15150" y="2190750"/>
            <a:ext cx="4419600" cy="3250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bg1"/>
                </a:solidFill>
              </a:rPr>
              <a:t>极简主义设计，简约风潮所向，通用设计，完美兼备，打造最实用，最具特色的演示文稿，让你的演示卓越非凡。</a:t>
            </a:r>
            <a:endParaRPr lang="zh-CN" altLang="en-US" sz="280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236" y="3674235"/>
            <a:ext cx="3444247" cy="30571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活动执行保障</a:t>
            </a:r>
            <a:endParaRPr lang="zh-CN" altLang="en-US" sz="3200"/>
          </a:p>
        </p:txBody>
      </p:sp>
      <p:graphicFrame>
        <p:nvGraphicFramePr>
          <p:cNvPr id="6" name="图示 5"/>
          <p:cNvGraphicFramePr/>
          <p:nvPr/>
        </p:nvGraphicFramePr>
        <p:xfrm>
          <a:off x="669925" y="1654130"/>
          <a:ext cx="7016750" cy="4677834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8">
            <a:off x="7373938" y="2152372"/>
            <a:ext cx="4923644" cy="492364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活动执行保障</a:t>
            </a:r>
            <a:endParaRPr lang="zh-CN" altLang="en-US" sz="3200"/>
          </a:p>
        </p:txBody>
      </p:sp>
      <p:graphicFrame>
        <p:nvGraphicFramePr>
          <p:cNvPr id="4" name="图示 3"/>
          <p:cNvGraphicFramePr/>
          <p:nvPr/>
        </p:nvGraphicFramePr>
        <p:xfrm>
          <a:off x="2032000" y="865994"/>
          <a:ext cx="8128000" cy="541866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8" y="5569174"/>
            <a:ext cx="4792606" cy="12888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481" y="5569174"/>
            <a:ext cx="4792606" cy="1288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63"/>
          <a:stretch>
            <a:fillRect/>
          </a:stretch>
        </p:blipFill>
        <p:spPr>
          <a:xfrm>
            <a:off x="9956884" y="5569174"/>
            <a:ext cx="2235116" cy="128882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活动执行保障</a:t>
            </a:r>
            <a:endParaRPr lang="zh-CN" altLang="en-US" sz="32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29" y="1449360"/>
            <a:ext cx="2066142" cy="1846290"/>
          </a:xfrm>
          <a:prstGeom prst="rect">
            <a:avLst/>
          </a:prstGeom>
        </p:spPr>
      </p:pic>
      <p:graphicFrame>
        <p:nvGraphicFramePr>
          <p:cNvPr id="5" name="图示 4"/>
          <p:cNvGraphicFramePr/>
          <p:nvPr/>
        </p:nvGraphicFramePr>
        <p:xfrm>
          <a:off x="1880796" y="1400955"/>
          <a:ext cx="9549204" cy="5618692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活动执行保障</a:t>
            </a:r>
            <a:endParaRPr lang="zh-CN" altLang="en-US" sz="320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078" y="3655185"/>
            <a:ext cx="3444247" cy="3057150"/>
          </a:xfrm>
          <a:prstGeom prst="rect">
            <a:avLst/>
          </a:prstGeom>
        </p:spPr>
      </p:pic>
      <p:graphicFrame>
        <p:nvGraphicFramePr>
          <p:cNvPr id="19" name="图表 18"/>
          <p:cNvGraphicFramePr/>
          <p:nvPr/>
        </p:nvGraphicFramePr>
        <p:xfrm>
          <a:off x="4156075" y="1439333"/>
          <a:ext cx="8128000" cy="5418667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/>
                <a:t>活动财务预算</a:t>
              </a:r>
              <a:endParaRPr lang="zh-CN" altLang="en-US" sz="36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/>
              <a:t>活动财务预算</a:t>
            </a:r>
            <a:endParaRPr lang="zh-CN" altLang="en-US" sz="3200"/>
          </a:p>
          <a:p>
            <a:pPr lvl="0"/>
            <a:endParaRPr lang="zh-CN" altLang="en-US" sz="3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90" y="4755467"/>
            <a:ext cx="4276685" cy="210253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806" y="2659489"/>
            <a:ext cx="4115738" cy="4191955"/>
          </a:xfrm>
          <a:prstGeom prst="rect">
            <a:avLst/>
          </a:prstGeom>
        </p:spPr>
      </p:pic>
      <p:graphicFrame>
        <p:nvGraphicFramePr>
          <p:cNvPr id="8" name="图示 7"/>
          <p:cNvGraphicFramePr/>
          <p:nvPr/>
        </p:nvGraphicFramePr>
        <p:xfrm>
          <a:off x="2142656" y="1467631"/>
          <a:ext cx="6153150" cy="3446488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3762375" y="1314450"/>
            <a:ext cx="8229600" cy="5143500"/>
          </a:xfrm>
          <a:prstGeom prst="rect">
            <a:avLst/>
          </a:prstGeom>
          <a:solidFill>
            <a:srgbClr val="B41F2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/>
              <a:t>活动财务预算</a:t>
            </a:r>
            <a:endParaRPr lang="zh-CN" altLang="en-US" sz="3200"/>
          </a:p>
          <a:p>
            <a:pPr lvl="0"/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305" y="4102125"/>
            <a:ext cx="4197480" cy="2755875"/>
          </a:xfrm>
          <a:prstGeom prst="rect">
            <a:avLst/>
          </a:prstGeom>
        </p:spPr>
      </p:pic>
      <p:graphicFrame>
        <p:nvGraphicFramePr>
          <p:cNvPr id="10" name="图表 9"/>
          <p:cNvGraphicFramePr/>
          <p:nvPr/>
        </p:nvGraphicFramePr>
        <p:xfrm>
          <a:off x="4524374" y="1533526"/>
          <a:ext cx="7178675" cy="321945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/>
              <a:t>活动财务预算</a:t>
            </a:r>
            <a:endParaRPr lang="zh-CN" altLang="en-US" sz="3200"/>
          </a:p>
          <a:p>
            <a:pPr lvl="0"/>
            <a:endParaRPr lang="zh-CN" altLang="en-US" sz="3200"/>
          </a:p>
        </p:txBody>
      </p:sp>
      <p:graphicFrame>
        <p:nvGraphicFramePr>
          <p:cNvPr id="9" name="图示 8"/>
          <p:cNvGraphicFramePr/>
          <p:nvPr/>
        </p:nvGraphicFramePr>
        <p:xfrm>
          <a:off x="301427" y="852877"/>
          <a:ext cx="8401050" cy="498157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8">
            <a:off x="7354888" y="2073826"/>
            <a:ext cx="4923644" cy="492364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活动财务预算</a:t>
            </a:r>
            <a:endParaRPr lang="zh-CN" altLang="en-US" sz="3200"/>
          </a:p>
        </p:txBody>
      </p:sp>
      <p:graphicFrame>
        <p:nvGraphicFramePr>
          <p:cNvPr id="4" name="图示 3"/>
          <p:cNvGraphicFramePr/>
          <p:nvPr/>
        </p:nvGraphicFramePr>
        <p:xfrm>
          <a:off x="5038725" y="1695451"/>
          <a:ext cx="6629400" cy="4085164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62" y="1590675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825" y="4314295"/>
            <a:ext cx="2757488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0" y="1038225"/>
            <a:ext cx="12192000" cy="52197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示 7"/>
          <p:cNvGraphicFramePr/>
          <p:nvPr/>
        </p:nvGraphicFramePr>
        <p:xfrm>
          <a:off x="4125912" y="1506008"/>
          <a:ext cx="6530975" cy="4437592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81258" y="879798"/>
            <a:ext cx="5586557" cy="569001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03455" y="2514600"/>
            <a:ext cx="1292662" cy="3581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solidFill>
                  <a:srgbClr val="B41F2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7200">
              <a:solidFill>
                <a:srgbClr val="B41F25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301427" y="1705754"/>
            <a:ext cx="7004248" cy="4542645"/>
          </a:xfrm>
          <a:prstGeom prst="rect">
            <a:avLst/>
          </a:prstGeom>
          <a:solidFill>
            <a:srgbClr val="B41F25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1427" y="457980"/>
            <a:ext cx="3918147" cy="78979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r>
              <a:rPr lang="zh-CN" altLang="en-US" sz="3200"/>
              <a:t>活动财务预算</a:t>
            </a:r>
            <a:endParaRPr lang="zh-CN" altLang="en-US" sz="3200"/>
          </a:p>
          <a:p>
            <a:pPr lvl="0"/>
            <a:endParaRPr lang="zh-CN" altLang="en-US" sz="3200"/>
          </a:p>
        </p:txBody>
      </p:sp>
      <p:graphicFrame>
        <p:nvGraphicFramePr>
          <p:cNvPr id="7" name="图表 6"/>
          <p:cNvGraphicFramePr/>
          <p:nvPr/>
        </p:nvGraphicFramePr>
        <p:xfrm>
          <a:off x="622300" y="1705755"/>
          <a:ext cx="6492875" cy="4280958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7833248" y="1705755"/>
            <a:ext cx="2158478" cy="2104246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" name="矩形 9"/>
          <p:cNvSpPr/>
          <p:nvPr/>
        </p:nvSpPr>
        <p:spPr>
          <a:xfrm>
            <a:off x="8912487" y="3334530"/>
            <a:ext cx="2158478" cy="2104246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1" name="矩形 10"/>
          <p:cNvSpPr/>
          <p:nvPr/>
        </p:nvSpPr>
        <p:spPr>
          <a:xfrm>
            <a:off x="9931663" y="4572780"/>
            <a:ext cx="2158478" cy="2104246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25000" r="-25000"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/>
                <a:t>活动效果展望</a:t>
              </a:r>
              <a:endParaRPr lang="zh-CN" altLang="en-US" sz="36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活动效果展望</a:t>
            </a:r>
            <a:endParaRPr lang="zh-CN" altLang="en-US" sz="3200"/>
          </a:p>
        </p:txBody>
      </p:sp>
      <p:graphicFrame>
        <p:nvGraphicFramePr>
          <p:cNvPr id="16" name="图示 15"/>
          <p:cNvGraphicFramePr/>
          <p:nvPr/>
        </p:nvGraphicFramePr>
        <p:xfrm>
          <a:off x="168078" y="1094594"/>
          <a:ext cx="8136674" cy="5538359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07" y="2049889"/>
            <a:ext cx="4115738" cy="41919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516" y="1695450"/>
            <a:ext cx="4913484" cy="568166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活动效果展望</a:t>
            </a:r>
            <a:endParaRPr lang="zh-CN" altLang="en-US" sz="3200"/>
          </a:p>
        </p:txBody>
      </p:sp>
      <p:graphicFrame>
        <p:nvGraphicFramePr>
          <p:cNvPr id="4" name="图示 3"/>
          <p:cNvGraphicFramePr/>
          <p:nvPr/>
        </p:nvGraphicFramePr>
        <p:xfrm>
          <a:off x="669925" y="1400955"/>
          <a:ext cx="8128000" cy="5418667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6" name="椭圆 5"/>
          <p:cNvSpPr/>
          <p:nvPr/>
        </p:nvSpPr>
        <p:spPr>
          <a:xfrm>
            <a:off x="3378175" y="4657771"/>
            <a:ext cx="351942" cy="352281"/>
          </a:xfrm>
          <a:prstGeom prst="ellipse">
            <a:avLst/>
          </a:prstGeom>
          <a:solidFill>
            <a:srgbClr val="B41F25"/>
          </a:solidFill>
          <a:ln>
            <a:solidFill>
              <a:srgbClr val="B41F2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7" name="组合 6"/>
          <p:cNvGrpSpPr/>
          <p:nvPr/>
        </p:nvGrpSpPr>
        <p:grpSpPr>
          <a:xfrm>
            <a:off x="669925" y="1400955"/>
            <a:ext cx="1776780" cy="1776213"/>
            <a:chOff x="167436" y="1144489"/>
            <a:chExt cx="1776780" cy="1776213"/>
          </a:xfrm>
        </p:grpSpPr>
        <p:sp>
          <p:nvSpPr>
            <p:cNvPr id="9" name="椭圆 8"/>
            <p:cNvSpPr/>
            <p:nvPr/>
          </p:nvSpPr>
          <p:spPr>
            <a:xfrm>
              <a:off x="167436" y="1144489"/>
              <a:ext cx="1776780" cy="1776213"/>
            </a:xfrm>
            <a:prstGeom prst="ellipse">
              <a:avLst/>
            </a:prstGeom>
            <a:solidFill>
              <a:srgbClr val="B41F25"/>
            </a:solidFill>
            <a:ln>
              <a:solidFill>
                <a:srgbClr val="B41F2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" name="椭圆 5"/>
            <p:cNvSpPr txBox="1"/>
            <p:nvPr/>
          </p:nvSpPr>
          <p:spPr>
            <a:xfrm>
              <a:off x="427639" y="1404609"/>
              <a:ext cx="1256374" cy="12559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600" kern="1200"/>
                <a:t>请输入内容</a:t>
              </a:r>
              <a:endParaRPr lang="zh-CN" altLang="en-US" sz="1600" kern="1200"/>
            </a:p>
          </p:txBody>
        </p:sp>
      </p:grpSp>
      <p:sp>
        <p:nvSpPr>
          <p:cNvPr id="8" name="椭圆 7"/>
          <p:cNvSpPr/>
          <p:nvPr/>
        </p:nvSpPr>
        <p:spPr>
          <a:xfrm>
            <a:off x="836549" y="3697932"/>
            <a:ext cx="878636" cy="878661"/>
          </a:xfrm>
          <a:prstGeom prst="ellipse">
            <a:avLst/>
          </a:prstGeom>
          <a:solidFill>
            <a:srgbClr val="B41F25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3200"/>
              <a:t>活动效果展望</a:t>
            </a:r>
            <a:endParaRPr lang="zh-CN" altLang="en-US" sz="3200"/>
          </a:p>
        </p:txBody>
      </p:sp>
      <p:graphicFrame>
        <p:nvGraphicFramePr>
          <p:cNvPr id="5" name="图示 4"/>
          <p:cNvGraphicFramePr/>
          <p:nvPr/>
        </p:nvGraphicFramePr>
        <p:xfrm>
          <a:off x="88900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37" y="1439333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237" y="3820053"/>
            <a:ext cx="3570768" cy="23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2130432"/>
            <a:ext cx="12192000" cy="3206736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07" y="2049889"/>
            <a:ext cx="4115738" cy="41919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2395">
            <a:off x="-242889" y="3443990"/>
            <a:ext cx="4438650" cy="42620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5888">
            <a:off x="-137517" y="-854573"/>
            <a:ext cx="4923644" cy="49236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26936" y="3176799"/>
            <a:ext cx="6255213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lvl="0"/>
            <a:r>
              <a:rPr lang="zh-CN" altLang="en-US" sz="8000"/>
              <a:t>谢 谢 观 看</a:t>
            </a:r>
            <a:endParaRPr lang="zh-CN" altLang="en-US" sz="8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marL="0" lvl="0" indent="0" algn="l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400" kern="1200"/>
                <a:t>活动</a:t>
              </a:r>
              <a:r>
                <a:rPr lang="zh-CN" altLang="en-US" sz="3400"/>
                <a:t>背景介绍</a:t>
              </a:r>
              <a:endParaRPr lang="zh-CN" altLang="en-US" sz="3400" kern="12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/>
              <a:t>活动</a:t>
            </a:r>
            <a:r>
              <a:rPr lang="zh-CN" altLang="en-US" sz="3400"/>
              <a:t>背景介绍</a:t>
            </a:r>
            <a:endParaRPr lang="zh-CN" altLang="en-US" sz="3400" kern="1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929" y="1449360"/>
            <a:ext cx="2066142" cy="184629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33475" y="3009899"/>
            <a:ext cx="10172700" cy="1676401"/>
            <a:chOff x="1133475" y="3009899"/>
            <a:chExt cx="10172700" cy="167640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133475" y="3848100"/>
              <a:ext cx="10172700" cy="0"/>
            </a:xfrm>
            <a:prstGeom prst="line">
              <a:avLst/>
            </a:prstGeom>
            <a:ln w="730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3941955" y="30099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598170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153400" y="3009899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22885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9867900" y="3848100"/>
              <a:ext cx="0" cy="838200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>
            <a:off x="3894330" y="2914649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18122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3407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07170" y="2906315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820275" y="4686300"/>
            <a:ext cx="95250" cy="952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1209675" y="483393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219200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/>
          <p:cNvSpPr/>
          <p:nvPr/>
        </p:nvSpPr>
        <p:spPr>
          <a:xfrm>
            <a:off x="2922780" y="1507331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2932305" y="1978820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/>
          <p:cNvSpPr/>
          <p:nvPr/>
        </p:nvSpPr>
        <p:spPr>
          <a:xfrm>
            <a:off x="5057775" y="483393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5067300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角 28"/>
          <p:cNvSpPr/>
          <p:nvPr/>
        </p:nvSpPr>
        <p:spPr>
          <a:xfrm>
            <a:off x="7129071" y="1516856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7138596" y="198834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/>
          <p:cNvSpPr/>
          <p:nvPr/>
        </p:nvSpPr>
        <p:spPr>
          <a:xfrm>
            <a:off x="8943975" y="4781550"/>
            <a:ext cx="1943100" cy="13811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8963025" y="5305425"/>
            <a:ext cx="1905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556192" y="1556026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背景二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75030" y="4893230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背景一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567362" y="4890313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背景三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21406" y="1594664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背景四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78768" y="4890313"/>
            <a:ext cx="1057275" cy="36933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背景五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71813" y="2015698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在此键入您的内容在此键入您的内容</a:t>
            </a:r>
            <a:endParaRPr lang="zh-CN" altLang="en-US" sz="1400"/>
          </a:p>
          <a:p>
            <a:r>
              <a:rPr lang="zh-CN" altLang="en-US" sz="1400"/>
              <a:t>在此键入您的内容</a:t>
            </a:r>
            <a:endParaRPr lang="zh-CN" altLang="en-US" sz="1400"/>
          </a:p>
          <a:p>
            <a:endParaRPr lang="zh-CN" altLang="en-US" sz="1400"/>
          </a:p>
        </p:txBody>
      </p:sp>
      <p:sp>
        <p:nvSpPr>
          <p:cNvPr id="39" name="文本框 38"/>
          <p:cNvSpPr txBox="1"/>
          <p:nvPr/>
        </p:nvSpPr>
        <p:spPr>
          <a:xfrm>
            <a:off x="7268469" y="2024064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在此键入您的内容在此键入您的内容</a:t>
            </a:r>
            <a:endParaRPr lang="zh-CN" altLang="en-US" sz="1400"/>
          </a:p>
          <a:p>
            <a:r>
              <a:rPr lang="zh-CN" altLang="en-US" sz="1400"/>
              <a:t>在此键入您的内容</a:t>
            </a:r>
            <a:endParaRPr lang="zh-CN" altLang="en-US" sz="1400"/>
          </a:p>
          <a:p>
            <a:endParaRPr lang="zh-CN" altLang="en-US" sz="1400"/>
          </a:p>
        </p:txBody>
      </p:sp>
      <p:sp>
        <p:nvSpPr>
          <p:cNvPr id="40" name="文本框 39"/>
          <p:cNvSpPr txBox="1"/>
          <p:nvPr/>
        </p:nvSpPr>
        <p:spPr>
          <a:xfrm>
            <a:off x="1387283" y="534590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在此键入您的内容在此键入您的内容</a:t>
            </a:r>
            <a:endParaRPr lang="zh-CN" altLang="en-US" sz="1400"/>
          </a:p>
          <a:p>
            <a:r>
              <a:rPr lang="zh-CN" altLang="en-US" sz="1400"/>
              <a:t>在此键入您的内容</a:t>
            </a:r>
            <a:endParaRPr lang="zh-CN" altLang="en-US" sz="1400"/>
          </a:p>
          <a:p>
            <a:endParaRPr lang="zh-CN" altLang="en-US" sz="1400"/>
          </a:p>
        </p:txBody>
      </p:sp>
      <p:sp>
        <p:nvSpPr>
          <p:cNvPr id="41" name="文本框 40"/>
          <p:cNvSpPr txBox="1"/>
          <p:nvPr/>
        </p:nvSpPr>
        <p:spPr>
          <a:xfrm>
            <a:off x="5235383" y="533884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在此键入您的内容在此键入您的内容</a:t>
            </a:r>
            <a:endParaRPr lang="zh-CN" altLang="en-US" sz="1400"/>
          </a:p>
          <a:p>
            <a:r>
              <a:rPr lang="zh-CN" altLang="en-US" sz="1400"/>
              <a:t>在此键入您的内容</a:t>
            </a:r>
            <a:endParaRPr lang="zh-CN" altLang="en-US" sz="1400"/>
          </a:p>
          <a:p>
            <a:endParaRPr lang="zh-CN" altLang="en-US" sz="1400"/>
          </a:p>
        </p:txBody>
      </p:sp>
      <p:sp>
        <p:nvSpPr>
          <p:cNvPr id="42" name="文本框 41"/>
          <p:cNvSpPr txBox="1"/>
          <p:nvPr/>
        </p:nvSpPr>
        <p:spPr>
          <a:xfrm>
            <a:off x="9083483" y="5338847"/>
            <a:ext cx="1765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在此键入您的内容在此键入您的内容</a:t>
            </a:r>
            <a:endParaRPr lang="zh-CN" altLang="en-US" sz="1400"/>
          </a:p>
          <a:p>
            <a:r>
              <a:rPr lang="zh-CN" altLang="en-US" sz="1400"/>
              <a:t>在此键入您的内容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" name="图示 9"/>
          <p:cNvGraphicFramePr/>
          <p:nvPr/>
        </p:nvGraphicFramePr>
        <p:xfrm>
          <a:off x="5824537" y="1752600"/>
          <a:ext cx="7058025" cy="470535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-1023938" y="1752600"/>
          <a:ext cx="7058025" cy="4705350"/>
        </p:xfrm>
        <a:graphic>
          <a:graphicData uri="http://schemas.openxmlformats.org/drawingml/2006/diagram">
            <dgm:relIds xmlns:dgm="http://schemas.openxmlformats.org/drawingml/2006/diagram" r:dm="rId8" r:lo="rId9" r:qs="rId10" r:cs="rId11"/>
          </a:graphicData>
        </a:graphic>
      </p:graphicFrame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/>
              <a:t>活动</a:t>
            </a:r>
            <a:r>
              <a:rPr lang="zh-CN" altLang="en-US" sz="3400"/>
              <a:t>背景介绍</a:t>
            </a:r>
            <a:endParaRPr lang="zh-CN" altLang="en-US" sz="3400" kern="1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743" y="1638300"/>
            <a:ext cx="4100513" cy="410051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/>
              <a:t>活动</a:t>
            </a:r>
            <a:r>
              <a:rPr lang="zh-CN" altLang="en-US" sz="3400"/>
              <a:t>背景介绍</a:t>
            </a:r>
            <a:endParaRPr lang="zh-CN" altLang="en-US" sz="3400" kern="1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90199" y="5676900"/>
            <a:ext cx="2130375" cy="1181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61374" y="5676900"/>
            <a:ext cx="2130375" cy="1181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1774" y="5676900"/>
            <a:ext cx="2130375" cy="1181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02174" y="5676900"/>
            <a:ext cx="2130375" cy="1181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2574" y="5676900"/>
            <a:ext cx="2130375" cy="1181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60276" y="2309718"/>
            <a:ext cx="7032526" cy="5548407"/>
          </a:xfrm>
          <a:prstGeom prst="rect">
            <a:avLst/>
          </a:prstGeom>
        </p:spPr>
      </p:pic>
      <p:graphicFrame>
        <p:nvGraphicFramePr>
          <p:cNvPr id="12" name="图示 11"/>
          <p:cNvGraphicFramePr/>
          <p:nvPr/>
        </p:nvGraphicFramePr>
        <p:xfrm>
          <a:off x="4786362" y="1444347"/>
          <a:ext cx="6550024" cy="4366683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/>
              <a:t>活动</a:t>
            </a:r>
            <a:r>
              <a:rPr lang="zh-CN" altLang="en-US" sz="3400"/>
              <a:t>背景介绍</a:t>
            </a:r>
            <a:endParaRPr lang="zh-CN" altLang="en-US" sz="3400" kern="1200"/>
          </a:p>
        </p:txBody>
      </p:sp>
      <p:graphicFrame>
        <p:nvGraphicFramePr>
          <p:cNvPr id="6" name="图示 5"/>
          <p:cNvGraphicFramePr/>
          <p:nvPr/>
        </p:nvGraphicFramePr>
        <p:xfrm>
          <a:off x="2574925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78" y="3382944"/>
            <a:ext cx="2874742" cy="347505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247775"/>
          </a:xfrm>
          <a:prstGeom prst="rect">
            <a:avLst/>
          </a:prstGeom>
          <a:solidFill>
            <a:srgbClr val="B41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8078" y="153180"/>
            <a:ext cx="3726252" cy="9414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41877" tIns="86360" rIns="86360" bIns="86360" numCol="1" spcCol="1270" anchor="ctr" anchorCtr="0">
            <a:noAutofit/>
          </a:bodyPr>
          <a:lstStyle/>
          <a:p>
            <a:pPr marL="0" lvl="0" indent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3400" kern="1200"/>
              <a:t>活动</a:t>
            </a:r>
            <a:r>
              <a:rPr lang="zh-CN" altLang="en-US" sz="3400"/>
              <a:t>背景介绍</a:t>
            </a:r>
            <a:endParaRPr lang="zh-CN" altLang="en-US" sz="3400" kern="1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" y="5365766"/>
            <a:ext cx="5572126" cy="13626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75" y="5365766"/>
            <a:ext cx="5724526" cy="1362696"/>
          </a:xfrm>
          <a:prstGeom prst="rect">
            <a:avLst/>
          </a:prstGeom>
        </p:spPr>
      </p:pic>
      <p:graphicFrame>
        <p:nvGraphicFramePr>
          <p:cNvPr id="8" name="图示 7"/>
          <p:cNvGraphicFramePr/>
          <p:nvPr/>
        </p:nvGraphicFramePr>
        <p:xfrm>
          <a:off x="2105024" y="1630335"/>
          <a:ext cx="7829552" cy="3494116"/>
        </p:xfrm>
        <a:graphic>
          <a:graphicData uri="http://schemas.openxmlformats.org/drawingml/2006/diagram">
            <dgm:relIds xmlns:dgm="http://schemas.openxmlformats.org/drawingml/2006/diagram" r:dm="rId5" r:lo="rId6" r:qs="rId7" r:cs="rId8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5">
            <a:lum/>
          </a:blip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188">
            <a:off x="8577262" y="3124440"/>
            <a:ext cx="4438650" cy="426200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8130" y="1352549"/>
            <a:ext cx="3738561" cy="1313861"/>
          </a:xfrm>
          <a:prstGeom prst="rect">
            <a:avLst/>
          </a:prstGeom>
          <a:solidFill>
            <a:srgbClr val="C0504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006066"/>
            <a:ext cx="4314825" cy="3801654"/>
          </a:xfrm>
          <a:prstGeom prst="rect">
            <a:avLst/>
          </a:prstGeom>
        </p:spPr>
      </p:pic>
      <p:pic>
        <p:nvPicPr>
          <p:cNvPr id="12" name="图形 11" descr="滑动日历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91" y="142874"/>
            <a:ext cx="7077077" cy="6048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5674923" y="3276601"/>
            <a:ext cx="3753432" cy="941415"/>
            <a:chOff x="501599" y="341162"/>
            <a:chExt cx="6011822" cy="68268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/>
          </p:nvSpPr>
          <p:spPr>
            <a:xfrm>
              <a:off x="501599" y="341162"/>
              <a:ext cx="5968288" cy="682679"/>
            </a:xfrm>
            <a:prstGeom prst="rect">
              <a:avLst/>
            </a:pr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文本框 17"/>
            <p:cNvSpPr txBox="1"/>
            <p:nvPr/>
          </p:nvSpPr>
          <p:spPr>
            <a:xfrm>
              <a:off x="545133" y="341163"/>
              <a:ext cx="5968288" cy="68267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1877" tIns="86360" rIns="86360" bIns="86360" numCol="1" spcCol="1270" anchor="ctr" anchorCtr="0">
              <a:noAutofit/>
            </a:bodyPr>
            <a:lstStyle/>
            <a:p>
              <a:pPr lvl="0"/>
              <a:r>
                <a:rPr lang="zh-CN" altLang="en-US" sz="3600"/>
                <a:t>活动执行保障</a:t>
              </a:r>
              <a:endParaRPr lang="zh-CN" altLang="en-US" sz="3600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2000" p14:dur="2000"/>
    </mc:Choice>
    <mc:Fallback>
      <p:transition spd="slow" advClick="0" advTm="2000"/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115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2">
      <vt:lpstr>Arial</vt:lpstr>
      <vt:lpstr>Calibri</vt:lpstr>
      <vt:lpstr>等线 Light</vt:lpstr>
      <vt:lpstr>等线</vt:lpstr>
      <vt:lpstr>微软雅黑 Light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WIN7</dc:creator>
  <cp:lastModifiedBy>Administrator</cp:lastModifiedBy>
  <cp:revision>116</cp:revision>
  <dcterms:created xsi:type="dcterms:W3CDTF">2017-08-18T03:02:00Z</dcterms:created>
  <dcterms:modified xsi:type="dcterms:W3CDTF">2023-10-15T17:35:52Z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