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</p:sldMasterIdLst>
  <p:notesMasterIdLst>
    <p:notesMasterId r:id="rId5"/>
  </p:notesMasterIdLst>
  <p:sldIdLst>
    <p:sldId id="270" r:id="rId6"/>
    <p:sldId id="275" r:id="rId7"/>
    <p:sldId id="276" r:id="rId8"/>
    <p:sldId id="278" r:id="rId9"/>
    <p:sldId id="279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/>
    <p:restoredTop sz="94561"/>
  </p:normalViewPr>
  <p:slideViewPr>
    <p:cSldViewPr snapToGrid="0">
      <p:cViewPr varScale="1">
        <p:scale>
          <a:sx n="68" d="100"/>
          <a:sy n="68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notesMaster" Target="notesMasters/notes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EB1D5-F753-40DC-9D50-DB3ABB28596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67D9C-F42E-45D6-8683-580FD39E779F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5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4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image" Target="../media/image7.png" /><Relationship Id="rId3" Type="http://schemas.microsoft.com/office/2007/relationships/hdphoto" Target="../media/image8.wdp" /><Relationship Id="rId4" Type="http://schemas.openxmlformats.org/officeDocument/2006/relationships/hyperlink" Target="http://www.officeplus.cn/Template/Home.shtml" TargetMode="External" /><Relationship Id="rId5" Type="http://schemas.openxmlformats.org/officeDocument/2006/relationships/slideMaster" Target="../slideMasters/slideMaster4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png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Relationship Id="rId4" Type="http://schemas.openxmlformats.org/officeDocument/2006/relationships/image" Target="../media/image7.png" /><Relationship Id="rId5" Type="http://schemas.microsoft.com/office/2007/relationships/hdphoto" Target="../media/image8.wdp" /><Relationship Id="rId6" Type="http://schemas.openxmlformats.org/officeDocument/2006/relationships/hyperlink" Target="http://www.officeplus.cn/Template/Home.shtml" TargetMode="External" /><Relationship Id="rId7" Type="http://schemas.openxmlformats.org/officeDocument/2006/relationships/slideMaster" Target="../slideMasters/slideMaster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  <p:sp>
        <p:nvSpPr>
          <p:cNvPr id="5" name="Freeform 130"/>
          <p:cNvSpPr/>
          <p:nvPr userDrawn="1"/>
        </p:nvSpPr>
        <p:spPr bwMode="auto">
          <a:xfrm>
            <a:off x="393616" y="298619"/>
            <a:ext cx="471936" cy="471936"/>
          </a:xfrm>
          <a:custGeom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2" h="482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  <p:sp>
        <p:nvSpPr>
          <p:cNvPr id="5" name="Freeform 130"/>
          <p:cNvSpPr/>
          <p:nvPr userDrawn="1"/>
        </p:nvSpPr>
        <p:spPr bwMode="auto">
          <a:xfrm>
            <a:off x="393616" y="298619"/>
            <a:ext cx="471936" cy="471936"/>
          </a:xfrm>
          <a:custGeom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2" h="482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/>
              <a:t>CLICK</a:t>
            </a:r>
            <a:r>
              <a:rPr kumimoji="1" lang="zh-CN" altLang="en-US"/>
              <a:t> </a:t>
            </a:r>
            <a:r>
              <a:rPr kumimoji="1" lang="en-US" altLang="zh-CN"/>
              <a:t>HERE</a:t>
            </a:r>
            <a:r>
              <a:rPr kumimoji="1" lang="zh-CN" altLang="en-US"/>
              <a:t> </a:t>
            </a:r>
            <a:r>
              <a:rPr kumimoji="1" lang="en-US" altLang="zh-CN"/>
              <a:t>TO</a:t>
            </a:r>
            <a:r>
              <a:rPr kumimoji="1" lang="zh-CN" altLang="en-US"/>
              <a:t> </a:t>
            </a:r>
            <a:r>
              <a:rPr kumimoji="1" lang="en-US" altLang="zh-CN"/>
              <a:t>ADD</a:t>
            </a:r>
            <a:r>
              <a:rPr kumimoji="1" lang="zh-CN" altLang="en-US"/>
              <a:t> </a:t>
            </a:r>
            <a:r>
              <a:rPr kumimoji="1" lang="en-US" altLang="zh-CN"/>
              <a:t>YOUR</a:t>
            </a:r>
            <a:r>
              <a:rPr kumimoji="1" lang="zh-CN" altLang="en-US"/>
              <a:t> </a:t>
            </a:r>
            <a:r>
              <a:rPr kumimoji="1" lang="en-US" altLang="zh-CN"/>
              <a:t>TITLE</a:t>
            </a:r>
            <a:endParaRPr kumimoji="1" lang="zh-CN" altLang="en-US"/>
          </a:p>
        </p:txBody>
      </p:sp>
      <p:sp>
        <p:nvSpPr>
          <p:cNvPr id="5" name="Freeform 130"/>
          <p:cNvSpPr/>
          <p:nvPr userDrawn="1"/>
        </p:nvSpPr>
        <p:spPr bwMode="auto">
          <a:xfrm>
            <a:off x="393616" y="298619"/>
            <a:ext cx="471936" cy="471936"/>
          </a:xfrm>
          <a:custGeom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2" h="482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英文 </a:t>
            </a:r>
            <a:r>
              <a:rPr kumimoji="0" lang="is-I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宋体" panose="02010600030101010101" pitchFamily="2" charset="-122"/>
                <a:cs typeface="Segoe UI Light" panose="020b0502040204020203"/>
              </a:rPr>
              <a:t>Microsoft YaHei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宋体" panose="02010600030101010101" pitchFamily="2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一键调整模板颜色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选择“设计”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“变体”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“颜色”；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选择你喜欢的颜色搭配，模板一秒调整为你选颜色。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随时添加模板样式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选择“开始”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“新建幻灯片”；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 选择你需要的页面，如封面页，目录页，副标题页，内容页等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…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关注服务号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4" name="矩形: 圆角 3"/>
          <p:cNvSpPr/>
          <p:nvPr userDrawn="1"/>
        </p:nvSpPr>
        <p:spPr>
          <a:xfrm>
            <a:off x="1079465" y="1527629"/>
            <a:ext cx="3802742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5" name="图片 4" descr="图片包含 纵横字谜, 文字&#10;&#10;已生成极高可信度的说明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65" y="1756229"/>
            <a:ext cx="3345542" cy="3345542"/>
          </a:xfrm>
          <a:prstGeom prst="rect">
            <a:avLst/>
          </a:prstGeom>
        </p:spPr>
      </p:pic>
      <p:sp>
        <p:nvSpPr>
          <p:cNvPr id="6" name="文本框 5"/>
          <p:cNvSpPr txBox="1"/>
          <p:nvPr userDrawn="1"/>
        </p:nvSpPr>
        <p:spPr>
          <a:xfrm>
            <a:off x="5239657" y="1566506"/>
            <a:ext cx="6013185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办公模板更新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微软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微信扫码关注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「 微软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」服务号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pic>
        <p:nvPicPr>
          <p:cNvPr id="7" name="图片 6">
            <a:hlinkClick r:id="rId4"/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使用小程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8" name="矩形: 圆角 7"/>
          <p:cNvSpPr/>
          <p:nvPr userDrawn="1"/>
        </p:nvSpPr>
        <p:spPr>
          <a:xfrm>
            <a:off x="621395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9" name="矩形: 圆角 8"/>
          <p:cNvSpPr/>
          <p:nvPr userDrawn="1"/>
        </p:nvSpPr>
        <p:spPr>
          <a:xfrm>
            <a:off x="4374467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1656327" y="286129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微信扫描小程序码，使用微软移动办公黑科技 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  <a:sym typeface="+mn-lt"/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 flipH="1">
            <a:off x="1523089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10402443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/>
          <p:cNvSpPr/>
          <p:nvPr userDrawn="1"/>
        </p:nvSpPr>
        <p:spPr>
          <a:xfrm>
            <a:off x="8159751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>
            <a:fillRect/>
          </a:stretch>
        </p:blipFill>
        <p:spPr>
          <a:xfrm>
            <a:off x="4705130" y="1673081"/>
            <a:ext cx="2743200" cy="27432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>
            <a:fillRect/>
          </a:stretch>
        </p:blipFill>
        <p:spPr>
          <a:xfrm>
            <a:off x="8519321" y="1673081"/>
            <a:ext cx="2743200" cy="27432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965" y="1673081"/>
            <a:ext cx="2743200" cy="2743200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987447" y="5138740"/>
            <a:ext cx="273023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在微信访问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OneDrive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</a:t>
            </a: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</a:t>
            </a: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cs"/>
              <a:sym typeface="+mn-lt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4862328" y="5138740"/>
            <a:ext cx="2467342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让你的文档会说话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微软听听文档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644425" y="5138740"/>
            <a:ext cx="2492990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你的文档创作小助手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微软小蜜 」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H="1">
            <a:off x="419803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797621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6"/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slideLayout" Target="../slideLayouts/slideLayout5.xml" /><Relationship Id="rId3" Type="http://schemas.openxmlformats.org/officeDocument/2006/relationships/slideLayout" Target="../slideLayouts/slideLayout6.xml" /><Relationship Id="rId4" Type="http://schemas.openxmlformats.org/officeDocument/2006/relationships/slideLayout" Target="../slideLayouts/slideLayout7.xml" /><Relationship Id="rId5" Type="http://schemas.openxmlformats.org/officeDocument/2006/relationships/slideLayout" Target="../slideLayouts/slideLayout8.xml" /><Relationship Id="rId6" Type="http://schemas.openxmlformats.org/officeDocument/2006/relationships/theme" Target="../theme/theme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>
                <a:solidFill>
                  <a:srgbClr val="5ECBB3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>
              <a:solidFill>
                <a:srgbClr val="5ECBB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等腰三角形 6"/>
          <p:cNvSpPr/>
          <p:nvPr/>
        </p:nvSpPr>
        <p:spPr>
          <a:xfrm>
            <a:off x="2451066" y="1335923"/>
            <a:ext cx="1452571" cy="1047756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梯形 29"/>
          <p:cNvSpPr/>
          <p:nvPr/>
        </p:nvSpPr>
        <p:spPr>
          <a:xfrm>
            <a:off x="1912681" y="2601001"/>
            <a:ext cx="2514834" cy="679731"/>
          </a:xfrm>
          <a:prstGeom prst="trapezoid">
            <a:avLst>
              <a:gd name="adj" fmla="val 66428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梯形 30"/>
          <p:cNvSpPr/>
          <p:nvPr/>
        </p:nvSpPr>
        <p:spPr>
          <a:xfrm>
            <a:off x="1329560" y="3498055"/>
            <a:ext cx="3722246" cy="725959"/>
          </a:xfrm>
          <a:prstGeom prst="trapezoid">
            <a:avLst>
              <a:gd name="adj" fmla="val 66428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梯形 31"/>
          <p:cNvSpPr/>
          <p:nvPr/>
        </p:nvSpPr>
        <p:spPr>
          <a:xfrm>
            <a:off x="641307" y="4426588"/>
            <a:ext cx="5127653" cy="815243"/>
          </a:xfrm>
          <a:prstGeom prst="trapezoid">
            <a:avLst>
              <a:gd name="adj" fmla="val 66428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3" name="直接连接符 11"/>
          <p:cNvCxnSpPr/>
          <p:nvPr/>
        </p:nvCxnSpPr>
        <p:spPr>
          <a:xfrm>
            <a:off x="3846754" y="1840416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7"/>
          <p:cNvSpPr txBox="1"/>
          <p:nvPr/>
        </p:nvSpPr>
        <p:spPr>
          <a:xfrm>
            <a:off x="5561755" y="1655750"/>
            <a:ext cx="12506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22"/>
          <p:cNvSpPr txBox="1"/>
          <p:nvPr/>
        </p:nvSpPr>
        <p:spPr>
          <a:xfrm>
            <a:off x="5561755" y="1971633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2" name="直接连接符 11"/>
          <p:cNvCxnSpPr/>
          <p:nvPr/>
        </p:nvCxnSpPr>
        <p:spPr>
          <a:xfrm>
            <a:off x="4487489" y="2715473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17"/>
          <p:cNvSpPr txBox="1"/>
          <p:nvPr/>
        </p:nvSpPr>
        <p:spPr>
          <a:xfrm>
            <a:off x="6202490" y="2530807"/>
            <a:ext cx="1250663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TextBox 22"/>
          <p:cNvSpPr txBox="1"/>
          <p:nvPr/>
        </p:nvSpPr>
        <p:spPr>
          <a:xfrm>
            <a:off x="6202490" y="2846690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6" name="直接连接符 11"/>
          <p:cNvCxnSpPr/>
          <p:nvPr/>
        </p:nvCxnSpPr>
        <p:spPr>
          <a:xfrm>
            <a:off x="5128224" y="3590530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7"/>
          <p:cNvSpPr txBox="1"/>
          <p:nvPr/>
        </p:nvSpPr>
        <p:spPr>
          <a:xfrm>
            <a:off x="6843225" y="3405864"/>
            <a:ext cx="125066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22"/>
          <p:cNvSpPr txBox="1"/>
          <p:nvPr/>
        </p:nvSpPr>
        <p:spPr>
          <a:xfrm>
            <a:off x="6843225" y="3721747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0" name="直接连接符 11"/>
          <p:cNvCxnSpPr/>
          <p:nvPr/>
        </p:nvCxnSpPr>
        <p:spPr>
          <a:xfrm>
            <a:off x="5768960" y="4465588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7"/>
          <p:cNvSpPr txBox="1"/>
          <p:nvPr/>
        </p:nvSpPr>
        <p:spPr>
          <a:xfrm>
            <a:off x="7483961" y="4280922"/>
            <a:ext cx="125066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Box 22"/>
          <p:cNvSpPr txBox="1"/>
          <p:nvPr/>
        </p:nvSpPr>
        <p:spPr>
          <a:xfrm>
            <a:off x="7483961" y="4596805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等腰三角形 6"/>
          <p:cNvSpPr/>
          <p:nvPr/>
        </p:nvSpPr>
        <p:spPr>
          <a:xfrm>
            <a:off x="2451066" y="1335923"/>
            <a:ext cx="1452571" cy="1047756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梯形 29"/>
          <p:cNvSpPr/>
          <p:nvPr/>
        </p:nvSpPr>
        <p:spPr>
          <a:xfrm>
            <a:off x="1912681" y="2601001"/>
            <a:ext cx="2514834" cy="679731"/>
          </a:xfrm>
          <a:prstGeom prst="trapezoid">
            <a:avLst>
              <a:gd name="adj" fmla="val 66428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梯形 30"/>
          <p:cNvSpPr/>
          <p:nvPr/>
        </p:nvSpPr>
        <p:spPr>
          <a:xfrm>
            <a:off x="1329560" y="3498055"/>
            <a:ext cx="3722246" cy="725959"/>
          </a:xfrm>
          <a:prstGeom prst="trapezoid">
            <a:avLst>
              <a:gd name="adj" fmla="val 66428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梯形 31"/>
          <p:cNvSpPr/>
          <p:nvPr/>
        </p:nvSpPr>
        <p:spPr>
          <a:xfrm>
            <a:off x="641307" y="4426588"/>
            <a:ext cx="5127653" cy="815243"/>
          </a:xfrm>
          <a:prstGeom prst="trapezoid">
            <a:avLst>
              <a:gd name="adj" fmla="val 66428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3" name="直接连接符 11"/>
          <p:cNvCxnSpPr/>
          <p:nvPr/>
        </p:nvCxnSpPr>
        <p:spPr>
          <a:xfrm>
            <a:off x="3846754" y="1840416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7"/>
          <p:cNvSpPr txBox="1"/>
          <p:nvPr/>
        </p:nvSpPr>
        <p:spPr>
          <a:xfrm>
            <a:off x="5561755" y="1655750"/>
            <a:ext cx="12506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22"/>
          <p:cNvSpPr txBox="1"/>
          <p:nvPr/>
        </p:nvSpPr>
        <p:spPr>
          <a:xfrm>
            <a:off x="5561755" y="1971633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2" name="直接连接符 11"/>
          <p:cNvCxnSpPr/>
          <p:nvPr/>
        </p:nvCxnSpPr>
        <p:spPr>
          <a:xfrm>
            <a:off x="4487489" y="2715473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17"/>
          <p:cNvSpPr txBox="1"/>
          <p:nvPr/>
        </p:nvSpPr>
        <p:spPr>
          <a:xfrm>
            <a:off x="6202490" y="2530807"/>
            <a:ext cx="1250663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TextBox 22"/>
          <p:cNvSpPr txBox="1"/>
          <p:nvPr/>
        </p:nvSpPr>
        <p:spPr>
          <a:xfrm>
            <a:off x="6202490" y="2846690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6" name="直接连接符 11"/>
          <p:cNvCxnSpPr/>
          <p:nvPr/>
        </p:nvCxnSpPr>
        <p:spPr>
          <a:xfrm>
            <a:off x="5128224" y="3590530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7"/>
          <p:cNvSpPr txBox="1"/>
          <p:nvPr/>
        </p:nvSpPr>
        <p:spPr>
          <a:xfrm>
            <a:off x="6843225" y="3405864"/>
            <a:ext cx="125066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22"/>
          <p:cNvSpPr txBox="1"/>
          <p:nvPr/>
        </p:nvSpPr>
        <p:spPr>
          <a:xfrm>
            <a:off x="6843225" y="3721747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0" name="直接连接符 11"/>
          <p:cNvCxnSpPr/>
          <p:nvPr/>
        </p:nvCxnSpPr>
        <p:spPr>
          <a:xfrm>
            <a:off x="5768960" y="4465588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7"/>
          <p:cNvSpPr txBox="1"/>
          <p:nvPr/>
        </p:nvSpPr>
        <p:spPr>
          <a:xfrm>
            <a:off x="7483961" y="4280922"/>
            <a:ext cx="125066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Box 22"/>
          <p:cNvSpPr txBox="1"/>
          <p:nvPr/>
        </p:nvSpPr>
        <p:spPr>
          <a:xfrm>
            <a:off x="7483961" y="4596805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等腰三角形 6"/>
          <p:cNvSpPr/>
          <p:nvPr/>
        </p:nvSpPr>
        <p:spPr>
          <a:xfrm>
            <a:off x="2451066" y="1335923"/>
            <a:ext cx="1452571" cy="1047756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梯形 29"/>
          <p:cNvSpPr/>
          <p:nvPr/>
        </p:nvSpPr>
        <p:spPr>
          <a:xfrm>
            <a:off x="1912681" y="2601001"/>
            <a:ext cx="2514834" cy="679731"/>
          </a:xfrm>
          <a:prstGeom prst="trapezoid">
            <a:avLst>
              <a:gd name="adj" fmla="val 66428"/>
            </a:avLst>
          </a:prstGeom>
          <a:solidFill>
            <a:schemeClr val="accent4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梯形 30"/>
          <p:cNvSpPr/>
          <p:nvPr/>
        </p:nvSpPr>
        <p:spPr>
          <a:xfrm>
            <a:off x="1329560" y="3498055"/>
            <a:ext cx="3722246" cy="725959"/>
          </a:xfrm>
          <a:prstGeom prst="trapezoid">
            <a:avLst>
              <a:gd name="adj" fmla="val 66428"/>
            </a:avLst>
          </a:prstGeom>
          <a:solidFill>
            <a:schemeClr val="accent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梯形 31"/>
          <p:cNvSpPr/>
          <p:nvPr/>
        </p:nvSpPr>
        <p:spPr>
          <a:xfrm>
            <a:off x="641307" y="4426588"/>
            <a:ext cx="5127653" cy="815243"/>
          </a:xfrm>
          <a:prstGeom prst="trapezoid">
            <a:avLst>
              <a:gd name="adj" fmla="val 66428"/>
            </a:avLst>
          </a:prstGeom>
          <a:solidFill>
            <a:schemeClr val="accent2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3" name="直接连接符 11"/>
          <p:cNvCxnSpPr/>
          <p:nvPr/>
        </p:nvCxnSpPr>
        <p:spPr>
          <a:xfrm>
            <a:off x="3846754" y="1840416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7"/>
          <p:cNvSpPr txBox="1"/>
          <p:nvPr/>
        </p:nvSpPr>
        <p:spPr>
          <a:xfrm>
            <a:off x="5561755" y="1655750"/>
            <a:ext cx="12506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22"/>
          <p:cNvSpPr txBox="1"/>
          <p:nvPr/>
        </p:nvSpPr>
        <p:spPr>
          <a:xfrm>
            <a:off x="5561755" y="1971633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2" name="直接连接符 11"/>
          <p:cNvCxnSpPr/>
          <p:nvPr/>
        </p:nvCxnSpPr>
        <p:spPr>
          <a:xfrm>
            <a:off x="4487489" y="2715473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17"/>
          <p:cNvSpPr txBox="1"/>
          <p:nvPr/>
        </p:nvSpPr>
        <p:spPr>
          <a:xfrm>
            <a:off x="6202490" y="2530807"/>
            <a:ext cx="1250663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TextBox 22"/>
          <p:cNvSpPr txBox="1"/>
          <p:nvPr/>
        </p:nvSpPr>
        <p:spPr>
          <a:xfrm>
            <a:off x="6202490" y="2846690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6" name="直接连接符 11"/>
          <p:cNvCxnSpPr/>
          <p:nvPr/>
        </p:nvCxnSpPr>
        <p:spPr>
          <a:xfrm>
            <a:off x="5128224" y="3590530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7"/>
          <p:cNvSpPr txBox="1"/>
          <p:nvPr/>
        </p:nvSpPr>
        <p:spPr>
          <a:xfrm>
            <a:off x="6843225" y="3405864"/>
            <a:ext cx="125066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22"/>
          <p:cNvSpPr txBox="1"/>
          <p:nvPr/>
        </p:nvSpPr>
        <p:spPr>
          <a:xfrm>
            <a:off x="6843225" y="3721747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0" name="直接连接符 11"/>
          <p:cNvCxnSpPr/>
          <p:nvPr/>
        </p:nvCxnSpPr>
        <p:spPr>
          <a:xfrm>
            <a:off x="5768960" y="4465588"/>
            <a:ext cx="15929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7"/>
          <p:cNvSpPr txBox="1"/>
          <p:nvPr/>
        </p:nvSpPr>
        <p:spPr>
          <a:xfrm>
            <a:off x="7483961" y="4280922"/>
            <a:ext cx="125066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Box 22"/>
          <p:cNvSpPr txBox="1"/>
          <p:nvPr/>
        </p:nvSpPr>
        <p:spPr>
          <a:xfrm>
            <a:off x="7483961" y="4596805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Temp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4_Office 主题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emp">
      <a:majorFont>
        <a:latin typeface="Century Gothic"/>
        <a:ea typeface="微软雅黑"/>
        <a:cs typeface="Arial"/>
      </a:majorFont>
      <a:minorFont>
        <a:latin typeface="Century Gothic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27</Paragraphs>
  <Slides>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13">
      <vt:lpstr>Arial</vt:lpstr>
      <vt:lpstr>Century Gothic</vt:lpstr>
      <vt:lpstr>微软雅黑</vt:lpstr>
      <vt:lpstr>Segoe UI Light</vt:lpstr>
      <vt:lpstr>宋体</vt:lpstr>
      <vt:lpstr>等线 Light</vt:lpstr>
      <vt:lpstr>等线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Microsoft 帐户</dc:creator>
  <cp:lastModifiedBy>明天 </cp:lastModifiedBy>
  <cp:revision>48</cp:revision>
  <dcterms:created xsi:type="dcterms:W3CDTF">2015-07-29T10:05:00Z</dcterms:created>
  <dcterms:modified xsi:type="dcterms:W3CDTF">2023-10-16T15:57:19Z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3BA88A3AA706451BBEC59F17C9FC3141_12</vt:lpwstr>
  </property>
  <property fmtid="{D5CDD505-2E9C-101B-9397-08002B2CF9AE}" pid="3" name="KSOProductBuildVer">
    <vt:lpwstr>2052-12.1.0.15712</vt:lpwstr>
  </property>
  <property fmtid="{D5CDD505-2E9C-101B-9397-08002B2CF9AE}" pid="4" name="MSIP_Label_f42aa342-8706-4288-bd11-ebb85995028c_Application">
    <vt:lpwstr>Microsoft Azure Information Protection</vt:lpwstr>
  </property>
  <property fmtid="{D5CDD505-2E9C-101B-9397-08002B2CF9AE}" pid="5" name="MSIP_Label_f42aa342-8706-4288-bd11-ebb85995028c_Enabled">
    <vt:lpwstr>True</vt:lpwstr>
  </property>
  <property fmtid="{D5CDD505-2E9C-101B-9397-08002B2CF9AE}" pid="6" name="MSIP_Label_f42aa342-8706-4288-bd11-ebb85995028c_Extended_MSFT_Method">
    <vt:lpwstr>Automatic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Owner">
    <vt:lpwstr>v-yunxl@microsoft.com</vt:lpwstr>
  </property>
  <property fmtid="{D5CDD505-2E9C-101B-9397-08002B2CF9AE}" pid="9" name="MSIP_Label_f42aa342-8706-4288-bd11-ebb85995028c_SetDate">
    <vt:lpwstr>2017-12-20T13:17:11.8660236Z</vt:lpwstr>
  </property>
  <property fmtid="{D5CDD505-2E9C-101B-9397-08002B2CF9AE}" pid="10" name="MSIP_Label_f42aa342-8706-4288-bd11-ebb85995028c_SiteId">
    <vt:lpwstr>72f988bf-86f1-41af-91ab-2d7cd011db47</vt:lpwstr>
  </property>
  <property fmtid="{D5CDD505-2E9C-101B-9397-08002B2CF9AE}" pid="11" name="Sensitivity">
    <vt:lpwstr>General</vt:lpwstr>
  </property>
</Properties>
</file>