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4"/>
  </p:notesMasterIdLst>
  <p:sldIdLst>
    <p:sldId id="256" r:id="rId3"/>
    <p:sldId id="257" r:id="rId5"/>
    <p:sldId id="258" r:id="rId6"/>
    <p:sldId id="281" r:id="rId7"/>
    <p:sldId id="293" r:id="rId8"/>
    <p:sldId id="267" r:id="rId9"/>
    <p:sldId id="285" r:id="rId10"/>
    <p:sldId id="266" r:id="rId11"/>
    <p:sldId id="259" r:id="rId12"/>
    <p:sldId id="268" r:id="rId13"/>
    <p:sldId id="278" r:id="rId14"/>
    <p:sldId id="279" r:id="rId15"/>
    <p:sldId id="280" r:id="rId16"/>
    <p:sldId id="283" r:id="rId17"/>
    <p:sldId id="260" r:id="rId18"/>
    <p:sldId id="262" r:id="rId19"/>
    <p:sldId id="291" r:id="rId20"/>
    <p:sldId id="292" r:id="rId21"/>
    <p:sldId id="295" r:id="rId22"/>
    <p:sldId id="296" r:id="rId23"/>
    <p:sldId id="261" r:id="rId24"/>
    <p:sldId id="263" r:id="rId25"/>
    <p:sldId id="265" r:id="rId26"/>
    <p:sldId id="264" r:id="rId27"/>
    <p:sldId id="269" r:id="rId28"/>
    <p:sldId id="290" r:id="rId29"/>
    <p:sldId id="297" r:id="rId30"/>
  </p:sldIdLst>
  <p:sldSz cx="9144000" cy="5143500" type="screen16x9"/>
  <p:notesSz cx="6858000" cy="9144000"/>
  <p:custShowLst>
    <p:custShow name="自定义放映 1" id="0">
      <p:sldLst>
        <p:sld r:id="rId3"/>
        <p:sld r:id="rId20"/>
      </p:sldLst>
    </p:custShow>
  </p:custShow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B469D"/>
    <a:srgbClr val="08316E"/>
    <a:srgbClr val="FF9900"/>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4464" autoAdjust="0"/>
  </p:normalViewPr>
  <p:slideViewPr>
    <p:cSldViewPr>
      <p:cViewPr>
        <p:scale>
          <a:sx n="66" d="100"/>
          <a:sy n="66" d="100"/>
        </p:scale>
        <p:origin x="960" y="798"/>
      </p:cViewPr>
      <p:guideLst>
        <p:guide orient="horz" pos="1511"/>
        <p:guide pos="2947"/>
      </p:guideLst>
    </p:cSldViewPr>
  </p:slideViewPr>
  <p:notesTextViewPr>
    <p:cViewPr>
      <p:scale>
        <a:sx n="1" d="1"/>
        <a:sy n="1" d="1"/>
      </p:scale>
      <p:origin x="0" y="0"/>
    </p:cViewPr>
  </p:notesTextViewPr>
  <p:sorterViewPr>
    <p:cViewPr>
      <p:scale>
        <a:sx n="66" d="100"/>
        <a:sy n="66" d="100"/>
      </p:scale>
      <p:origin x="0" y="0"/>
    </p:cViewPr>
  </p:sorter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Workbook7.xlsx"/></Relationships>
</file>

<file path=ppt/charts/_rels/chart8.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8.xlsx"/></Relationships>
</file>

<file path=ppt/charts/_rels/chart9.xml.rels><?xml version="1.0" encoding="UTF-8" standalone="yes"?>
<Relationships xmlns="http://schemas.openxmlformats.org/package/2006/relationships"><Relationship Id="rId5" Type="http://schemas.microsoft.com/office/2011/relationships/chartColorStyle" Target="colors2.xml"/><Relationship Id="rId4" Type="http://schemas.microsoft.com/office/2011/relationships/chartStyle" Target="style2.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package" Target="../embeddings/Workbook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2"/>
              </a:solidFill>
            </c:spPr>
          </c:dPt>
          <c:dPt>
            <c:idx val="1"/>
            <c:bubble3D val="0"/>
            <c:spPr>
              <a:solidFill>
                <a:schemeClr val="bg1">
                  <a:lumMod val="75000"/>
                  <a:alpha val="65000"/>
                </a:schemeClr>
              </a:solidFill>
            </c:spPr>
          </c:dPt>
          <c:dLbls>
            <c:delete val="1"/>
          </c:dLbls>
          <c:val>
            <c:numRef>
              <c:f>Sheet1!$A$2:$A$3</c:f>
              <c:numCache>
                <c:formatCode>0%</c:formatCode>
                <c:ptCount val="2"/>
                <c:pt idx="0">
                  <c:v>0.55</c:v>
                </c:pt>
                <c:pt idx="1">
                  <c:v>0.45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1"/>
              </a:solidFill>
            </c:spPr>
          </c:dPt>
          <c:dPt>
            <c:idx val="1"/>
            <c:bubble3D val="0"/>
            <c:spPr>
              <a:solidFill>
                <a:schemeClr val="bg1">
                  <a:lumMod val="75000"/>
                  <a:alpha val="65000"/>
                </a:schemeClr>
              </a:solidFill>
            </c:spPr>
          </c:dPt>
          <c:dLbls>
            <c:delete val="1"/>
          </c:dLbls>
          <c:val>
            <c:numRef>
              <c:f>Sheet1!$A$2:$A$3</c:f>
              <c:numCache>
                <c:formatCode>0%</c:formatCode>
                <c:ptCount val="2"/>
                <c:pt idx="0">
                  <c:v>0.35</c:v>
                </c:pt>
                <c:pt idx="1">
                  <c:v>0.65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1"/>
              </a:solidFill>
            </c:spPr>
          </c:dPt>
          <c:dPt>
            <c:idx val="1"/>
            <c:bubble3D val="0"/>
            <c:spPr>
              <a:solidFill>
                <a:schemeClr val="bg1">
                  <a:lumMod val="75000"/>
                  <a:alpha val="65000"/>
                </a:schemeClr>
              </a:solidFill>
            </c:spPr>
          </c:dPt>
          <c:dLbls>
            <c:delete val="1"/>
          </c:dLbls>
          <c:val>
            <c:numRef>
              <c:f>Sheet1!$A$2:$A$3</c:f>
              <c:numCache>
                <c:formatCode>0%</c:formatCode>
                <c:ptCount val="2"/>
                <c:pt idx="0">
                  <c:v>0.21</c:v>
                </c:pt>
                <c:pt idx="1">
                  <c:v>0.79</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2"/>
              </a:solidFill>
            </c:spPr>
          </c:dPt>
          <c:dPt>
            <c:idx val="1"/>
            <c:bubble3D val="0"/>
            <c:spPr>
              <a:solidFill>
                <a:schemeClr val="bg1">
                  <a:lumMod val="75000"/>
                  <a:alpha val="65000"/>
                </a:schemeClr>
              </a:solidFill>
            </c:spPr>
          </c:dPt>
          <c:dLbls>
            <c:delete val="1"/>
          </c:dLbls>
          <c:val>
            <c:numRef>
              <c:f>Sheet1!$A$2:$A$3</c:f>
              <c:numCache>
                <c:formatCode>0%</c:formatCode>
                <c:ptCount val="2"/>
                <c:pt idx="0">
                  <c:v>0.42</c:v>
                </c:pt>
                <c:pt idx="1">
                  <c:v>0.58</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1"/>
              </a:solidFill>
            </c:spPr>
          </c:dPt>
          <c:dPt>
            <c:idx val="1"/>
            <c:bubble3D val="0"/>
            <c:spPr>
              <a:solidFill>
                <a:schemeClr val="bg1">
                  <a:lumMod val="75000"/>
                  <a:alpha val="65000"/>
                </a:schemeClr>
              </a:solidFill>
            </c:spPr>
          </c:dPt>
          <c:dLbls>
            <c:delete val="1"/>
          </c:dLbls>
          <c:val>
            <c:numRef>
              <c:f>Sheet1!$A$2:$A$3</c:f>
              <c:numCache>
                <c:formatCode>0%</c:formatCode>
                <c:ptCount val="2"/>
                <c:pt idx="0">
                  <c:v>0.94</c:v>
                </c:pt>
                <c:pt idx="1">
                  <c:v>0.06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Column1</c:v>
                </c:pt>
              </c:strCache>
            </c:strRef>
          </c:tx>
          <c:explosion val="0"/>
          <c:dPt>
            <c:idx val="0"/>
            <c:bubble3D val="0"/>
            <c:spPr>
              <a:solidFill>
                <a:schemeClr val="accent2"/>
              </a:solidFill>
            </c:spPr>
          </c:dPt>
          <c:dPt>
            <c:idx val="1"/>
            <c:bubble3D val="0"/>
            <c:spPr>
              <a:solidFill>
                <a:schemeClr val="bg1">
                  <a:lumMod val="75000"/>
                  <a:alpha val="65000"/>
                </a:schemeClr>
              </a:solidFill>
            </c:spPr>
          </c:dPt>
          <c:dLbls>
            <c:delete val="1"/>
          </c:dLbls>
          <c:val>
            <c:numRef>
              <c:f>Sheet1!$A$2:$A$3</c:f>
              <c:numCache>
                <c:formatCode>0%</c:formatCode>
                <c:ptCount val="2"/>
                <c:pt idx="0">
                  <c:v>0.89</c:v>
                </c:pt>
                <c:pt idx="1">
                  <c:v>0.11</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lang="zh-CN" sz="18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0"/>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Sheet1!$B$2</c:f>
              <c:numCache>
                <c:formatCode>General</c:formatCode>
                <c:ptCount val="1"/>
                <c:pt idx="0">
                  <c:v>100</c:v>
                </c:pt>
              </c:numCache>
            </c:numRef>
          </c:val>
        </c:ser>
        <c:ser>
          <c:idx val="1"/>
          <c:order val="1"/>
          <c:tx>
            <c:strRef>
              <c:f>Sheet1!$C$1</c:f>
              <c:strCache>
                <c:ptCount val="1"/>
                <c:pt idx="0">
                  <c:v>类别 2</c:v>
                </c:pt>
              </c:strCache>
            </c:strRef>
          </c:tx>
          <c:spPr>
            <a:solidFill>
              <a:schemeClr val="accent2"/>
            </a:solidFill>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Sheet1!$C$2</c:f>
              <c:numCache>
                <c:formatCode>General</c:formatCode>
                <c:ptCount val="1"/>
                <c:pt idx="0">
                  <c:v>90</c:v>
                </c:pt>
              </c:numCache>
            </c:numRef>
          </c:val>
        </c:ser>
        <c:ser>
          <c:idx val="2"/>
          <c:order val="2"/>
          <c:tx>
            <c:strRef>
              <c:f>Sheet1!$D$1</c:f>
              <c:strCache>
                <c:ptCount val="1"/>
                <c:pt idx="0">
                  <c:v>类别 3</c:v>
                </c:pt>
              </c:strCache>
            </c:strRef>
          </c:tx>
          <c:spPr>
            <a:solidFill>
              <a:schemeClr val="accent1"/>
            </a:solidFill>
            <a:effectLst/>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Sheet1!$D$2</c:f>
              <c:numCache>
                <c:formatCode>General</c:formatCode>
                <c:ptCount val="1"/>
                <c:pt idx="0">
                  <c:v>50</c:v>
                </c:pt>
              </c:numCache>
            </c:numRef>
          </c:val>
        </c:ser>
        <c:ser>
          <c:idx val="3"/>
          <c:order val="3"/>
          <c:tx>
            <c:strRef>
              <c:f>Sheet1!$E$1</c:f>
              <c:strCache>
                <c:ptCount val="1"/>
                <c:pt idx="0">
                  <c:v>类别 4</c:v>
                </c:pt>
              </c:strCache>
            </c:strRef>
          </c:tx>
          <c:spPr>
            <a:solidFill>
              <a:schemeClr val="accent2"/>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ser>
        <c:dLbls>
          <c:showLegendKey val="0"/>
          <c:showVal val="0"/>
          <c:showCatName val="0"/>
          <c:showSerName val="0"/>
          <c:showPercent val="0"/>
          <c:showBubbleSize val="0"/>
        </c:dLbls>
        <c:gapWidth val="0"/>
        <c:overlap val="-20"/>
        <c:axId val="398304640"/>
        <c:axId val="398305032"/>
      </c:barChart>
      <c:catAx>
        <c:axId val="398304640"/>
        <c:scaling>
          <c:orientation val="maxMin"/>
        </c:scaling>
        <c:delete val="1"/>
        <c:axPos val="l"/>
        <c:minorGridlines>
          <c:spPr>
            <a:ln w="9525" cap="flat" cmpd="sng" algn="ctr">
              <a:solidFill>
                <a:prstClr val="black">
                  <a:tint val="50000"/>
                  <a:shade val="95000"/>
                  <a:satMod val="105000"/>
                </a:prstClr>
              </a:solidFill>
              <a:prstDash val="dash"/>
              <a:round/>
            </a:ln>
          </c:spPr>
        </c:minorGridlines>
        <c:numFmt formatCode="General" sourceLinked="0"/>
        <c:majorTickMark val="out"/>
        <c:minorTickMark val="none"/>
        <c:tickLblPos val="none"/>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cs"/>
              </a:defRPr>
            </a:pPr>
          </a:p>
        </c:txPr>
        <c:crossAx val="398305032"/>
        <c:crosses val="autoZero"/>
        <c:auto val="0"/>
        <c:lblAlgn val="ctr"/>
        <c:lblOffset val="100"/>
        <c:noMultiLvlLbl val="0"/>
      </c:catAx>
      <c:valAx>
        <c:axId val="398305032"/>
        <c:scaling>
          <c:orientation val="minMax"/>
        </c:scaling>
        <c:delete val="1"/>
        <c:axPos val="t"/>
        <c:majorGridlines>
          <c:spPr>
            <a:ln w="9525" cap="flat" cmpd="sng" algn="ctr">
              <a:solidFill>
                <a:schemeClr val="bg1"/>
              </a:solidFill>
              <a:prstDash val="solid"/>
              <a:round/>
            </a:ln>
          </c:spPr>
        </c:majorGridlines>
        <c:numFmt formatCode="0.00%" sourceLinked="0"/>
        <c:majorTickMark val="cross"/>
        <c:minorTickMark val="none"/>
        <c:tickLblPos val="none"/>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cs"/>
              </a:defRPr>
            </a:pPr>
          </a:p>
        </c:txPr>
        <c:crossAx val="398304640"/>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lang="zh-CN" sz="1000" b="1">
          <a:solidFill>
            <a:schemeClr val="tx1">
              <a:lumMod val="65000"/>
              <a:lumOff val="35000"/>
            </a:schemeClr>
          </a:solidFill>
        </a:defRPr>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2"/>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bg1">
                <a:lumMod val="75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ser>
        <c:dLbls>
          <c:showLegendKey val="0"/>
          <c:showVal val="0"/>
          <c:showCatName val="0"/>
          <c:showSerName val="0"/>
          <c:showPercent val="0"/>
          <c:showBubbleSize val="0"/>
        </c:dLbls>
        <c:gapWidth val="150"/>
        <c:overlap val="100"/>
        <c:axId val="872671104"/>
        <c:axId val="872671496"/>
      </c:barChart>
      <c:catAx>
        <c:axId val="872671104"/>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72671496"/>
        <c:crosses val="autoZero"/>
        <c:auto val="1"/>
        <c:lblAlgn val="ctr"/>
        <c:lblOffset val="100"/>
        <c:noMultiLvlLbl val="0"/>
      </c:catAx>
      <c:valAx>
        <c:axId val="872671496"/>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87267110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女性</c:v>
                </c:pt>
              </c:strCache>
            </c:strRef>
          </c:tx>
          <c:spPr>
            <a:blipFill dpi="0" rotWithShape="1">
              <a:blip xmlns:r="http://schemas.openxmlformats.org/officeDocument/2006/relationships" r:embed="rId2"/>
              <a:srcRect/>
              <a:stretch>
                <a:fillRect/>
              </a:stretch>
            </a:blipFill>
            <a:ln>
              <a:noFill/>
            </a:ln>
            <a:effectLst/>
          </c:spPr>
          <c:invertIfNegative val="0"/>
          <c:pictureOptions>
            <c:pictureFormat val="stack"/>
          </c:pictureOptions>
          <c:dLbls>
            <c:delete val="1"/>
          </c:dLbls>
          <c:cat>
            <c:strRef>
              <c:f>Sheet1!$A$2:$A$4</c:f>
              <c:strCache>
                <c:ptCount val="3"/>
                <c:pt idx="0">
                  <c:v>类别 1</c:v>
                </c:pt>
                <c:pt idx="1">
                  <c:v>类别 2</c:v>
                </c:pt>
                <c:pt idx="2">
                  <c:v>类别 3</c:v>
                </c:pt>
              </c:strCache>
            </c:strRef>
          </c:cat>
          <c:val>
            <c:numRef>
              <c:f>Sheet1!$B$2:$B$4</c:f>
              <c:numCache>
                <c:formatCode>General</c:formatCode>
                <c:ptCount val="3"/>
                <c:pt idx="0">
                  <c:v>49000</c:v>
                </c:pt>
                <c:pt idx="1">
                  <c:v>28000</c:v>
                </c:pt>
                <c:pt idx="2">
                  <c:v>32000</c:v>
                </c:pt>
              </c:numCache>
            </c:numRef>
          </c:val>
        </c:ser>
        <c:ser>
          <c:idx val="1"/>
          <c:order val="1"/>
          <c:tx>
            <c:strRef>
              <c:f>Sheet1!$C$1</c:f>
              <c:strCache>
                <c:ptCount val="1"/>
                <c:pt idx="0">
                  <c:v>男性</c:v>
                </c:pt>
              </c:strCache>
            </c:strRef>
          </c:tx>
          <c:spPr>
            <a:blipFill dpi="0" rotWithShape="1">
              <a:blip xmlns:r="http://schemas.openxmlformats.org/officeDocument/2006/relationships" r:embed="rId3"/>
              <a:srcRect/>
              <a:stretch>
                <a:fillRect/>
              </a:stretch>
            </a:blipFill>
            <a:ln>
              <a:noFill/>
            </a:ln>
            <a:effectLst/>
          </c:spPr>
          <c:invertIfNegative val="0"/>
          <c:pictureOptions>
            <c:pictureFormat val="stack"/>
          </c:pictureOptions>
          <c:dLbls>
            <c:delete val="1"/>
          </c:dLbls>
          <c:cat>
            <c:strRef>
              <c:f>Sheet1!$A$2:$A$4</c:f>
              <c:strCache>
                <c:ptCount val="3"/>
                <c:pt idx="0">
                  <c:v>类别 1</c:v>
                </c:pt>
                <c:pt idx="1">
                  <c:v>类别 2</c:v>
                </c:pt>
                <c:pt idx="2">
                  <c:v>类别 3</c:v>
                </c:pt>
              </c:strCache>
            </c:strRef>
          </c:cat>
          <c:val>
            <c:numRef>
              <c:f>Sheet1!$C$2:$C$4</c:f>
              <c:numCache>
                <c:formatCode>General</c:formatCode>
                <c:ptCount val="3"/>
                <c:pt idx="0">
                  <c:v>18000</c:v>
                </c:pt>
                <c:pt idx="1">
                  <c:v>37000</c:v>
                </c:pt>
                <c:pt idx="2">
                  <c:v>42000</c:v>
                </c:pt>
              </c:numCache>
            </c:numRef>
          </c:val>
        </c:ser>
        <c:dLbls>
          <c:showLegendKey val="0"/>
          <c:showVal val="0"/>
          <c:showCatName val="0"/>
          <c:showSerName val="0"/>
          <c:showPercent val="0"/>
          <c:showBubbleSize val="0"/>
        </c:dLbls>
        <c:gapWidth val="86"/>
        <c:overlap val="-21"/>
        <c:axId val="522907824"/>
        <c:axId val="522908216"/>
      </c:barChart>
      <c:catAx>
        <c:axId val="5229078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22908216"/>
        <c:crosses val="autoZero"/>
        <c:auto val="1"/>
        <c:lblAlgn val="ctr"/>
        <c:lblOffset val="100"/>
        <c:noMultiLvlLbl val="0"/>
      </c:catAx>
      <c:valAx>
        <c:axId val="522908216"/>
        <c:scaling>
          <c:orientation val="minMax"/>
        </c:scaling>
        <c:delete val="0"/>
        <c:axPos val="b"/>
        <c:majorGridlines>
          <c:spPr>
            <a:ln w="9525" cap="flat" cmpd="sng" algn="ctr">
              <a:solidFill>
                <a:srgbClr val="D1D1D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2290782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vl1pPr>
          </a:lstStyle>
          <a:p>
            <a:r>
              <a:rPr lang="zh-CN" altLang="en-US"/>
              <a:t>单击此处添加标题</a:t>
            </a: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lvl1pPr>
          </a:lstStyle>
          <a:p>
            <a:fld id="{3A930D33-079D-4CA9-A1E7-7078CAC5F2FE}"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advClick="0" advTm="3713">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advClick="0" advTm="3713">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advClick="0" advTm="3713">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2" name="任意多边形 1"/>
          <p:cNvSpPr/>
          <p:nvPr userDrawn="1"/>
        </p:nvSpPr>
        <p:spPr>
          <a:xfrm>
            <a:off x="-7772" y="4811152"/>
            <a:ext cx="9151772" cy="326396"/>
          </a:xfrm>
          <a:custGeom>
            <a:avLst/>
            <a:gdLst>
              <a:gd name="connsiteX0" fmla="*/ 6442848 w 12885696"/>
              <a:gd name="connsiteY0" fmla="*/ 0 h 677930"/>
              <a:gd name="connsiteX1" fmla="*/ 12818477 w 12885696"/>
              <a:gd name="connsiteY1" fmla="*/ 656546 h 677930"/>
              <a:gd name="connsiteX2" fmla="*/ 12885696 w 12885696"/>
              <a:gd name="connsiteY2" fmla="*/ 677930 h 677930"/>
              <a:gd name="connsiteX3" fmla="*/ 0 w 12885696"/>
              <a:gd name="connsiteY3" fmla="*/ 677930 h 677930"/>
              <a:gd name="connsiteX4" fmla="*/ 67219 w 12885696"/>
              <a:gd name="connsiteY4" fmla="*/ 656546 h 677930"/>
              <a:gd name="connsiteX5" fmla="*/ 6442848 w 12885696"/>
              <a:gd name="connsiteY5" fmla="*/ 0 h 67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5696" h="677930">
                <a:moveTo>
                  <a:pt x="6442848" y="0"/>
                </a:moveTo>
                <a:cubicBezTo>
                  <a:pt x="9144779" y="0"/>
                  <a:pt x="11510983" y="262931"/>
                  <a:pt x="12818477" y="656546"/>
                </a:cubicBezTo>
                <a:lnTo>
                  <a:pt x="12885696" y="677930"/>
                </a:lnTo>
                <a:lnTo>
                  <a:pt x="0" y="677930"/>
                </a:lnTo>
                <a:lnTo>
                  <a:pt x="67219" y="656546"/>
                </a:lnTo>
                <a:cubicBezTo>
                  <a:pt x="1374713" y="262931"/>
                  <a:pt x="3740917" y="0"/>
                  <a:pt x="6442848"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Click="0" advTm="3713">
    <p:comb/>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transition spd="slow" advClick="0" advTm="3713">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8" name="TextBox 15"/>
          <p:cNvSpPr txBox="1"/>
          <p:nvPr userDrawn="1"/>
        </p:nvSpPr>
        <p:spPr>
          <a:xfrm>
            <a:off x="8780757" y="4859401"/>
            <a:ext cx="297007" cy="213507"/>
          </a:xfrm>
          <a:prstGeom prst="rect">
            <a:avLst/>
          </a:prstGeom>
          <a:noFill/>
        </p:spPr>
        <p:txBody>
          <a:bodyPr wrap="square" lIns="51422" tIns="25711" rIns="51422" bIns="25711" rtlCol="0" anchor="ctr">
            <a:spAutoFit/>
          </a:bodyPr>
          <a:lstStyle/>
          <a:p>
            <a:pPr algn="ctr"/>
            <a:fld id="{2EEF1883-7A0E-4F66-9932-E581691AD397}" type="slidenum">
              <a:rPr lang="zh-CN" altLang="en-US" sz="105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fld>
            <a:r>
              <a:rPr lang="zh-CN" altLang="en-US" sz="1050" dirty="0" smtClean="0">
                <a:solidFill>
                  <a:schemeClr val="tx1">
                    <a:lumMod val="50000"/>
                    <a:lumOff val="50000"/>
                  </a:schemeClr>
                </a:solidFill>
                <a:latin typeface="+mn-lt"/>
                <a:ea typeface="Arial Unicode MS" panose="020B0604020202020204" pitchFamily="34" charset="-122"/>
                <a:cs typeface="Arial Unicode MS" panose="020B0604020202020204" pitchFamily="34" charset="-122"/>
              </a:rPr>
              <a:t> </a:t>
            </a:r>
            <a:endParaRPr lang="zh-CN" altLang="en-US" sz="1050" b="0" dirty="0">
              <a:solidFill>
                <a:schemeClr val="tx1">
                  <a:lumMod val="50000"/>
                  <a:lumOff val="50000"/>
                </a:schemeClr>
              </a:solidFill>
              <a:latin typeface="+mn-lt"/>
              <a:ea typeface="Arial Unicode MS" panose="020B0604020202020204" pitchFamily="34" charset="-122"/>
              <a:cs typeface="Arial Unicode MS" panose="020B0604020202020204" pitchFamily="34" charset="-122"/>
            </a:endParaRPr>
          </a:p>
        </p:txBody>
      </p:sp>
      <p:sp>
        <p:nvSpPr>
          <p:cNvPr id="5" name="任意多边形 4"/>
          <p:cNvSpPr/>
          <p:nvPr userDrawn="1"/>
        </p:nvSpPr>
        <p:spPr>
          <a:xfrm flipH="1">
            <a:off x="205868" y="317303"/>
            <a:ext cx="372426" cy="418173"/>
          </a:xfrm>
          <a:custGeom>
            <a:avLst/>
            <a:gdLst>
              <a:gd name="connsiteX0" fmla="*/ 0 w 3171687"/>
              <a:gd name="connsiteY0" fmla="*/ 0 h 2069635"/>
              <a:gd name="connsiteX1" fmla="*/ 3171687 w 3171687"/>
              <a:gd name="connsiteY1" fmla="*/ 0 h 2069635"/>
              <a:gd name="connsiteX2" fmla="*/ 3171687 w 3171687"/>
              <a:gd name="connsiteY2" fmla="*/ 2069635 h 2069635"/>
              <a:gd name="connsiteX3" fmla="*/ 0 w 3171687"/>
              <a:gd name="connsiteY3" fmla="*/ 2069635 h 2069635"/>
              <a:gd name="connsiteX4" fmla="*/ 0 w 3171687"/>
              <a:gd name="connsiteY4" fmla="*/ 1810069 h 2069635"/>
              <a:gd name="connsiteX5" fmla="*/ 979903 w 3171687"/>
              <a:gd name="connsiteY5" fmla="*/ 1810069 h 2069635"/>
              <a:gd name="connsiteX6" fmla="*/ 979903 w 3171687"/>
              <a:gd name="connsiteY6" fmla="*/ 259565 h 2069635"/>
              <a:gd name="connsiteX7" fmla="*/ 0 w 3171687"/>
              <a:gd name="connsiteY7" fmla="*/ 259565 h 2069635"/>
              <a:gd name="connsiteX8" fmla="*/ 0 w 3171687"/>
              <a:gd name="connsiteY8" fmla="*/ 0 h 2069635"/>
              <a:gd name="connsiteX0-1" fmla="*/ 0 w 3171687"/>
              <a:gd name="connsiteY0-2" fmla="*/ 0 h 2069635"/>
              <a:gd name="connsiteX1-3" fmla="*/ 3171687 w 3171687"/>
              <a:gd name="connsiteY1-4" fmla="*/ 0 h 2069635"/>
              <a:gd name="connsiteX2-5" fmla="*/ 3171687 w 3171687"/>
              <a:gd name="connsiteY2-6" fmla="*/ 2069635 h 2069635"/>
              <a:gd name="connsiteX3-7" fmla="*/ 0 w 3171687"/>
              <a:gd name="connsiteY3-8" fmla="*/ 2069635 h 2069635"/>
              <a:gd name="connsiteX4-9" fmla="*/ 0 w 3171687"/>
              <a:gd name="connsiteY4-10" fmla="*/ 1810069 h 2069635"/>
              <a:gd name="connsiteX5-11" fmla="*/ 979903 w 3171687"/>
              <a:gd name="connsiteY5-12" fmla="*/ 1810069 h 2069635"/>
              <a:gd name="connsiteX6-13" fmla="*/ 979903 w 3171687"/>
              <a:gd name="connsiteY6-14" fmla="*/ 259565 h 2069635"/>
              <a:gd name="connsiteX7-15" fmla="*/ 0 w 3171687"/>
              <a:gd name="connsiteY7-16" fmla="*/ 259565 h 2069635"/>
              <a:gd name="connsiteX8-17" fmla="*/ 0 w 3171687"/>
              <a:gd name="connsiteY8-18" fmla="*/ 0 h 2069635"/>
              <a:gd name="connsiteX0-19" fmla="*/ 979903 w 3171687"/>
              <a:gd name="connsiteY0-20" fmla="*/ 1810069 h 2069635"/>
              <a:gd name="connsiteX1-21" fmla="*/ 979903 w 3171687"/>
              <a:gd name="connsiteY1-22" fmla="*/ 259565 h 2069635"/>
              <a:gd name="connsiteX2-23" fmla="*/ 0 w 3171687"/>
              <a:gd name="connsiteY2-24" fmla="*/ 259565 h 2069635"/>
              <a:gd name="connsiteX3-25" fmla="*/ 0 w 3171687"/>
              <a:gd name="connsiteY3-26" fmla="*/ 0 h 2069635"/>
              <a:gd name="connsiteX4-27" fmla="*/ 3171687 w 3171687"/>
              <a:gd name="connsiteY4-28" fmla="*/ 0 h 2069635"/>
              <a:gd name="connsiteX5-29" fmla="*/ 3171687 w 3171687"/>
              <a:gd name="connsiteY5-30" fmla="*/ 2069635 h 2069635"/>
              <a:gd name="connsiteX6-31" fmla="*/ 0 w 3171687"/>
              <a:gd name="connsiteY6-32" fmla="*/ 2069635 h 2069635"/>
              <a:gd name="connsiteX7-33" fmla="*/ 0 w 3171687"/>
              <a:gd name="connsiteY7-34" fmla="*/ 1810069 h 2069635"/>
              <a:gd name="connsiteX8-35" fmla="*/ 1071343 w 3171687"/>
              <a:gd name="connsiteY8-36" fmla="*/ 1901509 h 2069635"/>
              <a:gd name="connsiteX0-37" fmla="*/ 979903 w 3171687"/>
              <a:gd name="connsiteY0-38" fmla="*/ 1810069 h 2069635"/>
              <a:gd name="connsiteX1-39" fmla="*/ 979903 w 3171687"/>
              <a:gd name="connsiteY1-40" fmla="*/ 259565 h 2069635"/>
              <a:gd name="connsiteX2-41" fmla="*/ 0 w 3171687"/>
              <a:gd name="connsiteY2-42" fmla="*/ 259565 h 2069635"/>
              <a:gd name="connsiteX3-43" fmla="*/ 0 w 3171687"/>
              <a:gd name="connsiteY3-44" fmla="*/ 0 h 2069635"/>
              <a:gd name="connsiteX4-45" fmla="*/ 3171687 w 3171687"/>
              <a:gd name="connsiteY4-46" fmla="*/ 0 h 2069635"/>
              <a:gd name="connsiteX5-47" fmla="*/ 3171687 w 3171687"/>
              <a:gd name="connsiteY5-48" fmla="*/ 2069635 h 2069635"/>
              <a:gd name="connsiteX6-49" fmla="*/ 0 w 3171687"/>
              <a:gd name="connsiteY6-50" fmla="*/ 2069635 h 2069635"/>
              <a:gd name="connsiteX7-51" fmla="*/ 0 w 3171687"/>
              <a:gd name="connsiteY7-52" fmla="*/ 1810069 h 2069635"/>
              <a:gd name="connsiteX0-53" fmla="*/ 979903 w 3171687"/>
              <a:gd name="connsiteY0-54" fmla="*/ 259565 h 2069635"/>
              <a:gd name="connsiteX1-55" fmla="*/ 0 w 3171687"/>
              <a:gd name="connsiteY1-56" fmla="*/ 259565 h 2069635"/>
              <a:gd name="connsiteX2-57" fmla="*/ 0 w 3171687"/>
              <a:gd name="connsiteY2-58" fmla="*/ 0 h 2069635"/>
              <a:gd name="connsiteX3-59" fmla="*/ 3171687 w 3171687"/>
              <a:gd name="connsiteY3-60" fmla="*/ 0 h 2069635"/>
              <a:gd name="connsiteX4-61" fmla="*/ 3171687 w 3171687"/>
              <a:gd name="connsiteY4-62" fmla="*/ 2069635 h 2069635"/>
              <a:gd name="connsiteX5-63" fmla="*/ 0 w 3171687"/>
              <a:gd name="connsiteY5-64" fmla="*/ 2069635 h 2069635"/>
              <a:gd name="connsiteX6-65" fmla="*/ 0 w 3171687"/>
              <a:gd name="connsiteY6-66" fmla="*/ 1810069 h 2069635"/>
              <a:gd name="connsiteX0-67" fmla="*/ 0 w 3171687"/>
              <a:gd name="connsiteY0-68" fmla="*/ 259565 h 2069635"/>
              <a:gd name="connsiteX1-69" fmla="*/ 0 w 3171687"/>
              <a:gd name="connsiteY1-70" fmla="*/ 0 h 2069635"/>
              <a:gd name="connsiteX2-71" fmla="*/ 3171687 w 3171687"/>
              <a:gd name="connsiteY2-72" fmla="*/ 0 h 2069635"/>
              <a:gd name="connsiteX3-73" fmla="*/ 3171687 w 3171687"/>
              <a:gd name="connsiteY3-74" fmla="*/ 2069635 h 2069635"/>
              <a:gd name="connsiteX4-75" fmla="*/ 0 w 3171687"/>
              <a:gd name="connsiteY4-76" fmla="*/ 2069635 h 2069635"/>
              <a:gd name="connsiteX5-77" fmla="*/ 0 w 3171687"/>
              <a:gd name="connsiteY5-78" fmla="*/ 1810069 h 20696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171687" h="2069635">
                <a:moveTo>
                  <a:pt x="0" y="259565"/>
                </a:moveTo>
                <a:lnTo>
                  <a:pt x="0" y="0"/>
                </a:lnTo>
                <a:lnTo>
                  <a:pt x="3171687" y="0"/>
                </a:lnTo>
                <a:lnTo>
                  <a:pt x="3171687" y="2069635"/>
                </a:lnTo>
                <a:lnTo>
                  <a:pt x="0" y="2069635"/>
                </a:lnTo>
                <a:lnTo>
                  <a:pt x="0" y="1810069"/>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userDrawn="1"/>
        </p:nvSpPr>
        <p:spPr>
          <a:xfrm flipH="1">
            <a:off x="319455" y="225089"/>
            <a:ext cx="372426" cy="332885"/>
          </a:xfrm>
          <a:custGeom>
            <a:avLst/>
            <a:gdLst>
              <a:gd name="connsiteX0" fmla="*/ 0 w 2253807"/>
              <a:gd name="connsiteY0" fmla="*/ 0 h 1262130"/>
              <a:gd name="connsiteX1" fmla="*/ 2253807 w 2253807"/>
              <a:gd name="connsiteY1" fmla="*/ 0 h 1262130"/>
              <a:gd name="connsiteX2" fmla="*/ 2253807 w 2253807"/>
              <a:gd name="connsiteY2" fmla="*/ 1262130 h 1262130"/>
              <a:gd name="connsiteX3" fmla="*/ 1013277 w 2253807"/>
              <a:gd name="connsiteY3" fmla="*/ 1262130 h 1262130"/>
              <a:gd name="connsiteX4" fmla="*/ 1013277 w 2253807"/>
              <a:gd name="connsiteY4" fmla="*/ 700070 h 1262130"/>
              <a:gd name="connsiteX5" fmla="*/ 0 w 2253807"/>
              <a:gd name="connsiteY5" fmla="*/ 700070 h 1262130"/>
              <a:gd name="connsiteX6" fmla="*/ 0 w 2253807"/>
              <a:gd name="connsiteY6" fmla="*/ 0 h 1262130"/>
              <a:gd name="connsiteX0-1" fmla="*/ 1013277 w 2253807"/>
              <a:gd name="connsiteY0-2" fmla="*/ 700070 h 1262130"/>
              <a:gd name="connsiteX1-3" fmla="*/ 0 w 2253807"/>
              <a:gd name="connsiteY1-4" fmla="*/ 700070 h 1262130"/>
              <a:gd name="connsiteX2-5" fmla="*/ 0 w 2253807"/>
              <a:gd name="connsiteY2-6" fmla="*/ 0 h 1262130"/>
              <a:gd name="connsiteX3-7" fmla="*/ 2253807 w 2253807"/>
              <a:gd name="connsiteY3-8" fmla="*/ 0 h 1262130"/>
              <a:gd name="connsiteX4-9" fmla="*/ 2253807 w 2253807"/>
              <a:gd name="connsiteY4-10" fmla="*/ 1262130 h 1262130"/>
              <a:gd name="connsiteX5-11" fmla="*/ 1013277 w 2253807"/>
              <a:gd name="connsiteY5-12" fmla="*/ 1262130 h 1262130"/>
              <a:gd name="connsiteX6-13" fmla="*/ 1104717 w 2253807"/>
              <a:gd name="connsiteY6-14" fmla="*/ 791510 h 1262130"/>
              <a:gd name="connsiteX0-15" fmla="*/ 1013277 w 2253807"/>
              <a:gd name="connsiteY0-16" fmla="*/ 700070 h 1262130"/>
              <a:gd name="connsiteX1-17" fmla="*/ 0 w 2253807"/>
              <a:gd name="connsiteY1-18" fmla="*/ 700070 h 1262130"/>
              <a:gd name="connsiteX2-19" fmla="*/ 0 w 2253807"/>
              <a:gd name="connsiteY2-20" fmla="*/ 0 h 1262130"/>
              <a:gd name="connsiteX3-21" fmla="*/ 2253807 w 2253807"/>
              <a:gd name="connsiteY3-22" fmla="*/ 0 h 1262130"/>
              <a:gd name="connsiteX4-23" fmla="*/ 2253807 w 2253807"/>
              <a:gd name="connsiteY4-24" fmla="*/ 1262130 h 1262130"/>
              <a:gd name="connsiteX5-25" fmla="*/ 1013277 w 2253807"/>
              <a:gd name="connsiteY5-26" fmla="*/ 1262130 h 1262130"/>
              <a:gd name="connsiteX0-27" fmla="*/ 0 w 2253807"/>
              <a:gd name="connsiteY0-28" fmla="*/ 700070 h 1262130"/>
              <a:gd name="connsiteX1-29" fmla="*/ 0 w 2253807"/>
              <a:gd name="connsiteY1-30" fmla="*/ 0 h 1262130"/>
              <a:gd name="connsiteX2-31" fmla="*/ 2253807 w 2253807"/>
              <a:gd name="connsiteY2-32" fmla="*/ 0 h 1262130"/>
              <a:gd name="connsiteX3-33" fmla="*/ 2253807 w 2253807"/>
              <a:gd name="connsiteY3-34" fmla="*/ 1262130 h 1262130"/>
              <a:gd name="connsiteX4-35" fmla="*/ 1013277 w 2253807"/>
              <a:gd name="connsiteY4-36" fmla="*/ 1262130 h 12621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53807" h="1262130">
                <a:moveTo>
                  <a:pt x="0" y="700070"/>
                </a:moveTo>
                <a:lnTo>
                  <a:pt x="0" y="0"/>
                </a:lnTo>
                <a:lnTo>
                  <a:pt x="2253807" y="0"/>
                </a:lnTo>
                <a:lnTo>
                  <a:pt x="2253807" y="1262130"/>
                </a:lnTo>
                <a:lnTo>
                  <a:pt x="1013277" y="1262130"/>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userDrawn="1"/>
        </p:nvSpPr>
        <p:spPr>
          <a:xfrm flipH="1">
            <a:off x="8780756" y="4836794"/>
            <a:ext cx="297007" cy="257836"/>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63662" h="1478645">
                <a:moveTo>
                  <a:pt x="2463662" y="1105159"/>
                </a:moveTo>
                <a:lnTo>
                  <a:pt x="2463662" y="1478645"/>
                </a:lnTo>
                <a:lnTo>
                  <a:pt x="0" y="1478645"/>
                </a:lnTo>
                <a:lnTo>
                  <a:pt x="0" y="0"/>
                </a:lnTo>
                <a:lnTo>
                  <a:pt x="877819" y="0"/>
                </a:lnTo>
              </a:path>
            </a:pathLst>
          </a:cu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advClick="0" advTm="3713">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advClick="0" advTm="3713">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advClick="0" advTm="3713">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advClick="0" advTm="3713">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advClick="0" advTm="3713">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advClick="0" advTm="3713">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advClick="0" advTm="3713">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advClick="0" advTm="3713">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advClick="0" advTm="3713">
    <p:comb/>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anose="020B0604020202020204" pitchFamily="34" charset="0"/>
        </a:defRPr>
      </a:lvl2pPr>
      <a:lvl3pPr algn="l" rtl="0" eaLnBrk="0" fontAlgn="base" hangingPunct="0">
        <a:spcBef>
          <a:spcPct val="0"/>
        </a:spcBef>
        <a:spcAft>
          <a:spcPct val="0"/>
        </a:spcAft>
        <a:defRPr sz="4000" b="1">
          <a:solidFill>
            <a:schemeClr val="tx2"/>
          </a:solidFill>
          <a:latin typeface="Arial" panose="020B0604020202020204" pitchFamily="34" charset="0"/>
        </a:defRPr>
      </a:lvl3pPr>
      <a:lvl4pPr algn="l" rtl="0" eaLnBrk="0" fontAlgn="base" hangingPunct="0">
        <a:spcBef>
          <a:spcPct val="0"/>
        </a:spcBef>
        <a:spcAft>
          <a:spcPct val="0"/>
        </a:spcAft>
        <a:defRPr sz="4000" b="1">
          <a:solidFill>
            <a:schemeClr val="tx2"/>
          </a:solidFill>
          <a:latin typeface="Arial" panose="020B0604020202020204" pitchFamily="34" charset="0"/>
        </a:defRPr>
      </a:lvl4pPr>
      <a:lvl5pPr algn="l" rtl="0" eaLnBrk="0" fontAlgn="base" hangingPunct="0">
        <a:spcBef>
          <a:spcPct val="0"/>
        </a:spcBef>
        <a:spcAft>
          <a:spcPct val="0"/>
        </a:spcAft>
        <a:defRPr sz="4000" b="1">
          <a:solidFill>
            <a:schemeClr val="tx2"/>
          </a:solidFill>
          <a:latin typeface="Arial" panose="020B0604020202020204" pitchFamily="34" charset="0"/>
        </a:defRPr>
      </a:lvl5pPr>
      <a:lvl6pPr marL="457200" algn="l" rtl="0" eaLnBrk="0" fontAlgn="base" hangingPunct="0">
        <a:spcBef>
          <a:spcPct val="0"/>
        </a:spcBef>
        <a:spcAft>
          <a:spcPct val="0"/>
        </a:spcAft>
        <a:defRPr sz="4000" b="1">
          <a:solidFill>
            <a:schemeClr val="tx2"/>
          </a:solidFill>
          <a:latin typeface="Arial" panose="020B0604020202020204" pitchFamily="34" charset="0"/>
        </a:defRPr>
      </a:lvl6pPr>
      <a:lvl7pPr marL="914400" algn="l" rtl="0" eaLnBrk="0" fontAlgn="base" hangingPunct="0">
        <a:spcBef>
          <a:spcPct val="0"/>
        </a:spcBef>
        <a:spcAft>
          <a:spcPct val="0"/>
        </a:spcAft>
        <a:defRPr sz="4000" b="1">
          <a:solidFill>
            <a:schemeClr val="tx2"/>
          </a:solidFill>
          <a:latin typeface="Arial" panose="020B0604020202020204" pitchFamily="34" charset="0"/>
        </a:defRPr>
      </a:lvl7pPr>
      <a:lvl8pPr marL="1371600" algn="l" rtl="0" eaLnBrk="0" fontAlgn="base" hangingPunct="0">
        <a:spcBef>
          <a:spcPct val="0"/>
        </a:spcBef>
        <a:spcAft>
          <a:spcPct val="0"/>
        </a:spcAft>
        <a:defRPr sz="4000" b="1">
          <a:solidFill>
            <a:schemeClr val="tx2"/>
          </a:solidFill>
          <a:latin typeface="Arial" panose="020B0604020202020204" pitchFamily="34" charset="0"/>
        </a:defRPr>
      </a:lvl8pPr>
      <a:lvl9pPr marL="1828800" algn="l" rtl="0" eaLnBrk="0" fontAlgn="base" hangingPunct="0">
        <a:spcBef>
          <a:spcPct val="0"/>
        </a:spcBef>
        <a:spcAft>
          <a:spcPct val="0"/>
        </a:spcAft>
        <a:defRPr sz="40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7.xml"/><Relationship Id="rId6"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chart" Target="../charts/char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6.jpeg"/><Relationship Id="rId1" Type="http://schemas.openxmlformats.org/officeDocument/2006/relationships/chart" Target="../charts/char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chart" Target="../charts/chart9.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2.jpeg"/><Relationship Id="rId1"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7.xml"/><Relationship Id="rId6" Type="http://schemas.openxmlformats.org/officeDocument/2006/relationships/tags" Target="../tags/tag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4.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6548"/>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 y="-20334"/>
            <a:ext cx="5138504" cy="4763369"/>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 y="2588487"/>
            <a:ext cx="4327803" cy="257839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3966069"/>
            <a:ext cx="9143245" cy="1200813"/>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697" y="601626"/>
            <a:ext cx="2749069" cy="1377582"/>
          </a:xfrm>
          <a:prstGeom prst="rect">
            <a:avLst/>
          </a:prstGeom>
        </p:spPr>
      </p:pic>
      <p:sp>
        <p:nvSpPr>
          <p:cNvPr id="11" name="TextBox 10"/>
          <p:cNvSpPr txBox="1">
            <a:spLocks noChangeArrowheads="1"/>
          </p:cNvSpPr>
          <p:nvPr/>
        </p:nvSpPr>
        <p:spPr bwMode="auto">
          <a:xfrm>
            <a:off x="4694043" y="917379"/>
            <a:ext cx="360868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zh-CN" altLang="en-US" sz="6600" b="1" spc="50" dirty="0">
                <a:ln w="11430"/>
                <a:solidFill>
                  <a:srgbClr val="FF0000"/>
                </a:solidFill>
                <a:effectLst>
                  <a:outerShdw blurRad="76200" dist="50800" dir="5400000" algn="tl" rotWithShape="0">
                    <a:srgbClr val="000000">
                      <a:alpha val="65000"/>
                    </a:srgbClr>
                  </a:outerShdw>
                </a:effectLst>
                <a:latin typeface="方正大黑简体" panose="02010601030101010101" pitchFamily="65" charset="-122"/>
                <a:ea typeface="方正大黑简体" panose="02010601030101010101" pitchFamily="65" charset="-122"/>
              </a:rPr>
              <a:t>关注民生</a:t>
            </a:r>
            <a:endParaRPr lang="en-US" altLang="zh-CN" sz="6600" b="1" spc="50" dirty="0">
              <a:ln w="11430"/>
              <a:solidFill>
                <a:srgbClr val="FF0000"/>
              </a:solidFill>
              <a:effectLst>
                <a:outerShdw blurRad="76200" dist="50800" dir="5400000" algn="tl" rotWithShape="0">
                  <a:srgbClr val="000000">
                    <a:alpha val="65000"/>
                  </a:srgbClr>
                </a:outerShdw>
              </a:effectLst>
              <a:latin typeface="方正大黑简体" panose="02010601030101010101" pitchFamily="65" charset="-122"/>
              <a:ea typeface="方正大黑简体" panose="02010601030101010101" pitchFamily="65" charset="-122"/>
            </a:endParaRPr>
          </a:p>
          <a:p>
            <a:pPr eaLnBrk="1" hangingPunct="1"/>
            <a:r>
              <a:rPr lang="zh-CN" altLang="en-US" sz="6600" b="1" spc="50" dirty="0">
                <a:ln w="11430"/>
                <a:solidFill>
                  <a:srgbClr val="FF0000"/>
                </a:solidFill>
                <a:effectLst>
                  <a:outerShdw blurRad="76200" dist="50800" dir="5400000" algn="tl" rotWithShape="0">
                    <a:srgbClr val="000000">
                      <a:alpha val="65000"/>
                    </a:srgbClr>
                  </a:outerShdw>
                </a:effectLst>
                <a:latin typeface="方正大黑简体" panose="02010601030101010101" pitchFamily="65" charset="-122"/>
                <a:ea typeface="方正大黑简体" panose="02010601030101010101" pitchFamily="65" charset="-122"/>
              </a:rPr>
              <a:t>聚焦两会</a:t>
            </a:r>
            <a:endParaRPr lang="zh-CN" altLang="en-US" sz="6600" b="1" spc="50" dirty="0">
              <a:ln w="11430"/>
              <a:solidFill>
                <a:srgbClr val="FF0000"/>
              </a:solidFill>
              <a:effectLst>
                <a:outerShdw blurRad="76200" dist="50800" dir="5400000" algn="tl" rotWithShape="0">
                  <a:srgbClr val="000000">
                    <a:alpha val="65000"/>
                  </a:srgbClr>
                </a:outerShdw>
              </a:effectLst>
              <a:latin typeface="方正大黑简体" panose="02010601030101010101" pitchFamily="65" charset="-122"/>
              <a:ea typeface="方正大黑简体" panose="02010601030101010101" pitchFamily="65" charset="-122"/>
            </a:endParaRPr>
          </a:p>
        </p:txBody>
      </p:sp>
      <p:sp>
        <p:nvSpPr>
          <p:cNvPr id="12" name="TextBox 5"/>
          <p:cNvSpPr txBox="1">
            <a:spLocks noChangeArrowheads="1"/>
          </p:cNvSpPr>
          <p:nvPr/>
        </p:nvSpPr>
        <p:spPr bwMode="auto">
          <a:xfrm>
            <a:off x="4328558" y="3114306"/>
            <a:ext cx="4339650"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zh-CN" altLang="en-US" sz="2400" dirty="0">
                <a:latin typeface="黑体" panose="02010600030101010101" pitchFamily="2" charset="-122"/>
                <a:ea typeface="黑体" panose="02010600030101010101" pitchFamily="2" charset="-122"/>
              </a:rPr>
              <a:t>两会精神│会议报告│动态</a:t>
            </a:r>
            <a:r>
              <a:rPr lang="en-US" altLang="zh-CN" sz="2400" dirty="0">
                <a:latin typeface="黑体" panose="02010600030101010101" pitchFamily="2" charset="-122"/>
                <a:ea typeface="黑体" panose="02010600030101010101" pitchFamily="2" charset="-122"/>
              </a:rPr>
              <a:t>PPT</a:t>
            </a:r>
            <a:endParaRPr lang="zh-CN" altLang="en-US" sz="2400" dirty="0">
              <a:latin typeface="黑体" panose="02010600030101010101" pitchFamily="2" charset="-122"/>
              <a:ea typeface="黑体" panose="02010600030101010101" pitchFamily="2" charset="-122"/>
            </a:endParaRPr>
          </a:p>
        </p:txBody>
      </p:sp>
    </p:spTree>
    <p:custDataLst>
      <p:tags r:id="rId6"/>
    </p:custDataLst>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by="(-#ppt_w*2)" calcmode="lin" valueType="num">
                                      <p:cBhvr rctx="PPT">
                                        <p:cTn id="27" dur="500" autoRev="1" fill="hold">
                                          <p:stCondLst>
                                            <p:cond delay="0"/>
                                          </p:stCondLst>
                                        </p:cTn>
                                        <p:tgtEl>
                                          <p:spTgt spid="11"/>
                                        </p:tgtEl>
                                        <p:attrNameLst>
                                          <p:attrName>ppt_w</p:attrName>
                                        </p:attrNameLst>
                                      </p:cBhvr>
                                    </p:anim>
                                    <p:anim by="(#ppt_w*0.50)" calcmode="lin" valueType="num">
                                      <p:cBhvr>
                                        <p:cTn id="28" dur="500" decel="50000" autoRev="1" fill="hold">
                                          <p:stCondLst>
                                            <p:cond delay="0"/>
                                          </p:stCondLst>
                                        </p:cTn>
                                        <p:tgtEl>
                                          <p:spTgt spid="11"/>
                                        </p:tgtEl>
                                        <p:attrNameLst>
                                          <p:attrName>ppt_x</p:attrName>
                                        </p:attrNameLst>
                                      </p:cBhvr>
                                    </p:anim>
                                    <p:anim from="(-#ppt_h/2)" to="(#ppt_y)" calcmode="lin" valueType="num">
                                      <p:cBhvr>
                                        <p:cTn id="29" dur="1000" fill="hold">
                                          <p:stCondLst>
                                            <p:cond delay="0"/>
                                          </p:stCondLst>
                                        </p:cTn>
                                        <p:tgtEl>
                                          <p:spTgt spid="11"/>
                                        </p:tgtEl>
                                        <p:attrNameLst>
                                          <p:attrName>ppt_y</p:attrName>
                                        </p:attrNameLst>
                                      </p:cBhvr>
                                    </p:anim>
                                    <p:animRot by="21600000">
                                      <p:cBhvr>
                                        <p:cTn id="30" dur="1000" fill="hold">
                                          <p:stCondLst>
                                            <p:cond delay="0"/>
                                          </p:stCondLst>
                                        </p:cTn>
                                        <p:tgtEl>
                                          <p:spTgt spid="11"/>
                                        </p:tgtEl>
                                        <p:attrNameLst>
                                          <p:attrName>r</p:attrName>
                                        </p:attrNameLst>
                                      </p:cBhvr>
                                    </p:animRot>
                                  </p:childTnLst>
                                </p:cTn>
                              </p:par>
                            </p:childTnLst>
                          </p:cTn>
                        </p:par>
                        <p:par>
                          <p:cTn id="31" fill="hold">
                            <p:stCondLst>
                              <p:cond delay="3700"/>
                            </p:stCondLst>
                            <p:childTnLst>
                              <p:par>
                                <p:cTn id="32" presetID="1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down)">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47"/>
          <p:cNvSpPr>
            <a:spLocks noChangeArrowheads="1"/>
          </p:cNvSpPr>
          <p:nvPr/>
        </p:nvSpPr>
        <p:spPr bwMode="auto">
          <a:xfrm>
            <a:off x="836438" y="1000506"/>
            <a:ext cx="337600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cxnSp>
        <p:nvCxnSpPr>
          <p:cNvPr id="55" name="Straight Connector 212"/>
          <p:cNvCxnSpPr>
            <a:endCxn id="59" idx="6"/>
          </p:cNvCxnSpPr>
          <p:nvPr/>
        </p:nvCxnSpPr>
        <p:spPr>
          <a:xfrm flipH="1">
            <a:off x="3273537" y="3058019"/>
            <a:ext cx="411089"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56" name="Freeform 130"/>
          <p:cNvSpPr>
            <a:spLocks noEditPoints="1"/>
          </p:cNvSpPr>
          <p:nvPr/>
        </p:nvSpPr>
        <p:spPr bwMode="auto">
          <a:xfrm>
            <a:off x="3784647" y="2300879"/>
            <a:ext cx="1572935" cy="1514282"/>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chemeClr val="accent2"/>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63" name="Arc 214"/>
          <p:cNvSpPr/>
          <p:nvPr/>
        </p:nvSpPr>
        <p:spPr>
          <a:xfrm>
            <a:off x="3684622" y="2176334"/>
            <a:ext cx="1763370" cy="1763370"/>
          </a:xfrm>
          <a:prstGeom prst="arc">
            <a:avLst>
              <a:gd name="adj1" fmla="val 21578092"/>
              <a:gd name="adj2" fmla="val 16283076"/>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665">
              <a:latin typeface="微软雅黑" panose="020B0503020204020204" pitchFamily="34" charset="-122"/>
              <a:ea typeface="微软雅黑" panose="020B0503020204020204" pitchFamily="34" charset="-122"/>
            </a:endParaRPr>
          </a:p>
        </p:txBody>
      </p:sp>
      <p:cxnSp>
        <p:nvCxnSpPr>
          <p:cNvPr id="64" name="Straight Connector 219"/>
          <p:cNvCxnSpPr/>
          <p:nvPr/>
        </p:nvCxnSpPr>
        <p:spPr>
          <a:xfrm flipH="1">
            <a:off x="1568428"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220"/>
          <p:cNvCxnSpPr/>
          <p:nvPr/>
        </p:nvCxnSpPr>
        <p:spPr>
          <a:xfrm flipH="1">
            <a:off x="5447992"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69" name="Straight Connector 224"/>
          <p:cNvCxnSpPr/>
          <p:nvPr/>
        </p:nvCxnSpPr>
        <p:spPr>
          <a:xfrm flipH="1">
            <a:off x="7152931" y="3058019"/>
            <a:ext cx="411086" cy="0"/>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Straight Connector 228"/>
          <p:cNvCxnSpPr/>
          <p:nvPr/>
        </p:nvCxnSpPr>
        <p:spPr>
          <a:xfrm flipH="1">
            <a:off x="4587612" y="2178178"/>
            <a:ext cx="67567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74" name="Group 232"/>
          <p:cNvGrpSpPr/>
          <p:nvPr/>
        </p:nvGrpSpPr>
        <p:grpSpPr>
          <a:xfrm>
            <a:off x="5283702" y="1873923"/>
            <a:ext cx="617526" cy="617522"/>
            <a:chOff x="864537" y="1822859"/>
            <a:chExt cx="971309" cy="971307"/>
          </a:xfrm>
        </p:grpSpPr>
        <p:sp>
          <p:nvSpPr>
            <p:cNvPr id="75" name="Oval 233"/>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02</a:t>
              </a:r>
              <a:endParaRPr lang="en-US" sz="1400" b="1" dirty="0">
                <a:solidFill>
                  <a:schemeClr val="bg1"/>
                </a:solidFill>
                <a:latin typeface="微软雅黑" panose="020B0503020204020204" pitchFamily="34" charset="-122"/>
                <a:ea typeface="微软雅黑" panose="020B0503020204020204" pitchFamily="34" charset="-122"/>
              </a:endParaRPr>
            </a:p>
          </p:txBody>
        </p:sp>
        <p:sp>
          <p:nvSpPr>
            <p:cNvPr id="76" name="Oval 234"/>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77" name="Straight Connector 238"/>
          <p:cNvCxnSpPr/>
          <p:nvPr/>
        </p:nvCxnSpPr>
        <p:spPr>
          <a:xfrm>
            <a:off x="1753649"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78" name="Group 240"/>
          <p:cNvGrpSpPr/>
          <p:nvPr/>
        </p:nvGrpSpPr>
        <p:grpSpPr>
          <a:xfrm>
            <a:off x="1444886" y="3755097"/>
            <a:ext cx="617526" cy="617522"/>
            <a:chOff x="864537" y="1822859"/>
            <a:chExt cx="971309" cy="971307"/>
          </a:xfrm>
        </p:grpSpPr>
        <p:sp>
          <p:nvSpPr>
            <p:cNvPr id="79" name="Oval 241"/>
            <p:cNvSpPr/>
            <p:nvPr/>
          </p:nvSpPr>
          <p:spPr>
            <a:xfrm>
              <a:off x="932451"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01</a:t>
              </a:r>
              <a:endParaRPr lang="en-US" sz="1400" b="1" dirty="0">
                <a:solidFill>
                  <a:schemeClr val="bg1"/>
                </a:solidFill>
                <a:latin typeface="微软雅黑" panose="020B0503020204020204" pitchFamily="34" charset="-122"/>
                <a:ea typeface="微软雅黑" panose="020B0503020204020204" pitchFamily="34" charset="-122"/>
              </a:endParaRPr>
            </a:p>
          </p:txBody>
        </p:sp>
        <p:sp>
          <p:nvSpPr>
            <p:cNvPr id="80" name="Oval 242"/>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cxnSp>
        <p:nvCxnSpPr>
          <p:cNvPr id="81" name="Straight Connector 248"/>
          <p:cNvCxnSpPr/>
          <p:nvPr/>
        </p:nvCxnSpPr>
        <p:spPr>
          <a:xfrm>
            <a:off x="7353647" y="3074832"/>
            <a:ext cx="0" cy="661136"/>
          </a:xfrm>
          <a:prstGeom prst="line">
            <a:avLst/>
          </a:prstGeom>
          <a:ln w="19050">
            <a:solidFill>
              <a:schemeClr val="tx1">
                <a:lumMod val="65000"/>
                <a:lumOff val="3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82" name="Group 249"/>
          <p:cNvGrpSpPr/>
          <p:nvPr/>
        </p:nvGrpSpPr>
        <p:grpSpPr>
          <a:xfrm>
            <a:off x="7044884" y="3755097"/>
            <a:ext cx="617526" cy="617522"/>
            <a:chOff x="864537" y="1822859"/>
            <a:chExt cx="971309" cy="971307"/>
          </a:xfrm>
        </p:grpSpPr>
        <p:sp>
          <p:nvSpPr>
            <p:cNvPr id="83" name="Oval 250"/>
            <p:cNvSpPr/>
            <p:nvPr/>
          </p:nvSpPr>
          <p:spPr>
            <a:xfrm>
              <a:off x="932452" y="1890773"/>
              <a:ext cx="835480" cy="8354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微软雅黑" panose="020B0503020204020204" pitchFamily="34" charset="-122"/>
                  <a:ea typeface="微软雅黑" panose="020B0503020204020204" pitchFamily="34" charset="-122"/>
                </a:rPr>
                <a:t>03</a:t>
              </a:r>
              <a:endParaRPr lang="en-US" sz="1400" b="1" dirty="0">
                <a:solidFill>
                  <a:schemeClr val="bg1"/>
                </a:solidFill>
                <a:latin typeface="微软雅黑" panose="020B0503020204020204" pitchFamily="34" charset="-122"/>
                <a:ea typeface="微软雅黑" panose="020B0503020204020204" pitchFamily="34" charset="-122"/>
              </a:endParaRPr>
            </a:p>
          </p:txBody>
        </p:sp>
        <p:sp>
          <p:nvSpPr>
            <p:cNvPr id="84" name="Oval 251"/>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859078" y="2411093"/>
            <a:ext cx="1293852" cy="1293852"/>
            <a:chOff x="7812104" y="3185821"/>
            <a:chExt cx="1725136" cy="1725136"/>
          </a:xfrm>
        </p:grpSpPr>
        <p:grpSp>
          <p:nvGrpSpPr>
            <p:cNvPr id="66" name="Group 221"/>
            <p:cNvGrpSpPr/>
            <p:nvPr/>
          </p:nvGrpSpPr>
          <p:grpSpPr>
            <a:xfrm>
              <a:off x="7812104" y="3185821"/>
              <a:ext cx="1725136" cy="1725136"/>
              <a:chOff x="2183615" y="1663567"/>
              <a:chExt cx="1293852" cy="1293852"/>
            </a:xfrm>
          </p:grpSpPr>
          <p:sp>
            <p:nvSpPr>
              <p:cNvPr id="67" name="Oval 222"/>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8" name="Oval 223"/>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85" name="Group 9"/>
            <p:cNvGrpSpPr>
              <a:grpSpLocks noChangeAspect="1"/>
            </p:cNvGrpSpPr>
            <p:nvPr/>
          </p:nvGrpSpPr>
          <p:grpSpPr>
            <a:xfrm>
              <a:off x="8242990" y="3702679"/>
              <a:ext cx="863364" cy="691421"/>
              <a:chOff x="4572000" y="3414713"/>
              <a:chExt cx="374651" cy="277813"/>
            </a:xfrm>
            <a:solidFill>
              <a:schemeClr val="bg1"/>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grpSp>
      </p:grpSp>
      <p:grpSp>
        <p:nvGrpSpPr>
          <p:cNvPr id="26" name="组合 25"/>
          <p:cNvGrpSpPr/>
          <p:nvPr/>
        </p:nvGrpSpPr>
        <p:grpSpPr>
          <a:xfrm>
            <a:off x="597119" y="2572366"/>
            <a:ext cx="971309" cy="971307"/>
            <a:chOff x="796158" y="3400852"/>
            <a:chExt cx="1295079" cy="1295076"/>
          </a:xfrm>
        </p:grpSpPr>
        <p:grpSp>
          <p:nvGrpSpPr>
            <p:cNvPr id="60" name="Group 211"/>
            <p:cNvGrpSpPr/>
            <p:nvPr/>
          </p:nvGrpSpPr>
          <p:grpSpPr>
            <a:xfrm>
              <a:off x="796158" y="3400852"/>
              <a:ext cx="1295079" cy="1295076"/>
              <a:chOff x="864537" y="1822859"/>
              <a:chExt cx="971309" cy="971307"/>
            </a:xfrm>
          </p:grpSpPr>
          <p:sp>
            <p:nvSpPr>
              <p:cNvPr id="61" name="Oval 189"/>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62" name="Oval 209"/>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88" name="Group 12"/>
            <p:cNvGrpSpPr/>
            <p:nvPr/>
          </p:nvGrpSpPr>
          <p:grpSpPr>
            <a:xfrm>
              <a:off x="1136503" y="3747067"/>
              <a:ext cx="614388" cy="602647"/>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grpSp>
      </p:grpSp>
      <p:grpSp>
        <p:nvGrpSpPr>
          <p:cNvPr id="12" name="组合 11"/>
          <p:cNvGrpSpPr/>
          <p:nvPr/>
        </p:nvGrpSpPr>
        <p:grpSpPr>
          <a:xfrm>
            <a:off x="1979685" y="2411093"/>
            <a:ext cx="1293852" cy="1293852"/>
            <a:chOff x="2639580" y="3185821"/>
            <a:chExt cx="1725136" cy="1725136"/>
          </a:xfrm>
        </p:grpSpPr>
        <p:grpSp>
          <p:nvGrpSpPr>
            <p:cNvPr id="57" name="Group 210"/>
            <p:cNvGrpSpPr/>
            <p:nvPr/>
          </p:nvGrpSpPr>
          <p:grpSpPr>
            <a:xfrm>
              <a:off x="2639580" y="3185821"/>
              <a:ext cx="1725136" cy="1725136"/>
              <a:chOff x="2183615" y="1663567"/>
              <a:chExt cx="1293852" cy="1293852"/>
            </a:xfrm>
          </p:grpSpPr>
          <p:sp>
            <p:nvSpPr>
              <p:cNvPr id="58" name="Oval 195"/>
              <p:cNvSpPr/>
              <p:nvPr/>
            </p:nvSpPr>
            <p:spPr>
              <a:xfrm>
                <a:off x="2283175" y="1763127"/>
                <a:ext cx="1094733" cy="10947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59" name="Oval 208"/>
              <p:cNvSpPr/>
              <p:nvPr/>
            </p:nvSpPr>
            <p:spPr>
              <a:xfrm>
                <a:off x="2183615" y="1663567"/>
                <a:ext cx="1293852" cy="1293852"/>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微软雅黑" panose="020B0503020204020204" pitchFamily="34" charset="-122"/>
                  <a:ea typeface="微软雅黑" panose="020B0503020204020204" pitchFamily="34" charset="-122"/>
                </a:endParaRPr>
              </a:p>
            </p:txBody>
          </p:sp>
        </p:grpSp>
        <p:grpSp>
          <p:nvGrpSpPr>
            <p:cNvPr id="91" name="Group 15"/>
            <p:cNvGrpSpPr/>
            <p:nvPr/>
          </p:nvGrpSpPr>
          <p:grpSpPr>
            <a:xfrm>
              <a:off x="3002121" y="3679103"/>
              <a:ext cx="1000054" cy="738573"/>
              <a:chOff x="3052763" y="2647950"/>
              <a:chExt cx="346075" cy="255588"/>
            </a:xfrm>
            <a:solidFill>
              <a:schemeClr val="bg1"/>
            </a:solidFill>
          </p:grpSpPr>
          <p:sp>
            <p:nvSpPr>
              <p:cNvPr id="92"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sp>
            <p:nvSpPr>
              <p:cNvPr id="93"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sp>
            <p:nvSpPr>
              <p:cNvPr id="94"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p>
            </p:txBody>
          </p:sp>
        </p:grpSp>
      </p:grpSp>
      <p:grpSp>
        <p:nvGrpSpPr>
          <p:cNvPr id="24" name="组合 23"/>
          <p:cNvGrpSpPr/>
          <p:nvPr/>
        </p:nvGrpSpPr>
        <p:grpSpPr>
          <a:xfrm>
            <a:off x="7564018" y="2572366"/>
            <a:ext cx="971309" cy="971307"/>
            <a:chOff x="10085357" y="3400852"/>
            <a:chExt cx="1295079" cy="1295076"/>
          </a:xfrm>
        </p:grpSpPr>
        <p:grpSp>
          <p:nvGrpSpPr>
            <p:cNvPr id="70" name="Group 225"/>
            <p:cNvGrpSpPr/>
            <p:nvPr/>
          </p:nvGrpSpPr>
          <p:grpSpPr>
            <a:xfrm>
              <a:off x="10085357" y="3400852"/>
              <a:ext cx="1295079" cy="1295076"/>
              <a:chOff x="864537" y="1822859"/>
              <a:chExt cx="971309" cy="971307"/>
            </a:xfrm>
          </p:grpSpPr>
          <p:sp>
            <p:nvSpPr>
              <p:cNvPr id="71" name="Oval 226"/>
              <p:cNvSpPr/>
              <p:nvPr/>
            </p:nvSpPr>
            <p:spPr>
              <a:xfrm>
                <a:off x="932451" y="1890773"/>
                <a:ext cx="835480" cy="8354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72" name="Oval 227"/>
              <p:cNvSpPr/>
              <p:nvPr/>
            </p:nvSpPr>
            <p:spPr>
              <a:xfrm>
                <a:off x="864537" y="1822859"/>
                <a:ext cx="971309" cy="971307"/>
              </a:xfrm>
              <a:prstGeom prst="ellipse">
                <a:avLst/>
              </a:prstGeom>
              <a:noFill/>
              <a:ln w="190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0509761" y="3757074"/>
              <a:ext cx="446271" cy="582632"/>
              <a:chOff x="9896690" y="3140691"/>
              <a:chExt cx="425020" cy="554888"/>
            </a:xfrm>
            <a:solidFill>
              <a:schemeClr val="bg1"/>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ln>
            </p:spPr>
            <p:txBody>
              <a:bodyPr vert="horz" wrap="square" lIns="91440" tIns="45720" rIns="91440" bIns="45720" numCol="1" anchor="t" anchorCtr="0" compatLnSpc="1"/>
              <a:lstStyle/>
              <a:p>
                <a:endParaRPr lang="en-US" sz="2400"/>
              </a:p>
            </p:txBody>
          </p:sp>
          <p:sp>
            <p:nvSpPr>
              <p:cNvPr id="99"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91440" tIns="45720" rIns="91440" bIns="45720" numCol="1" anchor="t" anchorCtr="0" compatLnSpc="1"/>
              <a:lstStyle/>
              <a:p>
                <a:endParaRPr lang="en-US" sz="2400"/>
              </a:p>
            </p:txBody>
          </p:sp>
        </p:grpSp>
      </p:grpSp>
      <p:sp>
        <p:nvSpPr>
          <p:cNvPr id="104" name="矩形 103"/>
          <p:cNvSpPr/>
          <p:nvPr/>
        </p:nvSpPr>
        <p:spPr>
          <a:xfrm>
            <a:off x="2072648" y="3829629"/>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5" name="矩形 47"/>
          <p:cNvSpPr>
            <a:spLocks noChangeArrowheads="1"/>
          </p:cNvSpPr>
          <p:nvPr/>
        </p:nvSpPr>
        <p:spPr bwMode="auto">
          <a:xfrm>
            <a:off x="2072648"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975" dirty="0">
              <a:solidFill>
                <a:schemeClr val="tx1">
                  <a:lumMod val="65000"/>
                  <a:lumOff val="35000"/>
                </a:schemeClr>
              </a:solidFill>
              <a:sym typeface="微软雅黑" panose="020B0503020204020204" pitchFamily="34" charset="-122"/>
            </a:endParaRPr>
          </a:p>
        </p:txBody>
      </p:sp>
      <p:sp>
        <p:nvSpPr>
          <p:cNvPr id="106" name="矩形 105"/>
          <p:cNvSpPr/>
          <p:nvPr/>
        </p:nvSpPr>
        <p:spPr>
          <a:xfrm>
            <a:off x="5094508" y="962777"/>
            <a:ext cx="1163825"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矩形 47"/>
          <p:cNvSpPr>
            <a:spLocks noChangeArrowheads="1"/>
          </p:cNvSpPr>
          <p:nvPr/>
        </p:nvSpPr>
        <p:spPr bwMode="auto">
          <a:xfrm>
            <a:off x="5094507" y="1267829"/>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975"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975" dirty="0">
              <a:solidFill>
                <a:schemeClr val="tx1">
                  <a:lumMod val="65000"/>
                  <a:lumOff val="35000"/>
                </a:schemeClr>
              </a:solidFill>
              <a:sym typeface="微软雅黑" panose="020B0503020204020204" pitchFamily="34" charset="-122"/>
            </a:endParaRPr>
          </a:p>
        </p:txBody>
      </p:sp>
      <p:sp>
        <p:nvSpPr>
          <p:cNvPr id="108" name="矩形 107"/>
          <p:cNvSpPr/>
          <p:nvPr/>
        </p:nvSpPr>
        <p:spPr>
          <a:xfrm>
            <a:off x="5870824" y="3829629"/>
            <a:ext cx="1163825" cy="323159"/>
          </a:xfrm>
          <a:prstGeom prst="rect">
            <a:avLst/>
          </a:prstGeom>
        </p:spPr>
        <p:txBody>
          <a:bodyPr wrap="square" lIns="68573" tIns="34287" rIns="68573" bIns="34287">
            <a:spAutoFit/>
          </a:bodyPr>
          <a:lstStyle/>
          <a:p>
            <a:pPr algn="r"/>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矩形 47"/>
          <p:cNvSpPr>
            <a:spLocks noChangeArrowheads="1"/>
          </p:cNvSpPr>
          <p:nvPr/>
        </p:nvSpPr>
        <p:spPr bwMode="auto">
          <a:xfrm>
            <a:off x="4733430" y="4134681"/>
            <a:ext cx="2301220" cy="56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975"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在此录入上述图表的描述说明，在此录入上述图表的描述说明，在此录入上述图表的描述说明。</a:t>
            </a:r>
            <a:endParaRPr lang="zh-CN" altLang="en-US" sz="975" dirty="0">
              <a:solidFill>
                <a:schemeClr val="tx1">
                  <a:lumMod val="65000"/>
                  <a:lumOff val="35000"/>
                </a:schemeClr>
              </a:solidFill>
              <a:sym typeface="微软雅黑" panose="020B0503020204020204" pitchFamily="34" charset="-122"/>
            </a:endParaRPr>
          </a:p>
        </p:txBody>
      </p:sp>
      <p:sp>
        <p:nvSpPr>
          <p:cNvPr id="9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9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18" presetClass="entr" presetSubtype="6"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strips(downRight)">
                                      <p:cBhvr>
                                        <p:cTn id="20" dur="500"/>
                                        <p:tgtEl>
                                          <p:spTgt spid="63"/>
                                        </p:tgtEl>
                                      </p:cBhvr>
                                    </p:animEffect>
                                  </p:childTnLst>
                                </p:cTn>
                              </p:par>
                            </p:childTnLst>
                          </p:cTn>
                        </p:par>
                        <p:par>
                          <p:cTn id="21" fill="hold">
                            <p:stCondLst>
                              <p:cond delay="2000"/>
                            </p:stCondLst>
                            <p:childTnLst>
                              <p:par>
                                <p:cTn id="22" presetID="18" presetClass="entr" presetSubtype="1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downLeft)">
                                      <p:cBhvr>
                                        <p:cTn id="24" dur="500"/>
                                        <p:tgtEl>
                                          <p:spTgt spid="55"/>
                                        </p:tgtEl>
                                      </p:cBhvr>
                                    </p:animEffect>
                                  </p:childTnLst>
                                </p:cTn>
                              </p:par>
                              <p:par>
                                <p:cTn id="25" presetID="18" presetClass="entr" presetSubtype="3" fill="hold"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strips(upRight)">
                                      <p:cBhvr>
                                        <p:cTn id="27" dur="500"/>
                                        <p:tgtEl>
                                          <p:spTgt spid="65"/>
                                        </p:tgtEl>
                                      </p:cBhvr>
                                    </p:animEffect>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childTnLst>
                                </p:cTn>
                              </p:par>
                            </p:childTnLst>
                          </p:cTn>
                        </p:par>
                        <p:par>
                          <p:cTn id="37" fill="hold">
                            <p:stCondLst>
                              <p:cond delay="3000"/>
                            </p:stCondLst>
                            <p:childTnLst>
                              <p:par>
                                <p:cTn id="38" presetID="18" presetClass="entr" presetSubtype="12"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strips(downLeft)">
                                      <p:cBhvr>
                                        <p:cTn id="40" dur="500"/>
                                        <p:tgtEl>
                                          <p:spTgt spid="64"/>
                                        </p:tgtEl>
                                      </p:cBhvr>
                                    </p:animEffect>
                                  </p:childTnLst>
                                </p:cTn>
                              </p:par>
                              <p:par>
                                <p:cTn id="41" presetID="18" presetClass="entr" presetSubtype="3" fill="hold" nodeType="withEffect">
                                  <p:stCondLst>
                                    <p:cond delay="250"/>
                                  </p:stCondLst>
                                  <p:childTnLst>
                                    <p:set>
                                      <p:cBhvr>
                                        <p:cTn id="42" dur="1" fill="hold">
                                          <p:stCondLst>
                                            <p:cond delay="0"/>
                                          </p:stCondLst>
                                        </p:cTn>
                                        <p:tgtEl>
                                          <p:spTgt spid="69"/>
                                        </p:tgtEl>
                                        <p:attrNameLst>
                                          <p:attrName>style.visibility</p:attrName>
                                        </p:attrNameLst>
                                      </p:cBhvr>
                                      <p:to>
                                        <p:strVal val="visible"/>
                                      </p:to>
                                    </p:set>
                                    <p:animEffect transition="in" filter="strips(upRight)">
                                      <p:cBhvr>
                                        <p:cTn id="43" dur="500"/>
                                        <p:tgtEl>
                                          <p:spTgt spid="69"/>
                                        </p:tgtEl>
                                      </p:cBhvr>
                                    </p:animEffect>
                                  </p:childTnLst>
                                </p:cTn>
                              </p:par>
                            </p:childTnLst>
                          </p:cTn>
                        </p:par>
                        <p:par>
                          <p:cTn id="44" fill="hold">
                            <p:stCondLst>
                              <p:cond delay="3500"/>
                            </p:stCondLst>
                            <p:childTnLst>
                              <p:par>
                                <p:cTn id="45" presetID="23" presetClass="entr" presetSubtype="16"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25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4000"/>
                            </p:stCondLst>
                            <p:childTnLst>
                              <p:par>
                                <p:cTn id="54" presetID="18" presetClass="entr" presetSubtype="12"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strips(downLeft)">
                                      <p:cBhvr>
                                        <p:cTn id="56" dur="500"/>
                                        <p:tgtEl>
                                          <p:spTgt spid="77"/>
                                        </p:tgtEl>
                                      </p:cBhvr>
                                    </p:animEffect>
                                  </p:childTnLst>
                                </p:cTn>
                              </p:par>
                            </p:childTnLst>
                          </p:cTn>
                        </p:par>
                        <p:par>
                          <p:cTn id="57" fill="hold">
                            <p:stCondLst>
                              <p:cond delay="4500"/>
                            </p:stCondLst>
                            <p:childTnLst>
                              <p:par>
                                <p:cTn id="58" presetID="23" presetClass="entr" presetSubtype="16" fill="hold" nodeType="afterEffect">
                                  <p:stCondLst>
                                    <p:cond delay="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childTnLst>
                                </p:cTn>
                              </p:par>
                            </p:childTnLst>
                          </p:cTn>
                        </p:par>
                        <p:par>
                          <p:cTn id="62" fill="hold">
                            <p:stCondLst>
                              <p:cond delay="5000"/>
                            </p:stCondLst>
                            <p:childTnLst>
                              <p:par>
                                <p:cTn id="63" presetID="12" presetClass="entr" presetSubtype="2"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 calcmode="lin" valueType="num">
                                      <p:cBhvr additive="base">
                                        <p:cTn id="65" dur="500"/>
                                        <p:tgtEl>
                                          <p:spTgt spid="104"/>
                                        </p:tgtEl>
                                        <p:attrNameLst>
                                          <p:attrName>ppt_x</p:attrName>
                                        </p:attrNameLst>
                                      </p:cBhvr>
                                      <p:tavLst>
                                        <p:tav tm="0">
                                          <p:val>
                                            <p:strVal val="#ppt_x+#ppt_w*1.125000"/>
                                          </p:val>
                                        </p:tav>
                                        <p:tav tm="100000">
                                          <p:val>
                                            <p:strVal val="#ppt_x"/>
                                          </p:val>
                                        </p:tav>
                                      </p:tavLst>
                                    </p:anim>
                                    <p:animEffect transition="in" filter="wipe(left)">
                                      <p:cBhvr>
                                        <p:cTn id="66" dur="500"/>
                                        <p:tgtEl>
                                          <p:spTgt spid="104"/>
                                        </p:tgtEl>
                                      </p:cBhvr>
                                    </p:animEffect>
                                  </p:childTnLst>
                                </p:cTn>
                              </p:par>
                            </p:childTnLst>
                          </p:cTn>
                        </p:par>
                        <p:par>
                          <p:cTn id="67" fill="hold">
                            <p:stCondLst>
                              <p:cond delay="55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500"/>
                                        <p:tgtEl>
                                          <p:spTgt spid="105"/>
                                        </p:tgtEl>
                                      </p:cBhvr>
                                    </p:animEffect>
                                  </p:childTnLst>
                                </p:cTn>
                              </p:par>
                            </p:childTnLst>
                          </p:cTn>
                        </p:par>
                        <p:par>
                          <p:cTn id="71" fill="hold">
                            <p:stCondLst>
                              <p:cond delay="6000"/>
                            </p:stCondLst>
                            <p:childTnLst>
                              <p:par>
                                <p:cTn id="72" presetID="18" presetClass="entr" presetSubtype="3" fill="hold" nodeType="afterEffect">
                                  <p:stCondLst>
                                    <p:cond delay="0"/>
                                  </p:stCondLst>
                                  <p:childTnLst>
                                    <p:set>
                                      <p:cBhvr>
                                        <p:cTn id="73" dur="1" fill="hold">
                                          <p:stCondLst>
                                            <p:cond delay="0"/>
                                          </p:stCondLst>
                                        </p:cTn>
                                        <p:tgtEl>
                                          <p:spTgt spid="73"/>
                                        </p:tgtEl>
                                        <p:attrNameLst>
                                          <p:attrName>style.visibility</p:attrName>
                                        </p:attrNameLst>
                                      </p:cBhvr>
                                      <p:to>
                                        <p:strVal val="visible"/>
                                      </p:to>
                                    </p:set>
                                    <p:animEffect transition="in" filter="strips(upRight)">
                                      <p:cBhvr>
                                        <p:cTn id="74" dur="500"/>
                                        <p:tgtEl>
                                          <p:spTgt spid="73"/>
                                        </p:tgtEl>
                                      </p:cBhvr>
                                    </p:animEffect>
                                  </p:childTnLst>
                                </p:cTn>
                              </p:par>
                            </p:childTnLst>
                          </p:cTn>
                        </p:par>
                        <p:par>
                          <p:cTn id="75" fill="hold">
                            <p:stCondLst>
                              <p:cond delay="6500"/>
                            </p:stCondLst>
                            <p:childTnLst>
                              <p:par>
                                <p:cTn id="76" presetID="23" presetClass="entr" presetSubtype="16" fill="hold"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p:cTn id="78" dur="500" fill="hold"/>
                                        <p:tgtEl>
                                          <p:spTgt spid="74"/>
                                        </p:tgtEl>
                                        <p:attrNameLst>
                                          <p:attrName>ppt_w</p:attrName>
                                        </p:attrNameLst>
                                      </p:cBhvr>
                                      <p:tavLst>
                                        <p:tav tm="0">
                                          <p:val>
                                            <p:fltVal val="0"/>
                                          </p:val>
                                        </p:tav>
                                        <p:tav tm="100000">
                                          <p:val>
                                            <p:strVal val="#ppt_w"/>
                                          </p:val>
                                        </p:tav>
                                      </p:tavLst>
                                    </p:anim>
                                    <p:anim calcmode="lin" valueType="num">
                                      <p:cBhvr>
                                        <p:cTn id="79" dur="500" fill="hold"/>
                                        <p:tgtEl>
                                          <p:spTgt spid="74"/>
                                        </p:tgtEl>
                                        <p:attrNameLst>
                                          <p:attrName>ppt_h</p:attrName>
                                        </p:attrNameLst>
                                      </p:cBhvr>
                                      <p:tavLst>
                                        <p:tav tm="0">
                                          <p:val>
                                            <p:fltVal val="0"/>
                                          </p:val>
                                        </p:tav>
                                        <p:tav tm="100000">
                                          <p:val>
                                            <p:strVal val="#ppt_h"/>
                                          </p:val>
                                        </p:tav>
                                      </p:tavLst>
                                    </p:anim>
                                  </p:childTnLst>
                                </p:cTn>
                              </p:par>
                            </p:childTnLst>
                          </p:cTn>
                        </p:par>
                        <p:par>
                          <p:cTn id="80" fill="hold">
                            <p:stCondLst>
                              <p:cond delay="7000"/>
                            </p:stCondLst>
                            <p:childTnLst>
                              <p:par>
                                <p:cTn id="81" presetID="12" presetClass="entr" presetSubtype="1" fill="hold" grpId="0" nodeType="afterEffect">
                                  <p:stCondLst>
                                    <p:cond delay="0"/>
                                  </p:stCondLst>
                                  <p:childTnLst>
                                    <p:set>
                                      <p:cBhvr>
                                        <p:cTn id="82" dur="1" fill="hold">
                                          <p:stCondLst>
                                            <p:cond delay="0"/>
                                          </p:stCondLst>
                                        </p:cTn>
                                        <p:tgtEl>
                                          <p:spTgt spid="106"/>
                                        </p:tgtEl>
                                        <p:attrNameLst>
                                          <p:attrName>style.visibility</p:attrName>
                                        </p:attrNameLst>
                                      </p:cBhvr>
                                      <p:to>
                                        <p:strVal val="visible"/>
                                      </p:to>
                                    </p:set>
                                    <p:anim calcmode="lin" valueType="num">
                                      <p:cBhvr additive="base">
                                        <p:cTn id="83" dur="500"/>
                                        <p:tgtEl>
                                          <p:spTgt spid="106"/>
                                        </p:tgtEl>
                                        <p:attrNameLst>
                                          <p:attrName>ppt_y</p:attrName>
                                        </p:attrNameLst>
                                      </p:cBhvr>
                                      <p:tavLst>
                                        <p:tav tm="0">
                                          <p:val>
                                            <p:strVal val="#ppt_y-#ppt_h*1.125000"/>
                                          </p:val>
                                        </p:tav>
                                        <p:tav tm="100000">
                                          <p:val>
                                            <p:strVal val="#ppt_y"/>
                                          </p:val>
                                        </p:tav>
                                      </p:tavLst>
                                    </p:anim>
                                    <p:animEffect transition="in" filter="wipe(down)">
                                      <p:cBhvr>
                                        <p:cTn id="84" dur="500"/>
                                        <p:tgtEl>
                                          <p:spTgt spid="106"/>
                                        </p:tgtEl>
                                      </p:cBhvr>
                                    </p:animEffect>
                                  </p:childTnLst>
                                </p:cTn>
                              </p:par>
                            </p:childTnLst>
                          </p:cTn>
                        </p:par>
                        <p:par>
                          <p:cTn id="85" fill="hold">
                            <p:stCondLst>
                              <p:cond delay="7500"/>
                            </p:stCondLst>
                            <p:childTnLst>
                              <p:par>
                                <p:cTn id="86" presetID="2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Effect transition="in" filter="wipe(up)">
                                      <p:cBhvr>
                                        <p:cTn id="88" dur="500"/>
                                        <p:tgtEl>
                                          <p:spTgt spid="107"/>
                                        </p:tgtEl>
                                      </p:cBhvr>
                                    </p:animEffect>
                                  </p:childTnLst>
                                </p:cTn>
                              </p:par>
                            </p:childTnLst>
                          </p:cTn>
                        </p:par>
                        <p:par>
                          <p:cTn id="89" fill="hold">
                            <p:stCondLst>
                              <p:cond delay="8000"/>
                            </p:stCondLst>
                            <p:childTnLst>
                              <p:par>
                                <p:cTn id="90" presetID="18" presetClass="entr" presetSubtype="12" fill="hold"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strips(downLeft)">
                                      <p:cBhvr>
                                        <p:cTn id="92" dur="500"/>
                                        <p:tgtEl>
                                          <p:spTgt spid="81"/>
                                        </p:tgtEl>
                                      </p:cBhvr>
                                    </p:animEffect>
                                  </p:childTnLst>
                                </p:cTn>
                              </p:par>
                            </p:childTnLst>
                          </p:cTn>
                        </p:par>
                        <p:par>
                          <p:cTn id="93" fill="hold">
                            <p:stCondLst>
                              <p:cond delay="8500"/>
                            </p:stCondLst>
                            <p:childTnLst>
                              <p:par>
                                <p:cTn id="94" presetID="23" presetClass="entr" presetSubtype="16"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500" fill="hold"/>
                                        <p:tgtEl>
                                          <p:spTgt spid="82"/>
                                        </p:tgtEl>
                                        <p:attrNameLst>
                                          <p:attrName>ppt_w</p:attrName>
                                        </p:attrNameLst>
                                      </p:cBhvr>
                                      <p:tavLst>
                                        <p:tav tm="0">
                                          <p:val>
                                            <p:fltVal val="0"/>
                                          </p:val>
                                        </p:tav>
                                        <p:tav tm="100000">
                                          <p:val>
                                            <p:strVal val="#ppt_w"/>
                                          </p:val>
                                        </p:tav>
                                      </p:tavLst>
                                    </p:anim>
                                    <p:anim calcmode="lin" valueType="num">
                                      <p:cBhvr>
                                        <p:cTn id="97" dur="500" fill="hold"/>
                                        <p:tgtEl>
                                          <p:spTgt spid="82"/>
                                        </p:tgtEl>
                                        <p:attrNameLst>
                                          <p:attrName>ppt_h</p:attrName>
                                        </p:attrNameLst>
                                      </p:cBhvr>
                                      <p:tavLst>
                                        <p:tav tm="0">
                                          <p:val>
                                            <p:fltVal val="0"/>
                                          </p:val>
                                        </p:tav>
                                        <p:tav tm="100000">
                                          <p:val>
                                            <p:strVal val="#ppt_h"/>
                                          </p:val>
                                        </p:tav>
                                      </p:tavLst>
                                    </p:anim>
                                  </p:childTnLst>
                                </p:cTn>
                              </p:par>
                            </p:childTnLst>
                          </p:cTn>
                        </p:par>
                        <p:par>
                          <p:cTn id="98" fill="hold">
                            <p:stCondLst>
                              <p:cond delay="9000"/>
                            </p:stCondLst>
                            <p:childTnLst>
                              <p:par>
                                <p:cTn id="99" presetID="12" presetClass="entr" presetSubtype="8" fill="hold" grpId="0" nodeType="afterEffect">
                                  <p:stCondLst>
                                    <p:cond delay="0"/>
                                  </p:stCondLst>
                                  <p:childTnLst>
                                    <p:set>
                                      <p:cBhvr>
                                        <p:cTn id="100" dur="1" fill="hold">
                                          <p:stCondLst>
                                            <p:cond delay="0"/>
                                          </p:stCondLst>
                                        </p:cTn>
                                        <p:tgtEl>
                                          <p:spTgt spid="108"/>
                                        </p:tgtEl>
                                        <p:attrNameLst>
                                          <p:attrName>style.visibility</p:attrName>
                                        </p:attrNameLst>
                                      </p:cBhvr>
                                      <p:to>
                                        <p:strVal val="visible"/>
                                      </p:to>
                                    </p:set>
                                    <p:anim calcmode="lin" valueType="num">
                                      <p:cBhvr additive="base">
                                        <p:cTn id="101" dur="500"/>
                                        <p:tgtEl>
                                          <p:spTgt spid="108"/>
                                        </p:tgtEl>
                                        <p:attrNameLst>
                                          <p:attrName>ppt_x</p:attrName>
                                        </p:attrNameLst>
                                      </p:cBhvr>
                                      <p:tavLst>
                                        <p:tav tm="0">
                                          <p:val>
                                            <p:strVal val="#ppt_x-#ppt_w*1.125000"/>
                                          </p:val>
                                        </p:tav>
                                        <p:tav tm="100000">
                                          <p:val>
                                            <p:strVal val="#ppt_x"/>
                                          </p:val>
                                        </p:tav>
                                      </p:tavLst>
                                    </p:anim>
                                    <p:animEffect transition="in" filter="wipe(right)">
                                      <p:cBhvr>
                                        <p:cTn id="102" dur="500"/>
                                        <p:tgtEl>
                                          <p:spTgt spid="108"/>
                                        </p:tgtEl>
                                      </p:cBhvr>
                                    </p:animEffect>
                                  </p:childTnLst>
                                </p:cTn>
                              </p:par>
                            </p:childTnLst>
                          </p:cTn>
                        </p:par>
                        <p:par>
                          <p:cTn id="103" fill="hold">
                            <p:stCondLst>
                              <p:cond delay="9500"/>
                            </p:stCondLst>
                            <p:childTnLst>
                              <p:par>
                                <p:cTn id="104" presetID="22" presetClass="entr" presetSubtype="2" fill="hold" grpId="0" nodeType="after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wipe(right)">
                                      <p:cBhvr>
                                        <p:cTn id="106" dur="500"/>
                                        <p:tgtEl>
                                          <p:spTgt spid="109"/>
                                        </p:tgtEl>
                                      </p:cBhvr>
                                    </p:animEffect>
                                  </p:childTnLst>
                                </p:cTn>
                              </p:par>
                            </p:childTnLst>
                          </p:cTn>
                        </p:par>
                        <p:par>
                          <p:cTn id="107" fill="hold">
                            <p:stCondLst>
                              <p:cond delay="10000"/>
                            </p:stCondLst>
                            <p:childTnLst>
                              <p:par>
                                <p:cTn id="108" presetID="22" presetClass="entr" presetSubtype="8"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wipe(left)">
                                      <p:cBhvr>
                                        <p:cTn id="1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animBg="1"/>
      <p:bldP spid="63" grpId="0" animBg="1"/>
      <p:bldP spid="104" grpId="0"/>
      <p:bldP spid="105" grpId="0"/>
      <p:bldP spid="106" grpId="0"/>
      <p:bldP spid="107" grpId="0"/>
      <p:bldP spid="108" grpId="0"/>
      <p:bldP spid="109" grpId="0"/>
      <p:bldP spid="95" grpId="0"/>
      <p:bldP spid="9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entagon 35"/>
          <p:cNvSpPr/>
          <p:nvPr/>
        </p:nvSpPr>
        <p:spPr>
          <a:xfrm>
            <a:off x="890254" y="1503842"/>
            <a:ext cx="1397531" cy="1225836"/>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输入标题</a:t>
            </a:r>
            <a:endParaRPr lang="en-US" sz="1650" b="1" dirty="0">
              <a:latin typeface="微软雅黑" panose="020B0503020204020204" pitchFamily="34" charset="-122"/>
              <a:ea typeface="微软雅黑" panose="020B0503020204020204" pitchFamily="34" charset="-122"/>
            </a:endParaRPr>
          </a:p>
        </p:txBody>
      </p:sp>
      <p:sp>
        <p:nvSpPr>
          <p:cNvPr id="82" name="Pentagon 66"/>
          <p:cNvSpPr/>
          <p:nvPr/>
        </p:nvSpPr>
        <p:spPr>
          <a:xfrm>
            <a:off x="2418908" y="2786089"/>
            <a:ext cx="1397531" cy="1225836"/>
          </a:xfrm>
          <a:prstGeom prst="homePlate">
            <a:avLst>
              <a:gd name="adj" fmla="val 28209"/>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输入标题</a:t>
            </a:r>
            <a:endParaRPr lang="en-US" altLang="zh-CN" sz="1650" b="1" dirty="0">
              <a:latin typeface="微软雅黑" panose="020B0503020204020204" pitchFamily="34" charset="-122"/>
              <a:ea typeface="微软雅黑" panose="020B0503020204020204" pitchFamily="34" charset="-122"/>
            </a:endParaRPr>
          </a:p>
        </p:txBody>
      </p:sp>
      <p:sp>
        <p:nvSpPr>
          <p:cNvPr id="83" name="Pentagon 69"/>
          <p:cNvSpPr/>
          <p:nvPr/>
        </p:nvSpPr>
        <p:spPr>
          <a:xfrm>
            <a:off x="3947562" y="1503842"/>
            <a:ext cx="1397531" cy="1225836"/>
          </a:xfrm>
          <a:prstGeom prst="homePlate">
            <a:avLst>
              <a:gd name="adj" fmla="val 3072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输入标题</a:t>
            </a:r>
            <a:endParaRPr lang="en-US" altLang="zh-CN" sz="1650" b="1" dirty="0">
              <a:latin typeface="微软雅黑" panose="020B0503020204020204" pitchFamily="34" charset="-122"/>
              <a:ea typeface="微软雅黑" panose="020B0503020204020204" pitchFamily="34" charset="-122"/>
            </a:endParaRPr>
          </a:p>
        </p:txBody>
      </p:sp>
      <p:sp>
        <p:nvSpPr>
          <p:cNvPr id="84" name="Pentagon 70"/>
          <p:cNvSpPr/>
          <p:nvPr/>
        </p:nvSpPr>
        <p:spPr>
          <a:xfrm>
            <a:off x="5476216" y="2786089"/>
            <a:ext cx="1397531" cy="1225836"/>
          </a:xfrm>
          <a:prstGeom prst="homePlate">
            <a:avLst>
              <a:gd name="adj" fmla="val 29885"/>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输入标题</a:t>
            </a:r>
            <a:endParaRPr lang="en-US" altLang="zh-CN" sz="1650" b="1" dirty="0">
              <a:latin typeface="微软雅黑" panose="020B0503020204020204" pitchFamily="34" charset="-122"/>
              <a:ea typeface="微软雅黑" panose="020B0503020204020204" pitchFamily="34" charset="-122"/>
            </a:endParaRPr>
          </a:p>
        </p:txBody>
      </p:sp>
      <p:sp>
        <p:nvSpPr>
          <p:cNvPr id="85" name="Pentagon 71"/>
          <p:cNvSpPr/>
          <p:nvPr/>
        </p:nvSpPr>
        <p:spPr>
          <a:xfrm>
            <a:off x="7004869" y="1503842"/>
            <a:ext cx="1397531" cy="1225836"/>
          </a:xfrm>
          <a:prstGeom prst="homePlate">
            <a:avLst>
              <a:gd name="adj" fmla="val 29885"/>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50" b="1" dirty="0">
                <a:latin typeface="微软雅黑" panose="020B0503020204020204" pitchFamily="34" charset="-122"/>
                <a:ea typeface="微软雅黑" panose="020B0503020204020204" pitchFamily="34" charset="-122"/>
              </a:rPr>
              <a:t>输入标题</a:t>
            </a:r>
            <a:endParaRPr lang="en-US" altLang="zh-CN" sz="1650" b="1" dirty="0">
              <a:latin typeface="微软雅黑" panose="020B0503020204020204" pitchFamily="34" charset="-122"/>
              <a:ea typeface="微软雅黑" panose="020B0503020204020204" pitchFamily="34" charset="-122"/>
            </a:endParaRPr>
          </a:p>
        </p:txBody>
      </p:sp>
      <p:sp>
        <p:nvSpPr>
          <p:cNvPr id="86" name="TextBox 75"/>
          <p:cNvSpPr txBox="1"/>
          <p:nvPr/>
        </p:nvSpPr>
        <p:spPr>
          <a:xfrm>
            <a:off x="2822136" y="1731103"/>
            <a:ext cx="65" cy="184666"/>
          </a:xfrm>
          <a:prstGeom prst="rect">
            <a:avLst/>
          </a:prstGeom>
          <a:noFill/>
        </p:spPr>
        <p:txBody>
          <a:bodyPr wrap="none" lIns="0" tIns="0" rIns="0" bIns="0" rtlCol="0" anchor="t">
            <a:spAutoFit/>
          </a:bodyPr>
          <a:lstStyle/>
          <a:p>
            <a:endParaRPr lang="en-US" sz="1200" b="1" dirty="0">
              <a:solidFill>
                <a:schemeClr val="tx1">
                  <a:lumMod val="75000"/>
                  <a:lumOff val="25000"/>
                </a:schemeClr>
              </a:solidFill>
            </a:endParaRPr>
          </a:p>
        </p:txBody>
      </p:sp>
      <p:sp>
        <p:nvSpPr>
          <p:cNvPr id="87" name="TextBox 82"/>
          <p:cNvSpPr txBox="1"/>
          <p:nvPr/>
        </p:nvSpPr>
        <p:spPr>
          <a:xfrm>
            <a:off x="2417569" y="1608930"/>
            <a:ext cx="1397531" cy="969496"/>
          </a:xfrm>
          <a:prstGeom prst="rect">
            <a:avLst/>
          </a:prstGeom>
          <a:noFill/>
        </p:spPr>
        <p:txBody>
          <a:bodyPr wrap="square" lIns="0" tIns="0" rIns="0" bIns="0" rtlCol="0" anchor="t">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8" name="TextBox 31"/>
          <p:cNvSpPr txBox="1"/>
          <p:nvPr/>
        </p:nvSpPr>
        <p:spPr>
          <a:xfrm>
            <a:off x="5475768" y="1608930"/>
            <a:ext cx="1397531" cy="969496"/>
          </a:xfrm>
          <a:prstGeom prst="rect">
            <a:avLst/>
          </a:prstGeom>
          <a:noFill/>
        </p:spPr>
        <p:txBody>
          <a:bodyPr wrap="square" lIns="0" tIns="0" rIns="0" bIns="0" rtlCol="0" anchor="t">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9" name="TextBox 32"/>
          <p:cNvSpPr txBox="1"/>
          <p:nvPr/>
        </p:nvSpPr>
        <p:spPr>
          <a:xfrm>
            <a:off x="890254" y="2880334"/>
            <a:ext cx="1395746" cy="969496"/>
          </a:xfrm>
          <a:prstGeom prst="rect">
            <a:avLst/>
          </a:prstGeom>
          <a:noFill/>
        </p:spPr>
        <p:txBody>
          <a:bodyPr wrap="square" lIns="0" tIns="0" rIns="0" bIns="0" rtlCol="0" anchor="t">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0" name="TextBox 33"/>
          <p:cNvSpPr txBox="1"/>
          <p:nvPr/>
        </p:nvSpPr>
        <p:spPr>
          <a:xfrm>
            <a:off x="3946669" y="2880334"/>
            <a:ext cx="1397531" cy="969496"/>
          </a:xfrm>
          <a:prstGeom prst="rect">
            <a:avLst/>
          </a:prstGeom>
          <a:noFill/>
        </p:spPr>
        <p:txBody>
          <a:bodyPr wrap="square" lIns="0" tIns="0" rIns="0" bIns="0" rtlCol="0" anchor="t">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TextBox 34"/>
          <p:cNvSpPr txBox="1"/>
          <p:nvPr/>
        </p:nvSpPr>
        <p:spPr>
          <a:xfrm>
            <a:off x="7004868" y="2880334"/>
            <a:ext cx="1397531" cy="969496"/>
          </a:xfrm>
          <a:prstGeom prst="rect">
            <a:avLst/>
          </a:prstGeom>
          <a:noFill/>
        </p:spPr>
        <p:txBody>
          <a:bodyPr wrap="square" lIns="0" tIns="0" rIns="0" bIns="0" rtlCol="0" anchor="t">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slide(fromLeft)">
                                      <p:cBhvr>
                                        <p:cTn id="15" dur="500"/>
                                        <p:tgtEl>
                                          <p:spTgt spid="81"/>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slide(fromBottom)">
                                      <p:cBhvr>
                                        <p:cTn id="19" dur="500"/>
                                        <p:tgtEl>
                                          <p:spTgt spid="89"/>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slide(fromLeft)">
                                      <p:cBhvr>
                                        <p:cTn id="23" dur="500"/>
                                        <p:tgtEl>
                                          <p:spTgt spid="82"/>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slide(fromBottom)">
                                      <p:cBhvr>
                                        <p:cTn id="27" dur="500"/>
                                        <p:tgtEl>
                                          <p:spTgt spid="87"/>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slide(fromLeft)">
                                      <p:cBhvr>
                                        <p:cTn id="31" dur="500"/>
                                        <p:tgtEl>
                                          <p:spTgt spid="83"/>
                                        </p:tgtEl>
                                      </p:cBhvr>
                                    </p:animEffect>
                                  </p:childTnLst>
                                </p:cTn>
                              </p:par>
                            </p:childTnLst>
                          </p:cTn>
                        </p:par>
                        <p:par>
                          <p:cTn id="32" fill="hold">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slide(fromBottom)">
                                      <p:cBhvr>
                                        <p:cTn id="35" dur="500"/>
                                        <p:tgtEl>
                                          <p:spTgt spid="90"/>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slide(fromLeft)">
                                      <p:cBhvr>
                                        <p:cTn id="39" dur="500"/>
                                        <p:tgtEl>
                                          <p:spTgt spid="84"/>
                                        </p:tgtEl>
                                      </p:cBhvr>
                                    </p:animEffect>
                                  </p:childTnLst>
                                </p:cTn>
                              </p:par>
                            </p:childTnLst>
                          </p:cTn>
                        </p:par>
                        <p:par>
                          <p:cTn id="40" fill="hold">
                            <p:stCondLst>
                              <p:cond delay="4500"/>
                            </p:stCondLst>
                            <p:childTnLst>
                              <p:par>
                                <p:cTn id="41" presetID="12" presetClass="entr" presetSubtype="4" fill="hold" grpId="0" nodeType="afterEffect">
                                  <p:stCondLst>
                                    <p:cond delay="0"/>
                                  </p:stCondLst>
                                  <p:childTnLst>
                                    <p:set>
                                      <p:cBhvr>
                                        <p:cTn id="42" dur="1" fill="hold">
                                          <p:stCondLst>
                                            <p:cond delay="0"/>
                                          </p:stCondLst>
                                        </p:cTn>
                                        <p:tgtEl>
                                          <p:spTgt spid="88"/>
                                        </p:tgtEl>
                                        <p:attrNameLst>
                                          <p:attrName>style.visibility</p:attrName>
                                        </p:attrNameLst>
                                      </p:cBhvr>
                                      <p:to>
                                        <p:strVal val="visible"/>
                                      </p:to>
                                    </p:set>
                                    <p:animEffect transition="in" filter="slide(fromBottom)">
                                      <p:cBhvr>
                                        <p:cTn id="43" dur="500"/>
                                        <p:tgtEl>
                                          <p:spTgt spid="88"/>
                                        </p:tgtEl>
                                      </p:cBhvr>
                                    </p:animEffect>
                                  </p:childTnLst>
                                </p:cTn>
                              </p:par>
                            </p:childTnLst>
                          </p:cTn>
                        </p:par>
                        <p:par>
                          <p:cTn id="44" fill="hold">
                            <p:stCondLst>
                              <p:cond delay="5000"/>
                            </p:stCondLst>
                            <p:childTnLst>
                              <p:par>
                                <p:cTn id="45" presetID="12" presetClass="entr" presetSubtype="8" fill="hold" grpId="0" nodeType="afterEffect">
                                  <p:stCondLst>
                                    <p:cond delay="0"/>
                                  </p:stCondLst>
                                  <p:childTnLst>
                                    <p:set>
                                      <p:cBhvr>
                                        <p:cTn id="46" dur="1" fill="hold">
                                          <p:stCondLst>
                                            <p:cond delay="0"/>
                                          </p:stCondLst>
                                        </p:cTn>
                                        <p:tgtEl>
                                          <p:spTgt spid="85"/>
                                        </p:tgtEl>
                                        <p:attrNameLst>
                                          <p:attrName>style.visibility</p:attrName>
                                        </p:attrNameLst>
                                      </p:cBhvr>
                                      <p:to>
                                        <p:strVal val="visible"/>
                                      </p:to>
                                    </p:set>
                                    <p:animEffect transition="in" filter="slide(fromLeft)">
                                      <p:cBhvr>
                                        <p:cTn id="47" dur="500"/>
                                        <p:tgtEl>
                                          <p:spTgt spid="85"/>
                                        </p:tgtEl>
                                      </p:cBhvr>
                                    </p:animEffect>
                                  </p:childTnLst>
                                </p:cTn>
                              </p:par>
                            </p:childTnLst>
                          </p:cTn>
                        </p:par>
                        <p:par>
                          <p:cTn id="48" fill="hold">
                            <p:stCondLst>
                              <p:cond delay="5500"/>
                            </p:stCondLst>
                            <p:childTnLst>
                              <p:par>
                                <p:cTn id="49" presetID="12" presetClass="entr" presetSubtype="4"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slide(fromBottom)">
                                      <p:cBhvr>
                                        <p:cTn id="51"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7" grpId="0"/>
      <p:bldP spid="88" grpId="0"/>
      <p:bldP spid="89" grpId="0"/>
      <p:bldP spid="90" grpId="0"/>
      <p:bldP spid="91"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5908511" y="1547581"/>
            <a:ext cx="3249802"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4" name="TextBox 26"/>
          <p:cNvSpPr txBox="1"/>
          <p:nvPr/>
        </p:nvSpPr>
        <p:spPr>
          <a:xfrm flipH="1">
            <a:off x="6277522" y="1656774"/>
            <a:ext cx="1287077" cy="300076"/>
          </a:xfrm>
          <a:prstGeom prst="rect">
            <a:avLst/>
          </a:prstGeom>
        </p:spPr>
        <p:txBody>
          <a:bodyPr wrap="square" lIns="68573" tIns="34287" rIns="68573" bIns="34287">
            <a:spAutoFit/>
          </a:bodyPr>
          <a:lstStyle>
            <a:defPPr>
              <a:defRPr lang="zh-CN"/>
            </a:defPPr>
            <a:lvl1pP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500" dirty="0">
                <a:solidFill>
                  <a:schemeClr val="bg1">
                    <a:lumMod val="95000"/>
                  </a:schemeClr>
                </a:solidFill>
              </a:rPr>
              <a:t>输入关键字</a:t>
            </a:r>
            <a:endParaRPr lang="en-US" sz="1500" dirty="0">
              <a:solidFill>
                <a:schemeClr val="bg1">
                  <a:lumMod val="95000"/>
                </a:schemeClr>
              </a:solidFill>
            </a:endParaRPr>
          </a:p>
        </p:txBody>
      </p:sp>
      <p:sp>
        <p:nvSpPr>
          <p:cNvPr id="91" name="Pentagon 28"/>
          <p:cNvSpPr/>
          <p:nvPr/>
        </p:nvSpPr>
        <p:spPr>
          <a:xfrm flipH="1">
            <a:off x="6412662" y="2181258"/>
            <a:ext cx="2731339"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2" name="TextBox 29"/>
          <p:cNvSpPr txBox="1"/>
          <p:nvPr/>
        </p:nvSpPr>
        <p:spPr>
          <a:xfrm flipH="1">
            <a:off x="6846609" y="2290452"/>
            <a:ext cx="1335151"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500" dirty="0"/>
              <a:t>输入关键字</a:t>
            </a:r>
            <a:endParaRPr lang="en-US" altLang="zh-CN" sz="1500" dirty="0"/>
          </a:p>
        </p:txBody>
      </p:sp>
      <p:sp>
        <p:nvSpPr>
          <p:cNvPr id="89" name="Pentagon 31"/>
          <p:cNvSpPr/>
          <p:nvPr/>
        </p:nvSpPr>
        <p:spPr>
          <a:xfrm flipH="1">
            <a:off x="6945436" y="2814935"/>
            <a:ext cx="2212876" cy="51846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0" name="TextBox 32"/>
          <p:cNvSpPr txBox="1"/>
          <p:nvPr/>
        </p:nvSpPr>
        <p:spPr>
          <a:xfrm flipH="1">
            <a:off x="7312756" y="2924129"/>
            <a:ext cx="1259576"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500" dirty="0"/>
              <a:t>输入关键字</a:t>
            </a:r>
            <a:endParaRPr lang="en-US" altLang="zh-CN" sz="1500" dirty="0"/>
          </a:p>
        </p:txBody>
      </p:sp>
      <p:sp>
        <p:nvSpPr>
          <p:cNvPr id="87" name="Pentagon 34"/>
          <p:cNvSpPr/>
          <p:nvPr/>
        </p:nvSpPr>
        <p:spPr>
          <a:xfrm flipH="1">
            <a:off x="7564599" y="3448610"/>
            <a:ext cx="1579198" cy="51846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8" name="TextBox 35"/>
          <p:cNvSpPr txBox="1"/>
          <p:nvPr/>
        </p:nvSpPr>
        <p:spPr>
          <a:xfrm flipH="1">
            <a:off x="7928959" y="3557804"/>
            <a:ext cx="1214837" cy="300076"/>
          </a:xfrm>
          <a:prstGeom prst="rect">
            <a:avLst/>
          </a:prstGeom>
        </p:spPr>
        <p:txBody>
          <a:bodyPr wrap="square" lIns="68573" tIns="34287" rIns="68573" bIns="34287">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500" dirty="0"/>
              <a:t>输入关键字</a:t>
            </a:r>
            <a:endParaRPr lang="en-US" altLang="zh-CN" sz="1500" dirty="0"/>
          </a:p>
        </p:txBody>
      </p:sp>
      <p:graphicFrame>
        <p:nvGraphicFramePr>
          <p:cNvPr id="96" name="Chart 37"/>
          <p:cNvGraphicFramePr/>
          <p:nvPr/>
        </p:nvGraphicFramePr>
        <p:xfrm>
          <a:off x="781406" y="2972683"/>
          <a:ext cx="5580463" cy="1594061"/>
        </p:xfrm>
        <a:graphic>
          <a:graphicData uri="http://schemas.openxmlformats.org/drawingml/2006/chart">
            <c:chart xmlns:c="http://schemas.openxmlformats.org/drawingml/2006/chart" xmlns:r="http://schemas.openxmlformats.org/officeDocument/2006/relationships" r:id="rId1"/>
          </a:graphicData>
        </a:graphic>
      </p:graphicFrame>
      <p:sp>
        <p:nvSpPr>
          <p:cNvPr id="99" name="矩形 98"/>
          <p:cNvSpPr/>
          <p:nvPr/>
        </p:nvSpPr>
        <p:spPr>
          <a:xfrm>
            <a:off x="817501" y="1162058"/>
            <a:ext cx="1806331" cy="32315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添加主要观点</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0" name="矩形 47"/>
          <p:cNvSpPr>
            <a:spLocks noChangeArrowheads="1"/>
          </p:cNvSpPr>
          <p:nvPr/>
        </p:nvSpPr>
        <p:spPr bwMode="auto">
          <a:xfrm>
            <a:off x="817500" y="1525927"/>
            <a:ext cx="4690153" cy="128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spcAft>
                <a:spcPts val="375"/>
              </a:spcAft>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en-US" altLang="zh-CN" sz="1050" dirty="0">
              <a:solidFill>
                <a:schemeClr val="tx1">
                  <a:lumMod val="65000"/>
                  <a:lumOff val="35000"/>
                </a:schemeClr>
              </a:solidFill>
              <a:sym typeface="微软雅黑" panose="020B0503020204020204" pitchFamily="34" charset="-122"/>
            </a:endParaRPr>
          </a:p>
          <a:p>
            <a:pPr>
              <a:lnSpc>
                <a:spcPct val="120000"/>
              </a:lnSpc>
              <a:spcBef>
                <a:spcPct val="0"/>
              </a:spcBef>
              <a:spcAft>
                <a:spcPts val="375"/>
              </a:spcAft>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en-US" altLang="zh-CN" sz="1050" dirty="0">
                <a:solidFill>
                  <a:schemeClr val="tx1">
                    <a:lumMod val="65000"/>
                    <a:lumOff val="35000"/>
                  </a:schemeClr>
                </a:solidFill>
                <a:sym typeface="微软雅黑" panose="020B0503020204020204" pitchFamily="34" charset="-122"/>
              </a:rPr>
              <a:t>,</a:t>
            </a: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sp>
        <p:nvSpPr>
          <p:cNvPr id="1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15" dur="500"/>
                                        <p:tgtEl>
                                          <p:spTgt spid="96">
                                            <p:graphicEl>
                                              <a:chart seriesIdx="-3" categoryIdx="-3" bldStep="gridLegend"/>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9" dur="500"/>
                                        <p:tgtEl>
                                          <p:spTgt spid="96">
                                            <p:graphicEl>
                                              <a:chart seriesIdx="0"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23" dur="500"/>
                                        <p:tgtEl>
                                          <p:spTgt spid="96">
                                            <p:graphicEl>
                                              <a:chart seriesIdx="1" categoryIdx="-4" bldStep="series"/>
                                            </p:graphicEl>
                                          </p:spTgt>
                                        </p:tgtEl>
                                      </p:cBhvr>
                                    </p:animEffect>
                                  </p:childTnLst>
                                </p:cTn>
                              </p:par>
                            </p:childTnLst>
                          </p:cTn>
                        </p:par>
                        <p:par>
                          <p:cTn id="24" fill="hold">
                            <p:stCondLst>
                              <p:cond delay="2500"/>
                            </p:stCondLst>
                            <p:childTnLst>
                              <p:par>
                                <p:cTn id="25" presetID="12" presetClass="entr" presetSubtype="8" fill="hold" grpId="0" nodeType="afterEffect">
                                  <p:stCondLst>
                                    <p:cond delay="0"/>
                                  </p:stCondLst>
                                  <p:childTnLst>
                                    <p:set>
                                      <p:cBhvr>
                                        <p:cTn id="26"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27" dur="500"/>
                                        <p:tgtEl>
                                          <p:spTgt spid="96">
                                            <p:graphicEl>
                                              <a:chart seriesIdx="2" categoryIdx="-4" bldStep="series"/>
                                            </p:graphicEl>
                                          </p:spTgt>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31" dur="500"/>
                                        <p:tgtEl>
                                          <p:spTgt spid="96">
                                            <p:graphicEl>
                                              <a:chart seriesIdx="3" categoryIdx="-4" bldStep="series"/>
                                            </p:graphicEl>
                                          </p:spTgt>
                                        </p:tgtEl>
                                      </p:cBhvr>
                                    </p:animEffect>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4"/>
                                        </p:tgtEl>
                                        <p:attrNameLst>
                                          <p:attrName>style.visibility</p:attrName>
                                        </p:attrNameLst>
                                      </p:cBhvr>
                                      <p:to>
                                        <p:strVal val="visible"/>
                                      </p:to>
                                    </p:set>
                                    <p:anim calcmode="lin" valueType="num">
                                      <p:cBhvr additive="base">
                                        <p:cTn id="39" dur="500" fill="hold"/>
                                        <p:tgtEl>
                                          <p:spTgt spid="94"/>
                                        </p:tgtEl>
                                        <p:attrNameLst>
                                          <p:attrName>ppt_x</p:attrName>
                                        </p:attrNameLst>
                                      </p:cBhvr>
                                      <p:tavLst>
                                        <p:tav tm="0">
                                          <p:val>
                                            <p:strVal val="1+#ppt_w/2"/>
                                          </p:val>
                                        </p:tav>
                                        <p:tav tm="100000">
                                          <p:val>
                                            <p:strVal val="#ppt_x"/>
                                          </p:val>
                                        </p:tav>
                                      </p:tavLst>
                                    </p:anim>
                                    <p:anim calcmode="lin" valueType="num">
                                      <p:cBhvr additive="base">
                                        <p:cTn id="40" dur="500" fill="hold"/>
                                        <p:tgtEl>
                                          <p:spTgt spid="9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1+#ppt_w/2"/>
                                          </p:val>
                                        </p:tav>
                                        <p:tav tm="100000">
                                          <p:val>
                                            <p:strVal val="#ppt_x"/>
                                          </p:val>
                                        </p:tav>
                                      </p:tavLst>
                                    </p:anim>
                                    <p:anim calcmode="lin" valueType="num">
                                      <p:cBhvr additive="base">
                                        <p:cTn id="44" dur="500" fill="hold"/>
                                        <p:tgtEl>
                                          <p:spTgt spid="9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500" fill="hold"/>
                                        <p:tgtEl>
                                          <p:spTgt spid="89"/>
                                        </p:tgtEl>
                                        <p:attrNameLst>
                                          <p:attrName>ppt_x</p:attrName>
                                        </p:attrNameLst>
                                      </p:cBhvr>
                                      <p:tavLst>
                                        <p:tav tm="0">
                                          <p:val>
                                            <p:strVal val="1+#ppt_w/2"/>
                                          </p:val>
                                        </p:tav>
                                        <p:tav tm="100000">
                                          <p:val>
                                            <p:strVal val="#ppt_x"/>
                                          </p:val>
                                        </p:tav>
                                      </p:tavLst>
                                    </p:anim>
                                    <p:anim calcmode="lin" valueType="num">
                                      <p:cBhvr additive="base">
                                        <p:cTn id="52" dur="50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500" fill="hold"/>
                                        <p:tgtEl>
                                          <p:spTgt spid="90"/>
                                        </p:tgtEl>
                                        <p:attrNameLst>
                                          <p:attrName>ppt_x</p:attrName>
                                        </p:attrNameLst>
                                      </p:cBhvr>
                                      <p:tavLst>
                                        <p:tav tm="0">
                                          <p:val>
                                            <p:strVal val="1+#ppt_w/2"/>
                                          </p:val>
                                        </p:tav>
                                        <p:tav tm="100000">
                                          <p:val>
                                            <p:strVal val="#ppt_x"/>
                                          </p:val>
                                        </p:tav>
                                      </p:tavLst>
                                    </p:anim>
                                    <p:anim calcmode="lin" valueType="num">
                                      <p:cBhvr additive="base">
                                        <p:cTn id="56" dur="500" fill="hold"/>
                                        <p:tgtEl>
                                          <p:spTgt spid="90"/>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1+#ppt_w/2"/>
                                          </p:val>
                                        </p:tav>
                                        <p:tav tm="100000">
                                          <p:val>
                                            <p:strVal val="#ppt_x"/>
                                          </p:val>
                                        </p:tav>
                                      </p:tavLst>
                                    </p:anim>
                                    <p:anim calcmode="lin" valueType="num">
                                      <p:cBhvr additive="base">
                                        <p:cTn id="60" dur="500" fill="hold"/>
                                        <p:tgtEl>
                                          <p:spTgt spid="87"/>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additive="base">
                                        <p:cTn id="63" dur="500" fill="hold"/>
                                        <p:tgtEl>
                                          <p:spTgt spid="88"/>
                                        </p:tgtEl>
                                        <p:attrNameLst>
                                          <p:attrName>ppt_x</p:attrName>
                                        </p:attrNameLst>
                                      </p:cBhvr>
                                      <p:tavLst>
                                        <p:tav tm="0">
                                          <p:val>
                                            <p:strVal val="1+#ppt_w/2"/>
                                          </p:val>
                                        </p:tav>
                                        <p:tav tm="100000">
                                          <p:val>
                                            <p:strVal val="#ppt_x"/>
                                          </p:val>
                                        </p:tav>
                                      </p:tavLst>
                                    </p:anim>
                                    <p:anim calcmode="lin" valueType="num">
                                      <p:cBhvr additive="base">
                                        <p:cTn id="64" dur="500" fill="hold"/>
                                        <p:tgtEl>
                                          <p:spTgt spid="88"/>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5000"/>
                            </p:stCondLst>
                            <p:childTnLst>
                              <p:par>
                                <p:cTn id="74" presetID="26" presetClass="emph" presetSubtype="0" fill="hold" grpId="1" nodeType="afterEffect">
                                  <p:stCondLst>
                                    <p:cond delay="0"/>
                                  </p:stCondLst>
                                  <p:childTnLst>
                                    <p:animEffect transition="out" filter="fade">
                                      <p:cBhvr>
                                        <p:cTn id="75" dur="500" tmFilter="0, 0; .2, .5; .8, .5; 1, 0"/>
                                        <p:tgtEl>
                                          <p:spTgt spid="93"/>
                                        </p:tgtEl>
                                      </p:cBhvr>
                                    </p:animEffect>
                                    <p:animScale>
                                      <p:cBhvr>
                                        <p:cTn id="76" dur="250" autoRev="1" fill="hold"/>
                                        <p:tgtEl>
                                          <p:spTgt spid="93"/>
                                        </p:tgtEl>
                                      </p:cBhvr>
                                      <p:by x="105000" y="105000"/>
                                    </p:animScale>
                                  </p:childTnLst>
                                </p:cTn>
                              </p:par>
                              <p:par>
                                <p:cTn id="77" presetID="26" presetClass="emph" presetSubtype="0" fill="hold" grpId="1" nodeType="withEffect">
                                  <p:stCondLst>
                                    <p:cond delay="0"/>
                                  </p:stCondLst>
                                  <p:childTnLst>
                                    <p:animEffect transition="out" filter="fade">
                                      <p:cBhvr>
                                        <p:cTn id="78" dur="500" tmFilter="0, 0; .2, .5; .8, .5; 1, 0"/>
                                        <p:tgtEl>
                                          <p:spTgt spid="94"/>
                                        </p:tgtEl>
                                      </p:cBhvr>
                                    </p:animEffect>
                                    <p:animScale>
                                      <p:cBhvr>
                                        <p:cTn id="79" dur="250" autoRev="1" fill="hold"/>
                                        <p:tgtEl>
                                          <p:spTgt spid="94"/>
                                        </p:tgtEl>
                                      </p:cBhvr>
                                      <p:by x="105000" y="105000"/>
                                    </p:animScale>
                                  </p:childTnLst>
                                </p:cTn>
                              </p:par>
                              <p:par>
                                <p:cTn id="80" presetID="26" presetClass="emph" presetSubtype="0" fill="hold" grpId="1" nodeType="withEffect">
                                  <p:stCondLst>
                                    <p:cond delay="500"/>
                                  </p:stCondLst>
                                  <p:childTnLst>
                                    <p:animEffect transition="out" filter="fade">
                                      <p:cBhvr>
                                        <p:cTn id="81" dur="500" tmFilter="0, 0; .2, .5; .8, .5; 1, 0"/>
                                        <p:tgtEl>
                                          <p:spTgt spid="91"/>
                                        </p:tgtEl>
                                      </p:cBhvr>
                                    </p:animEffect>
                                    <p:animScale>
                                      <p:cBhvr>
                                        <p:cTn id="82" dur="250" autoRev="1" fill="hold"/>
                                        <p:tgtEl>
                                          <p:spTgt spid="91"/>
                                        </p:tgtEl>
                                      </p:cBhvr>
                                      <p:by x="105000" y="105000"/>
                                    </p:animScale>
                                  </p:childTnLst>
                                </p:cTn>
                              </p:par>
                              <p:par>
                                <p:cTn id="83" presetID="26" presetClass="emph" presetSubtype="0" fill="hold" grpId="1" nodeType="withEffect">
                                  <p:stCondLst>
                                    <p:cond delay="500"/>
                                  </p:stCondLst>
                                  <p:childTnLst>
                                    <p:animEffect transition="out" filter="fade">
                                      <p:cBhvr>
                                        <p:cTn id="84" dur="500" tmFilter="0, 0; .2, .5; .8, .5; 1, 0"/>
                                        <p:tgtEl>
                                          <p:spTgt spid="92"/>
                                        </p:tgtEl>
                                      </p:cBhvr>
                                    </p:animEffect>
                                    <p:animScale>
                                      <p:cBhvr>
                                        <p:cTn id="85" dur="250" autoRev="1" fill="hold"/>
                                        <p:tgtEl>
                                          <p:spTgt spid="92"/>
                                        </p:tgtEl>
                                      </p:cBhvr>
                                      <p:by x="105000" y="105000"/>
                                    </p:animScale>
                                  </p:childTnLst>
                                </p:cTn>
                              </p:par>
                              <p:par>
                                <p:cTn id="86" presetID="26" presetClass="emph" presetSubtype="0" fill="hold" grpId="1" nodeType="withEffect">
                                  <p:stCondLst>
                                    <p:cond delay="250"/>
                                  </p:stCondLst>
                                  <p:childTnLst>
                                    <p:animEffect transition="out" filter="fade">
                                      <p:cBhvr>
                                        <p:cTn id="87" dur="500" tmFilter="0, 0; .2, .5; .8, .5; 1, 0"/>
                                        <p:tgtEl>
                                          <p:spTgt spid="89"/>
                                        </p:tgtEl>
                                      </p:cBhvr>
                                    </p:animEffect>
                                    <p:animScale>
                                      <p:cBhvr>
                                        <p:cTn id="88" dur="250" autoRev="1" fill="hold"/>
                                        <p:tgtEl>
                                          <p:spTgt spid="89"/>
                                        </p:tgtEl>
                                      </p:cBhvr>
                                      <p:by x="105000" y="105000"/>
                                    </p:animScale>
                                  </p:childTnLst>
                                </p:cTn>
                              </p:par>
                              <p:par>
                                <p:cTn id="89" presetID="26" presetClass="emph" presetSubtype="0" fill="hold" grpId="1" nodeType="withEffect">
                                  <p:stCondLst>
                                    <p:cond delay="250"/>
                                  </p:stCondLst>
                                  <p:childTnLst>
                                    <p:animEffect transition="out" filter="fade">
                                      <p:cBhvr>
                                        <p:cTn id="90" dur="500" tmFilter="0, 0; .2, .5; .8, .5; 1, 0"/>
                                        <p:tgtEl>
                                          <p:spTgt spid="90"/>
                                        </p:tgtEl>
                                      </p:cBhvr>
                                    </p:animEffect>
                                    <p:animScale>
                                      <p:cBhvr>
                                        <p:cTn id="91" dur="250" autoRev="1" fill="hold"/>
                                        <p:tgtEl>
                                          <p:spTgt spid="90"/>
                                        </p:tgtEl>
                                      </p:cBhvr>
                                      <p:by x="105000" y="105000"/>
                                    </p:animScale>
                                  </p:childTnLst>
                                </p:cTn>
                              </p:par>
                              <p:par>
                                <p:cTn id="92" presetID="26" presetClass="emph" presetSubtype="0" fill="hold" grpId="1" nodeType="withEffect">
                                  <p:stCondLst>
                                    <p:cond delay="750"/>
                                  </p:stCondLst>
                                  <p:childTnLst>
                                    <p:animEffect transition="out" filter="fade">
                                      <p:cBhvr>
                                        <p:cTn id="93" dur="500" tmFilter="0, 0; .2, .5; .8, .5; 1, 0"/>
                                        <p:tgtEl>
                                          <p:spTgt spid="87"/>
                                        </p:tgtEl>
                                      </p:cBhvr>
                                    </p:animEffect>
                                    <p:animScale>
                                      <p:cBhvr>
                                        <p:cTn id="94" dur="250" autoRev="1" fill="hold"/>
                                        <p:tgtEl>
                                          <p:spTgt spid="87"/>
                                        </p:tgtEl>
                                      </p:cBhvr>
                                      <p:by x="105000" y="105000"/>
                                    </p:animScale>
                                  </p:childTnLst>
                                </p:cTn>
                              </p:par>
                              <p:par>
                                <p:cTn id="95" presetID="26" presetClass="emph" presetSubtype="0" fill="hold" grpId="1" nodeType="withEffect">
                                  <p:stCondLst>
                                    <p:cond delay="750"/>
                                  </p:stCondLst>
                                  <p:childTnLst>
                                    <p:animEffect transition="out" filter="fade">
                                      <p:cBhvr>
                                        <p:cTn id="96" dur="500" tmFilter="0, 0; .2, .5; .8, .5; 1, 0"/>
                                        <p:tgtEl>
                                          <p:spTgt spid="88"/>
                                        </p:tgtEl>
                                      </p:cBhvr>
                                    </p:animEffect>
                                    <p:animScale>
                                      <p:cBhvr>
                                        <p:cTn id="97"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P spid="99" grpId="0"/>
      <p:bldP spid="100"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805468" y="168674"/>
            <a:ext cx="1702440"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2400" b="1" dirty="0">
                <a:solidFill>
                  <a:schemeClr val="tx1">
                    <a:lumMod val="65000"/>
                    <a:lumOff val="35000"/>
                  </a:schemeClr>
                </a:solidFill>
                <a:latin typeface="+mj-ea"/>
                <a:ea typeface="+mj-ea"/>
                <a:cs typeface="Arial" panose="020B0604020202020204" pitchFamily="34" charset="0"/>
              </a:rPr>
              <a:t>SWOT</a:t>
            </a:r>
            <a:r>
              <a:rPr lang="zh-CN" altLang="en-US" sz="2400" b="1" dirty="0">
                <a:solidFill>
                  <a:schemeClr val="tx1">
                    <a:lumMod val="65000"/>
                    <a:lumOff val="35000"/>
                  </a:schemeClr>
                </a:solidFill>
                <a:latin typeface="+mj-ea"/>
                <a:ea typeface="+mj-ea"/>
                <a:cs typeface="Arial" panose="020B0604020202020204" pitchFamily="34" charset="0"/>
              </a:rPr>
              <a:t>分析</a:t>
            </a:r>
            <a:endParaRPr lang="zh-CN" altLang="en-US" sz="2400" b="1" dirty="0">
              <a:solidFill>
                <a:schemeClr val="tx1">
                  <a:lumMod val="65000"/>
                  <a:lumOff val="35000"/>
                </a:schemeClr>
              </a:solidFill>
              <a:latin typeface="+mj-ea"/>
              <a:ea typeface="+mj-ea"/>
              <a:cs typeface="Arial" panose="020B0604020202020204" pitchFamily="34" charset="0"/>
            </a:endParaRPr>
          </a:p>
        </p:txBody>
      </p:sp>
      <p:sp>
        <p:nvSpPr>
          <p:cNvPr id="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SWOT</a:t>
            </a:r>
            <a:endParaRPr lang="zh-CN" altLang="en-US" sz="1200" baseline="-3000" dirty="0">
              <a:solidFill>
                <a:schemeClr val="tx1">
                  <a:lumMod val="65000"/>
                  <a:lumOff val="35000"/>
                </a:schemeClr>
              </a:solidFill>
              <a:cs typeface="Arial" panose="020B0604020202020204" pitchFamily="34" charset="0"/>
            </a:endParaRPr>
          </a:p>
        </p:txBody>
      </p:sp>
      <p:sp>
        <p:nvSpPr>
          <p:cNvPr id="12" name="Rectangle 25"/>
          <p:cNvSpPr/>
          <p:nvPr/>
        </p:nvSpPr>
        <p:spPr>
          <a:xfrm>
            <a:off x="1500505" y="1244063"/>
            <a:ext cx="3044315"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3" name="Rectangle 26"/>
          <p:cNvSpPr/>
          <p:nvPr/>
        </p:nvSpPr>
        <p:spPr>
          <a:xfrm>
            <a:off x="4599181" y="1244063"/>
            <a:ext cx="3044315"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4" name="Rectangle 27"/>
          <p:cNvSpPr/>
          <p:nvPr/>
        </p:nvSpPr>
        <p:spPr>
          <a:xfrm>
            <a:off x="1500505" y="2659971"/>
            <a:ext cx="3044315"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5" name="Rectangle 28"/>
          <p:cNvSpPr/>
          <p:nvPr/>
        </p:nvSpPr>
        <p:spPr>
          <a:xfrm>
            <a:off x="4599181" y="2659971"/>
            <a:ext cx="3044315"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7" name="Rectangle 32"/>
          <p:cNvSpPr/>
          <p:nvPr/>
        </p:nvSpPr>
        <p:spPr>
          <a:xfrm>
            <a:off x="4053385" y="2659971"/>
            <a:ext cx="491435" cy="4286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rPr>
              <a:t>O</a:t>
            </a:r>
            <a:endParaRPr lang="en-US" sz="1500" b="1" dirty="0">
              <a:solidFill>
                <a:schemeClr val="bg1">
                  <a:lumMod val="95000"/>
                </a:schemeClr>
              </a:solidFill>
            </a:endParaRPr>
          </a:p>
        </p:txBody>
      </p:sp>
      <p:sp>
        <p:nvSpPr>
          <p:cNvPr id="20" name="Rectangle 29"/>
          <p:cNvSpPr/>
          <p:nvPr/>
        </p:nvSpPr>
        <p:spPr>
          <a:xfrm>
            <a:off x="4053385" y="2187038"/>
            <a:ext cx="491435" cy="4286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rPr>
              <a:t>S</a:t>
            </a:r>
            <a:endParaRPr lang="en-US" sz="1500" b="1" dirty="0">
              <a:solidFill>
                <a:schemeClr val="bg1">
                  <a:lumMod val="95000"/>
                </a:schemeClr>
              </a:solidFill>
            </a:endParaRPr>
          </a:p>
        </p:txBody>
      </p:sp>
      <p:sp>
        <p:nvSpPr>
          <p:cNvPr id="23" name="Rectangle 31"/>
          <p:cNvSpPr/>
          <p:nvPr/>
        </p:nvSpPr>
        <p:spPr>
          <a:xfrm>
            <a:off x="4599182" y="2659971"/>
            <a:ext cx="491400" cy="4286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rPr>
              <a:t>T</a:t>
            </a:r>
            <a:endParaRPr lang="en-US" sz="1500" b="1" dirty="0">
              <a:solidFill>
                <a:schemeClr val="bg1">
                  <a:lumMod val="95000"/>
                </a:schemeClr>
              </a:solidFill>
            </a:endParaRPr>
          </a:p>
        </p:txBody>
      </p:sp>
      <p:sp>
        <p:nvSpPr>
          <p:cNvPr id="26" name="Rectangle 30"/>
          <p:cNvSpPr/>
          <p:nvPr/>
        </p:nvSpPr>
        <p:spPr>
          <a:xfrm>
            <a:off x="4599182" y="2187038"/>
            <a:ext cx="491400" cy="42862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rPr>
              <a:t>W</a:t>
            </a:r>
            <a:endParaRPr lang="en-US" sz="1500" b="1" dirty="0">
              <a:solidFill>
                <a:schemeClr val="bg1">
                  <a:lumMod val="95000"/>
                </a:schemeClr>
              </a:solidFill>
            </a:endParaRPr>
          </a:p>
        </p:txBody>
      </p:sp>
      <p:sp>
        <p:nvSpPr>
          <p:cNvPr id="31" name="TextBox 59"/>
          <p:cNvSpPr txBox="1">
            <a:spLocks noChangeArrowheads="1"/>
          </p:cNvSpPr>
          <p:nvPr/>
        </p:nvSpPr>
        <p:spPr bwMode="auto">
          <a:xfrm flipH="1">
            <a:off x="3295933" y="2179439"/>
            <a:ext cx="620150"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dirty="0">
                <a:solidFill>
                  <a:schemeClr val="bg1"/>
                </a:solidFill>
                <a:latin typeface="微软雅黑" panose="020B0503020204020204" pitchFamily="34" charset="-122"/>
                <a:ea typeface="微软雅黑" panose="020B0503020204020204" pitchFamily="34" charset="-122"/>
              </a:rPr>
              <a:t>优势</a:t>
            </a:r>
            <a:endParaRPr lang="en-US" altLang="ko-KR" sz="1500" kern="0" dirty="0">
              <a:solidFill>
                <a:schemeClr val="bg1"/>
              </a:solidFill>
              <a:latin typeface="微软雅黑" panose="020B0503020204020204" pitchFamily="34" charset="-122"/>
              <a:ea typeface="微软雅黑" panose="020B0503020204020204" pitchFamily="34" charset="-122"/>
            </a:endParaRPr>
          </a:p>
        </p:txBody>
      </p:sp>
      <p:sp>
        <p:nvSpPr>
          <p:cNvPr id="32" name="矩形 31"/>
          <p:cNvSpPr>
            <a:spLocks noChangeArrowheads="1"/>
          </p:cNvSpPr>
          <p:nvPr/>
        </p:nvSpPr>
        <p:spPr bwMode="auto">
          <a:xfrm>
            <a:off x="1682217" y="1443805"/>
            <a:ext cx="2818633" cy="75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bg1"/>
              </a:solidFill>
            </a:endParaRPr>
          </a:p>
        </p:txBody>
      </p:sp>
      <p:sp>
        <p:nvSpPr>
          <p:cNvPr id="33" name="TextBox 59"/>
          <p:cNvSpPr txBox="1">
            <a:spLocks noChangeArrowheads="1"/>
          </p:cNvSpPr>
          <p:nvPr/>
        </p:nvSpPr>
        <p:spPr bwMode="auto">
          <a:xfrm flipH="1">
            <a:off x="3295933" y="2825458"/>
            <a:ext cx="620150"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kern="0" dirty="0">
                <a:solidFill>
                  <a:schemeClr val="bg1"/>
                </a:solidFill>
                <a:latin typeface="微软雅黑" panose="020B0503020204020204" pitchFamily="34" charset="-122"/>
                <a:ea typeface="微软雅黑" panose="020B0503020204020204" pitchFamily="34" charset="-122"/>
              </a:rPr>
              <a:t>机会</a:t>
            </a:r>
            <a:endParaRPr lang="en-US" altLang="ko-KR" sz="1500" b="1" kern="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a:spLocks noChangeArrowheads="1"/>
          </p:cNvSpPr>
          <p:nvPr/>
        </p:nvSpPr>
        <p:spPr bwMode="auto">
          <a:xfrm>
            <a:off x="1682217" y="3133360"/>
            <a:ext cx="2818633" cy="75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bg1"/>
              </a:solidFill>
            </a:endParaRPr>
          </a:p>
        </p:txBody>
      </p:sp>
      <p:sp>
        <p:nvSpPr>
          <p:cNvPr id="35" name="TextBox 59"/>
          <p:cNvSpPr txBox="1">
            <a:spLocks noChangeArrowheads="1"/>
          </p:cNvSpPr>
          <p:nvPr/>
        </p:nvSpPr>
        <p:spPr bwMode="auto">
          <a:xfrm flipH="1">
            <a:off x="5246999" y="2179439"/>
            <a:ext cx="618126" cy="300076"/>
          </a:xfrm>
          <a:prstGeom prst="rect">
            <a:avLst/>
          </a:prstGeom>
          <a:noFill/>
          <a:ln>
            <a:noFill/>
          </a:ln>
        </p:spPr>
        <p:txBody>
          <a:bodyPr wrap="square" lIns="68573" tIns="34287" rIns="68573" bIns="34287">
            <a:spAutoFit/>
          </a:bodyPr>
          <a:lstStyle>
            <a:defPPr>
              <a:defRPr lang="zh-CN"/>
            </a:defPPr>
            <a:lvl1pPr algn="r" eaLnBrk="0" hangingPunct="0">
              <a:defRPr sz="2000" b="1">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zh-CN" altLang="en-US" sz="1500" dirty="0"/>
              <a:t>劣势</a:t>
            </a:r>
            <a:endParaRPr lang="en-US" altLang="ko-KR" sz="1500" dirty="0"/>
          </a:p>
        </p:txBody>
      </p:sp>
      <p:sp>
        <p:nvSpPr>
          <p:cNvPr id="36" name="矩形 35"/>
          <p:cNvSpPr>
            <a:spLocks noChangeArrowheads="1"/>
          </p:cNvSpPr>
          <p:nvPr/>
        </p:nvSpPr>
        <p:spPr bwMode="auto">
          <a:xfrm>
            <a:off x="4716294" y="1443805"/>
            <a:ext cx="2746981" cy="75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bg1"/>
              </a:solidFill>
            </a:endParaRPr>
          </a:p>
        </p:txBody>
      </p:sp>
      <p:sp>
        <p:nvSpPr>
          <p:cNvPr id="37" name="TextBox 59"/>
          <p:cNvSpPr txBox="1">
            <a:spLocks noChangeArrowheads="1"/>
          </p:cNvSpPr>
          <p:nvPr/>
        </p:nvSpPr>
        <p:spPr bwMode="auto">
          <a:xfrm flipH="1">
            <a:off x="5246999" y="2825458"/>
            <a:ext cx="618126" cy="300076"/>
          </a:xfrm>
          <a:prstGeom prst="rect">
            <a:avLst/>
          </a:prstGeom>
          <a:noFill/>
          <a:ln>
            <a:noFill/>
          </a:ln>
        </p:spPr>
        <p:txBody>
          <a:bodyPr wrap="square" lIns="68573" tIns="34287" rIns="68573" bIns="34287">
            <a:spAutoFit/>
          </a:bodyPr>
          <a:lstStyle>
            <a:defPPr>
              <a:defRPr lang="zh-CN"/>
            </a:defPPr>
            <a:lvl1pPr eaLnBrk="0" hangingPunct="0">
              <a:defRPr sz="2000" b="1">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sz="1500" dirty="0"/>
              <a:t>挑战</a:t>
            </a:r>
            <a:endParaRPr lang="en-US" altLang="ko-KR" sz="1500" dirty="0"/>
          </a:p>
        </p:txBody>
      </p:sp>
      <p:sp>
        <p:nvSpPr>
          <p:cNvPr id="38" name="矩形 37"/>
          <p:cNvSpPr>
            <a:spLocks noChangeArrowheads="1"/>
          </p:cNvSpPr>
          <p:nvPr/>
        </p:nvSpPr>
        <p:spPr bwMode="auto">
          <a:xfrm>
            <a:off x="4716294" y="3133360"/>
            <a:ext cx="2746981" cy="75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bg1"/>
              </a:solidFill>
            </a:endParaRPr>
          </a:p>
        </p:txBody>
      </p:sp>
      <p:sp>
        <p:nvSpPr>
          <p:cNvPr id="39" name="TextBox 107"/>
          <p:cNvSpPr txBox="1"/>
          <p:nvPr/>
        </p:nvSpPr>
        <p:spPr>
          <a:xfrm>
            <a:off x="776086" y="4252877"/>
            <a:ext cx="7591831"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ym typeface="微软雅黑" panose="020B0503020204020204"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zh-CN" altLang="en-US" sz="1050" dirty="0">
              <a:sym typeface="微软雅黑" panose="020B0503020204020204" pitchFamily="34" charset="-122"/>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3" presetClass="entr" presetSubtype="52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50" fill="hold"/>
                                        <p:tgtEl>
                                          <p:spTgt spid="12"/>
                                        </p:tgtEl>
                                        <p:attrNameLst>
                                          <p:attrName>ppt_w</p:attrName>
                                        </p:attrNameLst>
                                      </p:cBhvr>
                                      <p:tavLst>
                                        <p:tav tm="0">
                                          <p:val>
                                            <p:fltVal val="0"/>
                                          </p:val>
                                        </p:tav>
                                        <p:tav tm="100000">
                                          <p:val>
                                            <p:strVal val="#ppt_w"/>
                                          </p:val>
                                        </p:tav>
                                      </p:tavLst>
                                    </p:anim>
                                    <p:anim calcmode="lin" valueType="num">
                                      <p:cBhvr>
                                        <p:cTn id="16" dur="350" fill="hold"/>
                                        <p:tgtEl>
                                          <p:spTgt spid="12"/>
                                        </p:tgtEl>
                                        <p:attrNameLst>
                                          <p:attrName>ppt_h</p:attrName>
                                        </p:attrNameLst>
                                      </p:cBhvr>
                                      <p:tavLst>
                                        <p:tav tm="0">
                                          <p:val>
                                            <p:fltVal val="0"/>
                                          </p:val>
                                        </p:tav>
                                        <p:tav tm="100000">
                                          <p:val>
                                            <p:strVal val="#ppt_h"/>
                                          </p:val>
                                        </p:tav>
                                      </p:tavLst>
                                    </p:anim>
                                    <p:anim calcmode="lin" valueType="num">
                                      <p:cBhvr>
                                        <p:cTn id="17" dur="350" fill="hold"/>
                                        <p:tgtEl>
                                          <p:spTgt spid="12"/>
                                        </p:tgtEl>
                                        <p:attrNameLst>
                                          <p:attrName>ppt_x</p:attrName>
                                        </p:attrNameLst>
                                      </p:cBhvr>
                                      <p:tavLst>
                                        <p:tav tm="0">
                                          <p:val>
                                            <p:fltVal val="0.5"/>
                                          </p:val>
                                        </p:tav>
                                        <p:tav tm="100000">
                                          <p:val>
                                            <p:strVal val="#ppt_x"/>
                                          </p:val>
                                        </p:tav>
                                      </p:tavLst>
                                    </p:anim>
                                    <p:anim calcmode="lin" valueType="num">
                                      <p:cBhvr>
                                        <p:cTn id="18" dur="350" fill="hold"/>
                                        <p:tgtEl>
                                          <p:spTgt spid="1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350" fill="hold"/>
                                        <p:tgtEl>
                                          <p:spTgt spid="13"/>
                                        </p:tgtEl>
                                        <p:attrNameLst>
                                          <p:attrName>ppt_w</p:attrName>
                                        </p:attrNameLst>
                                      </p:cBhvr>
                                      <p:tavLst>
                                        <p:tav tm="0">
                                          <p:val>
                                            <p:fltVal val="0"/>
                                          </p:val>
                                        </p:tav>
                                        <p:tav tm="100000">
                                          <p:val>
                                            <p:strVal val="#ppt_w"/>
                                          </p:val>
                                        </p:tav>
                                      </p:tavLst>
                                    </p:anim>
                                    <p:anim calcmode="lin" valueType="num">
                                      <p:cBhvr>
                                        <p:cTn id="22" dur="350" fill="hold"/>
                                        <p:tgtEl>
                                          <p:spTgt spid="13"/>
                                        </p:tgtEl>
                                        <p:attrNameLst>
                                          <p:attrName>ppt_h</p:attrName>
                                        </p:attrNameLst>
                                      </p:cBhvr>
                                      <p:tavLst>
                                        <p:tav tm="0">
                                          <p:val>
                                            <p:fltVal val="0"/>
                                          </p:val>
                                        </p:tav>
                                        <p:tav tm="100000">
                                          <p:val>
                                            <p:strVal val="#ppt_h"/>
                                          </p:val>
                                        </p:tav>
                                      </p:tavLst>
                                    </p:anim>
                                    <p:anim calcmode="lin" valueType="num">
                                      <p:cBhvr>
                                        <p:cTn id="23" dur="350" fill="hold"/>
                                        <p:tgtEl>
                                          <p:spTgt spid="13"/>
                                        </p:tgtEl>
                                        <p:attrNameLst>
                                          <p:attrName>ppt_x</p:attrName>
                                        </p:attrNameLst>
                                      </p:cBhvr>
                                      <p:tavLst>
                                        <p:tav tm="0">
                                          <p:val>
                                            <p:fltVal val="0.5"/>
                                          </p:val>
                                        </p:tav>
                                        <p:tav tm="100000">
                                          <p:val>
                                            <p:strVal val="#ppt_x"/>
                                          </p:val>
                                        </p:tav>
                                      </p:tavLst>
                                    </p:anim>
                                    <p:anim calcmode="lin" valueType="num">
                                      <p:cBhvr>
                                        <p:cTn id="24" dur="350" fill="hold"/>
                                        <p:tgtEl>
                                          <p:spTgt spid="1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350" fill="hold"/>
                                        <p:tgtEl>
                                          <p:spTgt spid="14"/>
                                        </p:tgtEl>
                                        <p:attrNameLst>
                                          <p:attrName>ppt_w</p:attrName>
                                        </p:attrNameLst>
                                      </p:cBhvr>
                                      <p:tavLst>
                                        <p:tav tm="0">
                                          <p:val>
                                            <p:fltVal val="0"/>
                                          </p:val>
                                        </p:tav>
                                        <p:tav tm="100000">
                                          <p:val>
                                            <p:strVal val="#ppt_w"/>
                                          </p:val>
                                        </p:tav>
                                      </p:tavLst>
                                    </p:anim>
                                    <p:anim calcmode="lin" valueType="num">
                                      <p:cBhvr>
                                        <p:cTn id="28" dur="350" fill="hold"/>
                                        <p:tgtEl>
                                          <p:spTgt spid="14"/>
                                        </p:tgtEl>
                                        <p:attrNameLst>
                                          <p:attrName>ppt_h</p:attrName>
                                        </p:attrNameLst>
                                      </p:cBhvr>
                                      <p:tavLst>
                                        <p:tav tm="0">
                                          <p:val>
                                            <p:fltVal val="0"/>
                                          </p:val>
                                        </p:tav>
                                        <p:tav tm="100000">
                                          <p:val>
                                            <p:strVal val="#ppt_h"/>
                                          </p:val>
                                        </p:tav>
                                      </p:tavLst>
                                    </p:anim>
                                    <p:anim calcmode="lin" valueType="num">
                                      <p:cBhvr>
                                        <p:cTn id="29" dur="350" fill="hold"/>
                                        <p:tgtEl>
                                          <p:spTgt spid="14"/>
                                        </p:tgtEl>
                                        <p:attrNameLst>
                                          <p:attrName>ppt_x</p:attrName>
                                        </p:attrNameLst>
                                      </p:cBhvr>
                                      <p:tavLst>
                                        <p:tav tm="0">
                                          <p:val>
                                            <p:fltVal val="0.5"/>
                                          </p:val>
                                        </p:tav>
                                        <p:tav tm="100000">
                                          <p:val>
                                            <p:strVal val="#ppt_x"/>
                                          </p:val>
                                        </p:tav>
                                      </p:tavLst>
                                    </p:anim>
                                    <p:anim calcmode="lin" valueType="num">
                                      <p:cBhvr>
                                        <p:cTn id="30" dur="350" fill="hold"/>
                                        <p:tgtEl>
                                          <p:spTgt spid="1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350" fill="hold"/>
                                        <p:tgtEl>
                                          <p:spTgt spid="15"/>
                                        </p:tgtEl>
                                        <p:attrNameLst>
                                          <p:attrName>ppt_w</p:attrName>
                                        </p:attrNameLst>
                                      </p:cBhvr>
                                      <p:tavLst>
                                        <p:tav tm="0">
                                          <p:val>
                                            <p:fltVal val="0"/>
                                          </p:val>
                                        </p:tav>
                                        <p:tav tm="100000">
                                          <p:val>
                                            <p:strVal val="#ppt_w"/>
                                          </p:val>
                                        </p:tav>
                                      </p:tavLst>
                                    </p:anim>
                                    <p:anim calcmode="lin" valueType="num">
                                      <p:cBhvr>
                                        <p:cTn id="34" dur="350" fill="hold"/>
                                        <p:tgtEl>
                                          <p:spTgt spid="15"/>
                                        </p:tgtEl>
                                        <p:attrNameLst>
                                          <p:attrName>ppt_h</p:attrName>
                                        </p:attrNameLst>
                                      </p:cBhvr>
                                      <p:tavLst>
                                        <p:tav tm="0">
                                          <p:val>
                                            <p:fltVal val="0"/>
                                          </p:val>
                                        </p:tav>
                                        <p:tav tm="100000">
                                          <p:val>
                                            <p:strVal val="#ppt_h"/>
                                          </p:val>
                                        </p:tav>
                                      </p:tavLst>
                                    </p:anim>
                                    <p:anim calcmode="lin" valueType="num">
                                      <p:cBhvr>
                                        <p:cTn id="35" dur="350" fill="hold"/>
                                        <p:tgtEl>
                                          <p:spTgt spid="15"/>
                                        </p:tgtEl>
                                        <p:attrNameLst>
                                          <p:attrName>ppt_x</p:attrName>
                                        </p:attrNameLst>
                                      </p:cBhvr>
                                      <p:tavLst>
                                        <p:tav tm="0">
                                          <p:val>
                                            <p:fltVal val="0.5"/>
                                          </p:val>
                                        </p:tav>
                                        <p:tav tm="100000">
                                          <p:val>
                                            <p:strVal val="#ppt_x"/>
                                          </p:val>
                                        </p:tav>
                                      </p:tavLst>
                                    </p:anim>
                                    <p:anim calcmode="lin" valueType="num">
                                      <p:cBhvr>
                                        <p:cTn id="36" dur="350" fill="hold"/>
                                        <p:tgtEl>
                                          <p:spTgt spid="1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p:cTn id="39" dur="350" fill="hold"/>
                                        <p:tgtEl>
                                          <p:spTgt spid="20"/>
                                        </p:tgtEl>
                                        <p:attrNameLst>
                                          <p:attrName>ppt_w</p:attrName>
                                        </p:attrNameLst>
                                      </p:cBhvr>
                                      <p:tavLst>
                                        <p:tav tm="0">
                                          <p:val>
                                            <p:fltVal val="0"/>
                                          </p:val>
                                        </p:tav>
                                        <p:tav tm="100000">
                                          <p:val>
                                            <p:strVal val="#ppt_w"/>
                                          </p:val>
                                        </p:tav>
                                      </p:tavLst>
                                    </p:anim>
                                    <p:anim calcmode="lin" valueType="num">
                                      <p:cBhvr>
                                        <p:cTn id="40" dur="350" fill="hold"/>
                                        <p:tgtEl>
                                          <p:spTgt spid="20"/>
                                        </p:tgtEl>
                                        <p:attrNameLst>
                                          <p:attrName>ppt_h</p:attrName>
                                        </p:attrNameLst>
                                      </p:cBhvr>
                                      <p:tavLst>
                                        <p:tav tm="0">
                                          <p:val>
                                            <p:fltVal val="0"/>
                                          </p:val>
                                        </p:tav>
                                        <p:tav tm="100000">
                                          <p:val>
                                            <p:strVal val="#ppt_h"/>
                                          </p:val>
                                        </p:tav>
                                      </p:tavLst>
                                    </p:anim>
                                    <p:anim calcmode="lin" valueType="num">
                                      <p:cBhvr>
                                        <p:cTn id="41" dur="350" fill="hold"/>
                                        <p:tgtEl>
                                          <p:spTgt spid="20"/>
                                        </p:tgtEl>
                                        <p:attrNameLst>
                                          <p:attrName>ppt_x</p:attrName>
                                        </p:attrNameLst>
                                      </p:cBhvr>
                                      <p:tavLst>
                                        <p:tav tm="0">
                                          <p:val>
                                            <p:fltVal val="0.5"/>
                                          </p:val>
                                        </p:tav>
                                        <p:tav tm="100000">
                                          <p:val>
                                            <p:strVal val="#ppt_x"/>
                                          </p:val>
                                        </p:tav>
                                      </p:tavLst>
                                    </p:anim>
                                    <p:anim calcmode="lin" valueType="num">
                                      <p:cBhvr>
                                        <p:cTn id="42" dur="350" fill="hold"/>
                                        <p:tgtEl>
                                          <p:spTgt spid="20"/>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2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350" fill="hold"/>
                                        <p:tgtEl>
                                          <p:spTgt spid="26"/>
                                        </p:tgtEl>
                                        <p:attrNameLst>
                                          <p:attrName>ppt_w</p:attrName>
                                        </p:attrNameLst>
                                      </p:cBhvr>
                                      <p:tavLst>
                                        <p:tav tm="0">
                                          <p:val>
                                            <p:fltVal val="0"/>
                                          </p:val>
                                        </p:tav>
                                        <p:tav tm="100000">
                                          <p:val>
                                            <p:strVal val="#ppt_w"/>
                                          </p:val>
                                        </p:tav>
                                      </p:tavLst>
                                    </p:anim>
                                    <p:anim calcmode="lin" valueType="num">
                                      <p:cBhvr>
                                        <p:cTn id="46" dur="350" fill="hold"/>
                                        <p:tgtEl>
                                          <p:spTgt spid="26"/>
                                        </p:tgtEl>
                                        <p:attrNameLst>
                                          <p:attrName>ppt_h</p:attrName>
                                        </p:attrNameLst>
                                      </p:cBhvr>
                                      <p:tavLst>
                                        <p:tav tm="0">
                                          <p:val>
                                            <p:fltVal val="0"/>
                                          </p:val>
                                        </p:tav>
                                        <p:tav tm="100000">
                                          <p:val>
                                            <p:strVal val="#ppt_h"/>
                                          </p:val>
                                        </p:tav>
                                      </p:tavLst>
                                    </p:anim>
                                    <p:anim calcmode="lin" valueType="num">
                                      <p:cBhvr>
                                        <p:cTn id="47" dur="350" fill="hold"/>
                                        <p:tgtEl>
                                          <p:spTgt spid="26"/>
                                        </p:tgtEl>
                                        <p:attrNameLst>
                                          <p:attrName>ppt_x</p:attrName>
                                        </p:attrNameLst>
                                      </p:cBhvr>
                                      <p:tavLst>
                                        <p:tav tm="0">
                                          <p:val>
                                            <p:fltVal val="0.5"/>
                                          </p:val>
                                        </p:tav>
                                        <p:tav tm="100000">
                                          <p:val>
                                            <p:strVal val="#ppt_x"/>
                                          </p:val>
                                        </p:tav>
                                      </p:tavLst>
                                    </p:anim>
                                    <p:anim calcmode="lin" valueType="num">
                                      <p:cBhvr>
                                        <p:cTn id="48" dur="350" fill="hold"/>
                                        <p:tgtEl>
                                          <p:spTgt spid="26"/>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250"/>
                                  </p:stCondLst>
                                  <p:childTnLst>
                                    <p:set>
                                      <p:cBhvr>
                                        <p:cTn id="50" dur="1" fill="hold">
                                          <p:stCondLst>
                                            <p:cond delay="0"/>
                                          </p:stCondLst>
                                        </p:cTn>
                                        <p:tgtEl>
                                          <p:spTgt spid="17"/>
                                        </p:tgtEl>
                                        <p:attrNameLst>
                                          <p:attrName>style.visibility</p:attrName>
                                        </p:attrNameLst>
                                      </p:cBhvr>
                                      <p:to>
                                        <p:strVal val="visible"/>
                                      </p:to>
                                    </p:set>
                                    <p:anim calcmode="lin" valueType="num">
                                      <p:cBhvr>
                                        <p:cTn id="51" dur="350" fill="hold"/>
                                        <p:tgtEl>
                                          <p:spTgt spid="17"/>
                                        </p:tgtEl>
                                        <p:attrNameLst>
                                          <p:attrName>ppt_w</p:attrName>
                                        </p:attrNameLst>
                                      </p:cBhvr>
                                      <p:tavLst>
                                        <p:tav tm="0">
                                          <p:val>
                                            <p:fltVal val="0"/>
                                          </p:val>
                                        </p:tav>
                                        <p:tav tm="100000">
                                          <p:val>
                                            <p:strVal val="#ppt_w"/>
                                          </p:val>
                                        </p:tav>
                                      </p:tavLst>
                                    </p:anim>
                                    <p:anim calcmode="lin" valueType="num">
                                      <p:cBhvr>
                                        <p:cTn id="52" dur="350" fill="hold"/>
                                        <p:tgtEl>
                                          <p:spTgt spid="17"/>
                                        </p:tgtEl>
                                        <p:attrNameLst>
                                          <p:attrName>ppt_h</p:attrName>
                                        </p:attrNameLst>
                                      </p:cBhvr>
                                      <p:tavLst>
                                        <p:tav tm="0">
                                          <p:val>
                                            <p:fltVal val="0"/>
                                          </p:val>
                                        </p:tav>
                                        <p:tav tm="100000">
                                          <p:val>
                                            <p:strVal val="#ppt_h"/>
                                          </p:val>
                                        </p:tav>
                                      </p:tavLst>
                                    </p:anim>
                                    <p:anim calcmode="lin" valueType="num">
                                      <p:cBhvr>
                                        <p:cTn id="53" dur="350" fill="hold"/>
                                        <p:tgtEl>
                                          <p:spTgt spid="17"/>
                                        </p:tgtEl>
                                        <p:attrNameLst>
                                          <p:attrName>ppt_x</p:attrName>
                                        </p:attrNameLst>
                                      </p:cBhvr>
                                      <p:tavLst>
                                        <p:tav tm="0">
                                          <p:val>
                                            <p:fltVal val="0.5"/>
                                          </p:val>
                                        </p:tav>
                                        <p:tav tm="100000">
                                          <p:val>
                                            <p:strVal val="#ppt_x"/>
                                          </p:val>
                                        </p:tav>
                                      </p:tavLst>
                                    </p:anim>
                                    <p:anim calcmode="lin" valueType="num">
                                      <p:cBhvr>
                                        <p:cTn id="54" dur="350" fill="hold"/>
                                        <p:tgtEl>
                                          <p:spTgt spid="17"/>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25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50" fill="hold"/>
                                        <p:tgtEl>
                                          <p:spTgt spid="23"/>
                                        </p:tgtEl>
                                        <p:attrNameLst>
                                          <p:attrName>ppt_w</p:attrName>
                                        </p:attrNameLst>
                                      </p:cBhvr>
                                      <p:tavLst>
                                        <p:tav tm="0">
                                          <p:val>
                                            <p:fltVal val="0"/>
                                          </p:val>
                                        </p:tav>
                                        <p:tav tm="100000">
                                          <p:val>
                                            <p:strVal val="#ppt_w"/>
                                          </p:val>
                                        </p:tav>
                                      </p:tavLst>
                                    </p:anim>
                                    <p:anim calcmode="lin" valueType="num">
                                      <p:cBhvr>
                                        <p:cTn id="58" dur="350" fill="hold"/>
                                        <p:tgtEl>
                                          <p:spTgt spid="23"/>
                                        </p:tgtEl>
                                        <p:attrNameLst>
                                          <p:attrName>ppt_h</p:attrName>
                                        </p:attrNameLst>
                                      </p:cBhvr>
                                      <p:tavLst>
                                        <p:tav tm="0">
                                          <p:val>
                                            <p:fltVal val="0"/>
                                          </p:val>
                                        </p:tav>
                                        <p:tav tm="100000">
                                          <p:val>
                                            <p:strVal val="#ppt_h"/>
                                          </p:val>
                                        </p:tav>
                                      </p:tavLst>
                                    </p:anim>
                                    <p:anim calcmode="lin" valueType="num">
                                      <p:cBhvr>
                                        <p:cTn id="59" dur="350" fill="hold"/>
                                        <p:tgtEl>
                                          <p:spTgt spid="23"/>
                                        </p:tgtEl>
                                        <p:attrNameLst>
                                          <p:attrName>ppt_x</p:attrName>
                                        </p:attrNameLst>
                                      </p:cBhvr>
                                      <p:tavLst>
                                        <p:tav tm="0">
                                          <p:val>
                                            <p:fltVal val="0.5"/>
                                          </p:val>
                                        </p:tav>
                                        <p:tav tm="100000">
                                          <p:val>
                                            <p:strVal val="#ppt_x"/>
                                          </p:val>
                                        </p:tav>
                                      </p:tavLst>
                                    </p:anim>
                                    <p:anim calcmode="lin" valueType="num">
                                      <p:cBhvr>
                                        <p:cTn id="60" dur="350" fill="hold"/>
                                        <p:tgtEl>
                                          <p:spTgt spid="23"/>
                                        </p:tgtEl>
                                        <p:attrNameLst>
                                          <p:attrName>ppt_y</p:attrName>
                                        </p:attrNameLst>
                                      </p:cBhvr>
                                      <p:tavLst>
                                        <p:tav tm="0">
                                          <p:val>
                                            <p:fltVal val="0.5"/>
                                          </p:val>
                                        </p:tav>
                                        <p:tav tm="100000">
                                          <p:val>
                                            <p:strVal val="#ppt_y"/>
                                          </p:val>
                                        </p:tav>
                                      </p:tavLst>
                                    </p:anim>
                                  </p:childTnLst>
                                </p:cTn>
                              </p:par>
                            </p:childTnLst>
                          </p:cTn>
                        </p:par>
                        <p:par>
                          <p:cTn id="61" fill="hold">
                            <p:stCondLst>
                              <p:cond delay="1500"/>
                            </p:stCondLst>
                            <p:childTnLst>
                              <p:par>
                                <p:cTn id="62" presetID="49" presetClass="entr" presetSubtype="0" decel="10000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 calcmode="lin" valueType="num">
                                      <p:cBhvr>
                                        <p:cTn id="66" dur="500" fill="hold"/>
                                        <p:tgtEl>
                                          <p:spTgt spid="31"/>
                                        </p:tgtEl>
                                        <p:attrNameLst>
                                          <p:attrName>style.rotation</p:attrName>
                                        </p:attrNameLst>
                                      </p:cBhvr>
                                      <p:tavLst>
                                        <p:tav tm="0">
                                          <p:val>
                                            <p:fltVal val="360"/>
                                          </p:val>
                                        </p:tav>
                                        <p:tav tm="100000">
                                          <p:val>
                                            <p:fltVal val="0"/>
                                          </p:val>
                                        </p:tav>
                                      </p:tavLst>
                                    </p:anim>
                                    <p:animEffect transition="in" filter="fade">
                                      <p:cBhvr>
                                        <p:cTn id="67" dur="500"/>
                                        <p:tgtEl>
                                          <p:spTgt spid="31"/>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 calcmode="lin" valueType="num">
                                      <p:cBhvr>
                                        <p:cTn id="72" dur="500" fill="hold"/>
                                        <p:tgtEl>
                                          <p:spTgt spid="33"/>
                                        </p:tgtEl>
                                        <p:attrNameLst>
                                          <p:attrName>style.rotation</p:attrName>
                                        </p:attrNameLst>
                                      </p:cBhvr>
                                      <p:tavLst>
                                        <p:tav tm="0">
                                          <p:val>
                                            <p:fltVal val="360"/>
                                          </p:val>
                                        </p:tav>
                                        <p:tav tm="100000">
                                          <p:val>
                                            <p:fltVal val="0"/>
                                          </p:val>
                                        </p:tav>
                                      </p:tavLst>
                                    </p:anim>
                                    <p:animEffect transition="in" filter="fade">
                                      <p:cBhvr>
                                        <p:cTn id="73" dur="500"/>
                                        <p:tgtEl>
                                          <p:spTgt spid="33"/>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 calcmode="lin" valueType="num">
                                      <p:cBhvr>
                                        <p:cTn id="78" dur="500" fill="hold"/>
                                        <p:tgtEl>
                                          <p:spTgt spid="35"/>
                                        </p:tgtEl>
                                        <p:attrNameLst>
                                          <p:attrName>style.rotation</p:attrName>
                                        </p:attrNameLst>
                                      </p:cBhvr>
                                      <p:tavLst>
                                        <p:tav tm="0">
                                          <p:val>
                                            <p:fltVal val="360"/>
                                          </p:val>
                                        </p:tav>
                                        <p:tav tm="100000">
                                          <p:val>
                                            <p:fltVal val="0"/>
                                          </p:val>
                                        </p:tav>
                                      </p:tavLst>
                                    </p:anim>
                                    <p:animEffect transition="in" filter="fade">
                                      <p:cBhvr>
                                        <p:cTn id="79" dur="500"/>
                                        <p:tgtEl>
                                          <p:spTgt spid="35"/>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ppt_w</p:attrName>
                                        </p:attrNameLst>
                                      </p:cBhvr>
                                      <p:tavLst>
                                        <p:tav tm="0">
                                          <p:val>
                                            <p:fltVal val="0"/>
                                          </p:val>
                                        </p:tav>
                                        <p:tav tm="100000">
                                          <p:val>
                                            <p:strVal val="#ppt_w"/>
                                          </p:val>
                                        </p:tav>
                                      </p:tavLst>
                                    </p:anim>
                                    <p:anim calcmode="lin" valueType="num">
                                      <p:cBhvr>
                                        <p:cTn id="83" dur="500" fill="hold"/>
                                        <p:tgtEl>
                                          <p:spTgt spid="37"/>
                                        </p:tgtEl>
                                        <p:attrNameLst>
                                          <p:attrName>ppt_h</p:attrName>
                                        </p:attrNameLst>
                                      </p:cBhvr>
                                      <p:tavLst>
                                        <p:tav tm="0">
                                          <p:val>
                                            <p:fltVal val="0"/>
                                          </p:val>
                                        </p:tav>
                                        <p:tav tm="100000">
                                          <p:val>
                                            <p:strVal val="#ppt_h"/>
                                          </p:val>
                                        </p:tav>
                                      </p:tavLst>
                                    </p:anim>
                                    <p:anim calcmode="lin" valueType="num">
                                      <p:cBhvr>
                                        <p:cTn id="84" dur="500" fill="hold"/>
                                        <p:tgtEl>
                                          <p:spTgt spid="37"/>
                                        </p:tgtEl>
                                        <p:attrNameLst>
                                          <p:attrName>style.rotation</p:attrName>
                                        </p:attrNameLst>
                                      </p:cBhvr>
                                      <p:tavLst>
                                        <p:tav tm="0">
                                          <p:val>
                                            <p:fltVal val="360"/>
                                          </p:val>
                                        </p:tav>
                                        <p:tav tm="100000">
                                          <p:val>
                                            <p:fltVal val="0"/>
                                          </p:val>
                                        </p:tav>
                                      </p:tavLst>
                                    </p:anim>
                                    <p:animEffect transition="in" filter="fade">
                                      <p:cBhvr>
                                        <p:cTn id="85" dur="500"/>
                                        <p:tgtEl>
                                          <p:spTgt spid="37"/>
                                        </p:tgtEl>
                                      </p:cBhvr>
                                    </p:animEffect>
                                  </p:childTnLst>
                                </p:cTn>
                              </p:par>
                            </p:childTnLst>
                          </p:cTn>
                        </p:par>
                        <p:par>
                          <p:cTn id="86" fill="hold">
                            <p:stCondLst>
                              <p:cond delay="200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750"/>
                                        <p:tgtEl>
                                          <p:spTgt spid="3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750"/>
                                        <p:tgtEl>
                                          <p:spTgt spid="34"/>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75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wipe(right)">
                                      <p:cBhvr>
                                        <p:cTn id="98" dur="750"/>
                                        <p:tgtEl>
                                          <p:spTgt spid="38"/>
                                        </p:tgtEl>
                                      </p:cBhvr>
                                    </p:animEffect>
                                  </p:childTnLst>
                                </p:cTn>
                              </p:par>
                            </p:childTnLst>
                          </p:cTn>
                        </p:par>
                        <p:par>
                          <p:cTn id="99" fill="hold">
                            <p:stCondLst>
                              <p:cond delay="3000"/>
                            </p:stCondLst>
                            <p:childTnLst>
                              <p:par>
                                <p:cTn id="100" presetID="10"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animBg="1"/>
      <p:bldP spid="13" grpId="0" animBg="1"/>
      <p:bldP spid="14" grpId="0" animBg="1"/>
      <p:bldP spid="15" grpId="0" animBg="1"/>
      <p:bldP spid="17" grpId="0" animBg="1"/>
      <p:bldP spid="20" grpId="0" animBg="1"/>
      <p:bldP spid="23" grpId="0" animBg="1"/>
      <p:bldP spid="26" grpId="0" animBg="1"/>
      <p:bldP spid="31" grpId="0"/>
      <p:bldP spid="32" grpId="0"/>
      <p:bldP spid="33" grpId="0"/>
      <p:bldP spid="34" grpId="0"/>
      <p:bldP spid="35" grpId="0"/>
      <p:bldP spid="36" grpId="0"/>
      <p:bldP spid="37" grpId="0"/>
      <p:bldP spid="38" grpId="0"/>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10"/>
          <p:cNvSpPr/>
          <p:nvPr/>
        </p:nvSpPr>
        <p:spPr>
          <a:xfrm flipH="1">
            <a:off x="3741822" y="1200150"/>
            <a:ext cx="4487779" cy="3200400"/>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tabLst>
                <a:tab pos="1841500" algn="l"/>
              </a:tabLst>
            </a:pPr>
            <a:endParaRPr lang="en-US" dirty="0">
              <a:solidFill>
                <a:schemeClr val="tx1">
                  <a:lumMod val="85000"/>
                  <a:lumOff val="15000"/>
                </a:schemeClr>
              </a:solidFill>
            </a:endParaRPr>
          </a:p>
        </p:txBody>
      </p:sp>
      <p:sp>
        <p:nvSpPr>
          <p:cNvPr id="36" name="Rectangle 22"/>
          <p:cNvSpPr/>
          <p:nvPr/>
        </p:nvSpPr>
        <p:spPr>
          <a:xfrm>
            <a:off x="914401" y="1844908"/>
            <a:ext cx="4114800" cy="11243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矩形 47"/>
          <p:cNvSpPr>
            <a:spLocks noChangeArrowheads="1"/>
          </p:cNvSpPr>
          <p:nvPr/>
        </p:nvSpPr>
        <p:spPr bwMode="auto">
          <a:xfrm>
            <a:off x="1127879" y="2268376"/>
            <a:ext cx="3817101" cy="63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20000"/>
              </a:lnSpc>
              <a:spcBef>
                <a:spcPct val="0"/>
              </a:spcBef>
            </a:pPr>
            <a:r>
              <a:rPr lang="zh-CN" altLang="en-US" sz="1050"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a:t>
            </a: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50"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3"/>
          <p:cNvSpPr>
            <a:spLocks noChangeArrowheads="1"/>
          </p:cNvSpPr>
          <p:nvPr/>
        </p:nvSpPr>
        <p:spPr bwMode="auto">
          <a:xfrm>
            <a:off x="1127879" y="1925714"/>
            <a:ext cx="1373443" cy="305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panose="020B0604020202020204" pitchFamily="34" charset="0"/>
              <a:buNone/>
            </a:pPr>
            <a:r>
              <a:rPr lang="zh-CN" altLang="en-US" sz="1650" b="1" dirty="0">
                <a:solidFill>
                  <a:schemeClr val="bg1">
                    <a:lumMod val="95000"/>
                  </a:schemeClr>
                </a:solidFill>
                <a:ea typeface="微软雅黑" panose="020B0503020204020204" pitchFamily="34" charset="-122"/>
                <a:cs typeface="Arial" panose="020B0604020202020204" pitchFamily="34" charset="0"/>
              </a:rPr>
              <a:t>点击添加标题</a:t>
            </a:r>
            <a:endParaRPr lang="zh-CN" altLang="en-US" sz="1650" b="1" dirty="0">
              <a:solidFill>
                <a:schemeClr val="bg1">
                  <a:lumMod val="95000"/>
                </a:schemeClr>
              </a:solidFill>
              <a:ea typeface="微软雅黑" panose="020B0503020204020204" pitchFamily="34" charset="-122"/>
              <a:cs typeface="Arial" panose="020B0604020202020204" pitchFamily="34" charset="0"/>
            </a:endParaRPr>
          </a:p>
        </p:txBody>
      </p:sp>
      <p:sp>
        <p:nvSpPr>
          <p:cNvPr id="46" name="TextBox 14"/>
          <p:cNvSpPr txBox="1"/>
          <p:nvPr/>
        </p:nvSpPr>
        <p:spPr>
          <a:xfrm>
            <a:off x="914400" y="1312303"/>
            <a:ext cx="2792574" cy="496290"/>
          </a:xfrm>
          <a:prstGeom prst="rect">
            <a:avLst/>
          </a:prstGeom>
          <a:noFill/>
        </p:spPr>
        <p:txBody>
          <a:bodyPr wrap="square" rtlCol="0">
            <a:spAutoFit/>
          </a:bodyPr>
          <a:lstStyle/>
          <a:p>
            <a:pPr marL="27305" algn="r">
              <a:lnSpc>
                <a:spcPct val="125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aphicFrame>
        <p:nvGraphicFramePr>
          <p:cNvPr id="5" name="图表 4"/>
          <p:cNvGraphicFramePr/>
          <p:nvPr/>
        </p:nvGraphicFramePr>
        <p:xfrm>
          <a:off x="914401" y="3022056"/>
          <a:ext cx="2827421" cy="1459300"/>
        </p:xfrm>
        <a:graphic>
          <a:graphicData uri="http://schemas.openxmlformats.org/drawingml/2006/chart">
            <c:chart xmlns:c="http://schemas.openxmlformats.org/drawingml/2006/chart" xmlns:r="http://schemas.openxmlformats.org/officeDocument/2006/relationships" r:id="rId1"/>
          </a:graphicData>
        </a:graphic>
      </p:graphicFrame>
      <p:sp>
        <p:nvSpPr>
          <p:cNvPr id="14"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5"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14:presetBounceEnd="44000">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14:bounceEnd="44000">
                                          <p:cBhvr additive="base">
                                            <p:cTn id="14" dur="500" fill="hold"/>
                                            <p:tgtEl>
                                              <p:spTgt spid="35"/>
                                            </p:tgtEl>
                                            <p:attrNameLst>
                                              <p:attrName>ppt_x</p:attrName>
                                            </p:attrNameLst>
                                          </p:cBhvr>
                                          <p:tavLst>
                                            <p:tav tm="0">
                                              <p:val>
                                                <p:strVal val="1+#ppt_w/2"/>
                                              </p:val>
                                            </p:tav>
                                            <p:tav tm="100000">
                                              <p:val>
                                                <p:strVal val="#ppt_x"/>
                                              </p:val>
                                            </p:tav>
                                          </p:tavLst>
                                        </p:anim>
                                        <p:anim calcmode="lin" valueType="num" p14:bounceEnd="44000">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150"/>
                                            <p:tgtEl>
                                              <p:spTgt spid="46"/>
                                            </p:tgtEl>
                                          </p:cBhvr>
                                        </p:animEffect>
                                      </p:childTnLst>
                                    </p:cTn>
                                  </p:par>
                                </p:childTnLst>
                              </p:cTn>
                            </p:par>
                            <p:par>
                              <p:cTn id="20" fill="hold">
                                <p:stCondLst>
                                  <p:cond delay="1615"/>
                                </p:stCondLst>
                                <p:childTnLst>
                                  <p:par>
                                    <p:cTn id="21" presetID="49" presetClass="entr" presetSubtype="0" decel="10000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par>
                              <p:cTn id="27" fill="hold">
                                <p:stCondLst>
                                  <p:cond delay="2115"/>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2615"/>
                                </p:stCondLst>
                                <p:childTnLst>
                                  <p:par>
                                    <p:cTn id="35" presetID="22" presetClass="entr" presetSubtype="4"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4" grpId="0"/>
          <p:bldP spid="45" grpId="0"/>
          <p:bldP spid="46" grpId="0"/>
          <p:bldGraphic spid="5" grpId="0">
            <p:bldAsOne/>
          </p:bldGraphic>
          <p:bldP spid="14" grpId="0"/>
          <p:bldP spid="1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163330" y="2843607"/>
            <a:ext cx="4817345" cy="646331"/>
          </a:xfrm>
          <a:prstGeom prst="rect">
            <a:avLst/>
          </a:prstGeom>
          <a:noFill/>
        </p:spPr>
        <p:txBody>
          <a:bodyPr vert="horz" wrap="none" rtlCol="0" anchor="ctr">
            <a:spAutoFit/>
          </a:bodyPr>
          <a:lstStyle/>
          <a:p>
            <a:pPr algn="ct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单击此处添加文字标题</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anose="020B0503020204020204" pitchFamily="34" charset="-122"/>
            </a:endParaRPr>
          </a:p>
        </p:txBody>
      </p:sp>
      <p:grpSp>
        <p:nvGrpSpPr>
          <p:cNvPr id="8" name="组合 7"/>
          <p:cNvGrpSpPr/>
          <p:nvPr/>
        </p:nvGrpSpPr>
        <p:grpSpPr>
          <a:xfrm>
            <a:off x="3767280" y="1165494"/>
            <a:ext cx="1874003" cy="1419619"/>
            <a:chOff x="2757770" y="2346108"/>
            <a:chExt cx="2498670" cy="1892825"/>
          </a:xfrm>
        </p:grpSpPr>
        <p:sp>
          <p:nvSpPr>
            <p:cNvPr id="11" name="TextBox 59"/>
            <p:cNvSpPr txBox="1">
              <a:spLocks noChangeArrowheads="1"/>
            </p:cNvSpPr>
            <p:nvPr/>
          </p:nvSpPr>
          <p:spPr bwMode="auto">
            <a:xfrm flipH="1">
              <a:off x="3053117" y="2346108"/>
              <a:ext cx="1845118" cy="189282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4350">
                <a:defRPr/>
              </a:pPr>
              <a:r>
                <a:rPr lang="en-US" altLang="zh-CN" sz="8625" kern="0" dirty="0" smtClean="0">
                  <a:solidFill>
                    <a:schemeClr val="accent1"/>
                  </a:solidFill>
                  <a:latin typeface="Impact" panose="020B0806030902050204" pitchFamily="34" charset="0"/>
                  <a:ea typeface="微软雅黑" panose="020B0503020204020204" pitchFamily="34" charset="-122"/>
                </a:rPr>
                <a:t>04</a:t>
              </a:r>
              <a:endParaRPr lang="en-US" altLang="ko-KR" sz="6600" kern="0" dirty="0">
                <a:solidFill>
                  <a:schemeClr val="accent1"/>
                </a:solidFill>
                <a:latin typeface="Impact" panose="020B0806030902050204" pitchFamily="34" charset="0"/>
                <a:ea typeface="微软雅黑" panose="020B0503020204020204"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1" fmla="*/ 1054278 w 1845118"/>
              <a:gd name="connsiteY0-2" fmla="*/ 539460 h 1113172"/>
              <a:gd name="connsiteX1-3" fmla="*/ 0 w 1845118"/>
              <a:gd name="connsiteY1-4" fmla="*/ 539460 h 1113172"/>
              <a:gd name="connsiteX2-5" fmla="*/ 0 w 1845118"/>
              <a:gd name="connsiteY2-6" fmla="*/ 0 h 1113172"/>
              <a:gd name="connsiteX3-7" fmla="*/ 1845118 w 1845118"/>
              <a:gd name="connsiteY3-8" fmla="*/ 0 h 1113172"/>
              <a:gd name="connsiteX4-9" fmla="*/ 1845118 w 1845118"/>
              <a:gd name="connsiteY4-10" fmla="*/ 1113172 h 1113172"/>
              <a:gd name="connsiteX5-11" fmla="*/ 1054278 w 1845118"/>
              <a:gd name="connsiteY5-12" fmla="*/ 1113172 h 1113172"/>
              <a:gd name="connsiteX6" fmla="*/ 1145718 w 1845118"/>
              <a:gd name="connsiteY6" fmla="*/ 630900 h 1113172"/>
              <a:gd name="connsiteX0-13" fmla="*/ 1054278 w 1845118"/>
              <a:gd name="connsiteY0-14" fmla="*/ 539460 h 1113172"/>
              <a:gd name="connsiteX1-15" fmla="*/ 0 w 1845118"/>
              <a:gd name="connsiteY1-16" fmla="*/ 539460 h 1113172"/>
              <a:gd name="connsiteX2-17" fmla="*/ 0 w 1845118"/>
              <a:gd name="connsiteY2-18" fmla="*/ 0 h 1113172"/>
              <a:gd name="connsiteX3-19" fmla="*/ 1845118 w 1845118"/>
              <a:gd name="connsiteY3-20" fmla="*/ 0 h 1113172"/>
              <a:gd name="connsiteX4-21" fmla="*/ 1845118 w 1845118"/>
              <a:gd name="connsiteY4-22" fmla="*/ 1113172 h 1113172"/>
              <a:gd name="connsiteX5-23" fmla="*/ 1054278 w 1845118"/>
              <a:gd name="connsiteY5-24" fmla="*/ 1113172 h 1113172"/>
              <a:gd name="connsiteX0-25" fmla="*/ 0 w 1845118"/>
              <a:gd name="connsiteY0-26" fmla="*/ 539460 h 1113172"/>
              <a:gd name="connsiteX1-27" fmla="*/ 0 w 1845118"/>
              <a:gd name="connsiteY1-28" fmla="*/ 0 h 1113172"/>
              <a:gd name="connsiteX2-29" fmla="*/ 1845118 w 1845118"/>
              <a:gd name="connsiteY2-30" fmla="*/ 0 h 1113172"/>
              <a:gd name="connsiteX3-31" fmla="*/ 1845118 w 1845118"/>
              <a:gd name="connsiteY3-32" fmla="*/ 1113172 h 1113172"/>
              <a:gd name="connsiteX4-33" fmla="*/ 1054278 w 1845118"/>
              <a:gd name="connsiteY4-34" fmla="*/ 1113172 h 1113172"/>
              <a:gd name="connsiteX0-35" fmla="*/ 0 w 1845118"/>
              <a:gd name="connsiteY0-36" fmla="*/ 539460 h 1113172"/>
              <a:gd name="connsiteX1-37" fmla="*/ 0 w 1845118"/>
              <a:gd name="connsiteY1-38" fmla="*/ 0 h 1113172"/>
              <a:gd name="connsiteX2-39" fmla="*/ 1845118 w 1845118"/>
              <a:gd name="connsiteY2-40" fmla="*/ 0 h 1113172"/>
              <a:gd name="connsiteX3-41" fmla="*/ 1845118 w 1845118"/>
              <a:gd name="connsiteY3-42" fmla="*/ 1113172 h 1113172"/>
            </a:gdLst>
            <a:ahLst/>
            <a:cxnLst>
              <a:cxn ang="0">
                <a:pos x="connsiteX0-1" y="connsiteY0-2"/>
              </a:cxn>
              <a:cxn ang="0">
                <a:pos x="connsiteX1-3" y="connsiteY1-4"/>
              </a:cxn>
              <a:cxn ang="0">
                <a:pos x="connsiteX2-5" y="connsiteY2-6"/>
              </a:cxn>
              <a:cxn ang="0">
                <a:pos x="connsiteX3-7" y="connsiteY3-8"/>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1" fmla="*/ 618105 w 2362498"/>
              <a:gd name="connsiteY0-2" fmla="*/ 1612423 h 1827878"/>
              <a:gd name="connsiteX1-3" fmla="*/ 2362498 w 2362498"/>
              <a:gd name="connsiteY1-4" fmla="*/ 1612423 h 1827878"/>
              <a:gd name="connsiteX2-5" fmla="*/ 2362498 w 2362498"/>
              <a:gd name="connsiteY2-6" fmla="*/ 1827878 h 1827878"/>
              <a:gd name="connsiteX3-7" fmla="*/ 839514 w 2362498"/>
              <a:gd name="connsiteY3-8" fmla="*/ 1827878 h 1827878"/>
              <a:gd name="connsiteX4-9" fmla="*/ 433218 w 2362498"/>
              <a:gd name="connsiteY4-10" fmla="*/ 1827878 h 1827878"/>
              <a:gd name="connsiteX5-11" fmla="*/ 433218 w 2362498"/>
              <a:gd name="connsiteY5-12" fmla="*/ 1826314 h 1827878"/>
              <a:gd name="connsiteX6-13" fmla="*/ 0 w 2362498"/>
              <a:gd name="connsiteY6-14" fmla="*/ 1826314 h 1827878"/>
              <a:gd name="connsiteX7-15" fmla="*/ 0 w 2362498"/>
              <a:gd name="connsiteY7-16" fmla="*/ 0 h 1827878"/>
              <a:gd name="connsiteX8-17" fmla="*/ 618105 w 2362498"/>
              <a:gd name="connsiteY8-18" fmla="*/ 0 h 1827878"/>
              <a:gd name="connsiteX9" fmla="*/ 709545 w 2362498"/>
              <a:gd name="connsiteY9" fmla="*/ 1703863 h 1827878"/>
              <a:gd name="connsiteX0-19" fmla="*/ 618105 w 2362498"/>
              <a:gd name="connsiteY0-20" fmla="*/ 1612423 h 1827878"/>
              <a:gd name="connsiteX1-21" fmla="*/ 2362498 w 2362498"/>
              <a:gd name="connsiteY1-22" fmla="*/ 1612423 h 1827878"/>
              <a:gd name="connsiteX2-23" fmla="*/ 2362498 w 2362498"/>
              <a:gd name="connsiteY2-24" fmla="*/ 1827878 h 1827878"/>
              <a:gd name="connsiteX3-25" fmla="*/ 839514 w 2362498"/>
              <a:gd name="connsiteY3-26" fmla="*/ 1827878 h 1827878"/>
              <a:gd name="connsiteX4-27" fmla="*/ 433218 w 2362498"/>
              <a:gd name="connsiteY4-28" fmla="*/ 1827878 h 1827878"/>
              <a:gd name="connsiteX5-29" fmla="*/ 433218 w 2362498"/>
              <a:gd name="connsiteY5-30" fmla="*/ 1826314 h 1827878"/>
              <a:gd name="connsiteX6-31" fmla="*/ 0 w 2362498"/>
              <a:gd name="connsiteY6-32" fmla="*/ 1826314 h 1827878"/>
              <a:gd name="connsiteX7-33" fmla="*/ 0 w 2362498"/>
              <a:gd name="connsiteY7-34" fmla="*/ 0 h 1827878"/>
              <a:gd name="connsiteX8-35" fmla="*/ 618105 w 2362498"/>
              <a:gd name="connsiteY8-36" fmla="*/ 0 h 1827878"/>
              <a:gd name="connsiteX0-37" fmla="*/ 2362498 w 2362498"/>
              <a:gd name="connsiteY0-38" fmla="*/ 1612423 h 1827878"/>
              <a:gd name="connsiteX1-39" fmla="*/ 2362498 w 2362498"/>
              <a:gd name="connsiteY1-40" fmla="*/ 1827878 h 1827878"/>
              <a:gd name="connsiteX2-41" fmla="*/ 839514 w 2362498"/>
              <a:gd name="connsiteY2-42" fmla="*/ 1827878 h 1827878"/>
              <a:gd name="connsiteX3-43" fmla="*/ 433218 w 2362498"/>
              <a:gd name="connsiteY3-44" fmla="*/ 1827878 h 1827878"/>
              <a:gd name="connsiteX4-45" fmla="*/ 433218 w 2362498"/>
              <a:gd name="connsiteY4-46" fmla="*/ 1826314 h 1827878"/>
              <a:gd name="connsiteX5-47" fmla="*/ 0 w 2362498"/>
              <a:gd name="connsiteY5-48" fmla="*/ 1826314 h 1827878"/>
              <a:gd name="connsiteX6-49" fmla="*/ 0 w 2362498"/>
              <a:gd name="connsiteY6-50" fmla="*/ 0 h 1827878"/>
              <a:gd name="connsiteX7-51" fmla="*/ 618105 w 2362498"/>
              <a:gd name="connsiteY7-52" fmla="*/ 0 h 18278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0"/>
          <p:cNvSpPr/>
          <p:nvPr/>
        </p:nvSpPr>
        <p:spPr>
          <a:xfrm>
            <a:off x="1979686" y="1157886"/>
            <a:ext cx="5173075" cy="2131459"/>
          </a:xfrm>
          <a:prstGeom prst="rect">
            <a:avLst/>
          </a:prstGeom>
          <a:blipFill>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nvGrpSpPr>
          <p:cNvPr id="23" name="Group 9"/>
          <p:cNvGrpSpPr/>
          <p:nvPr/>
        </p:nvGrpSpPr>
        <p:grpSpPr>
          <a:xfrm>
            <a:off x="-7984" y="1157886"/>
            <a:ext cx="2182717" cy="2131459"/>
            <a:chOff x="-7985" y="901147"/>
            <a:chExt cx="2182717" cy="2131459"/>
          </a:xfrm>
          <a:solidFill>
            <a:schemeClr val="accent2"/>
          </a:solidFill>
        </p:grpSpPr>
        <p:sp>
          <p:nvSpPr>
            <p:cNvPr id="26"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5"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sp>
        <p:nvSpPr>
          <p:cNvPr id="29" name="TextBox 15"/>
          <p:cNvSpPr txBox="1"/>
          <p:nvPr/>
        </p:nvSpPr>
        <p:spPr>
          <a:xfrm>
            <a:off x="776086" y="3972442"/>
            <a:ext cx="7591831" cy="775597"/>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050" dirty="0">
                <a:sym typeface="微软雅黑" panose="020B0503020204020204"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的综合描述说明，在此录入上述图表的综合描述说明，在此录入上述图表的综合描述说明。</a:t>
            </a:r>
            <a:endParaRPr lang="en-US" altLang="zh-CN" sz="1050" dirty="0">
              <a:sym typeface="微软雅黑" panose="020B0503020204020204" pitchFamily="34" charset="-122"/>
            </a:endParaRPr>
          </a:p>
          <a:p>
            <a:r>
              <a:rPr lang="zh-CN" altLang="en-US" sz="1050" dirty="0">
                <a:sym typeface="微软雅黑" panose="020B0503020204020204" pitchFamily="34" charset="-122"/>
              </a:rPr>
              <a:t>在此录入上述图表的综合描述说明，在此录入上述图表的综合描述说明，在此录入上述图表的综合描述说明。</a:t>
            </a:r>
            <a:endParaRPr lang="zh-CN" altLang="en-US" sz="1050" dirty="0">
              <a:sym typeface="微软雅黑" panose="020B0503020204020204" pitchFamily="34" charset="-122"/>
            </a:endParaRPr>
          </a:p>
        </p:txBody>
      </p:sp>
      <p:cxnSp>
        <p:nvCxnSpPr>
          <p:cNvPr id="30" name="Straight Connector 20"/>
          <p:cNvCxnSpPr/>
          <p:nvPr/>
        </p:nvCxnSpPr>
        <p:spPr>
          <a:xfrm>
            <a:off x="782232" y="3839104"/>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9"/>
          <p:cNvGrpSpPr/>
          <p:nvPr/>
        </p:nvGrpSpPr>
        <p:grpSpPr>
          <a:xfrm>
            <a:off x="6936306" y="1157886"/>
            <a:ext cx="2207694" cy="2131459"/>
            <a:chOff x="-203033" y="901147"/>
            <a:chExt cx="2207694" cy="2131459"/>
          </a:xfrm>
          <a:solidFill>
            <a:schemeClr val="accent2"/>
          </a:solidFill>
        </p:grpSpPr>
        <p:sp>
          <p:nvSpPr>
            <p:cNvPr id="34" name="Rectangle 25"/>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3" name="Isosceles Triangle 24"/>
            <p:cNvSpPr/>
            <p:nvPr/>
          </p:nvSpPr>
          <p:spPr>
            <a:xfrm rot="16200000">
              <a:off x="-335937" y="1869354"/>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sp>
        <p:nvSpPr>
          <p:cNvPr id="37" name="Rounded Rectangle 31"/>
          <p:cNvSpPr/>
          <p:nvPr/>
        </p:nvSpPr>
        <p:spPr>
          <a:xfrm>
            <a:off x="2778838"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38" name="Rounded Rectangle 32"/>
          <p:cNvSpPr/>
          <p:nvPr/>
        </p:nvSpPr>
        <p:spPr>
          <a:xfrm>
            <a:off x="3726373"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lstStyle/>
          <a:p>
            <a:pPr algn="ctr"/>
            <a:endParaRPr lang="en-US" sz="2800" dirty="0">
              <a:solidFill>
                <a:schemeClr val="bg1"/>
              </a:solidFill>
              <a:latin typeface="FontAwesome" pitchFamily="2" charset="0"/>
            </a:endParaRPr>
          </a:p>
        </p:txBody>
      </p:sp>
      <p:sp>
        <p:nvSpPr>
          <p:cNvPr id="39" name="Rounded Rectangle 33"/>
          <p:cNvSpPr/>
          <p:nvPr/>
        </p:nvSpPr>
        <p:spPr>
          <a:xfrm>
            <a:off x="4673907"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latin typeface="FontAwesome" pitchFamily="2" charset="0"/>
            </a:endParaRPr>
          </a:p>
        </p:txBody>
      </p:sp>
      <p:sp>
        <p:nvSpPr>
          <p:cNvPr id="40" name="Rounded Rectangle 34"/>
          <p:cNvSpPr/>
          <p:nvPr/>
        </p:nvSpPr>
        <p:spPr>
          <a:xfrm>
            <a:off x="5621441" y="2894965"/>
            <a:ext cx="759992" cy="759992"/>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0" rtlCol="0" anchor="ctr"/>
          <a:lstStyle/>
          <a:p>
            <a:pPr algn="ctr"/>
            <a:endParaRPr lang="en-US" sz="2400" dirty="0">
              <a:solidFill>
                <a:schemeClr val="bg1"/>
              </a:solidFill>
              <a:latin typeface="FontAwesome" pitchFamily="2" charset="0"/>
            </a:endParaRPr>
          </a:p>
        </p:txBody>
      </p:sp>
      <p:sp>
        <p:nvSpPr>
          <p:cNvPr id="44" name="矩形 43"/>
          <p:cNvSpPr/>
          <p:nvPr/>
        </p:nvSpPr>
        <p:spPr>
          <a:xfrm>
            <a:off x="127098"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anose="020B0503020204020204" pitchFamily="34" charset="-122"/>
                <a:ea typeface="微软雅黑" panose="020B0503020204020204" pitchFamily="34" charset="-122"/>
              </a:rPr>
              <a:t>工作概述</a:t>
            </a:r>
            <a:endParaRPr lang="en-US" altLang="zh-CN" sz="165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5" name="矩形 47"/>
          <p:cNvSpPr>
            <a:spLocks noChangeArrowheads="1"/>
          </p:cNvSpPr>
          <p:nvPr/>
        </p:nvSpPr>
        <p:spPr bwMode="auto">
          <a:xfrm>
            <a:off x="192627" y="2462828"/>
            <a:ext cx="1648494"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bg1">
                    <a:lumMod val="95000"/>
                  </a:schemeClr>
                </a:solidFill>
                <a:sym typeface="微软雅黑" panose="020B0503020204020204" pitchFamily="34" charset="-122"/>
              </a:rPr>
              <a:t>在此录入图表的综合描述说明，在此录入图表的综合描述说明。</a:t>
            </a:r>
            <a:endParaRPr lang="zh-CN" altLang="en-US" sz="1050" dirty="0">
              <a:solidFill>
                <a:schemeClr val="bg1">
                  <a:lumMod val="95000"/>
                </a:schemeClr>
              </a:solidFill>
              <a:sym typeface="微软雅黑" panose="020B0503020204020204" pitchFamily="34" charset="-122"/>
            </a:endParaRPr>
          </a:p>
        </p:txBody>
      </p:sp>
      <p:sp>
        <p:nvSpPr>
          <p:cNvPr id="46" name="矩形 45"/>
          <p:cNvSpPr/>
          <p:nvPr/>
        </p:nvSpPr>
        <p:spPr>
          <a:xfrm>
            <a:off x="7237350" y="2186295"/>
            <a:ext cx="1779553" cy="323159"/>
          </a:xfrm>
          <a:prstGeom prst="rect">
            <a:avLst/>
          </a:prstGeom>
        </p:spPr>
        <p:txBody>
          <a:bodyPr wrap="square" lIns="68573" tIns="34287" rIns="68573" bIns="34287">
            <a:spAutoFit/>
          </a:bodyPr>
          <a:lstStyle/>
          <a:p>
            <a:pPr algn="ctr"/>
            <a:r>
              <a:rPr lang="zh-CN" altLang="en-US" sz="1650" b="1" dirty="0">
                <a:solidFill>
                  <a:schemeClr val="bg1">
                    <a:lumMod val="95000"/>
                  </a:schemeClr>
                </a:solidFill>
                <a:latin typeface="微软雅黑" panose="020B0503020204020204" pitchFamily="34" charset="-122"/>
                <a:ea typeface="微软雅黑" panose="020B0503020204020204" pitchFamily="34" charset="-122"/>
              </a:rPr>
              <a:t>大势分析</a:t>
            </a:r>
            <a:endParaRPr lang="en-US" altLang="zh-CN" sz="165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7" name="矩形 47"/>
          <p:cNvSpPr>
            <a:spLocks noChangeArrowheads="1"/>
          </p:cNvSpPr>
          <p:nvPr/>
        </p:nvSpPr>
        <p:spPr bwMode="auto">
          <a:xfrm>
            <a:off x="7310553" y="2462828"/>
            <a:ext cx="163314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bg1">
                    <a:lumMod val="95000"/>
                  </a:schemeClr>
                </a:solidFill>
                <a:sym typeface="微软雅黑" panose="020B0503020204020204" pitchFamily="34" charset="-122"/>
              </a:rPr>
              <a:t>在此录入图表的综合描述说明，在此录入图表的综合描述说明。</a:t>
            </a:r>
            <a:endParaRPr lang="zh-CN" altLang="en-US" sz="1050" dirty="0">
              <a:solidFill>
                <a:schemeClr val="bg1">
                  <a:lumMod val="95000"/>
                </a:schemeClr>
              </a:solidFill>
              <a:sym typeface="微软雅黑" panose="020B0503020204020204" pitchFamily="34" charset="-122"/>
            </a:endParaRPr>
          </a:p>
        </p:txBody>
      </p:sp>
      <p:sp>
        <p:nvSpPr>
          <p:cNvPr id="52" name="文本框 51"/>
          <p:cNvSpPr txBox="1"/>
          <p:nvPr/>
        </p:nvSpPr>
        <p:spPr>
          <a:xfrm>
            <a:off x="2788614" y="3021045"/>
            <a:ext cx="739412" cy="530915"/>
          </a:xfrm>
          <a:prstGeom prst="rect">
            <a:avLst/>
          </a:prstGeom>
          <a:noFill/>
        </p:spPr>
        <p:txBody>
          <a:bodyPr wrap="square" rtlCol="0">
            <a:spAutoFit/>
          </a:bodyPr>
          <a:lstStyle/>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一直在</a:t>
            </a:r>
            <a:endParaRPr lang="en-US" altLang="zh-CN" sz="1350"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b="1" dirty="0">
                <a:solidFill>
                  <a:schemeClr val="bg1">
                    <a:lumMod val="95000"/>
                  </a:schemeClr>
                </a:solidFill>
                <a:latin typeface="微软雅黑" panose="020B0503020204020204" pitchFamily="34" charset="-122"/>
                <a:ea typeface="微软雅黑" panose="020B0503020204020204" pitchFamily="34" charset="-122"/>
              </a:rPr>
              <a:t>进步</a:t>
            </a:r>
            <a:endParaRPr lang="zh-CN" altLang="en-US" sz="15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3754348" y="2997961"/>
            <a:ext cx="704040" cy="577081"/>
          </a:xfrm>
          <a:prstGeom prst="rect">
            <a:avLst/>
          </a:prstGeom>
          <a:noFill/>
        </p:spPr>
        <p:txBody>
          <a:bodyPr wrap="none" rtlCol="0">
            <a:spAutoFit/>
          </a:bodyPr>
          <a:lstStyle/>
          <a:p>
            <a:pPr algn="ctr"/>
            <a:r>
              <a:rPr lang="en-US" altLang="zh-CN" b="1" dirty="0">
                <a:solidFill>
                  <a:schemeClr val="bg1">
                    <a:lumMod val="95000"/>
                  </a:schemeClr>
                </a:solidFill>
                <a:latin typeface="微软雅黑" panose="020B0503020204020204" pitchFamily="34" charset="-122"/>
                <a:ea typeface="微软雅黑" panose="020B0503020204020204" pitchFamily="34" charset="-122"/>
              </a:rPr>
              <a:t>5</a:t>
            </a:r>
            <a:r>
              <a:rPr lang="zh-CN" altLang="en-US" dirty="0">
                <a:solidFill>
                  <a:schemeClr val="bg1">
                    <a:lumMod val="95000"/>
                  </a:schemeClr>
                </a:solidFill>
                <a:latin typeface="微软雅黑" panose="020B0503020204020204" pitchFamily="34" charset="-122"/>
                <a:ea typeface="微软雅黑" panose="020B0503020204020204" pitchFamily="34" charset="-122"/>
              </a:rPr>
              <a:t>个</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350" dirty="0">
                <a:solidFill>
                  <a:schemeClr val="bg1">
                    <a:lumMod val="95000"/>
                  </a:schemeClr>
                </a:solidFill>
                <a:latin typeface="微软雅黑" panose="020B0503020204020204" pitchFamily="34" charset="-122"/>
                <a:ea typeface="微软雅黑" panose="020B0503020204020204" pitchFamily="34" charset="-122"/>
              </a:rPr>
              <a:t>大项目</a:t>
            </a:r>
            <a:endParaRPr lang="zh-CN" altLang="en-US" sz="135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4634557" y="3026815"/>
            <a:ext cx="838692" cy="519373"/>
          </a:xfrm>
          <a:prstGeom prst="rect">
            <a:avLst/>
          </a:prstGeom>
          <a:noFill/>
        </p:spPr>
        <p:txBody>
          <a:bodyPr wrap="none" rtlCol="0">
            <a:spAutoFit/>
          </a:bodyPr>
          <a:lstStyle/>
          <a:p>
            <a:pPr algn="ctr"/>
            <a:r>
              <a:rPr lang="zh-CN" altLang="en-US" sz="1275" dirty="0">
                <a:solidFill>
                  <a:schemeClr val="bg1">
                    <a:lumMod val="95000"/>
                  </a:schemeClr>
                </a:solidFill>
                <a:latin typeface="微软雅黑" panose="020B0503020204020204" pitchFamily="34" charset="-122"/>
                <a:ea typeface="微软雅黑" panose="020B0503020204020204" pitchFamily="34" charset="-122"/>
              </a:rPr>
              <a:t>团队业绩</a:t>
            </a:r>
            <a:endParaRPr lang="en-US" altLang="zh-CN" sz="1275" dirty="0">
              <a:solidFill>
                <a:schemeClr val="bg1">
                  <a:lumMod val="9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bg1">
                    <a:lumMod val="95000"/>
                  </a:schemeClr>
                </a:solidFill>
                <a:latin typeface="微软雅黑" panose="020B0503020204020204" pitchFamily="34" charset="-122"/>
                <a:ea typeface="微软雅黑" panose="020B0503020204020204" pitchFamily="34" charset="-122"/>
              </a:rPr>
              <a:t>第二</a:t>
            </a:r>
            <a:endParaRPr lang="zh-CN" altLang="en-US" sz="15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5621440" y="3032587"/>
            <a:ext cx="759993" cy="507831"/>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sz="1350" dirty="0"/>
              <a:t>年度销售冠军</a:t>
            </a:r>
            <a:endParaRPr lang="zh-CN" altLang="en-US" sz="1350" dirty="0"/>
          </a:p>
        </p:txBody>
      </p:sp>
      <p:sp>
        <p:nvSpPr>
          <p:cNvPr id="2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2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
        <p:nvSpPr>
          <p:cNvPr id="32" name="Freeform 145"/>
          <p:cNvSpPr>
            <a:spLocks noChangeAspect="1" noEditPoints="1"/>
          </p:cNvSpPr>
          <p:nvPr/>
        </p:nvSpPr>
        <p:spPr bwMode="auto">
          <a:xfrm>
            <a:off x="746076" y="1490580"/>
            <a:ext cx="504526" cy="502607"/>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p:spPr>
        <p:txBody>
          <a:bodyPr vert="horz" wrap="square" lIns="68580" tIns="34290" rIns="68580" bIns="34290" numCol="1" anchor="t" anchorCtr="0" compatLnSpc="1"/>
          <a:lstStyle/>
          <a:p>
            <a:endParaRPr lang="zh-CN" altLang="en-US"/>
          </a:p>
        </p:txBody>
      </p:sp>
      <p:sp>
        <p:nvSpPr>
          <p:cNvPr id="35" name="Freeform 331"/>
          <p:cNvSpPr/>
          <p:nvPr/>
        </p:nvSpPr>
        <p:spPr bwMode="auto">
          <a:xfrm>
            <a:off x="7852128" y="1541591"/>
            <a:ext cx="549996" cy="400583"/>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350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400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450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500"/>
                                </p:stCondLst>
                                <p:childTnLst>
                                  <p:par>
                                    <p:cTn id="63" presetID="2" presetClass="entr" presetSubtype="2" accel="51400" fill="hold" grpId="0" nodeType="afterEffect" p14:presetBounceEnd="17000">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14:bounceEnd="17000">
                                          <p:cBhvr additive="base">
                                            <p:cTn id="65" dur="850" fill="hold"/>
                                            <p:tgtEl>
                                              <p:spTgt spid="37"/>
                                            </p:tgtEl>
                                            <p:attrNameLst>
                                              <p:attrName>ppt_x</p:attrName>
                                            </p:attrNameLst>
                                          </p:cBhvr>
                                          <p:tavLst>
                                            <p:tav tm="0">
                                              <p:val>
                                                <p:strVal val="1+#ppt_w/2"/>
                                              </p:val>
                                            </p:tav>
                                            <p:tav tm="100000">
                                              <p:val>
                                                <p:strVal val="#ppt_x"/>
                                              </p:val>
                                            </p:tav>
                                          </p:tavLst>
                                        </p:anim>
                                        <p:anim calcmode="lin" valueType="num" p14:bounceEnd="17000">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00" fill="hold" grpId="0" nodeType="afterEffect" p14:presetBounceEnd="17000">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14:bounceEnd="17000">
                                          <p:cBhvr additive="base">
                                            <p:cTn id="77" dur="750" fill="hold"/>
                                            <p:tgtEl>
                                              <p:spTgt spid="38"/>
                                            </p:tgtEl>
                                            <p:attrNameLst>
                                              <p:attrName>ppt_x</p:attrName>
                                            </p:attrNameLst>
                                          </p:cBhvr>
                                          <p:tavLst>
                                            <p:tav tm="0">
                                              <p:val>
                                                <p:strVal val="1+#ppt_w/2"/>
                                              </p:val>
                                            </p:tav>
                                            <p:tav tm="100000">
                                              <p:val>
                                                <p:strVal val="#ppt_x"/>
                                              </p:val>
                                            </p:tav>
                                          </p:tavLst>
                                        </p:anim>
                                        <p:anim calcmode="lin" valueType="num" p14:bounceEnd="17000">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00" fill="hold" grpId="0" nodeType="afterEffect" p14:presetBounceEnd="17000">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14:bounceEnd="17000">
                                          <p:cBhvr additive="base">
                                            <p:cTn id="89" dur="650" fill="hold"/>
                                            <p:tgtEl>
                                              <p:spTgt spid="39"/>
                                            </p:tgtEl>
                                            <p:attrNameLst>
                                              <p:attrName>ppt_x</p:attrName>
                                            </p:attrNameLst>
                                          </p:cBhvr>
                                          <p:tavLst>
                                            <p:tav tm="0">
                                              <p:val>
                                                <p:strVal val="1+#ppt_w/2"/>
                                              </p:val>
                                            </p:tav>
                                            <p:tav tm="100000">
                                              <p:val>
                                                <p:strVal val="#ppt_x"/>
                                              </p:val>
                                            </p:tav>
                                          </p:tavLst>
                                        </p:anim>
                                        <p:anim calcmode="lin" valueType="num" p14:bounceEnd="17000">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2"/>
                                </p:stCondLst>
                                <p:childTnLst>
                                  <p:par>
                                    <p:cTn id="99" presetID="2" presetClass="entr" presetSubtype="2" accel="51400" fill="hold" grpId="0" nodeType="afterEffect" p14:presetBounceEnd="17000">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14:bounceEnd="17000">
                                          <p:cBhvr additive="base">
                                            <p:cTn id="101" dur="500" fill="hold"/>
                                            <p:tgtEl>
                                              <p:spTgt spid="40"/>
                                            </p:tgtEl>
                                            <p:attrNameLst>
                                              <p:attrName>ppt_x</p:attrName>
                                            </p:attrNameLst>
                                          </p:cBhvr>
                                          <p:tavLst>
                                            <p:tav tm="0">
                                              <p:val>
                                                <p:strVal val="1+#ppt_w/2"/>
                                              </p:val>
                                            </p:tav>
                                            <p:tav tm="100000">
                                              <p:val>
                                                <p:strVal val="#ppt_x"/>
                                              </p:val>
                                            </p:tav>
                                          </p:tavLst>
                                        </p:anim>
                                        <p:anim calcmode="lin" valueType="num" p14:bounceEnd="17000">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 presetClass="entr" presetSubtype="8" accel="50000" decel="5000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4" accel="50000" decel="50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400" fill="hold"/>
                                            <p:tgtEl>
                                              <p:spTgt spid="22"/>
                                            </p:tgtEl>
                                            <p:attrNameLst>
                                              <p:attrName>ppt_x</p:attrName>
                                            </p:attrNameLst>
                                          </p:cBhvr>
                                          <p:tavLst>
                                            <p:tav tm="0">
                                              <p:val>
                                                <p:strVal val="#ppt_x"/>
                                              </p:val>
                                            </p:tav>
                                            <p:tav tm="100000">
                                              <p:val>
                                                <p:strVal val="#ppt_x"/>
                                              </p:val>
                                            </p:tav>
                                          </p:tavLst>
                                        </p:anim>
                                        <p:anim calcmode="lin" valueType="num">
                                          <p:cBhvr additive="base">
                                            <p:cTn id="21" dur="4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2" accel="50000" decel="5000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400" fill="hold"/>
                                            <p:tgtEl>
                                              <p:spTgt spid="31"/>
                                            </p:tgtEl>
                                            <p:attrNameLst>
                                              <p:attrName>ppt_x</p:attrName>
                                            </p:attrNameLst>
                                          </p:cBhvr>
                                          <p:tavLst>
                                            <p:tav tm="0">
                                              <p:val>
                                                <p:strVal val="1+#ppt_w/2"/>
                                              </p:val>
                                            </p:tav>
                                            <p:tav tm="100000">
                                              <p:val>
                                                <p:strVal val="#ppt_x"/>
                                              </p:val>
                                            </p:tav>
                                          </p:tavLst>
                                        </p:anim>
                                        <p:anim calcmode="lin" valueType="num">
                                          <p:cBhvr additive="base">
                                            <p:cTn id="26" dur="400" fill="hold"/>
                                            <p:tgtEl>
                                              <p:spTgt spid="3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3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750"/>
                                            <p:tgtEl>
                                              <p:spTgt spid="32"/>
                                            </p:tgtEl>
                                          </p:cBhvr>
                                        </p:animEffect>
                                        <p:anim calcmode="lin" valueType="num">
                                          <p:cBhvr>
                                            <p:cTn id="31" dur="750" fill="hold"/>
                                            <p:tgtEl>
                                              <p:spTgt spid="32"/>
                                            </p:tgtEl>
                                            <p:attrNameLst>
                                              <p:attrName>style.rotation</p:attrName>
                                            </p:attrNameLst>
                                          </p:cBhvr>
                                          <p:tavLst>
                                            <p:tav tm="0">
                                              <p:val>
                                                <p:fltVal val="720"/>
                                              </p:val>
                                            </p:tav>
                                            <p:tav tm="100000">
                                              <p:val>
                                                <p:fltVal val="0"/>
                                              </p:val>
                                            </p:tav>
                                          </p:tavLst>
                                        </p:anim>
                                        <p:anim calcmode="lin" valueType="num">
                                          <p:cBhvr>
                                            <p:cTn id="32" dur="750" fill="hold"/>
                                            <p:tgtEl>
                                              <p:spTgt spid="32"/>
                                            </p:tgtEl>
                                            <p:attrNameLst>
                                              <p:attrName>ppt_h</p:attrName>
                                            </p:attrNameLst>
                                          </p:cBhvr>
                                          <p:tavLst>
                                            <p:tav tm="0">
                                              <p:val>
                                                <p:fltVal val="0"/>
                                              </p:val>
                                            </p:tav>
                                            <p:tav tm="100000">
                                              <p:val>
                                                <p:strVal val="#ppt_h"/>
                                              </p:val>
                                            </p:tav>
                                          </p:tavLst>
                                        </p:anim>
                                        <p:anim calcmode="lin" valueType="num">
                                          <p:cBhvr>
                                            <p:cTn id="33" dur="750" fill="hold"/>
                                            <p:tgtEl>
                                              <p:spTgt spid="32"/>
                                            </p:tgtEl>
                                            <p:attrNameLst>
                                              <p:attrName>ppt_w</p:attrName>
                                            </p:attrNameLst>
                                          </p:cBhvr>
                                          <p:tavLst>
                                            <p:tav tm="0">
                                              <p:val>
                                                <p:fltVal val="0"/>
                                              </p:val>
                                            </p:tav>
                                            <p:tav tm="100000">
                                              <p:val>
                                                <p:strVal val="#ppt_w"/>
                                              </p:val>
                                            </p:tav>
                                          </p:tavLst>
                                        </p:anim>
                                      </p:childTnLst>
                                    </p:cTn>
                                  </p:par>
                                  <p:par>
                                    <p:cTn id="34" presetID="35"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anim calcmode="lin" valueType="num">
                                          <p:cBhvr>
                                            <p:cTn id="37" dur="750" fill="hold"/>
                                            <p:tgtEl>
                                              <p:spTgt spid="35"/>
                                            </p:tgtEl>
                                            <p:attrNameLst>
                                              <p:attrName>style.rotation</p:attrName>
                                            </p:attrNameLst>
                                          </p:cBhvr>
                                          <p:tavLst>
                                            <p:tav tm="0">
                                              <p:val>
                                                <p:fltVal val="720"/>
                                              </p:val>
                                            </p:tav>
                                            <p:tav tm="100000">
                                              <p:val>
                                                <p:fltVal val="0"/>
                                              </p:val>
                                            </p:tav>
                                          </p:tavLst>
                                        </p:anim>
                                        <p:anim calcmode="lin" valueType="num">
                                          <p:cBhvr>
                                            <p:cTn id="38" dur="750" fill="hold"/>
                                            <p:tgtEl>
                                              <p:spTgt spid="35"/>
                                            </p:tgtEl>
                                            <p:attrNameLst>
                                              <p:attrName>ppt_h</p:attrName>
                                            </p:attrNameLst>
                                          </p:cBhvr>
                                          <p:tavLst>
                                            <p:tav tm="0">
                                              <p:val>
                                                <p:fltVal val="0"/>
                                              </p:val>
                                            </p:tav>
                                            <p:tav tm="100000">
                                              <p:val>
                                                <p:strVal val="#ppt_h"/>
                                              </p:val>
                                            </p:tav>
                                          </p:tavLst>
                                        </p:anim>
                                        <p:anim calcmode="lin" valueType="num">
                                          <p:cBhvr>
                                            <p:cTn id="39" dur="750" fill="hold"/>
                                            <p:tgtEl>
                                              <p:spTgt spid="35"/>
                                            </p:tgtEl>
                                            <p:attrNameLst>
                                              <p:attrName>ppt_w</p:attrName>
                                            </p:attrNameLst>
                                          </p:cBhvr>
                                          <p:tavLst>
                                            <p:tav tm="0">
                                              <p:val>
                                                <p:fltVal val="0"/>
                                              </p:val>
                                            </p:tav>
                                            <p:tav tm="100000">
                                              <p:val>
                                                <p:strVal val="#ppt_w"/>
                                              </p:val>
                                            </p:tav>
                                          </p:tavLst>
                                        </p:anim>
                                      </p:childTnLst>
                                    </p:cTn>
                                  </p:par>
                                </p:childTnLst>
                              </p:cTn>
                            </p:par>
                            <p:par>
                              <p:cTn id="40" fill="hold">
                                <p:stCondLst>
                                  <p:cond delay="3500"/>
                                </p:stCondLst>
                                <p:childTnLst>
                                  <p:par>
                                    <p:cTn id="41" presetID="14" presetClass="entr" presetSubtype="1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randombar(horizontal)">
                                          <p:cBhvr>
                                            <p:cTn id="43" dur="400"/>
                                            <p:tgtEl>
                                              <p:spTgt spid="4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randombar(horizontal)">
                                          <p:cBhvr>
                                            <p:cTn id="46" dur="400"/>
                                            <p:tgtEl>
                                              <p:spTgt spid="45"/>
                                            </p:tgtEl>
                                          </p:cBhvr>
                                        </p:animEffect>
                                      </p:childTnLst>
                                    </p:cTn>
                                  </p:par>
                                </p:childTnLst>
                              </p:cTn>
                            </p:par>
                            <p:par>
                              <p:cTn id="47" fill="hold">
                                <p:stCondLst>
                                  <p:cond delay="4000"/>
                                </p:stCondLst>
                                <p:childTnLst>
                                  <p:par>
                                    <p:cTn id="48" presetID="14" presetClass="entr" presetSubtype="1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randombar(horizontal)">
                                          <p:cBhvr>
                                            <p:cTn id="50" dur="400"/>
                                            <p:tgtEl>
                                              <p:spTgt spid="46"/>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randombar(horizontal)">
                                          <p:cBhvr>
                                            <p:cTn id="53" dur="400"/>
                                            <p:tgtEl>
                                              <p:spTgt spid="47"/>
                                            </p:tgtEl>
                                          </p:cBhvr>
                                        </p:animEffect>
                                      </p:childTnLst>
                                    </p:cTn>
                                  </p:par>
                                </p:childTnLst>
                              </p:cTn>
                            </p:par>
                            <p:par>
                              <p:cTn id="54" fill="hold">
                                <p:stCondLst>
                                  <p:cond delay="4500"/>
                                </p:stCondLst>
                                <p:childTnLst>
                                  <p:par>
                                    <p:cTn id="55" presetID="18" presetClass="entr" presetSubtype="3"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upRight)">
                                          <p:cBhvr>
                                            <p:cTn id="57" dur="500"/>
                                            <p:tgtEl>
                                              <p:spTgt spid="30"/>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par>
                              <p:cTn id="62" fill="hold">
                                <p:stCondLst>
                                  <p:cond delay="5500"/>
                                </p:stCondLst>
                                <p:childTnLst>
                                  <p:par>
                                    <p:cTn id="63" presetID="2" presetClass="entr" presetSubtype="2" accel="5140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850" fill="hold"/>
                                            <p:tgtEl>
                                              <p:spTgt spid="37"/>
                                            </p:tgtEl>
                                            <p:attrNameLst>
                                              <p:attrName>ppt_x</p:attrName>
                                            </p:attrNameLst>
                                          </p:cBhvr>
                                          <p:tavLst>
                                            <p:tav tm="0">
                                              <p:val>
                                                <p:strVal val="1+#ppt_w/2"/>
                                              </p:val>
                                            </p:tav>
                                            <p:tav tm="100000">
                                              <p:val>
                                                <p:strVal val="#ppt_x"/>
                                              </p:val>
                                            </p:tav>
                                          </p:tavLst>
                                        </p:anim>
                                        <p:anim calcmode="lin" valueType="num">
                                          <p:cBhvr additive="base">
                                            <p:cTn id="66" dur="850" fill="hold"/>
                                            <p:tgtEl>
                                              <p:spTgt spid="37"/>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850"/>
                                      </p:stCondLst>
                                      <p:iterate type="lt">
                                        <p:tmPct val="25000"/>
                                      </p:iterate>
                                      <p:childTnLst>
                                        <p:set>
                                          <p:cBhvr>
                                            <p:cTn id="68" dur="1" fill="hold">
                                              <p:stCondLst>
                                                <p:cond delay="0"/>
                                              </p:stCondLst>
                                            </p:cTn>
                                            <p:tgtEl>
                                              <p:spTgt spid="52"/>
                                            </p:tgtEl>
                                            <p:attrNameLst>
                                              <p:attrName>style.visibility</p:attrName>
                                            </p:attrNameLst>
                                          </p:cBhvr>
                                          <p:to>
                                            <p:strVal val="visible"/>
                                          </p:to>
                                        </p:set>
                                        <p:anim calcmode="lin" valueType="num">
                                          <p:cBhvr>
                                            <p:cTn id="69" dur="25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52"/>
                                            </p:tgtEl>
                                            <p:attrNameLst>
                                              <p:attrName>ppt_y</p:attrName>
                                            </p:attrNameLst>
                                          </p:cBhvr>
                                          <p:tavLst>
                                            <p:tav tm="0">
                                              <p:val>
                                                <p:strVal val="#ppt_y"/>
                                              </p:val>
                                            </p:tav>
                                            <p:tav tm="100000">
                                              <p:val>
                                                <p:strVal val="#ppt_y"/>
                                              </p:val>
                                            </p:tav>
                                          </p:tavLst>
                                        </p:anim>
                                        <p:anim calcmode="lin" valueType="num">
                                          <p:cBhvr>
                                            <p:cTn id="71" dur="25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52"/>
                                            </p:tgtEl>
                                          </p:cBhvr>
                                        </p:animEffect>
                                      </p:childTnLst>
                                    </p:cTn>
                                  </p:par>
                                </p:childTnLst>
                              </p:cTn>
                            </p:par>
                            <p:par>
                              <p:cTn id="74" fill="hold">
                                <p:stCondLst>
                                  <p:cond delay="6100"/>
                                </p:stCondLst>
                                <p:childTnLst>
                                  <p:par>
                                    <p:cTn id="75" presetID="2" presetClass="entr" presetSubtype="2" accel="51400"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1+#ppt_w/2"/>
                                              </p:val>
                                            </p:tav>
                                            <p:tav tm="100000">
                                              <p:val>
                                                <p:strVal val="#ppt_x"/>
                                              </p:val>
                                            </p:tav>
                                          </p:tavLst>
                                        </p:anim>
                                        <p:anim calcmode="lin" valueType="num">
                                          <p:cBhvr additive="base">
                                            <p:cTn id="78" dur="750" fill="hold"/>
                                            <p:tgtEl>
                                              <p:spTgt spid="38"/>
                                            </p:tgtEl>
                                            <p:attrNameLst>
                                              <p:attrName>ppt_y</p:attrName>
                                            </p:attrNameLst>
                                          </p:cBhvr>
                                          <p:tavLst>
                                            <p:tav tm="0">
                                              <p:val>
                                                <p:strVal val="#ppt_y"/>
                                              </p:val>
                                            </p:tav>
                                            <p:tav tm="100000">
                                              <p:val>
                                                <p:strVal val="#ppt_y"/>
                                              </p:val>
                                            </p:tav>
                                          </p:tavLst>
                                        </p:anim>
                                      </p:childTnLst>
                                    </p:cTn>
                                  </p:par>
                                  <p:par>
                                    <p:cTn id="79" presetID="41" presetClass="entr" presetSubtype="0" fill="hold" grpId="0" nodeType="withEffect">
                                      <p:stCondLst>
                                        <p:cond delay="750"/>
                                      </p:stCondLst>
                                      <p:iterate type="lt">
                                        <p:tmPct val="25000"/>
                                      </p:iterate>
                                      <p:childTnLst>
                                        <p:set>
                                          <p:cBhvr>
                                            <p:cTn id="80" dur="1" fill="hold">
                                              <p:stCondLst>
                                                <p:cond delay="0"/>
                                              </p:stCondLst>
                                            </p:cTn>
                                            <p:tgtEl>
                                              <p:spTgt spid="53"/>
                                            </p:tgtEl>
                                            <p:attrNameLst>
                                              <p:attrName>style.visibility</p:attrName>
                                            </p:attrNameLst>
                                          </p:cBhvr>
                                          <p:to>
                                            <p:strVal val="visible"/>
                                          </p:to>
                                        </p:set>
                                        <p:anim calcmode="lin" valueType="num">
                                          <p:cBhvr>
                                            <p:cTn id="81" dur="25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2" dur="250" fill="hold"/>
                                            <p:tgtEl>
                                              <p:spTgt spid="53"/>
                                            </p:tgtEl>
                                            <p:attrNameLst>
                                              <p:attrName>ppt_y</p:attrName>
                                            </p:attrNameLst>
                                          </p:cBhvr>
                                          <p:tavLst>
                                            <p:tav tm="0">
                                              <p:val>
                                                <p:strVal val="#ppt_y"/>
                                              </p:val>
                                            </p:tav>
                                            <p:tav tm="100000">
                                              <p:val>
                                                <p:strVal val="#ppt_y"/>
                                              </p:val>
                                            </p:tav>
                                          </p:tavLst>
                                        </p:anim>
                                        <p:anim calcmode="lin" valueType="num">
                                          <p:cBhvr>
                                            <p:cTn id="83" dur="25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84" dur="25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85" dur="250" tmFilter="0,0; .5, 1; 1, 1"/>
                                            <p:tgtEl>
                                              <p:spTgt spid="53"/>
                                            </p:tgtEl>
                                          </p:cBhvr>
                                        </p:animEffect>
                                      </p:childTnLst>
                                    </p:cTn>
                                  </p:par>
                                </p:childTnLst>
                              </p:cTn>
                            </p:par>
                            <p:par>
                              <p:cTn id="86" fill="hold">
                                <p:stCondLst>
                                  <p:cond delay="7350"/>
                                </p:stCondLst>
                                <p:childTnLst>
                                  <p:par>
                                    <p:cTn id="87" presetID="2" presetClass="entr" presetSubtype="2" accel="51400"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650" fill="hold"/>
                                            <p:tgtEl>
                                              <p:spTgt spid="39"/>
                                            </p:tgtEl>
                                            <p:attrNameLst>
                                              <p:attrName>ppt_x</p:attrName>
                                            </p:attrNameLst>
                                          </p:cBhvr>
                                          <p:tavLst>
                                            <p:tav tm="0">
                                              <p:val>
                                                <p:strVal val="1+#ppt_w/2"/>
                                              </p:val>
                                            </p:tav>
                                            <p:tav tm="100000">
                                              <p:val>
                                                <p:strVal val="#ppt_x"/>
                                              </p:val>
                                            </p:tav>
                                          </p:tavLst>
                                        </p:anim>
                                        <p:anim calcmode="lin" valueType="num">
                                          <p:cBhvr additive="base">
                                            <p:cTn id="90" dur="650" fill="hold"/>
                                            <p:tgtEl>
                                              <p:spTgt spid="39"/>
                                            </p:tgtEl>
                                            <p:attrNameLst>
                                              <p:attrName>ppt_y</p:attrName>
                                            </p:attrNameLst>
                                          </p:cBhvr>
                                          <p:tavLst>
                                            <p:tav tm="0">
                                              <p:val>
                                                <p:strVal val="#ppt_y"/>
                                              </p:val>
                                            </p:tav>
                                            <p:tav tm="100000">
                                              <p:val>
                                                <p:strVal val="#ppt_y"/>
                                              </p:val>
                                            </p:tav>
                                          </p:tavLst>
                                        </p:anim>
                                      </p:childTnLst>
                                    </p:cTn>
                                  </p:par>
                                  <p:par>
                                    <p:cTn id="91" presetID="41" presetClass="entr" presetSubtype="0" fill="hold" grpId="0" nodeType="withEffect">
                                      <p:stCondLst>
                                        <p:cond delay="650"/>
                                      </p:stCondLst>
                                      <p:iterate type="lt">
                                        <p:tmPct val="25000"/>
                                      </p:iterate>
                                      <p:childTnLst>
                                        <p:set>
                                          <p:cBhvr>
                                            <p:cTn id="92" dur="1" fill="hold">
                                              <p:stCondLst>
                                                <p:cond delay="0"/>
                                              </p:stCondLst>
                                            </p:cTn>
                                            <p:tgtEl>
                                              <p:spTgt spid="54"/>
                                            </p:tgtEl>
                                            <p:attrNameLst>
                                              <p:attrName>style.visibility</p:attrName>
                                            </p:attrNameLst>
                                          </p:cBhvr>
                                          <p:to>
                                            <p:strVal val="visible"/>
                                          </p:to>
                                        </p:set>
                                        <p:anim calcmode="lin" valueType="num">
                                          <p:cBhvr>
                                            <p:cTn id="93" dur="25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54"/>
                                            </p:tgtEl>
                                            <p:attrNameLst>
                                              <p:attrName>ppt_y</p:attrName>
                                            </p:attrNameLst>
                                          </p:cBhvr>
                                          <p:tavLst>
                                            <p:tav tm="0">
                                              <p:val>
                                                <p:strVal val="#ppt_y"/>
                                              </p:val>
                                            </p:tav>
                                            <p:tav tm="100000">
                                              <p:val>
                                                <p:strVal val="#ppt_y"/>
                                              </p:val>
                                            </p:tav>
                                          </p:tavLst>
                                        </p:anim>
                                        <p:anim calcmode="lin" valueType="num">
                                          <p:cBhvr>
                                            <p:cTn id="95" dur="25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54"/>
                                            </p:tgtEl>
                                          </p:cBhvr>
                                        </p:animEffect>
                                      </p:childTnLst>
                                    </p:cTn>
                                  </p:par>
                                </p:childTnLst>
                              </p:cTn>
                            </p:par>
                            <p:par>
                              <p:cTn id="98" fill="hold">
                                <p:stCondLst>
                                  <p:cond delay="8562"/>
                                </p:stCondLst>
                                <p:childTnLst>
                                  <p:par>
                                    <p:cTn id="99" presetID="2" presetClass="entr" presetSubtype="2" accel="51400"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1+#ppt_w/2"/>
                                              </p:val>
                                            </p:tav>
                                            <p:tav tm="100000">
                                              <p:val>
                                                <p:strVal val="#ppt_x"/>
                                              </p:val>
                                            </p:tav>
                                          </p:tavLst>
                                        </p:anim>
                                        <p:anim calcmode="lin" valueType="num">
                                          <p:cBhvr additive="base">
                                            <p:cTn id="102" dur="500" fill="hold"/>
                                            <p:tgtEl>
                                              <p:spTgt spid="40"/>
                                            </p:tgtEl>
                                            <p:attrNameLst>
                                              <p:attrName>ppt_y</p:attrName>
                                            </p:attrNameLst>
                                          </p:cBhvr>
                                          <p:tavLst>
                                            <p:tav tm="0">
                                              <p:val>
                                                <p:strVal val="#ppt_y"/>
                                              </p:val>
                                            </p:tav>
                                            <p:tav tm="100000">
                                              <p:val>
                                                <p:strVal val="#ppt_y"/>
                                              </p:val>
                                            </p:tav>
                                          </p:tavLst>
                                        </p:anim>
                                      </p:childTnLst>
                                    </p:cTn>
                                  </p:par>
                                  <p:par>
                                    <p:cTn id="103" presetID="41" presetClass="entr" presetSubtype="0" fill="hold" grpId="0" nodeType="withEffect">
                                      <p:stCondLst>
                                        <p:cond delay="500"/>
                                      </p:stCondLst>
                                      <p:iterate type="lt">
                                        <p:tmPct val="25000"/>
                                      </p:iterate>
                                      <p:childTnLst>
                                        <p:set>
                                          <p:cBhvr>
                                            <p:cTn id="104" dur="1" fill="hold">
                                              <p:stCondLst>
                                                <p:cond delay="0"/>
                                              </p:stCondLst>
                                            </p:cTn>
                                            <p:tgtEl>
                                              <p:spTgt spid="55"/>
                                            </p:tgtEl>
                                            <p:attrNameLst>
                                              <p:attrName>style.visibility</p:attrName>
                                            </p:attrNameLst>
                                          </p:cBhvr>
                                          <p:to>
                                            <p:strVal val="visible"/>
                                          </p:to>
                                        </p:set>
                                        <p:anim calcmode="lin" valueType="num">
                                          <p:cBhvr>
                                            <p:cTn id="105" dur="25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6" dur="250" fill="hold"/>
                                            <p:tgtEl>
                                              <p:spTgt spid="55"/>
                                            </p:tgtEl>
                                            <p:attrNameLst>
                                              <p:attrName>ppt_y</p:attrName>
                                            </p:attrNameLst>
                                          </p:cBhvr>
                                          <p:tavLst>
                                            <p:tav tm="0">
                                              <p:val>
                                                <p:strVal val="#ppt_y"/>
                                              </p:val>
                                            </p:tav>
                                            <p:tav tm="100000">
                                              <p:val>
                                                <p:strVal val="#ppt_y"/>
                                              </p:val>
                                            </p:tav>
                                          </p:tavLst>
                                        </p:anim>
                                        <p:anim calcmode="lin" valueType="num">
                                          <p:cBhvr>
                                            <p:cTn id="107" dur="25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8" dur="25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25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7" grpId="0" animBg="1"/>
          <p:bldP spid="38" grpId="0" animBg="1"/>
          <p:bldP spid="39" grpId="0" animBg="1"/>
          <p:bldP spid="40" grpId="0" animBg="1"/>
          <p:bldP spid="44" grpId="0"/>
          <p:bldP spid="45" grpId="0"/>
          <p:bldP spid="46" grpId="0"/>
          <p:bldP spid="47" grpId="0"/>
          <p:bldP spid="52" grpId="0"/>
          <p:bldP spid="53" grpId="0"/>
          <p:bldP spid="54" grpId="0"/>
          <p:bldP spid="55" grpId="0"/>
          <p:bldP spid="27" grpId="0"/>
          <p:bldP spid="28" grpId="0"/>
          <p:bldP spid="32" grpId="0" animBg="1"/>
          <p:bldP spid="35"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0" name="Group 70"/>
          <p:cNvGrpSpPr/>
          <p:nvPr/>
        </p:nvGrpSpPr>
        <p:grpSpPr>
          <a:xfrm>
            <a:off x="0" y="1649502"/>
            <a:ext cx="3019207" cy="2498339"/>
            <a:chOff x="262396" y="1733961"/>
            <a:chExt cx="1256433" cy="2269279"/>
          </a:xfrm>
        </p:grpSpPr>
        <p:sp>
          <p:nvSpPr>
            <p:cNvPr id="271" name="Rectangle 64"/>
            <p:cNvSpPr/>
            <p:nvPr/>
          </p:nvSpPr>
          <p:spPr>
            <a:xfrm>
              <a:off x="262396" y="1733961"/>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72" name="Rectangle 65"/>
            <p:cNvSpPr/>
            <p:nvPr/>
          </p:nvSpPr>
          <p:spPr>
            <a:xfrm>
              <a:off x="262396" y="2301281"/>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73" name="Rectangle 66"/>
            <p:cNvSpPr/>
            <p:nvPr/>
          </p:nvSpPr>
          <p:spPr>
            <a:xfrm>
              <a:off x="262396" y="2868601"/>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74" name="Rectangle 69"/>
            <p:cNvSpPr/>
            <p:nvPr/>
          </p:nvSpPr>
          <p:spPr>
            <a:xfrm>
              <a:off x="262396" y="3435920"/>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grpSp>
        <p:nvGrpSpPr>
          <p:cNvPr id="295" name="Group 119"/>
          <p:cNvGrpSpPr/>
          <p:nvPr/>
        </p:nvGrpSpPr>
        <p:grpSpPr>
          <a:xfrm>
            <a:off x="3010814" y="1649502"/>
            <a:ext cx="1743957" cy="2498340"/>
            <a:chOff x="2993744" y="1682239"/>
            <a:chExt cx="1576437" cy="2269279"/>
          </a:xfrm>
        </p:grpSpPr>
        <p:sp>
          <p:nvSpPr>
            <p:cNvPr id="296" name="Rectangle 72"/>
            <p:cNvSpPr/>
            <p:nvPr/>
          </p:nvSpPr>
          <p:spPr>
            <a:xfrm>
              <a:off x="2993744" y="1682239"/>
              <a:ext cx="1576436" cy="567320"/>
            </a:xfrm>
            <a:prstGeom prst="homePlate">
              <a:avLst/>
            </a:prstGeom>
            <a:gradFill>
              <a:gsLst>
                <a:gs pos="0">
                  <a:schemeClr val="accent1">
                    <a:lumMod val="75000"/>
                  </a:schemeClr>
                </a:gs>
                <a:gs pos="5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97" name="Rectangle 74"/>
            <p:cNvSpPr/>
            <p:nvPr/>
          </p:nvSpPr>
          <p:spPr>
            <a:xfrm>
              <a:off x="2993745" y="2249559"/>
              <a:ext cx="1576436" cy="567320"/>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98" name="Rectangle 77"/>
            <p:cNvSpPr/>
            <p:nvPr/>
          </p:nvSpPr>
          <p:spPr>
            <a:xfrm>
              <a:off x="2993745" y="2816879"/>
              <a:ext cx="1576436" cy="56732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99" name="Rectangle 78"/>
            <p:cNvSpPr/>
            <p:nvPr/>
          </p:nvSpPr>
          <p:spPr>
            <a:xfrm>
              <a:off x="2993745" y="3384198"/>
              <a:ext cx="1576436" cy="567320"/>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grpSp>
        <p:nvGrpSpPr>
          <p:cNvPr id="300" name="Group 80"/>
          <p:cNvGrpSpPr/>
          <p:nvPr/>
        </p:nvGrpSpPr>
        <p:grpSpPr>
          <a:xfrm>
            <a:off x="1395704" y="1170098"/>
            <a:ext cx="1623795" cy="3431260"/>
            <a:chOff x="1518829" y="1246789"/>
            <a:chExt cx="1474916" cy="3116663"/>
          </a:xfrm>
        </p:grpSpPr>
        <p:grpSp>
          <p:nvGrpSpPr>
            <p:cNvPr id="301" name="Group 29"/>
            <p:cNvGrpSpPr/>
            <p:nvPr/>
          </p:nvGrpSpPr>
          <p:grpSpPr>
            <a:xfrm>
              <a:off x="1518829" y="1246789"/>
              <a:ext cx="1474916" cy="3116663"/>
              <a:chOff x="3189614" y="1562392"/>
              <a:chExt cx="1474916" cy="3116662"/>
            </a:xfrm>
            <a:effectLst/>
          </p:grpSpPr>
          <p:sp>
            <p:nvSpPr>
              <p:cNvPr id="306"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nvGrpSpPr>
              <p:cNvPr id="307" name="Group 20"/>
              <p:cNvGrpSpPr/>
              <p:nvPr/>
            </p:nvGrpSpPr>
            <p:grpSpPr>
              <a:xfrm>
                <a:off x="3189614" y="1991493"/>
                <a:ext cx="23662" cy="645898"/>
                <a:chOff x="3392428" y="1951545"/>
                <a:chExt cx="27432" cy="735419"/>
              </a:xfrm>
            </p:grpSpPr>
            <p:sp>
              <p:nvSpPr>
                <p:cNvPr id="313"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14"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15"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sp>
            <p:nvSpPr>
              <p:cNvPr id="308"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09"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10"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11"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12"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grpSp>
        <p:sp>
          <p:nvSpPr>
            <p:cNvPr id="302" name="Rectangle 82"/>
            <p:cNvSpPr/>
            <p:nvPr/>
          </p:nvSpPr>
          <p:spPr>
            <a:xfrm>
              <a:off x="1635957" y="1682239"/>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5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en-US" sz="1650" b="1" dirty="0">
                <a:latin typeface="Arial" panose="020B0604020202020204" pitchFamily="34" charset="0"/>
                <a:ea typeface="微软雅黑" panose="020B0503020204020204" pitchFamily="34" charset="-122"/>
                <a:cs typeface="Arial" panose="020B0604020202020204" pitchFamily="34" charset="0"/>
              </a:endParaRPr>
            </a:p>
          </p:txBody>
        </p:sp>
        <p:sp>
          <p:nvSpPr>
            <p:cNvPr id="303" name="Rectangle 83"/>
            <p:cNvSpPr/>
            <p:nvPr/>
          </p:nvSpPr>
          <p:spPr>
            <a:xfrm>
              <a:off x="1635957" y="2249559"/>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5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en-US" altLang="zh-CN" sz="1650" b="1" dirty="0">
                <a:latin typeface="Arial" panose="020B0604020202020204" pitchFamily="34" charset="0"/>
                <a:ea typeface="微软雅黑" panose="020B0503020204020204" pitchFamily="34" charset="-122"/>
                <a:cs typeface="Arial" panose="020B0604020202020204" pitchFamily="34" charset="0"/>
              </a:endParaRPr>
            </a:p>
          </p:txBody>
        </p:sp>
        <p:sp>
          <p:nvSpPr>
            <p:cNvPr id="304" name="Rectangle 84"/>
            <p:cNvSpPr/>
            <p:nvPr/>
          </p:nvSpPr>
          <p:spPr>
            <a:xfrm>
              <a:off x="1635957" y="2816879"/>
              <a:ext cx="1256433" cy="567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5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en-US" altLang="zh-CN" sz="1650" b="1" dirty="0">
                <a:latin typeface="Arial" panose="020B0604020202020204" pitchFamily="34" charset="0"/>
                <a:ea typeface="微软雅黑" panose="020B0503020204020204" pitchFamily="34" charset="-122"/>
                <a:cs typeface="Arial" panose="020B0604020202020204" pitchFamily="34" charset="0"/>
              </a:endParaRPr>
            </a:p>
          </p:txBody>
        </p:sp>
        <p:sp>
          <p:nvSpPr>
            <p:cNvPr id="305" name="Rectangle 85"/>
            <p:cNvSpPr/>
            <p:nvPr/>
          </p:nvSpPr>
          <p:spPr>
            <a:xfrm>
              <a:off x="1635957" y="3384198"/>
              <a:ext cx="1256433" cy="56732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50" dirty="0">
                  <a:solidFill>
                    <a:schemeClr val="bg1"/>
                  </a:solidFill>
                  <a:latin typeface="Arial" panose="020B0604020202020204" pitchFamily="34" charset="0"/>
                  <a:ea typeface="微软雅黑" panose="020B0503020204020204" pitchFamily="34" charset="-122"/>
                  <a:cs typeface="Arial" panose="020B0604020202020204" pitchFamily="34" charset="0"/>
                </a:rPr>
                <a:t>Step </a:t>
              </a:r>
              <a:r>
                <a:rPr lang="en-US" altLang="zh-CN" sz="1650" b="1"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en-US" altLang="zh-CN" sz="1650" b="1" dirty="0">
                <a:latin typeface="Arial" panose="020B0604020202020204" pitchFamily="34" charset="0"/>
                <a:ea typeface="微软雅黑" panose="020B0503020204020204" pitchFamily="34" charset="-122"/>
                <a:cs typeface="Arial" panose="020B0604020202020204" pitchFamily="34" charset="0"/>
              </a:endParaRPr>
            </a:p>
          </p:txBody>
        </p:sp>
      </p:grpSp>
      <p:sp>
        <p:nvSpPr>
          <p:cNvPr id="317" name="TextBox 59"/>
          <p:cNvSpPr txBox="1">
            <a:spLocks noChangeArrowheads="1"/>
          </p:cNvSpPr>
          <p:nvPr/>
        </p:nvSpPr>
        <p:spPr bwMode="auto">
          <a:xfrm flipH="1">
            <a:off x="4949927" y="1677283"/>
            <a:ext cx="196880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1"/>
                </a:solidFill>
                <a:latin typeface="微软雅黑" panose="020B0503020204020204" pitchFamily="34" charset="-122"/>
                <a:ea typeface="微软雅黑" panose="020B0503020204020204" pitchFamily="34" charset="-122"/>
              </a:rPr>
              <a:t>点击输入内容</a:t>
            </a:r>
            <a:endParaRPr lang="en-US" altLang="ko-KR" sz="1500" kern="0" dirty="0">
              <a:solidFill>
                <a:schemeClr val="accent1"/>
              </a:solidFill>
              <a:latin typeface="微软雅黑" panose="020B0503020204020204" pitchFamily="34" charset="-122"/>
              <a:ea typeface="微软雅黑" panose="020B0503020204020204" pitchFamily="34" charset="-122"/>
            </a:endParaRPr>
          </a:p>
        </p:txBody>
      </p:sp>
      <p:sp>
        <p:nvSpPr>
          <p:cNvPr id="318" name="矩形 317"/>
          <p:cNvSpPr>
            <a:spLocks noChangeArrowheads="1"/>
          </p:cNvSpPr>
          <p:nvPr/>
        </p:nvSpPr>
        <p:spPr bwMode="auto">
          <a:xfrm>
            <a:off x="4949928" y="1977358"/>
            <a:ext cx="3472178" cy="25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a:t>
            </a:r>
            <a:endParaRPr lang="zh-CN" altLang="en-US" sz="1050" dirty="0">
              <a:solidFill>
                <a:schemeClr val="tx1">
                  <a:lumMod val="65000"/>
                  <a:lumOff val="35000"/>
                </a:schemeClr>
              </a:solidFill>
            </a:endParaRPr>
          </a:p>
        </p:txBody>
      </p:sp>
      <p:sp>
        <p:nvSpPr>
          <p:cNvPr id="319" name="TextBox 59"/>
          <p:cNvSpPr txBox="1">
            <a:spLocks noChangeArrowheads="1"/>
          </p:cNvSpPr>
          <p:nvPr/>
        </p:nvSpPr>
        <p:spPr bwMode="auto">
          <a:xfrm flipH="1">
            <a:off x="4949927" y="2328476"/>
            <a:ext cx="196880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2"/>
                </a:solidFill>
                <a:latin typeface="微软雅黑" panose="020B0503020204020204" pitchFamily="34" charset="-122"/>
                <a:ea typeface="微软雅黑" panose="020B0503020204020204" pitchFamily="34" charset="-122"/>
              </a:rPr>
              <a:t>点击输入内容</a:t>
            </a:r>
            <a:endParaRPr lang="en-US" altLang="ko-KR" sz="1500" kern="0" dirty="0">
              <a:solidFill>
                <a:schemeClr val="accent2"/>
              </a:solidFill>
              <a:latin typeface="微软雅黑" panose="020B0503020204020204" pitchFamily="34" charset="-122"/>
              <a:ea typeface="微软雅黑" panose="020B0503020204020204" pitchFamily="34" charset="-122"/>
            </a:endParaRPr>
          </a:p>
        </p:txBody>
      </p:sp>
      <p:sp>
        <p:nvSpPr>
          <p:cNvPr id="320" name="矩形 319"/>
          <p:cNvSpPr>
            <a:spLocks noChangeArrowheads="1"/>
          </p:cNvSpPr>
          <p:nvPr/>
        </p:nvSpPr>
        <p:spPr bwMode="auto">
          <a:xfrm>
            <a:off x="4949928" y="2623733"/>
            <a:ext cx="3472178" cy="25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a:t>
            </a:r>
            <a:endParaRPr lang="zh-CN" altLang="en-US" sz="1050" dirty="0">
              <a:solidFill>
                <a:schemeClr val="tx1">
                  <a:lumMod val="65000"/>
                  <a:lumOff val="35000"/>
                </a:schemeClr>
              </a:solidFill>
            </a:endParaRPr>
          </a:p>
        </p:txBody>
      </p:sp>
      <p:sp>
        <p:nvSpPr>
          <p:cNvPr id="35" name="TextBox 59"/>
          <p:cNvSpPr txBox="1">
            <a:spLocks noChangeArrowheads="1"/>
          </p:cNvSpPr>
          <p:nvPr/>
        </p:nvSpPr>
        <p:spPr bwMode="auto">
          <a:xfrm flipH="1">
            <a:off x="4949927" y="2974851"/>
            <a:ext cx="196880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1"/>
                </a:solidFill>
                <a:latin typeface="微软雅黑" panose="020B0503020204020204" pitchFamily="34" charset="-122"/>
                <a:ea typeface="微软雅黑" panose="020B0503020204020204" pitchFamily="34" charset="-122"/>
              </a:rPr>
              <a:t>点击输入内容</a:t>
            </a:r>
            <a:endParaRPr lang="en-US" altLang="ko-KR" sz="1500" kern="0" dirty="0">
              <a:solidFill>
                <a:schemeClr val="accent1"/>
              </a:solidFill>
              <a:latin typeface="微软雅黑" panose="020B0503020204020204" pitchFamily="34" charset="-122"/>
              <a:ea typeface="微软雅黑" panose="020B0503020204020204" pitchFamily="34" charset="-122"/>
            </a:endParaRPr>
          </a:p>
        </p:txBody>
      </p:sp>
      <p:sp>
        <p:nvSpPr>
          <p:cNvPr id="36" name="矩形 35"/>
          <p:cNvSpPr>
            <a:spLocks noChangeArrowheads="1"/>
          </p:cNvSpPr>
          <p:nvPr/>
        </p:nvSpPr>
        <p:spPr bwMode="auto">
          <a:xfrm>
            <a:off x="4949928" y="3270108"/>
            <a:ext cx="3472178" cy="25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a:t>
            </a:r>
            <a:endParaRPr lang="zh-CN" altLang="en-US" sz="1050" dirty="0">
              <a:solidFill>
                <a:schemeClr val="tx1">
                  <a:lumMod val="65000"/>
                  <a:lumOff val="35000"/>
                </a:schemeClr>
              </a:solidFill>
            </a:endParaRPr>
          </a:p>
        </p:txBody>
      </p:sp>
      <p:sp>
        <p:nvSpPr>
          <p:cNvPr id="37" name="TextBox 59"/>
          <p:cNvSpPr txBox="1">
            <a:spLocks noChangeArrowheads="1"/>
          </p:cNvSpPr>
          <p:nvPr/>
        </p:nvSpPr>
        <p:spPr bwMode="auto">
          <a:xfrm flipH="1">
            <a:off x="4949927" y="3621225"/>
            <a:ext cx="196880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2"/>
                </a:solidFill>
                <a:latin typeface="微软雅黑" panose="020B0503020204020204" pitchFamily="34" charset="-122"/>
                <a:ea typeface="微软雅黑" panose="020B0503020204020204" pitchFamily="34" charset="-122"/>
              </a:rPr>
              <a:t>点击输入内容</a:t>
            </a:r>
            <a:endParaRPr lang="en-US" altLang="ko-KR" sz="1500" kern="0" dirty="0">
              <a:solidFill>
                <a:schemeClr val="accent2"/>
              </a:solidFill>
              <a:latin typeface="微软雅黑" panose="020B0503020204020204" pitchFamily="34" charset="-122"/>
              <a:ea typeface="微软雅黑" panose="020B0503020204020204" pitchFamily="34" charset="-122"/>
            </a:endParaRPr>
          </a:p>
        </p:txBody>
      </p:sp>
      <p:sp>
        <p:nvSpPr>
          <p:cNvPr id="38" name="矩形 37"/>
          <p:cNvSpPr>
            <a:spLocks noChangeArrowheads="1"/>
          </p:cNvSpPr>
          <p:nvPr/>
        </p:nvSpPr>
        <p:spPr bwMode="auto">
          <a:xfrm>
            <a:off x="4949928" y="3916483"/>
            <a:ext cx="3472178" cy="25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a:t>
            </a:r>
            <a:endParaRPr lang="zh-CN" altLang="en-US" sz="1050" dirty="0">
              <a:solidFill>
                <a:schemeClr val="tx1">
                  <a:lumMod val="65000"/>
                  <a:lumOff val="35000"/>
                </a:schemeClr>
              </a:solidFill>
            </a:endParaRPr>
          </a:p>
        </p:txBody>
      </p:sp>
      <p:sp>
        <p:nvSpPr>
          <p:cNvPr id="39"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40"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14:presetBounceEnd="40000">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14:bounceEnd="40000">
                                          <p:cBhvr additive="base">
                                            <p:cTn id="15" dur="500" fill="hold"/>
                                            <p:tgtEl>
                                              <p:spTgt spid="300"/>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500"/>
                                            <p:tgtEl>
                                              <p:spTgt spid="40"/>
                                            </p:tgtEl>
                                          </p:cBhvr>
                                        </p:animEffect>
                                      </p:childTnLst>
                                    </p:cTn>
                                  </p:par>
                                </p:childTnLst>
                              </p:cTn>
                            </p:par>
                            <p:par>
                              <p:cTn id="12" fill="hold">
                                <p:stCondLst>
                                  <p:cond delay="1000"/>
                                </p:stCondLst>
                                <p:childTnLst>
                                  <p:par>
                                    <p:cTn id="13" presetID="2" presetClass="entr" presetSubtype="1" accel="50000" fill="hold" nodeType="afterEffect">
                                      <p:stCondLst>
                                        <p:cond delay="0"/>
                                      </p:stCondLst>
                                      <p:childTnLst>
                                        <p:set>
                                          <p:cBhvr>
                                            <p:cTn id="14" dur="1" fill="hold">
                                              <p:stCondLst>
                                                <p:cond delay="0"/>
                                              </p:stCondLst>
                                            </p:cTn>
                                            <p:tgtEl>
                                              <p:spTgt spid="300"/>
                                            </p:tgtEl>
                                            <p:attrNameLst>
                                              <p:attrName>style.visibility</p:attrName>
                                            </p:attrNameLst>
                                          </p:cBhvr>
                                          <p:to>
                                            <p:strVal val="visible"/>
                                          </p:to>
                                        </p:set>
                                        <p:anim calcmode="lin" valueType="num">
                                          <p:cBhvr additive="base">
                                            <p:cTn id="15" dur="500" fill="hold"/>
                                            <p:tgtEl>
                                              <p:spTgt spid="300"/>
                                            </p:tgtEl>
                                            <p:attrNameLst>
                                              <p:attrName>ppt_x</p:attrName>
                                            </p:attrNameLst>
                                          </p:cBhvr>
                                          <p:tavLst>
                                            <p:tav tm="0">
                                              <p:val>
                                                <p:strVal val="#ppt_x"/>
                                              </p:val>
                                            </p:tav>
                                            <p:tav tm="100000">
                                              <p:val>
                                                <p:strVal val="#ppt_x"/>
                                              </p:val>
                                            </p:tav>
                                          </p:tavLst>
                                        </p:anim>
                                        <p:anim calcmode="lin" valueType="num">
                                          <p:cBhvr additive="base">
                                            <p:cTn id="16" dur="500" fill="hold"/>
                                            <p:tgtEl>
                                              <p:spTgt spid="30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270"/>
                                            </p:tgtEl>
                                            <p:attrNameLst>
                                              <p:attrName>style.visibility</p:attrName>
                                            </p:attrNameLst>
                                          </p:cBhvr>
                                          <p:to>
                                            <p:strVal val="visible"/>
                                          </p:to>
                                        </p:set>
                                        <p:animEffect transition="in" filter="slide(fromLeft)">
                                          <p:cBhvr>
                                            <p:cTn id="20" dur="500"/>
                                            <p:tgtEl>
                                              <p:spTgt spid="270"/>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95"/>
                                            </p:tgtEl>
                                            <p:attrNameLst>
                                              <p:attrName>style.visibility</p:attrName>
                                            </p:attrNameLst>
                                          </p:cBhvr>
                                          <p:to>
                                            <p:strVal val="visible"/>
                                          </p:to>
                                        </p:set>
                                        <p:animEffect transition="in" filter="slide(fromLeft)">
                                          <p:cBhvr>
                                            <p:cTn id="24" dur="500"/>
                                            <p:tgtEl>
                                              <p:spTgt spid="295"/>
                                            </p:tgtEl>
                                          </p:cBhvr>
                                        </p:animEffect>
                                      </p:childTnLst>
                                    </p:cTn>
                                  </p:par>
                                </p:childTnLst>
                              </p:cTn>
                            </p:par>
                            <p:par>
                              <p:cTn id="25" fill="hold">
                                <p:stCondLst>
                                  <p:cond delay="2500"/>
                                </p:stCondLst>
                                <p:childTnLst>
                                  <p:par>
                                    <p:cTn id="26" presetID="2" presetClass="entr" presetSubtype="2" accel="50000" decel="50000" fill="hold" grpId="0" nodeType="afterEffect">
                                      <p:stCondLst>
                                        <p:cond delay="0"/>
                                      </p:stCondLst>
                                      <p:childTnLst>
                                        <p:set>
                                          <p:cBhvr>
                                            <p:cTn id="27" dur="1" fill="hold">
                                              <p:stCondLst>
                                                <p:cond delay="0"/>
                                              </p:stCondLst>
                                            </p:cTn>
                                            <p:tgtEl>
                                              <p:spTgt spid="317"/>
                                            </p:tgtEl>
                                            <p:attrNameLst>
                                              <p:attrName>style.visibility</p:attrName>
                                            </p:attrNameLst>
                                          </p:cBhvr>
                                          <p:to>
                                            <p:strVal val="visible"/>
                                          </p:to>
                                        </p:set>
                                        <p:anim calcmode="lin" valueType="num">
                                          <p:cBhvr additive="base">
                                            <p:cTn id="28" dur="500" fill="hold"/>
                                            <p:tgtEl>
                                              <p:spTgt spid="317"/>
                                            </p:tgtEl>
                                            <p:attrNameLst>
                                              <p:attrName>ppt_x</p:attrName>
                                            </p:attrNameLst>
                                          </p:cBhvr>
                                          <p:tavLst>
                                            <p:tav tm="0">
                                              <p:val>
                                                <p:strVal val="1+#ppt_w/2"/>
                                              </p:val>
                                            </p:tav>
                                            <p:tav tm="100000">
                                              <p:val>
                                                <p:strVal val="#ppt_x"/>
                                              </p:val>
                                            </p:tav>
                                          </p:tavLst>
                                        </p:anim>
                                        <p:anim calcmode="lin" valueType="num">
                                          <p:cBhvr additive="base">
                                            <p:cTn id="29" dur="500" fill="hold"/>
                                            <p:tgtEl>
                                              <p:spTgt spid="317"/>
                                            </p:tgtEl>
                                            <p:attrNameLst>
                                              <p:attrName>ppt_y</p:attrName>
                                            </p:attrNameLst>
                                          </p:cBhvr>
                                          <p:tavLst>
                                            <p:tav tm="0">
                                              <p:val>
                                                <p:strVal val="#ppt_y"/>
                                              </p:val>
                                            </p:tav>
                                            <p:tav tm="100000">
                                              <p:val>
                                                <p:strVal val="#ppt_y"/>
                                              </p:val>
                                            </p:tav>
                                          </p:tavLst>
                                        </p:anim>
                                      </p:childTnLst>
                                    </p:cTn>
                                  </p:par>
                                  <p:par>
                                    <p:cTn id="30" presetID="2" presetClass="entr" presetSubtype="2" accel="50000" decel="50000" fill="hold" grpId="0" nodeType="withEffect">
                                      <p:stCondLst>
                                        <p:cond delay="0"/>
                                      </p:stCondLst>
                                      <p:childTnLst>
                                        <p:set>
                                          <p:cBhvr>
                                            <p:cTn id="31" dur="1" fill="hold">
                                              <p:stCondLst>
                                                <p:cond delay="0"/>
                                              </p:stCondLst>
                                            </p:cTn>
                                            <p:tgtEl>
                                              <p:spTgt spid="318"/>
                                            </p:tgtEl>
                                            <p:attrNameLst>
                                              <p:attrName>style.visibility</p:attrName>
                                            </p:attrNameLst>
                                          </p:cBhvr>
                                          <p:to>
                                            <p:strVal val="visible"/>
                                          </p:to>
                                        </p:set>
                                        <p:anim calcmode="lin" valueType="num">
                                          <p:cBhvr additive="base">
                                            <p:cTn id="32" dur="500" fill="hold"/>
                                            <p:tgtEl>
                                              <p:spTgt spid="318"/>
                                            </p:tgtEl>
                                            <p:attrNameLst>
                                              <p:attrName>ppt_x</p:attrName>
                                            </p:attrNameLst>
                                          </p:cBhvr>
                                          <p:tavLst>
                                            <p:tav tm="0">
                                              <p:val>
                                                <p:strVal val="1+#ppt_w/2"/>
                                              </p:val>
                                            </p:tav>
                                            <p:tav tm="100000">
                                              <p:val>
                                                <p:strVal val="#ppt_x"/>
                                              </p:val>
                                            </p:tav>
                                          </p:tavLst>
                                        </p:anim>
                                        <p:anim calcmode="lin" valueType="num">
                                          <p:cBhvr additive="base">
                                            <p:cTn id="33" dur="500" fill="hold"/>
                                            <p:tgtEl>
                                              <p:spTgt spid="3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grpId="0" nodeType="afterEffect">
                                      <p:stCondLst>
                                        <p:cond delay="0"/>
                                      </p:stCondLst>
                                      <p:childTnLst>
                                        <p:set>
                                          <p:cBhvr>
                                            <p:cTn id="36" dur="1" fill="hold">
                                              <p:stCondLst>
                                                <p:cond delay="0"/>
                                              </p:stCondLst>
                                            </p:cTn>
                                            <p:tgtEl>
                                              <p:spTgt spid="319"/>
                                            </p:tgtEl>
                                            <p:attrNameLst>
                                              <p:attrName>style.visibility</p:attrName>
                                            </p:attrNameLst>
                                          </p:cBhvr>
                                          <p:to>
                                            <p:strVal val="visible"/>
                                          </p:to>
                                        </p:set>
                                        <p:anim calcmode="lin" valueType="num">
                                          <p:cBhvr additive="base">
                                            <p:cTn id="37" dur="500" fill="hold"/>
                                            <p:tgtEl>
                                              <p:spTgt spid="319"/>
                                            </p:tgtEl>
                                            <p:attrNameLst>
                                              <p:attrName>ppt_x</p:attrName>
                                            </p:attrNameLst>
                                          </p:cBhvr>
                                          <p:tavLst>
                                            <p:tav tm="0">
                                              <p:val>
                                                <p:strVal val="1+#ppt_w/2"/>
                                              </p:val>
                                            </p:tav>
                                            <p:tav tm="100000">
                                              <p:val>
                                                <p:strVal val="#ppt_x"/>
                                              </p:val>
                                            </p:tav>
                                          </p:tavLst>
                                        </p:anim>
                                        <p:anim calcmode="lin" valueType="num">
                                          <p:cBhvr additive="base">
                                            <p:cTn id="38" dur="500" fill="hold"/>
                                            <p:tgtEl>
                                              <p:spTgt spid="319"/>
                                            </p:tgtEl>
                                            <p:attrNameLst>
                                              <p:attrName>ppt_y</p:attrName>
                                            </p:attrNameLst>
                                          </p:cBhvr>
                                          <p:tavLst>
                                            <p:tav tm="0">
                                              <p:val>
                                                <p:strVal val="#ppt_y"/>
                                              </p:val>
                                            </p:tav>
                                            <p:tav tm="100000">
                                              <p:val>
                                                <p:strVal val="#ppt_y"/>
                                              </p:val>
                                            </p:tav>
                                          </p:tavLst>
                                        </p:anim>
                                      </p:childTnLst>
                                    </p:cTn>
                                  </p:par>
                                  <p:par>
                                    <p:cTn id="39" presetID="2" presetClass="entr" presetSubtype="2" accel="50000" decel="50000" fill="hold" grpId="0" nodeType="withEffect">
                                      <p:stCondLst>
                                        <p:cond delay="0"/>
                                      </p:stCondLst>
                                      <p:childTnLst>
                                        <p:set>
                                          <p:cBhvr>
                                            <p:cTn id="40" dur="1" fill="hold">
                                              <p:stCondLst>
                                                <p:cond delay="0"/>
                                              </p:stCondLst>
                                            </p:cTn>
                                            <p:tgtEl>
                                              <p:spTgt spid="320"/>
                                            </p:tgtEl>
                                            <p:attrNameLst>
                                              <p:attrName>style.visibility</p:attrName>
                                            </p:attrNameLst>
                                          </p:cBhvr>
                                          <p:to>
                                            <p:strVal val="visible"/>
                                          </p:to>
                                        </p:set>
                                        <p:anim calcmode="lin" valueType="num">
                                          <p:cBhvr additive="base">
                                            <p:cTn id="41" dur="500" fill="hold"/>
                                            <p:tgtEl>
                                              <p:spTgt spid="320"/>
                                            </p:tgtEl>
                                            <p:attrNameLst>
                                              <p:attrName>ppt_x</p:attrName>
                                            </p:attrNameLst>
                                          </p:cBhvr>
                                          <p:tavLst>
                                            <p:tav tm="0">
                                              <p:val>
                                                <p:strVal val="1+#ppt_w/2"/>
                                              </p:val>
                                            </p:tav>
                                            <p:tav tm="100000">
                                              <p:val>
                                                <p:strVal val="#ppt_x"/>
                                              </p:val>
                                            </p:tav>
                                          </p:tavLst>
                                        </p:anim>
                                        <p:anim calcmode="lin" valueType="num">
                                          <p:cBhvr additive="base">
                                            <p:cTn id="42" dur="500" fill="hold"/>
                                            <p:tgtEl>
                                              <p:spTgt spid="320"/>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accel="50000" decel="5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accel="50000" decel="5000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1+#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50000" decel="5000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 grpId="0"/>
          <p:bldP spid="318" grpId="0"/>
          <p:bldP spid="319" grpId="0"/>
          <p:bldP spid="320" grpId="0"/>
          <p:bldP spid="35" grpId="0"/>
          <p:bldP spid="36" grpId="0"/>
          <p:bldP spid="37" grpId="0"/>
          <p:bldP spid="38" grpId="0"/>
          <p:bldP spid="39" grpId="0"/>
          <p:bldP spid="4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grpSp>
        <p:nvGrpSpPr>
          <p:cNvPr id="43" name="Group 137"/>
          <p:cNvGrpSpPr/>
          <p:nvPr/>
        </p:nvGrpSpPr>
        <p:grpSpPr>
          <a:xfrm>
            <a:off x="5609157" y="2263229"/>
            <a:ext cx="3534845" cy="1208245"/>
            <a:chOff x="5609156" y="2166976"/>
            <a:chExt cx="3534845" cy="1208245"/>
          </a:xfrm>
          <a:solidFill>
            <a:schemeClr val="accent2"/>
          </a:solidFill>
        </p:grpSpPr>
        <p:sp>
          <p:nvSpPr>
            <p:cNvPr id="44" name="Freeform 34"/>
            <p:cNvSpPr/>
            <p:nvPr/>
          </p:nvSpPr>
          <p:spPr bwMode="auto">
            <a:xfrm>
              <a:off x="5609156" y="2592638"/>
              <a:ext cx="338414" cy="782583"/>
            </a:xfrm>
            <a:custGeom>
              <a:avLst/>
              <a:gdLst/>
              <a:ahLst/>
              <a:cxnLst>
                <a:cxn ang="0">
                  <a:pos x="128" y="0"/>
                </a:cxn>
                <a:cxn ang="0">
                  <a:pos x="128" y="296"/>
                </a:cxn>
                <a:cxn ang="0">
                  <a:pos x="0" y="296"/>
                </a:cxn>
                <a:cxn ang="0">
                  <a:pos x="0" y="0"/>
                </a:cxn>
                <a:cxn ang="0">
                  <a:pos x="128" y="0"/>
                </a:cxn>
                <a:cxn ang="0">
                  <a:pos x="128" y="0"/>
                </a:cxn>
              </a:cxnLst>
              <a:rect l="0" t="0" r="r" b="b"/>
              <a:pathLst>
                <a:path w="128" h="296">
                  <a:moveTo>
                    <a:pt x="128" y="0"/>
                  </a:moveTo>
                  <a:lnTo>
                    <a:pt x="128" y="296"/>
                  </a:lnTo>
                  <a:lnTo>
                    <a:pt x="0" y="296"/>
                  </a:lnTo>
                  <a:lnTo>
                    <a:pt x="0" y="0"/>
                  </a:lnTo>
                  <a:lnTo>
                    <a:pt x="128" y="0"/>
                  </a:lnTo>
                  <a:lnTo>
                    <a:pt x="128" y="0"/>
                  </a:lnTo>
                  <a:close/>
                </a:path>
              </a:pathLst>
            </a:custGeom>
            <a:grpFill/>
            <a:ln w="9525">
              <a:noFill/>
              <a:round/>
            </a:ln>
          </p:spPr>
          <p:txBody>
            <a:bodyPr vert="horz" wrap="square" lIns="91440" tIns="45720" rIns="91440" bIns="45720" numCol="1" anchor="t" anchorCtr="0" compatLnSpc="1"/>
            <a:lstStyle/>
            <a:p>
              <a:endParaRPr lang="en-US" sz="2665"/>
            </a:p>
          </p:txBody>
        </p:sp>
        <p:sp>
          <p:nvSpPr>
            <p:cNvPr id="50" name="Freeform 39"/>
            <p:cNvSpPr/>
            <p:nvPr/>
          </p:nvSpPr>
          <p:spPr bwMode="auto">
            <a:xfrm>
              <a:off x="5609156" y="2166976"/>
              <a:ext cx="423018" cy="425663"/>
            </a:xfrm>
            <a:custGeom>
              <a:avLst/>
              <a:gdLst/>
              <a:ahLst/>
              <a:cxnLst>
                <a:cxn ang="0">
                  <a:pos x="299" y="0"/>
                </a:cxn>
                <a:cxn ang="0">
                  <a:pos x="299" y="239"/>
                </a:cxn>
                <a:cxn ang="0">
                  <a:pos x="257" y="257"/>
                </a:cxn>
                <a:cxn ang="0">
                  <a:pos x="239" y="300"/>
                </a:cxn>
                <a:cxn ang="0">
                  <a:pos x="239" y="300"/>
                </a:cxn>
                <a:cxn ang="0">
                  <a:pos x="0" y="300"/>
                </a:cxn>
                <a:cxn ang="0">
                  <a:pos x="0" y="300"/>
                </a:cxn>
                <a:cxn ang="0">
                  <a:pos x="87" y="89"/>
                </a:cxn>
                <a:cxn ang="0">
                  <a:pos x="299" y="0"/>
                </a:cxn>
              </a:cxnLst>
              <a:rect l="0" t="0" r="r" b="b"/>
              <a:pathLst>
                <a:path w="299" h="300">
                  <a:moveTo>
                    <a:pt x="299" y="0"/>
                  </a:moveTo>
                  <a:cubicBezTo>
                    <a:pt x="299" y="239"/>
                    <a:pt x="299" y="239"/>
                    <a:pt x="299" y="239"/>
                  </a:cubicBezTo>
                  <a:cubicBezTo>
                    <a:pt x="283" y="239"/>
                    <a:pt x="268" y="245"/>
                    <a:pt x="257" y="257"/>
                  </a:cubicBezTo>
                  <a:cubicBezTo>
                    <a:pt x="245" y="269"/>
                    <a:pt x="239" y="283"/>
                    <a:pt x="239" y="300"/>
                  </a:cubicBezTo>
                  <a:cubicBezTo>
                    <a:pt x="239" y="300"/>
                    <a:pt x="239" y="300"/>
                    <a:pt x="239" y="300"/>
                  </a:cubicBezTo>
                  <a:cubicBezTo>
                    <a:pt x="0" y="300"/>
                    <a:pt x="0" y="300"/>
                    <a:pt x="0" y="300"/>
                  </a:cubicBezTo>
                  <a:cubicBezTo>
                    <a:pt x="0" y="300"/>
                    <a:pt x="0" y="300"/>
                    <a:pt x="0" y="300"/>
                  </a:cubicBezTo>
                  <a:cubicBezTo>
                    <a:pt x="0" y="217"/>
                    <a:pt x="29" y="147"/>
                    <a:pt x="87" y="89"/>
                  </a:cubicBezTo>
                  <a:cubicBezTo>
                    <a:pt x="146" y="30"/>
                    <a:pt x="216" y="0"/>
                    <a:pt x="299"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51" name="Freeform 40"/>
            <p:cNvSpPr/>
            <p:nvPr/>
          </p:nvSpPr>
          <p:spPr bwMode="auto">
            <a:xfrm>
              <a:off x="6032174" y="2166976"/>
              <a:ext cx="3111827" cy="338414"/>
            </a:xfrm>
            <a:custGeom>
              <a:avLst/>
              <a:gdLst/>
              <a:ahLst/>
              <a:cxnLst>
                <a:cxn ang="0">
                  <a:pos x="1177" y="128"/>
                </a:cxn>
                <a:cxn ang="0">
                  <a:pos x="0" y="128"/>
                </a:cxn>
                <a:cxn ang="0">
                  <a:pos x="0" y="0"/>
                </a:cxn>
                <a:cxn ang="0">
                  <a:pos x="1177" y="0"/>
                </a:cxn>
                <a:cxn ang="0">
                  <a:pos x="1177" y="128"/>
                </a:cxn>
                <a:cxn ang="0">
                  <a:pos x="1177" y="128"/>
                </a:cxn>
              </a:cxnLst>
              <a:rect l="0" t="0" r="r" b="b"/>
              <a:pathLst>
                <a:path w="1177" h="128">
                  <a:moveTo>
                    <a:pt x="1177" y="128"/>
                  </a:moveTo>
                  <a:lnTo>
                    <a:pt x="0" y="128"/>
                  </a:lnTo>
                  <a:lnTo>
                    <a:pt x="0" y="0"/>
                  </a:lnTo>
                  <a:lnTo>
                    <a:pt x="1177" y="0"/>
                  </a:lnTo>
                  <a:lnTo>
                    <a:pt x="1177" y="128"/>
                  </a:lnTo>
                  <a:lnTo>
                    <a:pt x="1177" y="128"/>
                  </a:lnTo>
                  <a:close/>
                </a:path>
              </a:pathLst>
            </a:custGeom>
            <a:grpFill/>
            <a:ln w="9525">
              <a:noFill/>
              <a:round/>
            </a:ln>
          </p:spPr>
          <p:txBody>
            <a:bodyPr vert="horz" wrap="square" lIns="91440" tIns="45720" rIns="91440" bIns="45720" numCol="1" anchor="t" anchorCtr="0" compatLnSpc="1"/>
            <a:lstStyle/>
            <a:p>
              <a:endParaRPr lang="en-US" sz="2665"/>
            </a:p>
          </p:txBody>
        </p:sp>
      </p:grpSp>
      <p:grpSp>
        <p:nvGrpSpPr>
          <p:cNvPr id="52" name="Group 71"/>
          <p:cNvGrpSpPr/>
          <p:nvPr/>
        </p:nvGrpSpPr>
        <p:grpSpPr>
          <a:xfrm>
            <a:off x="5268097" y="1924814"/>
            <a:ext cx="3875904" cy="1546659"/>
            <a:chOff x="5268097" y="2376729"/>
            <a:chExt cx="3875904" cy="1546659"/>
          </a:xfrm>
          <a:solidFill>
            <a:schemeClr val="accent1"/>
          </a:solidFill>
        </p:grpSpPr>
        <p:sp>
          <p:nvSpPr>
            <p:cNvPr id="53" name="Freeform 35"/>
            <p:cNvSpPr/>
            <p:nvPr/>
          </p:nvSpPr>
          <p:spPr bwMode="auto">
            <a:xfrm>
              <a:off x="5268097" y="3140805"/>
              <a:ext cx="341059" cy="782583"/>
            </a:xfrm>
            <a:custGeom>
              <a:avLst/>
              <a:gdLst/>
              <a:ahLst/>
              <a:cxnLst>
                <a:cxn ang="0">
                  <a:pos x="129" y="0"/>
                </a:cxn>
                <a:cxn ang="0">
                  <a:pos x="129" y="296"/>
                </a:cxn>
                <a:cxn ang="0">
                  <a:pos x="0" y="296"/>
                </a:cxn>
                <a:cxn ang="0">
                  <a:pos x="0" y="0"/>
                </a:cxn>
                <a:cxn ang="0">
                  <a:pos x="129" y="0"/>
                </a:cxn>
                <a:cxn ang="0">
                  <a:pos x="129" y="0"/>
                </a:cxn>
              </a:cxnLst>
              <a:rect l="0" t="0" r="r" b="b"/>
              <a:pathLst>
                <a:path w="129" h="296">
                  <a:moveTo>
                    <a:pt x="129" y="0"/>
                  </a:moveTo>
                  <a:lnTo>
                    <a:pt x="129" y="296"/>
                  </a:lnTo>
                  <a:lnTo>
                    <a:pt x="0" y="296"/>
                  </a:lnTo>
                  <a:lnTo>
                    <a:pt x="0" y="0"/>
                  </a:lnTo>
                  <a:lnTo>
                    <a:pt x="129" y="0"/>
                  </a:lnTo>
                  <a:lnTo>
                    <a:pt x="129" y="0"/>
                  </a:lnTo>
                  <a:close/>
                </a:path>
              </a:pathLst>
            </a:custGeom>
            <a:grpFill/>
            <a:ln w="9525">
              <a:noFill/>
              <a:round/>
            </a:ln>
          </p:spPr>
          <p:txBody>
            <a:bodyPr vert="horz" wrap="square" lIns="91440" tIns="45720" rIns="91440" bIns="45720" numCol="1" anchor="t" anchorCtr="0" compatLnSpc="1"/>
            <a:lstStyle/>
            <a:p>
              <a:endParaRPr lang="en-US" sz="2665"/>
            </a:p>
          </p:txBody>
        </p:sp>
        <p:sp>
          <p:nvSpPr>
            <p:cNvPr id="54" name="Freeform 38"/>
            <p:cNvSpPr/>
            <p:nvPr/>
          </p:nvSpPr>
          <p:spPr bwMode="auto">
            <a:xfrm>
              <a:off x="5268097" y="2376729"/>
              <a:ext cx="764077" cy="764077"/>
            </a:xfrm>
            <a:custGeom>
              <a:avLst/>
              <a:gdLst/>
              <a:ahLst/>
              <a:cxnLst>
                <a:cxn ang="0">
                  <a:pos x="539" y="239"/>
                </a:cxn>
                <a:cxn ang="0">
                  <a:pos x="539" y="239"/>
                </a:cxn>
                <a:cxn ang="0">
                  <a:pos x="327" y="328"/>
                </a:cxn>
                <a:cxn ang="0">
                  <a:pos x="240" y="539"/>
                </a:cxn>
                <a:cxn ang="0">
                  <a:pos x="240" y="539"/>
                </a:cxn>
                <a:cxn ang="0">
                  <a:pos x="0" y="539"/>
                </a:cxn>
                <a:cxn ang="0">
                  <a:pos x="158" y="158"/>
                </a:cxn>
                <a:cxn ang="0">
                  <a:pos x="539" y="0"/>
                </a:cxn>
                <a:cxn ang="0">
                  <a:pos x="539" y="239"/>
                </a:cxn>
              </a:cxnLst>
              <a:rect l="0" t="0" r="r" b="b"/>
              <a:pathLst>
                <a:path w="539" h="539">
                  <a:moveTo>
                    <a:pt x="539" y="239"/>
                  </a:moveTo>
                  <a:cubicBezTo>
                    <a:pt x="539" y="239"/>
                    <a:pt x="539" y="239"/>
                    <a:pt x="539" y="239"/>
                  </a:cubicBezTo>
                  <a:cubicBezTo>
                    <a:pt x="456" y="239"/>
                    <a:pt x="386" y="269"/>
                    <a:pt x="327" y="328"/>
                  </a:cubicBezTo>
                  <a:cubicBezTo>
                    <a:pt x="269" y="386"/>
                    <a:pt x="240" y="456"/>
                    <a:pt x="240" y="539"/>
                  </a:cubicBezTo>
                  <a:cubicBezTo>
                    <a:pt x="240" y="539"/>
                    <a:pt x="240" y="539"/>
                    <a:pt x="240" y="539"/>
                  </a:cubicBezTo>
                  <a:cubicBezTo>
                    <a:pt x="0" y="539"/>
                    <a:pt x="0" y="539"/>
                    <a:pt x="0" y="539"/>
                  </a:cubicBezTo>
                  <a:cubicBezTo>
                    <a:pt x="0" y="390"/>
                    <a:pt x="52" y="263"/>
                    <a:pt x="158" y="158"/>
                  </a:cubicBezTo>
                  <a:cubicBezTo>
                    <a:pt x="263" y="53"/>
                    <a:pt x="390" y="0"/>
                    <a:pt x="539" y="0"/>
                  </a:cubicBezTo>
                  <a:lnTo>
                    <a:pt x="539" y="239"/>
                  </a:lnTo>
                  <a:close/>
                </a:path>
              </a:pathLst>
            </a:custGeom>
            <a:grpFill/>
            <a:ln w="9525">
              <a:noFill/>
              <a:round/>
            </a:ln>
          </p:spPr>
          <p:txBody>
            <a:bodyPr vert="horz" wrap="square" lIns="91440" tIns="45720" rIns="91440" bIns="45720" numCol="1" anchor="t" anchorCtr="0" compatLnSpc="1"/>
            <a:lstStyle/>
            <a:p>
              <a:endParaRPr lang="en-US" sz="2665"/>
            </a:p>
          </p:txBody>
        </p:sp>
        <p:sp>
          <p:nvSpPr>
            <p:cNvPr id="55" name="Freeform 41"/>
            <p:cNvSpPr/>
            <p:nvPr/>
          </p:nvSpPr>
          <p:spPr bwMode="auto">
            <a:xfrm>
              <a:off x="6032174" y="2376729"/>
              <a:ext cx="3111827" cy="338414"/>
            </a:xfrm>
            <a:custGeom>
              <a:avLst/>
              <a:gdLst/>
              <a:ahLst/>
              <a:cxnLst>
                <a:cxn ang="0">
                  <a:pos x="2202" y="239"/>
                </a:cxn>
                <a:cxn ang="0">
                  <a:pos x="0" y="239"/>
                </a:cxn>
                <a:cxn ang="0">
                  <a:pos x="0" y="0"/>
                </a:cxn>
                <a:cxn ang="0">
                  <a:pos x="26" y="0"/>
                </a:cxn>
                <a:cxn ang="0">
                  <a:pos x="2202" y="0"/>
                </a:cxn>
                <a:cxn ang="0">
                  <a:pos x="2202" y="239"/>
                </a:cxn>
              </a:cxnLst>
              <a:rect l="0" t="0" r="r" b="b"/>
              <a:pathLst>
                <a:path w="2202" h="239">
                  <a:moveTo>
                    <a:pt x="2202" y="239"/>
                  </a:moveTo>
                  <a:cubicBezTo>
                    <a:pt x="0" y="239"/>
                    <a:pt x="0" y="239"/>
                    <a:pt x="0" y="239"/>
                  </a:cubicBezTo>
                  <a:cubicBezTo>
                    <a:pt x="0" y="0"/>
                    <a:pt x="0" y="0"/>
                    <a:pt x="0" y="0"/>
                  </a:cubicBezTo>
                  <a:cubicBezTo>
                    <a:pt x="9" y="0"/>
                    <a:pt x="17" y="0"/>
                    <a:pt x="26" y="0"/>
                  </a:cubicBezTo>
                  <a:cubicBezTo>
                    <a:pt x="2202" y="0"/>
                    <a:pt x="2202" y="0"/>
                    <a:pt x="2202" y="0"/>
                  </a:cubicBezTo>
                  <a:lnTo>
                    <a:pt x="2202" y="239"/>
                  </a:lnTo>
                  <a:close/>
                </a:path>
              </a:pathLst>
            </a:custGeom>
            <a:grpFill/>
            <a:ln w="9525">
              <a:noFill/>
              <a:round/>
            </a:ln>
          </p:spPr>
          <p:txBody>
            <a:bodyPr vert="horz" wrap="square" lIns="91440" tIns="45720" rIns="91440" bIns="45720" numCol="1" anchor="t" anchorCtr="0" compatLnSpc="1"/>
            <a:lstStyle/>
            <a:p>
              <a:endParaRPr lang="en-US" sz="2665"/>
            </a:p>
          </p:txBody>
        </p:sp>
      </p:grpSp>
      <p:grpSp>
        <p:nvGrpSpPr>
          <p:cNvPr id="56" name="Group 70"/>
          <p:cNvGrpSpPr/>
          <p:nvPr/>
        </p:nvGrpSpPr>
        <p:grpSpPr>
          <a:xfrm>
            <a:off x="4884739" y="1538810"/>
            <a:ext cx="4259263" cy="1932663"/>
            <a:chOff x="4884738" y="1990725"/>
            <a:chExt cx="4259263" cy="1932663"/>
          </a:xfrm>
          <a:solidFill>
            <a:schemeClr val="accent2"/>
          </a:solidFill>
        </p:grpSpPr>
        <p:sp>
          <p:nvSpPr>
            <p:cNvPr id="57" name="Freeform 36"/>
            <p:cNvSpPr/>
            <p:nvPr/>
          </p:nvSpPr>
          <p:spPr bwMode="auto">
            <a:xfrm>
              <a:off x="4884738" y="3140805"/>
              <a:ext cx="383361" cy="782583"/>
            </a:xfrm>
            <a:custGeom>
              <a:avLst/>
              <a:gdLst/>
              <a:ahLst/>
              <a:cxnLst>
                <a:cxn ang="0">
                  <a:pos x="145" y="296"/>
                </a:cxn>
                <a:cxn ang="0">
                  <a:pos x="0" y="296"/>
                </a:cxn>
                <a:cxn ang="0">
                  <a:pos x="0" y="0"/>
                </a:cxn>
                <a:cxn ang="0">
                  <a:pos x="145" y="0"/>
                </a:cxn>
                <a:cxn ang="0">
                  <a:pos x="145" y="296"/>
                </a:cxn>
                <a:cxn ang="0">
                  <a:pos x="145" y="296"/>
                </a:cxn>
              </a:cxnLst>
              <a:rect l="0" t="0" r="r" b="b"/>
              <a:pathLst>
                <a:path w="145" h="296">
                  <a:moveTo>
                    <a:pt x="145" y="296"/>
                  </a:moveTo>
                  <a:lnTo>
                    <a:pt x="0" y="296"/>
                  </a:lnTo>
                  <a:lnTo>
                    <a:pt x="0" y="0"/>
                  </a:lnTo>
                  <a:lnTo>
                    <a:pt x="145" y="0"/>
                  </a:lnTo>
                  <a:lnTo>
                    <a:pt x="145" y="296"/>
                  </a:lnTo>
                  <a:lnTo>
                    <a:pt x="145" y="296"/>
                  </a:lnTo>
                  <a:close/>
                </a:path>
              </a:pathLst>
            </a:custGeom>
            <a:grpFill/>
            <a:ln w="9525">
              <a:noFill/>
              <a:round/>
            </a:ln>
          </p:spPr>
          <p:txBody>
            <a:bodyPr vert="horz" wrap="square" lIns="91440" tIns="45720" rIns="91440" bIns="45720" numCol="1" anchor="t" anchorCtr="0" compatLnSpc="1"/>
            <a:lstStyle/>
            <a:p>
              <a:endParaRPr lang="en-US" sz="2665"/>
            </a:p>
          </p:txBody>
        </p:sp>
        <p:sp>
          <p:nvSpPr>
            <p:cNvPr id="58" name="Freeform 37"/>
            <p:cNvSpPr/>
            <p:nvPr/>
          </p:nvSpPr>
          <p:spPr bwMode="auto">
            <a:xfrm>
              <a:off x="4884738" y="1990725"/>
              <a:ext cx="1147436" cy="1150081"/>
            </a:xfrm>
            <a:custGeom>
              <a:avLst/>
              <a:gdLst/>
              <a:ahLst/>
              <a:cxnLst>
                <a:cxn ang="0">
                  <a:pos x="430" y="430"/>
                </a:cxn>
                <a:cxn ang="0">
                  <a:pos x="272" y="811"/>
                </a:cxn>
                <a:cxn ang="0">
                  <a:pos x="0" y="811"/>
                </a:cxn>
                <a:cxn ang="0">
                  <a:pos x="238" y="238"/>
                </a:cxn>
                <a:cxn ang="0">
                  <a:pos x="811" y="0"/>
                </a:cxn>
                <a:cxn ang="0">
                  <a:pos x="811" y="272"/>
                </a:cxn>
                <a:cxn ang="0">
                  <a:pos x="430" y="430"/>
                </a:cxn>
              </a:cxnLst>
              <a:rect l="0" t="0" r="r" b="b"/>
              <a:pathLst>
                <a:path w="811" h="811">
                  <a:moveTo>
                    <a:pt x="430" y="430"/>
                  </a:moveTo>
                  <a:cubicBezTo>
                    <a:pt x="324" y="535"/>
                    <a:pt x="272" y="662"/>
                    <a:pt x="272" y="811"/>
                  </a:cubicBezTo>
                  <a:cubicBezTo>
                    <a:pt x="0" y="811"/>
                    <a:pt x="0" y="811"/>
                    <a:pt x="0" y="811"/>
                  </a:cubicBezTo>
                  <a:cubicBezTo>
                    <a:pt x="0" y="587"/>
                    <a:pt x="80" y="396"/>
                    <a:pt x="238" y="238"/>
                  </a:cubicBezTo>
                  <a:cubicBezTo>
                    <a:pt x="396" y="79"/>
                    <a:pt x="587" y="0"/>
                    <a:pt x="811" y="0"/>
                  </a:cubicBezTo>
                  <a:cubicBezTo>
                    <a:pt x="811" y="272"/>
                    <a:pt x="811" y="272"/>
                    <a:pt x="811" y="272"/>
                  </a:cubicBezTo>
                  <a:cubicBezTo>
                    <a:pt x="662" y="272"/>
                    <a:pt x="535" y="325"/>
                    <a:pt x="430" y="43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59" name="Freeform 42"/>
            <p:cNvSpPr/>
            <p:nvPr/>
          </p:nvSpPr>
          <p:spPr bwMode="auto">
            <a:xfrm>
              <a:off x="6032174" y="1990725"/>
              <a:ext cx="3111827" cy="386004"/>
            </a:xfrm>
            <a:custGeom>
              <a:avLst/>
              <a:gdLst/>
              <a:ahLst/>
              <a:cxnLst>
                <a:cxn ang="0">
                  <a:pos x="2202" y="272"/>
                </a:cxn>
                <a:cxn ang="0">
                  <a:pos x="26" y="272"/>
                </a:cxn>
                <a:cxn ang="0">
                  <a:pos x="0" y="271"/>
                </a:cxn>
                <a:cxn ang="0">
                  <a:pos x="0" y="0"/>
                </a:cxn>
                <a:cxn ang="0">
                  <a:pos x="2202" y="0"/>
                </a:cxn>
                <a:cxn ang="0">
                  <a:pos x="2202" y="272"/>
                </a:cxn>
              </a:cxnLst>
              <a:rect l="0" t="0" r="r" b="b"/>
              <a:pathLst>
                <a:path w="2202" h="272">
                  <a:moveTo>
                    <a:pt x="2202" y="272"/>
                  </a:moveTo>
                  <a:cubicBezTo>
                    <a:pt x="26" y="272"/>
                    <a:pt x="26" y="272"/>
                    <a:pt x="26" y="272"/>
                  </a:cubicBezTo>
                  <a:cubicBezTo>
                    <a:pt x="17" y="271"/>
                    <a:pt x="9" y="271"/>
                    <a:pt x="0" y="271"/>
                  </a:cubicBezTo>
                  <a:cubicBezTo>
                    <a:pt x="0" y="0"/>
                    <a:pt x="0" y="0"/>
                    <a:pt x="0" y="0"/>
                  </a:cubicBezTo>
                  <a:cubicBezTo>
                    <a:pt x="2202" y="0"/>
                    <a:pt x="2202" y="0"/>
                    <a:pt x="2202" y="0"/>
                  </a:cubicBezTo>
                  <a:lnTo>
                    <a:pt x="2202" y="272"/>
                  </a:lnTo>
                  <a:close/>
                </a:path>
              </a:pathLst>
            </a:custGeom>
            <a:grpFill/>
            <a:ln w="9525">
              <a:noFill/>
              <a:round/>
            </a:ln>
          </p:spPr>
          <p:txBody>
            <a:bodyPr vert="horz" wrap="square" lIns="91440" tIns="45720" rIns="91440" bIns="45720" numCol="1" anchor="t" anchorCtr="0" compatLnSpc="1"/>
            <a:lstStyle/>
            <a:p>
              <a:endParaRPr lang="en-US" sz="2665"/>
            </a:p>
          </p:txBody>
        </p:sp>
      </p:grpSp>
      <p:cxnSp>
        <p:nvCxnSpPr>
          <p:cNvPr id="60" name="Straight Connector 79"/>
          <p:cNvCxnSpPr/>
          <p:nvPr/>
        </p:nvCxnSpPr>
        <p:spPr>
          <a:xfrm flipV="1">
            <a:off x="3592682" y="2282406"/>
            <a:ext cx="2008445" cy="919"/>
          </a:xfrm>
          <a:prstGeom prst="line">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Straight Connector 108"/>
          <p:cNvCxnSpPr/>
          <p:nvPr/>
        </p:nvCxnSpPr>
        <p:spPr>
          <a:xfrm>
            <a:off x="782232" y="3947387"/>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114" name="Elbow Connector 120"/>
          <p:cNvCxnSpPr/>
          <p:nvPr/>
        </p:nvCxnSpPr>
        <p:spPr>
          <a:xfrm>
            <a:off x="3275410" y="1355871"/>
            <a:ext cx="2049953" cy="616191"/>
          </a:xfrm>
          <a:prstGeom prst="bentConnector3">
            <a:avLst>
              <a:gd name="adj1" fmla="val 14785"/>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115" name="Elbow Connector 126"/>
          <p:cNvCxnSpPr>
            <a:endCxn id="118" idx="2"/>
          </p:cNvCxnSpPr>
          <p:nvPr/>
        </p:nvCxnSpPr>
        <p:spPr>
          <a:xfrm flipV="1">
            <a:off x="3275410" y="2580330"/>
            <a:ext cx="2440483" cy="657687"/>
          </a:xfrm>
          <a:prstGeom prst="bentConnector3">
            <a:avLst>
              <a:gd name="adj1" fmla="val 12532"/>
            </a:avLst>
          </a:prstGeom>
          <a:ln w="19050">
            <a:solidFill>
              <a:schemeClr val="tx1">
                <a:lumMod val="75000"/>
                <a:lumOff val="2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sp>
        <p:nvSpPr>
          <p:cNvPr id="116" name="Oval 76"/>
          <p:cNvSpPr>
            <a:spLocks noChangeAspect="1"/>
          </p:cNvSpPr>
          <p:nvPr/>
        </p:nvSpPr>
        <p:spPr>
          <a:xfrm>
            <a:off x="5325363" y="1889812"/>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b="1" dirty="0">
              <a:solidFill>
                <a:schemeClr val="tx2">
                  <a:lumMod val="75000"/>
                </a:schemeClr>
              </a:solidFill>
            </a:endParaRPr>
          </a:p>
        </p:txBody>
      </p:sp>
      <p:sp>
        <p:nvSpPr>
          <p:cNvPr id="117" name="Oval 80"/>
          <p:cNvSpPr>
            <a:spLocks noChangeAspect="1"/>
          </p:cNvSpPr>
          <p:nvPr/>
        </p:nvSpPr>
        <p:spPr>
          <a:xfrm>
            <a:off x="5506456" y="2187736"/>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b="1" dirty="0">
              <a:solidFill>
                <a:schemeClr val="tx2">
                  <a:lumMod val="75000"/>
                </a:schemeClr>
              </a:solidFill>
            </a:endParaRPr>
          </a:p>
        </p:txBody>
      </p:sp>
      <p:sp>
        <p:nvSpPr>
          <p:cNvPr id="118" name="Oval 83"/>
          <p:cNvSpPr>
            <a:spLocks noChangeAspect="1"/>
          </p:cNvSpPr>
          <p:nvPr/>
        </p:nvSpPr>
        <p:spPr>
          <a:xfrm>
            <a:off x="5715893" y="2485661"/>
            <a:ext cx="189341" cy="189339"/>
          </a:xfrm>
          <a:prstGeom prst="ellipse">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b="1" dirty="0">
              <a:solidFill>
                <a:schemeClr val="tx2">
                  <a:lumMod val="75000"/>
                </a:schemeClr>
              </a:solidFill>
            </a:endParaRPr>
          </a:p>
        </p:txBody>
      </p:sp>
      <p:sp>
        <p:nvSpPr>
          <p:cNvPr id="119" name="Oval 133"/>
          <p:cNvSpPr/>
          <p:nvPr/>
        </p:nvSpPr>
        <p:spPr>
          <a:xfrm>
            <a:off x="4853979"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01</a:t>
            </a:r>
            <a:endParaRPr lang="en-US" sz="1050" b="1" dirty="0">
              <a:solidFill>
                <a:schemeClr val="accent2"/>
              </a:solidFill>
              <a:latin typeface="微软雅黑" panose="020B0503020204020204" pitchFamily="34" charset="-122"/>
              <a:ea typeface="微软雅黑" panose="020B0503020204020204" pitchFamily="34" charset="-122"/>
            </a:endParaRPr>
          </a:p>
        </p:txBody>
      </p:sp>
      <p:sp>
        <p:nvSpPr>
          <p:cNvPr id="120" name="Oval 134"/>
          <p:cNvSpPr/>
          <p:nvPr/>
        </p:nvSpPr>
        <p:spPr>
          <a:xfrm>
            <a:off x="5192953" y="3238018"/>
            <a:ext cx="466913" cy="46691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1"/>
                </a:solidFill>
                <a:latin typeface="微软雅黑" panose="020B0503020204020204" pitchFamily="34" charset="-122"/>
                <a:ea typeface="微软雅黑" panose="020B0503020204020204" pitchFamily="34" charset="-122"/>
              </a:rPr>
              <a:t>02</a:t>
            </a:r>
            <a:endParaRPr lang="en-US" sz="1050" b="1" dirty="0">
              <a:solidFill>
                <a:schemeClr val="accent1"/>
              </a:solidFill>
              <a:latin typeface="微软雅黑" panose="020B0503020204020204" pitchFamily="34" charset="-122"/>
              <a:ea typeface="微软雅黑" panose="020B0503020204020204" pitchFamily="34" charset="-122"/>
            </a:endParaRPr>
          </a:p>
        </p:txBody>
      </p:sp>
      <p:sp>
        <p:nvSpPr>
          <p:cNvPr id="121" name="Oval 135"/>
          <p:cNvSpPr/>
          <p:nvPr/>
        </p:nvSpPr>
        <p:spPr>
          <a:xfrm>
            <a:off x="5560500" y="3238018"/>
            <a:ext cx="466913" cy="46691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accent2"/>
                </a:solidFill>
                <a:latin typeface="微软雅黑" panose="020B0503020204020204" pitchFamily="34" charset="-122"/>
                <a:ea typeface="微软雅黑" panose="020B0503020204020204" pitchFamily="34" charset="-122"/>
              </a:rPr>
              <a:t>03</a:t>
            </a:r>
            <a:endParaRPr lang="en-US" sz="1050" b="1" dirty="0">
              <a:solidFill>
                <a:schemeClr val="accent2"/>
              </a:solidFill>
              <a:latin typeface="微软雅黑" panose="020B0503020204020204" pitchFamily="34" charset="-122"/>
              <a:ea typeface="微软雅黑" panose="020B0503020204020204" pitchFamily="34" charset="-122"/>
            </a:endParaRPr>
          </a:p>
        </p:txBody>
      </p:sp>
      <p:sp>
        <p:nvSpPr>
          <p:cNvPr id="122" name="TextBox 59"/>
          <p:cNvSpPr txBox="1">
            <a:spLocks noChangeArrowheads="1"/>
          </p:cNvSpPr>
          <p:nvPr/>
        </p:nvSpPr>
        <p:spPr bwMode="auto">
          <a:xfrm flipH="1">
            <a:off x="6669247" y="1419047"/>
            <a:ext cx="1968804" cy="623241"/>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57175" indent="-257175">
              <a:buFont typeface="Arial" panose="020B0604020202020204" pitchFamily="34" charset="0"/>
              <a:buChar char="•"/>
              <a:defRPr/>
            </a:pP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3" name="TextBox 59"/>
          <p:cNvSpPr txBox="1">
            <a:spLocks noChangeArrowheads="1"/>
          </p:cNvSpPr>
          <p:nvPr/>
        </p:nvSpPr>
        <p:spPr bwMode="auto">
          <a:xfrm flipH="1">
            <a:off x="6669247" y="1779756"/>
            <a:ext cx="1968804" cy="623241"/>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57175" indent="-257175">
              <a:buFont typeface="Arial" panose="020B0604020202020204" pitchFamily="34" charset="0"/>
              <a:buChar char="•"/>
              <a:defRPr/>
            </a:pP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4" name="TextBox 59"/>
          <p:cNvSpPr txBox="1">
            <a:spLocks noChangeArrowheads="1"/>
          </p:cNvSpPr>
          <p:nvPr/>
        </p:nvSpPr>
        <p:spPr bwMode="auto">
          <a:xfrm flipH="1">
            <a:off x="6669247" y="2115691"/>
            <a:ext cx="1968804" cy="623241"/>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57175" indent="-257175">
              <a:buFont typeface="Arial" panose="020B0604020202020204" pitchFamily="34" charset="0"/>
              <a:buChar char="•"/>
              <a:defRPr/>
            </a:pP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点击此处输入文字</a:t>
            </a:r>
            <a:endParaRPr lang="en-US" altLang="ko-KR" kern="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5" name="TextBox 59"/>
          <p:cNvSpPr txBox="1">
            <a:spLocks noChangeArrowheads="1"/>
          </p:cNvSpPr>
          <p:nvPr/>
        </p:nvSpPr>
        <p:spPr bwMode="auto">
          <a:xfrm flipH="1">
            <a:off x="806609" y="1127412"/>
            <a:ext cx="1913595"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2"/>
                </a:solidFill>
                <a:latin typeface="微软雅黑" panose="020B0503020204020204" pitchFamily="34" charset="-122"/>
                <a:ea typeface="微软雅黑" panose="020B0503020204020204" pitchFamily="34" charset="-122"/>
              </a:rPr>
              <a:t>点击输入标题</a:t>
            </a:r>
            <a:endParaRPr lang="en-US" altLang="ko-KR" sz="1500" kern="0" dirty="0">
              <a:solidFill>
                <a:schemeClr val="accent2"/>
              </a:solidFill>
              <a:latin typeface="微软雅黑" panose="020B0503020204020204" pitchFamily="34" charset="-122"/>
              <a:ea typeface="微软雅黑" panose="020B0503020204020204" pitchFamily="34" charset="-122"/>
            </a:endParaRPr>
          </a:p>
        </p:txBody>
      </p:sp>
      <p:sp>
        <p:nvSpPr>
          <p:cNvPr id="126" name="矩形 125"/>
          <p:cNvSpPr>
            <a:spLocks noChangeArrowheads="1"/>
          </p:cNvSpPr>
          <p:nvPr/>
        </p:nvSpPr>
        <p:spPr bwMode="auto">
          <a:xfrm>
            <a:off x="806609" y="1422670"/>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7" name="TextBox 59"/>
          <p:cNvSpPr txBox="1">
            <a:spLocks noChangeArrowheads="1"/>
          </p:cNvSpPr>
          <p:nvPr/>
        </p:nvSpPr>
        <p:spPr bwMode="auto">
          <a:xfrm flipH="1">
            <a:off x="806609" y="1988079"/>
            <a:ext cx="1913595"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1"/>
                </a:solidFill>
                <a:latin typeface="微软雅黑" panose="020B0503020204020204" pitchFamily="34" charset="-122"/>
                <a:ea typeface="微软雅黑" panose="020B0503020204020204" pitchFamily="34" charset="-122"/>
              </a:rPr>
              <a:t>点击输入标题</a:t>
            </a:r>
            <a:endParaRPr lang="en-US" altLang="ko-KR" sz="1500" kern="0" dirty="0">
              <a:solidFill>
                <a:schemeClr val="accent1"/>
              </a:solidFill>
              <a:latin typeface="微软雅黑" panose="020B0503020204020204" pitchFamily="34" charset="-122"/>
              <a:ea typeface="微软雅黑" panose="020B0503020204020204" pitchFamily="34" charset="-122"/>
            </a:endParaRPr>
          </a:p>
        </p:txBody>
      </p:sp>
      <p:sp>
        <p:nvSpPr>
          <p:cNvPr id="128" name="矩形 127"/>
          <p:cNvSpPr>
            <a:spLocks noChangeArrowheads="1"/>
          </p:cNvSpPr>
          <p:nvPr/>
        </p:nvSpPr>
        <p:spPr bwMode="auto">
          <a:xfrm>
            <a:off x="806609" y="2283337"/>
            <a:ext cx="234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29" name="TextBox 59"/>
          <p:cNvSpPr txBox="1">
            <a:spLocks noChangeArrowheads="1"/>
          </p:cNvSpPr>
          <p:nvPr/>
        </p:nvSpPr>
        <p:spPr bwMode="auto">
          <a:xfrm flipH="1">
            <a:off x="806609" y="2848747"/>
            <a:ext cx="1913595"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accent2"/>
                </a:solidFill>
                <a:latin typeface="微软雅黑" panose="020B0503020204020204" pitchFamily="34" charset="-122"/>
                <a:ea typeface="微软雅黑" panose="020B0503020204020204" pitchFamily="34" charset="-122"/>
              </a:rPr>
              <a:t>点击输入标题</a:t>
            </a:r>
            <a:endParaRPr lang="en-US" altLang="ko-KR" sz="1500" kern="0" dirty="0">
              <a:solidFill>
                <a:schemeClr val="accent2"/>
              </a:solidFill>
              <a:latin typeface="微软雅黑" panose="020B0503020204020204" pitchFamily="34" charset="-122"/>
              <a:ea typeface="微软雅黑" panose="020B0503020204020204" pitchFamily="34" charset="-122"/>
            </a:endParaRPr>
          </a:p>
        </p:txBody>
      </p:sp>
      <p:sp>
        <p:nvSpPr>
          <p:cNvPr id="130" name="矩形 129"/>
          <p:cNvSpPr>
            <a:spLocks noChangeArrowheads="1"/>
          </p:cNvSpPr>
          <p:nvPr/>
        </p:nvSpPr>
        <p:spPr bwMode="auto">
          <a:xfrm>
            <a:off x="794578" y="3144005"/>
            <a:ext cx="2461862" cy="437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050" dirty="0">
              <a:solidFill>
                <a:schemeClr val="tx1">
                  <a:lumMod val="65000"/>
                  <a:lumOff val="35000"/>
                </a:schemeClr>
              </a:solidFill>
            </a:endParaRPr>
          </a:p>
        </p:txBody>
      </p:sp>
      <p:sp>
        <p:nvSpPr>
          <p:cNvPr id="131" name="TextBox 107"/>
          <p:cNvSpPr txBox="1"/>
          <p:nvPr/>
        </p:nvSpPr>
        <p:spPr>
          <a:xfrm>
            <a:off x="738539" y="4053785"/>
            <a:ext cx="7666922"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ym typeface="微软雅黑" panose="020B0503020204020204"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ym typeface="微软雅黑" panose="020B0503020204020204" pitchFamily="34" charset="-122"/>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downLeft)">
                                      <p:cBhvr>
                                        <p:cTn id="15" dur="500"/>
                                        <p:tgtEl>
                                          <p:spTgt spid="56"/>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119"/>
                                        </p:tgtEl>
                                        <p:attrNameLst>
                                          <p:attrName>style.visibility</p:attrName>
                                        </p:attrNameLst>
                                      </p:cBhvr>
                                      <p:to>
                                        <p:strVal val="visible"/>
                                      </p:to>
                                    </p:set>
                                    <p:anim calcmode="lin" valueType="num">
                                      <p:cBhvr>
                                        <p:cTn id="19" dur="250" fill="hold"/>
                                        <p:tgtEl>
                                          <p:spTgt spid="119"/>
                                        </p:tgtEl>
                                        <p:attrNameLst>
                                          <p:attrName>ppt_w</p:attrName>
                                        </p:attrNameLst>
                                      </p:cBhvr>
                                      <p:tavLst>
                                        <p:tav tm="0">
                                          <p:val>
                                            <p:fltVal val="0"/>
                                          </p:val>
                                        </p:tav>
                                        <p:tav tm="100000">
                                          <p:val>
                                            <p:strVal val="#ppt_w"/>
                                          </p:val>
                                        </p:tav>
                                      </p:tavLst>
                                    </p:anim>
                                    <p:anim calcmode="lin" valueType="num">
                                      <p:cBhvr>
                                        <p:cTn id="20" dur="250" fill="hold"/>
                                        <p:tgtEl>
                                          <p:spTgt spid="119"/>
                                        </p:tgtEl>
                                        <p:attrNameLst>
                                          <p:attrName>ppt_h</p:attrName>
                                        </p:attrNameLst>
                                      </p:cBhvr>
                                      <p:tavLst>
                                        <p:tav tm="0">
                                          <p:val>
                                            <p:fltVal val="0"/>
                                          </p:val>
                                        </p:tav>
                                        <p:tav tm="100000">
                                          <p:val>
                                            <p:strVal val="#ppt_h"/>
                                          </p:val>
                                        </p:tav>
                                      </p:tavLst>
                                    </p:anim>
                                  </p:childTnLst>
                                </p:cTn>
                              </p:par>
                            </p:childTnLst>
                          </p:cTn>
                        </p:par>
                        <p:par>
                          <p:cTn id="21" fill="hold">
                            <p:stCondLst>
                              <p:cond delay="2000"/>
                            </p:stCondLst>
                            <p:childTnLst>
                              <p:par>
                                <p:cTn id="22" presetID="2" presetClass="entr" presetSubtype="2" accel="50000" decel="50000"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1+#ppt_w/2"/>
                                          </p:val>
                                        </p:tav>
                                        <p:tav tm="100000">
                                          <p:val>
                                            <p:strVal val="#ppt_x"/>
                                          </p:val>
                                        </p:tav>
                                      </p:tavLst>
                                    </p:anim>
                                    <p:anim calcmode="lin" valueType="num">
                                      <p:cBhvr additive="base">
                                        <p:cTn id="25" dur="500" fill="hold"/>
                                        <p:tgtEl>
                                          <p:spTgt spid="1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116"/>
                                        </p:tgtEl>
                                        <p:attrNameLst>
                                          <p:attrName>style.visibility</p:attrName>
                                        </p:attrNameLst>
                                      </p:cBhvr>
                                      <p:to>
                                        <p:strVal val="visible"/>
                                      </p:to>
                                    </p:set>
                                    <p:anim calcmode="lin" valueType="num">
                                      <p:cBhvr>
                                        <p:cTn id="29" dur="500" fill="hold"/>
                                        <p:tgtEl>
                                          <p:spTgt spid="116"/>
                                        </p:tgtEl>
                                        <p:attrNameLst>
                                          <p:attrName>ppt_w</p:attrName>
                                        </p:attrNameLst>
                                      </p:cBhvr>
                                      <p:tavLst>
                                        <p:tav tm="0">
                                          <p:val>
                                            <p:fltVal val="0"/>
                                          </p:val>
                                        </p:tav>
                                        <p:tav tm="100000">
                                          <p:val>
                                            <p:strVal val="#ppt_w"/>
                                          </p:val>
                                        </p:tav>
                                      </p:tavLst>
                                    </p:anim>
                                    <p:anim calcmode="lin" valueType="num">
                                      <p:cBhvr>
                                        <p:cTn id="30" dur="500" fill="hold"/>
                                        <p:tgtEl>
                                          <p:spTgt spid="116"/>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18" presetClass="entr" presetSubtype="9" fill="hold" nodeType="afterEffect">
                                  <p:stCondLst>
                                    <p:cond delay="0"/>
                                  </p:stCondLst>
                                  <p:childTnLst>
                                    <p:set>
                                      <p:cBhvr>
                                        <p:cTn id="33" dur="1" fill="hold">
                                          <p:stCondLst>
                                            <p:cond delay="0"/>
                                          </p:stCondLst>
                                        </p:cTn>
                                        <p:tgtEl>
                                          <p:spTgt spid="114"/>
                                        </p:tgtEl>
                                        <p:attrNameLst>
                                          <p:attrName>style.visibility</p:attrName>
                                        </p:attrNameLst>
                                      </p:cBhvr>
                                      <p:to>
                                        <p:strVal val="visible"/>
                                      </p:to>
                                    </p:set>
                                    <p:animEffect transition="in" filter="strips(upLeft)">
                                      <p:cBhvr>
                                        <p:cTn id="34" dur="500"/>
                                        <p:tgtEl>
                                          <p:spTgt spid="114"/>
                                        </p:tgtEl>
                                      </p:cBhvr>
                                    </p:animEffect>
                                  </p:childTnLst>
                                </p:cTn>
                              </p:par>
                            </p:childTnLst>
                          </p:cTn>
                        </p:par>
                        <p:par>
                          <p:cTn id="35" fill="hold">
                            <p:stCondLst>
                              <p:cond delay="350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125"/>
                                        </p:tgtEl>
                                        <p:attrNameLst>
                                          <p:attrName>style.visibility</p:attrName>
                                        </p:attrNameLst>
                                      </p:cBhvr>
                                      <p:to>
                                        <p:strVal val="visible"/>
                                      </p:to>
                                    </p:set>
                                    <p:anim calcmode="lin" valueType="num">
                                      <p:cBhvr additive="base">
                                        <p:cTn id="38" dur="500" fill="hold"/>
                                        <p:tgtEl>
                                          <p:spTgt spid="125"/>
                                        </p:tgtEl>
                                        <p:attrNameLst>
                                          <p:attrName>ppt_x</p:attrName>
                                        </p:attrNameLst>
                                      </p:cBhvr>
                                      <p:tavLst>
                                        <p:tav tm="0">
                                          <p:val>
                                            <p:strVal val="0-#ppt_w/2"/>
                                          </p:val>
                                        </p:tav>
                                        <p:tav tm="100000">
                                          <p:val>
                                            <p:strVal val="#ppt_x"/>
                                          </p:val>
                                        </p:tav>
                                      </p:tavLst>
                                    </p:anim>
                                    <p:anim calcmode="lin" valueType="num">
                                      <p:cBhvr additive="base">
                                        <p:cTn id="39" dur="500" fill="hold"/>
                                        <p:tgtEl>
                                          <p:spTgt spid="125"/>
                                        </p:tgtEl>
                                        <p:attrNameLst>
                                          <p:attrName>ppt_y</p:attrName>
                                        </p:attrNameLst>
                                      </p:cBhvr>
                                      <p:tavLst>
                                        <p:tav tm="0">
                                          <p:val>
                                            <p:strVal val="#ppt_y"/>
                                          </p:val>
                                        </p:tav>
                                        <p:tav tm="100000">
                                          <p:val>
                                            <p:strVal val="#ppt_y"/>
                                          </p:val>
                                        </p:tav>
                                      </p:tavLst>
                                    </p:anim>
                                  </p:childTnLst>
                                </p:cTn>
                              </p:par>
                              <p:par>
                                <p:cTn id="40" presetID="2" presetClass="entr" presetSubtype="8" accel="50000" decel="50000" fill="hold" grpId="0" nodeType="withEffect">
                                  <p:stCondLst>
                                    <p:cond delay="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0-#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8" presetClass="entr" presetSubtype="12"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strips(downLeft)">
                                      <p:cBhvr>
                                        <p:cTn id="47" dur="500"/>
                                        <p:tgtEl>
                                          <p:spTgt spid="52"/>
                                        </p:tgtEl>
                                      </p:cBhvr>
                                    </p:animEffect>
                                  </p:childTnLst>
                                </p:cTn>
                              </p:par>
                            </p:childTnLst>
                          </p:cTn>
                        </p:par>
                        <p:par>
                          <p:cTn id="48" fill="hold">
                            <p:stCondLst>
                              <p:cond delay="4500"/>
                            </p:stCondLst>
                            <p:childTnLst>
                              <p:par>
                                <p:cTn id="49" presetID="23" presetClass="entr" presetSubtype="16"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 calcmode="lin" valueType="num">
                                      <p:cBhvr>
                                        <p:cTn id="51" dur="250" fill="hold"/>
                                        <p:tgtEl>
                                          <p:spTgt spid="120"/>
                                        </p:tgtEl>
                                        <p:attrNameLst>
                                          <p:attrName>ppt_w</p:attrName>
                                        </p:attrNameLst>
                                      </p:cBhvr>
                                      <p:tavLst>
                                        <p:tav tm="0">
                                          <p:val>
                                            <p:fltVal val="0"/>
                                          </p:val>
                                        </p:tav>
                                        <p:tav tm="100000">
                                          <p:val>
                                            <p:strVal val="#ppt_w"/>
                                          </p:val>
                                        </p:tav>
                                      </p:tavLst>
                                    </p:anim>
                                    <p:anim calcmode="lin" valueType="num">
                                      <p:cBhvr>
                                        <p:cTn id="52" dur="250" fill="hold"/>
                                        <p:tgtEl>
                                          <p:spTgt spid="120"/>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2" presetClass="entr" presetSubtype="2" accel="50000" decel="50000" fill="hold" grpId="0" nodeType="afterEffect">
                                  <p:stCondLst>
                                    <p:cond delay="0"/>
                                  </p:stCondLst>
                                  <p:childTnLst>
                                    <p:set>
                                      <p:cBhvr>
                                        <p:cTn id="55" dur="1" fill="hold">
                                          <p:stCondLst>
                                            <p:cond delay="0"/>
                                          </p:stCondLst>
                                        </p:cTn>
                                        <p:tgtEl>
                                          <p:spTgt spid="123"/>
                                        </p:tgtEl>
                                        <p:attrNameLst>
                                          <p:attrName>style.visibility</p:attrName>
                                        </p:attrNameLst>
                                      </p:cBhvr>
                                      <p:to>
                                        <p:strVal val="visible"/>
                                      </p:to>
                                    </p:set>
                                    <p:anim calcmode="lin" valueType="num">
                                      <p:cBhvr additive="base">
                                        <p:cTn id="56" dur="500" fill="hold"/>
                                        <p:tgtEl>
                                          <p:spTgt spid="123"/>
                                        </p:tgtEl>
                                        <p:attrNameLst>
                                          <p:attrName>ppt_x</p:attrName>
                                        </p:attrNameLst>
                                      </p:cBhvr>
                                      <p:tavLst>
                                        <p:tav tm="0">
                                          <p:val>
                                            <p:strVal val="1+#ppt_w/2"/>
                                          </p:val>
                                        </p:tav>
                                        <p:tav tm="100000">
                                          <p:val>
                                            <p:strVal val="#ppt_x"/>
                                          </p:val>
                                        </p:tav>
                                      </p:tavLst>
                                    </p:anim>
                                    <p:anim calcmode="lin" valueType="num">
                                      <p:cBhvr additive="base">
                                        <p:cTn id="57" dur="500" fill="hold"/>
                                        <p:tgtEl>
                                          <p:spTgt spid="123"/>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3" presetClass="entr" presetSubtype="16"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 calcmode="lin" valueType="num">
                                      <p:cBhvr>
                                        <p:cTn id="61" dur="500" fill="hold"/>
                                        <p:tgtEl>
                                          <p:spTgt spid="117"/>
                                        </p:tgtEl>
                                        <p:attrNameLst>
                                          <p:attrName>ppt_w</p:attrName>
                                        </p:attrNameLst>
                                      </p:cBhvr>
                                      <p:tavLst>
                                        <p:tav tm="0">
                                          <p:val>
                                            <p:fltVal val="0"/>
                                          </p:val>
                                        </p:tav>
                                        <p:tav tm="100000">
                                          <p:val>
                                            <p:strVal val="#ppt_w"/>
                                          </p:val>
                                        </p:tav>
                                      </p:tavLst>
                                    </p:anim>
                                    <p:anim calcmode="lin" valueType="num">
                                      <p:cBhvr>
                                        <p:cTn id="62" dur="500" fill="hold"/>
                                        <p:tgtEl>
                                          <p:spTgt spid="117"/>
                                        </p:tgtEl>
                                        <p:attrNameLst>
                                          <p:attrName>ppt_h</p:attrName>
                                        </p:attrNameLst>
                                      </p:cBhvr>
                                      <p:tavLst>
                                        <p:tav tm="0">
                                          <p:val>
                                            <p:fltVal val="0"/>
                                          </p:val>
                                        </p:tav>
                                        <p:tav tm="100000">
                                          <p:val>
                                            <p:strVal val="#ppt_h"/>
                                          </p:val>
                                        </p:tav>
                                      </p:tavLst>
                                    </p:anim>
                                  </p:childTnLst>
                                </p:cTn>
                              </p:par>
                            </p:childTnLst>
                          </p:cTn>
                        </p:par>
                        <p:par>
                          <p:cTn id="63" fill="hold">
                            <p:stCondLst>
                              <p:cond delay="6000"/>
                            </p:stCondLst>
                            <p:childTnLst>
                              <p:par>
                                <p:cTn id="64" presetID="18" presetClass="entr" presetSubtype="12"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strips(downLeft)">
                                      <p:cBhvr>
                                        <p:cTn id="66" dur="300"/>
                                        <p:tgtEl>
                                          <p:spTgt spid="60"/>
                                        </p:tgtEl>
                                      </p:cBhvr>
                                    </p:animEffect>
                                  </p:childTnLst>
                                </p:cTn>
                              </p:par>
                            </p:childTnLst>
                          </p:cTn>
                        </p:par>
                        <p:par>
                          <p:cTn id="67" fill="hold">
                            <p:stCondLst>
                              <p:cond delay="6500"/>
                            </p:stCondLst>
                            <p:childTnLst>
                              <p:par>
                                <p:cTn id="68" presetID="2" presetClass="entr" presetSubtype="8" accel="50000" decel="50000" fill="hold" grpId="0" nodeType="afterEffect">
                                  <p:stCondLst>
                                    <p:cond delay="0"/>
                                  </p:stCondLst>
                                  <p:childTnLst>
                                    <p:set>
                                      <p:cBhvr>
                                        <p:cTn id="69" dur="1" fill="hold">
                                          <p:stCondLst>
                                            <p:cond delay="0"/>
                                          </p:stCondLst>
                                        </p:cTn>
                                        <p:tgtEl>
                                          <p:spTgt spid="127"/>
                                        </p:tgtEl>
                                        <p:attrNameLst>
                                          <p:attrName>style.visibility</p:attrName>
                                        </p:attrNameLst>
                                      </p:cBhvr>
                                      <p:to>
                                        <p:strVal val="visible"/>
                                      </p:to>
                                    </p:set>
                                    <p:anim calcmode="lin" valueType="num">
                                      <p:cBhvr additive="base">
                                        <p:cTn id="70" dur="500" fill="hold"/>
                                        <p:tgtEl>
                                          <p:spTgt spid="127"/>
                                        </p:tgtEl>
                                        <p:attrNameLst>
                                          <p:attrName>ppt_x</p:attrName>
                                        </p:attrNameLst>
                                      </p:cBhvr>
                                      <p:tavLst>
                                        <p:tav tm="0">
                                          <p:val>
                                            <p:strVal val="0-#ppt_w/2"/>
                                          </p:val>
                                        </p:tav>
                                        <p:tav tm="100000">
                                          <p:val>
                                            <p:strVal val="#ppt_x"/>
                                          </p:val>
                                        </p:tav>
                                      </p:tavLst>
                                    </p:anim>
                                    <p:anim calcmode="lin" valueType="num">
                                      <p:cBhvr additive="base">
                                        <p:cTn id="71" dur="500" fill="hold"/>
                                        <p:tgtEl>
                                          <p:spTgt spid="127"/>
                                        </p:tgtEl>
                                        <p:attrNameLst>
                                          <p:attrName>ppt_y</p:attrName>
                                        </p:attrNameLst>
                                      </p:cBhvr>
                                      <p:tavLst>
                                        <p:tav tm="0">
                                          <p:val>
                                            <p:strVal val="#ppt_y"/>
                                          </p:val>
                                        </p:tav>
                                        <p:tav tm="100000">
                                          <p:val>
                                            <p:strVal val="#ppt_y"/>
                                          </p:val>
                                        </p:tav>
                                      </p:tavLst>
                                    </p:anim>
                                  </p:childTnLst>
                                </p:cTn>
                              </p:par>
                              <p:par>
                                <p:cTn id="72" presetID="2" presetClass="entr" presetSubtype="8" accel="50000" decel="50000" fill="hold" grpId="0" nodeType="withEffect">
                                  <p:stCondLst>
                                    <p:cond delay="0"/>
                                  </p:stCondLst>
                                  <p:childTnLst>
                                    <p:set>
                                      <p:cBhvr>
                                        <p:cTn id="73" dur="1" fill="hold">
                                          <p:stCondLst>
                                            <p:cond delay="0"/>
                                          </p:stCondLst>
                                        </p:cTn>
                                        <p:tgtEl>
                                          <p:spTgt spid="128"/>
                                        </p:tgtEl>
                                        <p:attrNameLst>
                                          <p:attrName>style.visibility</p:attrName>
                                        </p:attrNameLst>
                                      </p:cBhvr>
                                      <p:to>
                                        <p:strVal val="visible"/>
                                      </p:to>
                                    </p:set>
                                    <p:anim calcmode="lin" valueType="num">
                                      <p:cBhvr additive="base">
                                        <p:cTn id="74" dur="500" fill="hold"/>
                                        <p:tgtEl>
                                          <p:spTgt spid="128"/>
                                        </p:tgtEl>
                                        <p:attrNameLst>
                                          <p:attrName>ppt_x</p:attrName>
                                        </p:attrNameLst>
                                      </p:cBhvr>
                                      <p:tavLst>
                                        <p:tav tm="0">
                                          <p:val>
                                            <p:strVal val="0-#ppt_w/2"/>
                                          </p:val>
                                        </p:tav>
                                        <p:tav tm="100000">
                                          <p:val>
                                            <p:strVal val="#ppt_x"/>
                                          </p:val>
                                        </p:tav>
                                      </p:tavLst>
                                    </p:anim>
                                    <p:anim calcmode="lin" valueType="num">
                                      <p:cBhvr additive="base">
                                        <p:cTn id="75" dur="500" fill="hold"/>
                                        <p:tgtEl>
                                          <p:spTgt spid="128"/>
                                        </p:tgtEl>
                                        <p:attrNameLst>
                                          <p:attrName>ppt_y</p:attrName>
                                        </p:attrNameLst>
                                      </p:cBhvr>
                                      <p:tavLst>
                                        <p:tav tm="0">
                                          <p:val>
                                            <p:strVal val="#ppt_y"/>
                                          </p:val>
                                        </p:tav>
                                        <p:tav tm="100000">
                                          <p:val>
                                            <p:strVal val="#ppt_y"/>
                                          </p:val>
                                        </p:tav>
                                      </p:tavLst>
                                    </p:anim>
                                  </p:childTnLst>
                                </p:cTn>
                              </p:par>
                            </p:childTnLst>
                          </p:cTn>
                        </p:par>
                        <p:par>
                          <p:cTn id="76" fill="hold">
                            <p:stCondLst>
                              <p:cond delay="7000"/>
                            </p:stCondLst>
                            <p:childTnLst>
                              <p:par>
                                <p:cTn id="77" presetID="18" presetClass="entr" presetSubtype="1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strips(downLeft)">
                                      <p:cBhvr>
                                        <p:cTn id="79" dur="500"/>
                                        <p:tgtEl>
                                          <p:spTgt spid="43"/>
                                        </p:tgtEl>
                                      </p:cBhvr>
                                    </p:animEffect>
                                  </p:childTnLst>
                                </p:cTn>
                              </p:par>
                            </p:childTnLst>
                          </p:cTn>
                        </p:par>
                        <p:par>
                          <p:cTn id="80" fill="hold">
                            <p:stCondLst>
                              <p:cond delay="7500"/>
                            </p:stCondLst>
                            <p:childTnLst>
                              <p:par>
                                <p:cTn id="81" presetID="23" presetClass="entr" presetSubtype="16" fill="hold" grpId="0" nodeType="afterEffect">
                                  <p:stCondLst>
                                    <p:cond delay="0"/>
                                  </p:stCondLst>
                                  <p:childTnLst>
                                    <p:set>
                                      <p:cBhvr>
                                        <p:cTn id="82" dur="1" fill="hold">
                                          <p:stCondLst>
                                            <p:cond delay="0"/>
                                          </p:stCondLst>
                                        </p:cTn>
                                        <p:tgtEl>
                                          <p:spTgt spid="121"/>
                                        </p:tgtEl>
                                        <p:attrNameLst>
                                          <p:attrName>style.visibility</p:attrName>
                                        </p:attrNameLst>
                                      </p:cBhvr>
                                      <p:to>
                                        <p:strVal val="visible"/>
                                      </p:to>
                                    </p:set>
                                    <p:anim calcmode="lin" valueType="num">
                                      <p:cBhvr>
                                        <p:cTn id="83" dur="250" fill="hold"/>
                                        <p:tgtEl>
                                          <p:spTgt spid="121"/>
                                        </p:tgtEl>
                                        <p:attrNameLst>
                                          <p:attrName>ppt_w</p:attrName>
                                        </p:attrNameLst>
                                      </p:cBhvr>
                                      <p:tavLst>
                                        <p:tav tm="0">
                                          <p:val>
                                            <p:fltVal val="0"/>
                                          </p:val>
                                        </p:tav>
                                        <p:tav tm="100000">
                                          <p:val>
                                            <p:strVal val="#ppt_w"/>
                                          </p:val>
                                        </p:tav>
                                      </p:tavLst>
                                    </p:anim>
                                    <p:anim calcmode="lin" valueType="num">
                                      <p:cBhvr>
                                        <p:cTn id="84" dur="250" fill="hold"/>
                                        <p:tgtEl>
                                          <p:spTgt spid="121"/>
                                        </p:tgtEl>
                                        <p:attrNameLst>
                                          <p:attrName>ppt_h</p:attrName>
                                        </p:attrNameLst>
                                      </p:cBhvr>
                                      <p:tavLst>
                                        <p:tav tm="0">
                                          <p:val>
                                            <p:fltVal val="0"/>
                                          </p:val>
                                        </p:tav>
                                        <p:tav tm="100000">
                                          <p:val>
                                            <p:strVal val="#ppt_h"/>
                                          </p:val>
                                        </p:tav>
                                      </p:tavLst>
                                    </p:anim>
                                  </p:childTnLst>
                                </p:cTn>
                              </p:par>
                            </p:childTnLst>
                          </p:cTn>
                        </p:par>
                        <p:par>
                          <p:cTn id="85" fill="hold">
                            <p:stCondLst>
                              <p:cond delay="80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124"/>
                                        </p:tgtEl>
                                        <p:attrNameLst>
                                          <p:attrName>style.visibility</p:attrName>
                                        </p:attrNameLst>
                                      </p:cBhvr>
                                      <p:to>
                                        <p:strVal val="visible"/>
                                      </p:to>
                                    </p:set>
                                    <p:anim calcmode="lin" valueType="num">
                                      <p:cBhvr additive="base">
                                        <p:cTn id="88" dur="500" fill="hold"/>
                                        <p:tgtEl>
                                          <p:spTgt spid="124"/>
                                        </p:tgtEl>
                                        <p:attrNameLst>
                                          <p:attrName>ppt_x</p:attrName>
                                        </p:attrNameLst>
                                      </p:cBhvr>
                                      <p:tavLst>
                                        <p:tav tm="0">
                                          <p:val>
                                            <p:strVal val="1+#ppt_w/2"/>
                                          </p:val>
                                        </p:tav>
                                        <p:tav tm="100000">
                                          <p:val>
                                            <p:strVal val="#ppt_x"/>
                                          </p:val>
                                        </p:tav>
                                      </p:tavLst>
                                    </p:anim>
                                    <p:anim calcmode="lin" valueType="num">
                                      <p:cBhvr additive="base">
                                        <p:cTn id="89" dur="500" fill="hold"/>
                                        <p:tgtEl>
                                          <p:spTgt spid="124"/>
                                        </p:tgtEl>
                                        <p:attrNameLst>
                                          <p:attrName>ppt_y</p:attrName>
                                        </p:attrNameLst>
                                      </p:cBhvr>
                                      <p:tavLst>
                                        <p:tav tm="0">
                                          <p:val>
                                            <p:strVal val="#ppt_y"/>
                                          </p:val>
                                        </p:tav>
                                        <p:tav tm="100000">
                                          <p:val>
                                            <p:strVal val="#ppt_y"/>
                                          </p:val>
                                        </p:tav>
                                      </p:tavLst>
                                    </p:anim>
                                  </p:childTnLst>
                                </p:cTn>
                              </p:par>
                            </p:childTnLst>
                          </p:cTn>
                        </p:par>
                        <p:par>
                          <p:cTn id="90" fill="hold">
                            <p:stCondLst>
                              <p:cond delay="8500"/>
                            </p:stCondLst>
                            <p:childTnLst>
                              <p:par>
                                <p:cTn id="91" presetID="23"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 calcmode="lin" valueType="num">
                                      <p:cBhvr>
                                        <p:cTn id="93" dur="500" fill="hold"/>
                                        <p:tgtEl>
                                          <p:spTgt spid="118"/>
                                        </p:tgtEl>
                                        <p:attrNameLst>
                                          <p:attrName>ppt_w</p:attrName>
                                        </p:attrNameLst>
                                      </p:cBhvr>
                                      <p:tavLst>
                                        <p:tav tm="0">
                                          <p:val>
                                            <p:fltVal val="0"/>
                                          </p:val>
                                        </p:tav>
                                        <p:tav tm="100000">
                                          <p:val>
                                            <p:strVal val="#ppt_w"/>
                                          </p:val>
                                        </p:tav>
                                      </p:tavLst>
                                    </p:anim>
                                    <p:anim calcmode="lin" valueType="num">
                                      <p:cBhvr>
                                        <p:cTn id="94" dur="500" fill="hold"/>
                                        <p:tgtEl>
                                          <p:spTgt spid="118"/>
                                        </p:tgtEl>
                                        <p:attrNameLst>
                                          <p:attrName>ppt_h</p:attrName>
                                        </p:attrNameLst>
                                      </p:cBhvr>
                                      <p:tavLst>
                                        <p:tav tm="0">
                                          <p:val>
                                            <p:fltVal val="0"/>
                                          </p:val>
                                        </p:tav>
                                        <p:tav tm="100000">
                                          <p:val>
                                            <p:strVal val="#ppt_h"/>
                                          </p:val>
                                        </p:tav>
                                      </p:tavLst>
                                    </p:anim>
                                  </p:childTnLst>
                                </p:cTn>
                              </p:par>
                            </p:childTnLst>
                          </p:cTn>
                        </p:par>
                        <p:par>
                          <p:cTn id="95" fill="hold">
                            <p:stCondLst>
                              <p:cond delay="9000"/>
                            </p:stCondLst>
                            <p:childTnLst>
                              <p:par>
                                <p:cTn id="96" presetID="18" presetClass="entr" presetSubtype="12" fill="hold" nodeType="afterEffect">
                                  <p:stCondLst>
                                    <p:cond delay="0"/>
                                  </p:stCondLst>
                                  <p:childTnLst>
                                    <p:set>
                                      <p:cBhvr>
                                        <p:cTn id="97" dur="1" fill="hold">
                                          <p:stCondLst>
                                            <p:cond delay="0"/>
                                          </p:stCondLst>
                                        </p:cTn>
                                        <p:tgtEl>
                                          <p:spTgt spid="115"/>
                                        </p:tgtEl>
                                        <p:attrNameLst>
                                          <p:attrName>style.visibility</p:attrName>
                                        </p:attrNameLst>
                                      </p:cBhvr>
                                      <p:to>
                                        <p:strVal val="visible"/>
                                      </p:to>
                                    </p:set>
                                    <p:animEffect transition="in" filter="strips(downLeft)">
                                      <p:cBhvr>
                                        <p:cTn id="98" dur="500"/>
                                        <p:tgtEl>
                                          <p:spTgt spid="115"/>
                                        </p:tgtEl>
                                      </p:cBhvr>
                                    </p:animEffect>
                                  </p:childTnLst>
                                </p:cTn>
                              </p:par>
                            </p:childTnLst>
                          </p:cTn>
                        </p:par>
                        <p:par>
                          <p:cTn id="99" fill="hold">
                            <p:stCondLst>
                              <p:cond delay="9500"/>
                            </p:stCondLst>
                            <p:childTnLst>
                              <p:par>
                                <p:cTn id="100" presetID="2" presetClass="entr" presetSubtype="8" accel="50000" decel="50000" fill="hold" grpId="0" nodeType="afterEffect">
                                  <p:stCondLst>
                                    <p:cond delay="0"/>
                                  </p:stCondLst>
                                  <p:childTnLst>
                                    <p:set>
                                      <p:cBhvr>
                                        <p:cTn id="101" dur="1" fill="hold">
                                          <p:stCondLst>
                                            <p:cond delay="0"/>
                                          </p:stCondLst>
                                        </p:cTn>
                                        <p:tgtEl>
                                          <p:spTgt spid="129"/>
                                        </p:tgtEl>
                                        <p:attrNameLst>
                                          <p:attrName>style.visibility</p:attrName>
                                        </p:attrNameLst>
                                      </p:cBhvr>
                                      <p:to>
                                        <p:strVal val="visible"/>
                                      </p:to>
                                    </p:set>
                                    <p:anim calcmode="lin" valueType="num">
                                      <p:cBhvr additive="base">
                                        <p:cTn id="102" dur="500" fill="hold"/>
                                        <p:tgtEl>
                                          <p:spTgt spid="129"/>
                                        </p:tgtEl>
                                        <p:attrNameLst>
                                          <p:attrName>ppt_x</p:attrName>
                                        </p:attrNameLst>
                                      </p:cBhvr>
                                      <p:tavLst>
                                        <p:tav tm="0">
                                          <p:val>
                                            <p:strVal val="0-#ppt_w/2"/>
                                          </p:val>
                                        </p:tav>
                                        <p:tav tm="100000">
                                          <p:val>
                                            <p:strVal val="#ppt_x"/>
                                          </p:val>
                                        </p:tav>
                                      </p:tavLst>
                                    </p:anim>
                                    <p:anim calcmode="lin" valueType="num">
                                      <p:cBhvr additive="base">
                                        <p:cTn id="103" dur="500" fill="hold"/>
                                        <p:tgtEl>
                                          <p:spTgt spid="129"/>
                                        </p:tgtEl>
                                        <p:attrNameLst>
                                          <p:attrName>ppt_y</p:attrName>
                                        </p:attrNameLst>
                                      </p:cBhvr>
                                      <p:tavLst>
                                        <p:tav tm="0">
                                          <p:val>
                                            <p:strVal val="#ppt_y"/>
                                          </p:val>
                                        </p:tav>
                                        <p:tav tm="100000">
                                          <p:val>
                                            <p:strVal val="#ppt_y"/>
                                          </p:val>
                                        </p:tav>
                                      </p:tavLst>
                                    </p:anim>
                                  </p:childTnLst>
                                </p:cTn>
                              </p:par>
                              <p:par>
                                <p:cTn id="104" presetID="2" presetClass="entr" presetSubtype="8" accel="50000" decel="50000" fill="hold" grpId="0" nodeType="withEffect">
                                  <p:stCondLst>
                                    <p:cond delay="0"/>
                                  </p:stCondLst>
                                  <p:childTnLst>
                                    <p:set>
                                      <p:cBhvr>
                                        <p:cTn id="105" dur="1" fill="hold">
                                          <p:stCondLst>
                                            <p:cond delay="0"/>
                                          </p:stCondLst>
                                        </p:cTn>
                                        <p:tgtEl>
                                          <p:spTgt spid="130"/>
                                        </p:tgtEl>
                                        <p:attrNameLst>
                                          <p:attrName>style.visibility</p:attrName>
                                        </p:attrNameLst>
                                      </p:cBhvr>
                                      <p:to>
                                        <p:strVal val="visible"/>
                                      </p:to>
                                    </p:set>
                                    <p:anim calcmode="lin" valueType="num">
                                      <p:cBhvr additive="base">
                                        <p:cTn id="106" dur="500" fill="hold"/>
                                        <p:tgtEl>
                                          <p:spTgt spid="130"/>
                                        </p:tgtEl>
                                        <p:attrNameLst>
                                          <p:attrName>ppt_x</p:attrName>
                                        </p:attrNameLst>
                                      </p:cBhvr>
                                      <p:tavLst>
                                        <p:tav tm="0">
                                          <p:val>
                                            <p:strVal val="0-#ppt_w/2"/>
                                          </p:val>
                                        </p:tav>
                                        <p:tav tm="100000">
                                          <p:val>
                                            <p:strVal val="#ppt_x"/>
                                          </p:val>
                                        </p:tav>
                                      </p:tavLst>
                                    </p:anim>
                                    <p:anim calcmode="lin" valueType="num">
                                      <p:cBhvr additive="base">
                                        <p:cTn id="107" dur="500" fill="hold"/>
                                        <p:tgtEl>
                                          <p:spTgt spid="130"/>
                                        </p:tgtEl>
                                        <p:attrNameLst>
                                          <p:attrName>ppt_y</p:attrName>
                                        </p:attrNameLst>
                                      </p:cBhvr>
                                      <p:tavLst>
                                        <p:tav tm="0">
                                          <p:val>
                                            <p:strVal val="#ppt_y"/>
                                          </p:val>
                                        </p:tav>
                                        <p:tav tm="100000">
                                          <p:val>
                                            <p:strVal val="#ppt_y"/>
                                          </p:val>
                                        </p:tav>
                                      </p:tavLst>
                                    </p:anim>
                                  </p:childTnLst>
                                </p:cTn>
                              </p:par>
                            </p:childTnLst>
                          </p:cTn>
                        </p:par>
                        <p:par>
                          <p:cTn id="108" fill="hold">
                            <p:stCondLst>
                              <p:cond delay="10000"/>
                            </p:stCondLst>
                            <p:childTnLst>
                              <p:par>
                                <p:cTn id="109" presetID="18" presetClass="entr" presetSubtype="3"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strips(upRight)">
                                      <p:cBhvr>
                                        <p:cTn id="111" dur="500"/>
                                        <p:tgtEl>
                                          <p:spTgt spid="76"/>
                                        </p:tgtEl>
                                      </p:cBhvr>
                                    </p:animEffect>
                                  </p:childTnLst>
                                </p:cTn>
                              </p:par>
                            </p:childTnLst>
                          </p:cTn>
                        </p:par>
                        <p:par>
                          <p:cTn id="112" fill="hold">
                            <p:stCondLst>
                              <p:cond delay="10500"/>
                            </p:stCondLst>
                            <p:childTnLst>
                              <p:par>
                                <p:cTn id="113" presetID="53" presetClass="entr" presetSubtype="16"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 calcmode="lin" valueType="num">
                                      <p:cBhvr>
                                        <p:cTn id="115" dur="500" fill="hold"/>
                                        <p:tgtEl>
                                          <p:spTgt spid="131"/>
                                        </p:tgtEl>
                                        <p:attrNameLst>
                                          <p:attrName>ppt_w</p:attrName>
                                        </p:attrNameLst>
                                      </p:cBhvr>
                                      <p:tavLst>
                                        <p:tav tm="0">
                                          <p:val>
                                            <p:fltVal val="0"/>
                                          </p:val>
                                        </p:tav>
                                        <p:tav tm="100000">
                                          <p:val>
                                            <p:strVal val="#ppt_w"/>
                                          </p:val>
                                        </p:tav>
                                      </p:tavLst>
                                    </p:anim>
                                    <p:anim calcmode="lin" valueType="num">
                                      <p:cBhvr>
                                        <p:cTn id="116" dur="500" fill="hold"/>
                                        <p:tgtEl>
                                          <p:spTgt spid="131"/>
                                        </p:tgtEl>
                                        <p:attrNameLst>
                                          <p:attrName>ppt_h</p:attrName>
                                        </p:attrNameLst>
                                      </p:cBhvr>
                                      <p:tavLst>
                                        <p:tav tm="0">
                                          <p:val>
                                            <p:fltVal val="0"/>
                                          </p:val>
                                        </p:tav>
                                        <p:tav tm="100000">
                                          <p:val>
                                            <p:strVal val="#ppt_h"/>
                                          </p:val>
                                        </p:tav>
                                      </p:tavLst>
                                    </p:anim>
                                    <p:animEffect transition="in" filter="fade">
                                      <p:cBhvr>
                                        <p:cTn id="11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9553" y="2988206"/>
            <a:ext cx="7028054" cy="815251"/>
            <a:chOff x="1855445" y="3927410"/>
            <a:chExt cx="9370739" cy="1087001"/>
          </a:xfrm>
        </p:grpSpPr>
        <p:sp>
          <p:nvSpPr>
            <p:cNvPr id="93" name="Notched Right Arrow 37"/>
            <p:cNvSpPr/>
            <p:nvPr/>
          </p:nvSpPr>
          <p:spPr>
            <a:xfrm>
              <a:off x="1855445" y="3927410"/>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lumMod val="85000"/>
                    <a:lumOff val="15000"/>
                  </a:schemeClr>
                </a:solidFill>
              </a:endParaRPr>
            </a:p>
          </p:txBody>
        </p:sp>
        <p:sp>
          <p:nvSpPr>
            <p:cNvPr id="95" name="Oval 41"/>
            <p:cNvSpPr>
              <a:spLocks noChangeAspect="1"/>
            </p:cNvSpPr>
            <p:nvPr/>
          </p:nvSpPr>
          <p:spPr>
            <a:xfrm>
              <a:off x="10150853" y="4123788"/>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03</a:t>
              </a:r>
              <a:endParaRPr lang="en-US" sz="1500" dirty="0">
                <a:solidFill>
                  <a:schemeClr val="accent2"/>
                </a:solidFill>
                <a:latin typeface="Impact" panose="020B0806030902050204" pitchFamily="34" charset="0"/>
              </a:endParaRPr>
            </a:p>
          </p:txBody>
        </p:sp>
      </p:grpSp>
      <p:sp>
        <p:nvSpPr>
          <p:cNvPr id="36" name="TextBox 59"/>
          <p:cNvSpPr txBox="1">
            <a:spLocks noChangeArrowheads="1"/>
          </p:cNvSpPr>
          <p:nvPr/>
        </p:nvSpPr>
        <p:spPr bwMode="auto">
          <a:xfrm flipH="1">
            <a:off x="1898638" y="3069180"/>
            <a:ext cx="179649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点击添加关键字</a:t>
            </a:r>
            <a:endParaRPr lang="en-US" altLang="ko-KR" sz="15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矩形 42"/>
          <p:cNvSpPr>
            <a:spLocks noChangeArrowheads="1"/>
          </p:cNvSpPr>
          <p:nvPr/>
        </p:nvSpPr>
        <p:spPr bwMode="auto">
          <a:xfrm>
            <a:off x="1908874" y="333628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2" name="组合 21"/>
          <p:cNvGrpSpPr/>
          <p:nvPr/>
        </p:nvGrpSpPr>
        <p:grpSpPr>
          <a:xfrm>
            <a:off x="1" y="2988208"/>
            <a:ext cx="1601407" cy="815250"/>
            <a:chOff x="1" y="3916719"/>
            <a:chExt cx="2135209" cy="1087000"/>
          </a:xfrm>
        </p:grpSpPr>
        <p:sp>
          <p:nvSpPr>
            <p:cNvPr id="66" name="任意多边形 65"/>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3200" dirty="0">
                <a:solidFill>
                  <a:schemeClr val="bg1"/>
                </a:solidFill>
              </a:endParaRPr>
            </a:p>
          </p:txBody>
        </p:sp>
        <p:sp>
          <p:nvSpPr>
            <p:cNvPr id="59"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bg1"/>
                </a:solidFill>
                <a:latin typeface="Arial" panose="020B0604020202020204" pitchFamily="34" charset="0"/>
                <a:cs typeface="Arial" panose="020B0604020202020204" pitchFamily="34" charset="0"/>
              </a:endParaRPr>
            </a:p>
          </p:txBody>
        </p:sp>
      </p:grpSp>
      <p:grpSp>
        <p:nvGrpSpPr>
          <p:cNvPr id="11" name="组合 10"/>
          <p:cNvGrpSpPr/>
          <p:nvPr/>
        </p:nvGrpSpPr>
        <p:grpSpPr>
          <a:xfrm>
            <a:off x="724363" y="2055479"/>
            <a:ext cx="7028054" cy="815250"/>
            <a:chOff x="949774" y="2662385"/>
            <a:chExt cx="9370739" cy="1087000"/>
          </a:xfrm>
        </p:grpSpPr>
        <p:sp>
          <p:nvSpPr>
            <p:cNvPr id="81" name="Notched Right Arrow 24"/>
            <p:cNvSpPr/>
            <p:nvPr/>
          </p:nvSpPr>
          <p:spPr>
            <a:xfrm rot="10800000">
              <a:off x="949774" y="2662385"/>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lumMod val="85000"/>
                    <a:lumOff val="15000"/>
                  </a:schemeClr>
                </a:solidFill>
              </a:endParaRPr>
            </a:p>
          </p:txBody>
        </p:sp>
        <p:sp>
          <p:nvSpPr>
            <p:cNvPr id="83" name="Oval 31"/>
            <p:cNvSpPr>
              <a:spLocks noChangeAspect="1"/>
            </p:cNvSpPr>
            <p:nvPr/>
          </p:nvSpPr>
          <p:spPr>
            <a:xfrm>
              <a:off x="1337222" y="2858763"/>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02</a:t>
              </a:r>
              <a:endParaRPr lang="en-US" sz="1500" dirty="0">
                <a:solidFill>
                  <a:schemeClr val="accent2"/>
                </a:solidFill>
                <a:latin typeface="Impact" panose="020B0806030902050204" pitchFamily="34" charset="0"/>
              </a:endParaRPr>
            </a:p>
          </p:txBody>
        </p:sp>
      </p:grpSp>
      <p:sp>
        <p:nvSpPr>
          <p:cNvPr id="57" name="TextBox 59"/>
          <p:cNvSpPr txBox="1">
            <a:spLocks noChangeArrowheads="1"/>
          </p:cNvSpPr>
          <p:nvPr/>
        </p:nvSpPr>
        <p:spPr bwMode="auto">
          <a:xfrm flipH="1">
            <a:off x="5418161" y="2138394"/>
            <a:ext cx="179649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点击添加关键字</a:t>
            </a:r>
            <a:endParaRPr lang="en-US" altLang="ko-KR" sz="15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 57"/>
          <p:cNvSpPr>
            <a:spLocks noChangeArrowheads="1"/>
          </p:cNvSpPr>
          <p:nvPr/>
        </p:nvSpPr>
        <p:spPr bwMode="auto">
          <a:xfrm>
            <a:off x="1551580" y="240550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sp>
        <p:nvSpPr>
          <p:cNvPr id="54" name="任意多边形 53"/>
          <p:cNvSpPr/>
          <p:nvPr/>
        </p:nvSpPr>
        <p:spPr>
          <a:xfrm rot="5400000">
            <a:off x="8335112" y="2462069"/>
            <a:ext cx="4491" cy="2070"/>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grpSp>
        <p:nvGrpSpPr>
          <p:cNvPr id="24" name="组合 23"/>
          <p:cNvGrpSpPr/>
          <p:nvPr/>
        </p:nvGrpSpPr>
        <p:grpSpPr>
          <a:xfrm>
            <a:off x="7530861" y="2055479"/>
            <a:ext cx="1612996" cy="815251"/>
            <a:chOff x="10041147" y="2673080"/>
            <a:chExt cx="2150661" cy="1087001"/>
          </a:xfrm>
        </p:grpSpPr>
        <p:sp>
          <p:nvSpPr>
            <p:cNvPr id="51" name="任意多边形 50"/>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0" name="任意多边形 59"/>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chemeClr val="bg1"/>
            </a:solidFill>
            <a:ln>
              <a:noFill/>
            </a:ln>
          </p:spPr>
          <p:txBody>
            <a:bodyPr vert="horz" wrap="square" lIns="68580" tIns="34290" rIns="68580" bIns="34290" numCol="1" anchor="t" anchorCtr="0" compatLnSpc="1">
              <a:noAutofit/>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724363" y="3920933"/>
            <a:ext cx="7028054" cy="815250"/>
            <a:chOff x="949774" y="5192437"/>
            <a:chExt cx="9370739" cy="1087000"/>
          </a:xfrm>
        </p:grpSpPr>
        <p:sp>
          <p:nvSpPr>
            <p:cNvPr id="87" name="Notched Right Arrow 32"/>
            <p:cNvSpPr/>
            <p:nvPr/>
          </p:nvSpPr>
          <p:spPr>
            <a:xfrm rot="10800000">
              <a:off x="949774" y="5192437"/>
              <a:ext cx="9370739" cy="1087000"/>
            </a:xfrm>
            <a:prstGeom prst="notchedRightArrow">
              <a:avLst>
                <a:gd name="adj1" fmla="val 100000"/>
                <a:gd name="adj2" fmla="val 46000"/>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lumMod val="85000"/>
                    <a:lumOff val="15000"/>
                  </a:schemeClr>
                </a:solidFill>
              </a:endParaRPr>
            </a:p>
          </p:txBody>
        </p:sp>
        <p:sp>
          <p:nvSpPr>
            <p:cNvPr id="89" name="Oval 36"/>
            <p:cNvSpPr>
              <a:spLocks noChangeAspect="1"/>
            </p:cNvSpPr>
            <p:nvPr/>
          </p:nvSpPr>
          <p:spPr>
            <a:xfrm>
              <a:off x="1337222" y="5388816"/>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04</a:t>
              </a:r>
              <a:endParaRPr lang="en-US" sz="1500" dirty="0">
                <a:solidFill>
                  <a:schemeClr val="accent2"/>
                </a:solidFill>
                <a:latin typeface="Impact" panose="020B0806030902050204" pitchFamily="34" charset="0"/>
              </a:endParaRPr>
            </a:p>
          </p:txBody>
        </p:sp>
      </p:grpSp>
      <p:sp>
        <p:nvSpPr>
          <p:cNvPr id="44" name="TextBox 59"/>
          <p:cNvSpPr txBox="1">
            <a:spLocks noChangeArrowheads="1"/>
          </p:cNvSpPr>
          <p:nvPr/>
        </p:nvSpPr>
        <p:spPr bwMode="auto">
          <a:xfrm flipH="1">
            <a:off x="5418161" y="3999964"/>
            <a:ext cx="179649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点击添加关键字</a:t>
            </a:r>
            <a:endParaRPr lang="en-US" altLang="ko-KR" sz="15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1551580" y="4267072"/>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r">
              <a:lnSpc>
                <a:spcPct val="114000"/>
              </a:lnSpc>
            </a:pPr>
            <a:r>
              <a:rPr lang="zh-CN" altLang="en-US" sz="97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5" name="组合 24"/>
          <p:cNvGrpSpPr/>
          <p:nvPr/>
        </p:nvGrpSpPr>
        <p:grpSpPr>
          <a:xfrm>
            <a:off x="7531005" y="3922217"/>
            <a:ext cx="1612996" cy="815251"/>
            <a:chOff x="10041340" y="5162064"/>
            <a:chExt cx="2150661" cy="1087001"/>
          </a:xfrm>
        </p:grpSpPr>
        <p:sp>
          <p:nvSpPr>
            <p:cNvPr id="69" name="任意多边形 68"/>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noAutofit/>
            </a:bodyPr>
            <a:lstStyle/>
            <a:p>
              <a:pPr algn="ctr"/>
              <a:endParaRPr lang="en-US" sz="3200" dirty="0">
                <a:solidFill>
                  <a:schemeClr val="bg1"/>
                </a:solidFill>
              </a:endParaRPr>
            </a:p>
          </p:txBody>
        </p:sp>
        <p:sp>
          <p:nvSpPr>
            <p:cNvPr id="61"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379553" y="1122751"/>
            <a:ext cx="7028054" cy="815251"/>
            <a:chOff x="1855445" y="1397359"/>
            <a:chExt cx="9370739" cy="1087001"/>
          </a:xfrm>
        </p:grpSpPr>
        <p:sp>
          <p:nvSpPr>
            <p:cNvPr id="42" name="Notched Right Arrow 20"/>
            <p:cNvSpPr/>
            <p:nvPr/>
          </p:nvSpPr>
          <p:spPr>
            <a:xfrm>
              <a:off x="1855445" y="1397359"/>
              <a:ext cx="9370739" cy="1087001"/>
            </a:xfrm>
            <a:prstGeom prst="notchedRightArrow">
              <a:avLst>
                <a:gd name="adj1" fmla="val 100000"/>
                <a:gd name="adj2" fmla="val 46001"/>
              </a:avLst>
            </a:prstGeom>
            <a:solidFill>
              <a:srgbClr val="CBC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lumMod val="85000"/>
                    <a:lumOff val="15000"/>
                  </a:schemeClr>
                </a:solidFill>
              </a:endParaRPr>
            </a:p>
          </p:txBody>
        </p:sp>
        <p:sp>
          <p:nvSpPr>
            <p:cNvPr id="46" name="Oval 28"/>
            <p:cNvSpPr>
              <a:spLocks noChangeAspect="1"/>
            </p:cNvSpPr>
            <p:nvPr/>
          </p:nvSpPr>
          <p:spPr>
            <a:xfrm>
              <a:off x="10150853" y="1593737"/>
              <a:ext cx="694248" cy="694244"/>
            </a:xfrm>
            <a:prstGeom prst="ellipse">
              <a:avLst/>
            </a:prstGeom>
            <a:solidFill>
              <a:srgbClr val="CBCBCB"/>
            </a:solid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accent2"/>
                  </a:solidFill>
                  <a:latin typeface="Impact" panose="020B0806030902050204" pitchFamily="34" charset="0"/>
                </a:rPr>
                <a:t>01</a:t>
              </a:r>
              <a:endParaRPr lang="en-US" sz="1500" dirty="0">
                <a:solidFill>
                  <a:schemeClr val="accent2"/>
                </a:solidFill>
                <a:latin typeface="Impact" panose="020B0806030902050204" pitchFamily="34" charset="0"/>
              </a:endParaRPr>
            </a:p>
          </p:txBody>
        </p:sp>
      </p:grpSp>
      <p:sp>
        <p:nvSpPr>
          <p:cNvPr id="55" name="TextBox 59"/>
          <p:cNvSpPr txBox="1">
            <a:spLocks noChangeArrowheads="1"/>
          </p:cNvSpPr>
          <p:nvPr/>
        </p:nvSpPr>
        <p:spPr bwMode="auto">
          <a:xfrm flipH="1">
            <a:off x="1874575" y="1207609"/>
            <a:ext cx="1796494"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点击添加关键字</a:t>
            </a:r>
            <a:endParaRPr lang="en-US" altLang="ko-KR" sz="15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 55"/>
          <p:cNvSpPr>
            <a:spLocks noChangeArrowheads="1"/>
          </p:cNvSpPr>
          <p:nvPr/>
        </p:nvSpPr>
        <p:spPr bwMode="auto">
          <a:xfrm>
            <a:off x="1884811" y="1474717"/>
            <a:ext cx="5663075" cy="411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975" dirty="0">
              <a:solidFill>
                <a:schemeClr val="tx1">
                  <a:lumMod val="85000"/>
                  <a:lumOff val="15000"/>
                </a:schemeClr>
              </a:solidFill>
            </a:endParaRPr>
          </a:p>
        </p:txBody>
      </p:sp>
      <p:grpSp>
        <p:nvGrpSpPr>
          <p:cNvPr id="23" name="组合 22"/>
          <p:cNvGrpSpPr/>
          <p:nvPr/>
        </p:nvGrpSpPr>
        <p:grpSpPr>
          <a:xfrm>
            <a:off x="1" y="1122752"/>
            <a:ext cx="1601407" cy="815250"/>
            <a:chOff x="1" y="1429445"/>
            <a:chExt cx="2135209" cy="1087000"/>
          </a:xfrm>
        </p:grpSpPr>
        <p:sp>
          <p:nvSpPr>
            <p:cNvPr id="45" name="任意多边形 44"/>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rtlCol="0" anchor="ctr">
              <a:noAutofit/>
            </a:bodyPr>
            <a:lstStyle/>
            <a:p>
              <a:pPr algn="ctr"/>
              <a:endParaRPr lang="en-US" sz="4400" dirty="0"/>
            </a:p>
          </p:txBody>
        </p:sp>
        <p:sp>
          <p:nvSpPr>
            <p:cNvPr id="62" name="任意多边形 61"/>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70">
                <a:solidFill>
                  <a:schemeClr val="bg1"/>
                </a:solidFill>
              </a:endParaRPr>
            </a:p>
          </p:txBody>
        </p:sp>
      </p:grpSp>
      <p:sp>
        <p:nvSpPr>
          <p:cNvPr id="37"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3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14:presetBounceEnd="40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40000">
                                          <p:cBhvr additive="base">
                                            <p:cTn id="15" dur="4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14:presetBounceEnd="40000">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14:bounceEnd="40000">
                                          <p:cBhvr additive="base">
                                            <p:cTn id="20" dur="6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3000"/>
                                </p:stCondLst>
                                <p:childTnLst>
                                  <p:par>
                                    <p:cTn id="30" presetID="2" presetClass="entr" presetSubtype="2" fill="hold" nodeType="afterEffect" p14:presetBounceEnd="40000">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14:bounceEnd="40000">
                                          <p:cBhvr additive="base">
                                            <p:cTn id="32" dur="4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14:presetBounceEnd="40000">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14:bounceEnd="40000">
                                          <p:cBhvr additive="base">
                                            <p:cTn id="37" dur="6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5000"/>
                                </p:stCondLst>
                                <p:childTnLst>
                                  <p:par>
                                    <p:cTn id="47" presetID="2" presetClass="entr" presetSubtype="8" fill="hold" nodeType="afterEffect" p14:presetBounceEnd="40000">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14:bounceEnd="40000">
                                          <p:cBhvr additive="base">
                                            <p:cTn id="49" dur="4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14:presetBounceEnd="40000">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6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7000"/>
                                </p:stCondLst>
                                <p:childTnLst>
                                  <p:par>
                                    <p:cTn id="64" presetID="2" presetClass="entr" presetSubtype="2" fill="hold" nodeType="afterEffect" p14:presetBounceEnd="40000">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14:bounceEnd="40000">
                                          <p:cBhvr additive="base">
                                            <p:cTn id="66" dur="4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7500"/>
                                </p:stCondLst>
                                <p:childTnLst>
                                  <p:par>
                                    <p:cTn id="69" presetID="2" presetClass="entr" presetSubtype="8" fill="hold" nodeType="afterEffect" p14:presetBounceEnd="40000">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14:bounceEnd="40000">
                                          <p:cBhvr additive="base">
                                            <p:cTn id="71" dur="6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850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400" fill="hold"/>
                                            <p:tgtEl>
                                              <p:spTgt spid="23"/>
                                            </p:tgtEl>
                                            <p:attrNameLst>
                                              <p:attrName>ppt_x</p:attrName>
                                            </p:attrNameLst>
                                          </p:cBhvr>
                                          <p:tavLst>
                                            <p:tav tm="0">
                                              <p:val>
                                                <p:strVal val="0-#ppt_w/2"/>
                                              </p:val>
                                            </p:tav>
                                            <p:tav tm="100000">
                                              <p:val>
                                                <p:strVal val="#ppt_x"/>
                                              </p:val>
                                            </p:tav>
                                          </p:tavLst>
                                        </p:anim>
                                        <p:anim calcmode="lin" valueType="num">
                                          <p:cBhvr additive="base">
                                            <p:cTn id="16" dur="400" fill="hold"/>
                                            <p:tgtEl>
                                              <p:spTgt spid="2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600" fill="hold"/>
                                            <p:tgtEl>
                                              <p:spTgt spid="10"/>
                                            </p:tgtEl>
                                            <p:attrNameLst>
                                              <p:attrName>ppt_x</p:attrName>
                                            </p:attrNameLst>
                                          </p:cBhvr>
                                          <p:tavLst>
                                            <p:tav tm="0">
                                              <p:val>
                                                <p:strVal val="1+#ppt_w/2"/>
                                              </p:val>
                                            </p:tav>
                                            <p:tav tm="100000">
                                              <p:val>
                                                <p:strVal val="#ppt_x"/>
                                              </p:val>
                                            </p:tav>
                                          </p:tavLst>
                                        </p:anim>
                                        <p:anim calcmode="lin" valueType="num">
                                          <p:cBhvr additive="base">
                                            <p:cTn id="21" dur="6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left)">
                                          <p:cBhvr>
                                            <p:cTn id="28" dur="750"/>
                                            <p:tgtEl>
                                              <p:spTgt spid="56"/>
                                            </p:tgtEl>
                                          </p:cBhvr>
                                        </p:animEffect>
                                      </p:childTnLst>
                                    </p:cTn>
                                  </p:par>
                                </p:childTnLst>
                              </p:cTn>
                            </p:par>
                            <p:par>
                              <p:cTn id="29" fill="hold">
                                <p:stCondLst>
                                  <p:cond delay="3000"/>
                                </p:stCondLst>
                                <p:childTnLst>
                                  <p:par>
                                    <p:cTn id="30" presetID="2" presetClass="entr" presetSubtype="2"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400" fill="hold"/>
                                            <p:tgtEl>
                                              <p:spTgt spid="24"/>
                                            </p:tgtEl>
                                            <p:attrNameLst>
                                              <p:attrName>ppt_x</p:attrName>
                                            </p:attrNameLst>
                                          </p:cBhvr>
                                          <p:tavLst>
                                            <p:tav tm="0">
                                              <p:val>
                                                <p:strVal val="1+#ppt_w/2"/>
                                              </p:val>
                                            </p:tav>
                                            <p:tav tm="100000">
                                              <p:val>
                                                <p:strVal val="#ppt_x"/>
                                              </p:val>
                                            </p:tav>
                                          </p:tavLst>
                                        </p:anim>
                                        <p:anim calcmode="lin" valueType="num">
                                          <p:cBhvr additive="base">
                                            <p:cTn id="33" dur="400" fill="hold"/>
                                            <p:tgtEl>
                                              <p:spTgt spid="24"/>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600" fill="hold"/>
                                            <p:tgtEl>
                                              <p:spTgt spid="11"/>
                                            </p:tgtEl>
                                            <p:attrNameLst>
                                              <p:attrName>ppt_x</p:attrName>
                                            </p:attrNameLst>
                                          </p:cBhvr>
                                          <p:tavLst>
                                            <p:tav tm="0">
                                              <p:val>
                                                <p:strVal val="0-#ppt_w/2"/>
                                              </p:val>
                                            </p:tav>
                                            <p:tav tm="100000">
                                              <p:val>
                                                <p:strVal val="#ppt_x"/>
                                              </p:val>
                                            </p:tav>
                                          </p:tavLst>
                                        </p:anim>
                                        <p:anim calcmode="lin" valueType="num">
                                          <p:cBhvr additive="base">
                                            <p:cTn id="38" dur="6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right)">
                                          <p:cBhvr>
                                            <p:cTn id="42" dur="500"/>
                                            <p:tgtEl>
                                              <p:spTgt spid="5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right)">
                                          <p:cBhvr>
                                            <p:cTn id="45" dur="750"/>
                                            <p:tgtEl>
                                              <p:spTgt spid="58"/>
                                            </p:tgtEl>
                                          </p:cBhvr>
                                        </p:animEffect>
                                      </p:childTnLst>
                                    </p:cTn>
                                  </p:par>
                                </p:childTnLst>
                              </p:cTn>
                            </p:par>
                            <p:par>
                              <p:cTn id="46" fill="hold">
                                <p:stCondLst>
                                  <p:cond delay="5000"/>
                                </p:stCondLst>
                                <p:childTnLst>
                                  <p:par>
                                    <p:cTn id="47" presetID="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400" fill="hold"/>
                                            <p:tgtEl>
                                              <p:spTgt spid="22"/>
                                            </p:tgtEl>
                                            <p:attrNameLst>
                                              <p:attrName>ppt_x</p:attrName>
                                            </p:attrNameLst>
                                          </p:cBhvr>
                                          <p:tavLst>
                                            <p:tav tm="0">
                                              <p:val>
                                                <p:strVal val="0-#ppt_w/2"/>
                                              </p:val>
                                            </p:tav>
                                            <p:tav tm="100000">
                                              <p:val>
                                                <p:strVal val="#ppt_x"/>
                                              </p:val>
                                            </p:tav>
                                          </p:tavLst>
                                        </p:anim>
                                        <p:anim calcmode="lin" valueType="num">
                                          <p:cBhvr additive="base">
                                            <p:cTn id="50" dur="4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600" fill="hold"/>
                                            <p:tgtEl>
                                              <p:spTgt spid="12"/>
                                            </p:tgtEl>
                                            <p:attrNameLst>
                                              <p:attrName>ppt_x</p:attrName>
                                            </p:attrNameLst>
                                          </p:cBhvr>
                                          <p:tavLst>
                                            <p:tav tm="0">
                                              <p:val>
                                                <p:strVal val="1+#ppt_w/2"/>
                                              </p:val>
                                            </p:tav>
                                            <p:tav tm="100000">
                                              <p:val>
                                                <p:strVal val="#ppt_x"/>
                                              </p:val>
                                            </p:tav>
                                          </p:tavLst>
                                        </p:anim>
                                        <p:anim calcmode="lin" valueType="num">
                                          <p:cBhvr additive="base">
                                            <p:cTn id="55" dur="600" fill="hold"/>
                                            <p:tgtEl>
                                              <p:spTgt spid="12"/>
                                            </p:tgtEl>
                                            <p:attrNameLst>
                                              <p:attrName>ppt_y</p:attrName>
                                            </p:attrNameLst>
                                          </p:cBhvr>
                                          <p:tavLst>
                                            <p:tav tm="0">
                                              <p:val>
                                                <p:strVal val="#ppt_y"/>
                                              </p:val>
                                            </p:tav>
                                            <p:tav tm="100000">
                                              <p:val>
                                                <p:strVal val="#ppt_y"/>
                                              </p:val>
                                            </p:tav>
                                          </p:tavLst>
                                        </p:anim>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750"/>
                                            <p:tgtEl>
                                              <p:spTgt spid="43"/>
                                            </p:tgtEl>
                                          </p:cBhvr>
                                        </p:animEffect>
                                      </p:childTnLst>
                                    </p:cTn>
                                  </p:par>
                                </p:childTnLst>
                              </p:cTn>
                            </p:par>
                            <p:par>
                              <p:cTn id="63" fill="hold">
                                <p:stCondLst>
                                  <p:cond delay="7000"/>
                                </p:stCondLst>
                                <p:childTnLst>
                                  <p:par>
                                    <p:cTn id="64" presetID="2" presetClass="entr" presetSubtype="2"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400" fill="hold"/>
                                            <p:tgtEl>
                                              <p:spTgt spid="25"/>
                                            </p:tgtEl>
                                            <p:attrNameLst>
                                              <p:attrName>ppt_x</p:attrName>
                                            </p:attrNameLst>
                                          </p:cBhvr>
                                          <p:tavLst>
                                            <p:tav tm="0">
                                              <p:val>
                                                <p:strVal val="1+#ppt_w/2"/>
                                              </p:val>
                                            </p:tav>
                                            <p:tav tm="100000">
                                              <p:val>
                                                <p:strVal val="#ppt_x"/>
                                              </p:val>
                                            </p:tav>
                                          </p:tavLst>
                                        </p:anim>
                                        <p:anim calcmode="lin" valueType="num">
                                          <p:cBhvr additive="base">
                                            <p:cTn id="67" dur="400" fill="hold"/>
                                            <p:tgtEl>
                                              <p:spTgt spid="25"/>
                                            </p:tgtEl>
                                            <p:attrNameLst>
                                              <p:attrName>ppt_y</p:attrName>
                                            </p:attrNameLst>
                                          </p:cBhvr>
                                          <p:tavLst>
                                            <p:tav tm="0">
                                              <p:val>
                                                <p:strVal val="#ppt_y"/>
                                              </p:val>
                                            </p:tav>
                                            <p:tav tm="100000">
                                              <p:val>
                                                <p:strVal val="#ppt_y"/>
                                              </p:val>
                                            </p:tav>
                                          </p:tavLst>
                                        </p:anim>
                                      </p:childTnLst>
                                    </p:cTn>
                                  </p:par>
                                </p:childTnLst>
                              </p:cTn>
                            </p:par>
                            <p:par>
                              <p:cTn id="68" fill="hold">
                                <p:stCondLst>
                                  <p:cond delay="7500"/>
                                </p:stCondLst>
                                <p:childTnLst>
                                  <p:par>
                                    <p:cTn id="69" presetID="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600" fill="hold"/>
                                            <p:tgtEl>
                                              <p:spTgt spid="13"/>
                                            </p:tgtEl>
                                            <p:attrNameLst>
                                              <p:attrName>ppt_x</p:attrName>
                                            </p:attrNameLst>
                                          </p:cBhvr>
                                          <p:tavLst>
                                            <p:tav tm="0">
                                              <p:val>
                                                <p:strVal val="0-#ppt_w/2"/>
                                              </p:val>
                                            </p:tav>
                                            <p:tav tm="100000">
                                              <p:val>
                                                <p:strVal val="#ppt_x"/>
                                              </p:val>
                                            </p:tav>
                                          </p:tavLst>
                                        </p:anim>
                                        <p:anim calcmode="lin" valueType="num">
                                          <p:cBhvr additive="base">
                                            <p:cTn id="72" dur="600" fill="hold"/>
                                            <p:tgtEl>
                                              <p:spTgt spid="13"/>
                                            </p:tgtEl>
                                            <p:attrNameLst>
                                              <p:attrName>ppt_y</p:attrName>
                                            </p:attrNameLst>
                                          </p:cBhvr>
                                          <p:tavLst>
                                            <p:tav tm="0">
                                              <p:val>
                                                <p:strVal val="#ppt_y"/>
                                              </p:val>
                                            </p:tav>
                                            <p:tav tm="100000">
                                              <p:val>
                                                <p:strVal val="#ppt_y"/>
                                              </p:val>
                                            </p:tav>
                                          </p:tavLst>
                                        </p:anim>
                                      </p:childTnLst>
                                    </p:cTn>
                                  </p:par>
                                </p:childTnLst>
                              </p:cTn>
                            </p:par>
                            <p:par>
                              <p:cTn id="73" fill="hold">
                                <p:stCondLst>
                                  <p:cond delay="8500"/>
                                </p:stCondLst>
                                <p:childTnLst>
                                  <p:par>
                                    <p:cTn id="74" presetID="22" presetClass="entr" presetSubtype="2"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right)">
                                          <p:cBhvr>
                                            <p:cTn id="76" dur="500"/>
                                            <p:tgtEl>
                                              <p:spTgt spid="44"/>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right)">
                                          <p:cBhvr>
                                            <p:cTn id="79"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3" grpId="0"/>
          <p:bldP spid="57" grpId="0"/>
          <p:bldP spid="58" grpId="0"/>
          <p:bldP spid="44" grpId="0"/>
          <p:bldP spid="50" grpId="0"/>
          <p:bldP spid="55" grpId="0"/>
          <p:bldP spid="56" grpId="0"/>
          <p:bldP spid="37" grpId="0"/>
          <p:bldP spid="3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4928674" y="1121457"/>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64"/>
          <p:cNvSpPr txBox="1"/>
          <p:nvPr/>
        </p:nvSpPr>
        <p:spPr>
          <a:xfrm>
            <a:off x="5028544" y="1140651"/>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01     </a:t>
            </a:r>
            <a:r>
              <a:rPr lang="zh-CN" altLang="en-US" b="1" dirty="0" smtClean="0">
                <a:latin typeface="微软雅黑" panose="020B0503020204020204" pitchFamily="34" charset="-122"/>
                <a:ea typeface="微软雅黑" panose="020B0503020204020204" pitchFamily="34" charset="-122"/>
              </a:rPr>
              <a:t>添加文字标题</a:t>
            </a:r>
            <a:endParaRPr lang="zh-CN" altLang="en-US" sz="2400" b="1" dirty="0">
              <a:latin typeface="微软雅黑" panose="020B0503020204020204" pitchFamily="34" charset="-122"/>
              <a:ea typeface="微软雅黑" panose="020B0503020204020204" pitchFamily="34" charset="-122"/>
            </a:endParaRPr>
          </a:p>
        </p:txBody>
      </p:sp>
      <p:sp>
        <p:nvSpPr>
          <p:cNvPr id="18" name="TextBox 59"/>
          <p:cNvSpPr txBox="1">
            <a:spLocks noChangeArrowheads="1"/>
          </p:cNvSpPr>
          <p:nvPr/>
        </p:nvSpPr>
        <p:spPr bwMode="auto">
          <a:xfrm flipH="1">
            <a:off x="977501" y="1877657"/>
            <a:ext cx="2390927" cy="1107996"/>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514350">
              <a:defRPr/>
            </a:pPr>
            <a:r>
              <a:rPr lang="zh-CN" altLang="en-US" sz="4500" b="1" kern="0" dirty="0">
                <a:solidFill>
                  <a:schemeClr val="accent1"/>
                </a:solidFill>
                <a:latin typeface="微软雅黑" panose="020B0503020204020204" pitchFamily="34" charset="-122"/>
                <a:ea typeface="微软雅黑" panose="020B0503020204020204" pitchFamily="34" charset="-122"/>
              </a:rPr>
              <a:t>目录</a:t>
            </a:r>
            <a:endParaRPr lang="en-US" altLang="zh-CN" sz="4500" b="1" kern="0" dirty="0">
              <a:solidFill>
                <a:schemeClr val="accent1"/>
              </a:solidFill>
              <a:latin typeface="微软雅黑" panose="020B0503020204020204" pitchFamily="34" charset="-122"/>
              <a:ea typeface="微软雅黑" panose="020B0503020204020204" pitchFamily="34" charset="-122"/>
            </a:endParaRPr>
          </a:p>
          <a:p>
            <a:pPr algn="r" defTabSz="514350">
              <a:defRPr/>
            </a:pPr>
            <a:r>
              <a:rPr lang="en-US" altLang="ko-KR" sz="2100" b="1" kern="0" dirty="0">
                <a:solidFill>
                  <a:schemeClr val="accent1"/>
                </a:solidFill>
                <a:latin typeface="微软雅黑" panose="020B0503020204020204" pitchFamily="34" charset="-122"/>
                <a:ea typeface="微软雅黑" panose="020B0503020204020204" pitchFamily="34" charset="-122"/>
              </a:rPr>
              <a:t>CONTENTS</a:t>
            </a:r>
            <a:endParaRPr lang="en-US" altLang="ko-KR" sz="1500" kern="0" dirty="0">
              <a:solidFill>
                <a:schemeClr val="accent1"/>
              </a:solidFill>
              <a:latin typeface="微软雅黑" panose="020B0503020204020204" pitchFamily="34" charset="-122"/>
              <a:ea typeface="微软雅黑" panose="020B0503020204020204" pitchFamily="34" charset="-122"/>
            </a:endParaRPr>
          </a:p>
        </p:txBody>
      </p:sp>
      <p:sp>
        <p:nvSpPr>
          <p:cNvPr id="27" name="任意多边形 26"/>
          <p:cNvSpPr/>
          <p:nvPr/>
        </p:nvSpPr>
        <p:spPr>
          <a:xfrm>
            <a:off x="2052550" y="1848874"/>
            <a:ext cx="1383839" cy="400532"/>
          </a:xfrm>
          <a:custGeom>
            <a:avLst/>
            <a:gdLst>
              <a:gd name="connsiteX0" fmla="*/ 0 w 1682088"/>
              <a:gd name="connsiteY0" fmla="*/ 0 h 519125"/>
              <a:gd name="connsiteX1" fmla="*/ 1682088 w 1682088"/>
              <a:gd name="connsiteY1" fmla="*/ 0 h 519125"/>
              <a:gd name="connsiteX2" fmla="*/ 1682088 w 1682088"/>
              <a:gd name="connsiteY2" fmla="*/ 519125 h 519125"/>
              <a:gd name="connsiteX3" fmla="*/ 0 w 1682088"/>
              <a:gd name="connsiteY3" fmla="*/ 519125 h 519125"/>
              <a:gd name="connsiteX4" fmla="*/ 0 w 1682088"/>
              <a:gd name="connsiteY4" fmla="*/ 0 h 519125"/>
              <a:gd name="connsiteX0-1" fmla="*/ 0 w 1682088"/>
              <a:gd name="connsiteY0-2" fmla="*/ 519125 h 610565"/>
              <a:gd name="connsiteX1-3" fmla="*/ 0 w 1682088"/>
              <a:gd name="connsiteY1-4" fmla="*/ 0 h 610565"/>
              <a:gd name="connsiteX2-5" fmla="*/ 1682088 w 1682088"/>
              <a:gd name="connsiteY2-6" fmla="*/ 0 h 610565"/>
              <a:gd name="connsiteX3-7" fmla="*/ 1682088 w 1682088"/>
              <a:gd name="connsiteY3-8" fmla="*/ 519125 h 610565"/>
              <a:gd name="connsiteX4-9" fmla="*/ 91440 w 1682088"/>
              <a:gd name="connsiteY4-10" fmla="*/ 610565 h 610565"/>
              <a:gd name="connsiteX0-11" fmla="*/ 0 w 1682088"/>
              <a:gd name="connsiteY0-12" fmla="*/ 519125 h 519125"/>
              <a:gd name="connsiteX1-13" fmla="*/ 0 w 1682088"/>
              <a:gd name="connsiteY1-14" fmla="*/ 0 h 519125"/>
              <a:gd name="connsiteX2-15" fmla="*/ 1682088 w 1682088"/>
              <a:gd name="connsiteY2-16" fmla="*/ 0 h 519125"/>
              <a:gd name="connsiteX3-17" fmla="*/ 1682088 w 1682088"/>
              <a:gd name="connsiteY3-18" fmla="*/ 519125 h 519125"/>
            </a:gdLst>
            <a:ahLst/>
            <a:cxnLst>
              <a:cxn ang="0">
                <a:pos x="connsiteX0-1" y="connsiteY0-2"/>
              </a:cxn>
              <a:cxn ang="0">
                <a:pos x="connsiteX1-3" y="connsiteY1-4"/>
              </a:cxn>
              <a:cxn ang="0">
                <a:pos x="connsiteX2-5" y="connsiteY2-6"/>
              </a:cxn>
              <a:cxn ang="0">
                <a:pos x="connsiteX3-7" y="connsiteY3-8"/>
              </a:cxn>
            </a:cxnLst>
            <a:rect l="l" t="t" r="r" b="b"/>
            <a:pathLst>
              <a:path w="1682088" h="519125">
                <a:moveTo>
                  <a:pt x="0" y="519125"/>
                </a:moveTo>
                <a:lnTo>
                  <a:pt x="0" y="0"/>
                </a:lnTo>
                <a:lnTo>
                  <a:pt x="1682088" y="0"/>
                </a:lnTo>
                <a:lnTo>
                  <a:pt x="1682088" y="519125"/>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任意多边形 34"/>
          <p:cNvSpPr/>
          <p:nvPr/>
        </p:nvSpPr>
        <p:spPr>
          <a:xfrm>
            <a:off x="1534903" y="2096678"/>
            <a:ext cx="1726362" cy="1108984"/>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63662" h="1478645">
                <a:moveTo>
                  <a:pt x="2463662" y="1105159"/>
                </a:moveTo>
                <a:lnTo>
                  <a:pt x="2463662" y="1478645"/>
                </a:lnTo>
                <a:lnTo>
                  <a:pt x="0" y="1478645"/>
                </a:lnTo>
                <a:lnTo>
                  <a:pt x="0" y="0"/>
                </a:lnTo>
                <a:lnTo>
                  <a:pt x="877819"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任意多边形 37"/>
          <p:cNvSpPr/>
          <p:nvPr/>
        </p:nvSpPr>
        <p:spPr>
          <a:xfrm>
            <a:off x="5778679" y="1130144"/>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矩形 42"/>
          <p:cNvSpPr/>
          <p:nvPr/>
        </p:nvSpPr>
        <p:spPr>
          <a:xfrm>
            <a:off x="4928674" y="1931526"/>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64"/>
          <p:cNvSpPr txBox="1"/>
          <p:nvPr/>
        </p:nvSpPr>
        <p:spPr>
          <a:xfrm>
            <a:off x="5028544" y="1950720"/>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smtClean="0">
                <a:latin typeface="微软雅黑" panose="020B0503020204020204" pitchFamily="34" charset="-122"/>
                <a:ea typeface="微软雅黑" panose="020B0503020204020204" pitchFamily="34" charset="-122"/>
              </a:rPr>
              <a:t>PART 02    </a:t>
            </a:r>
            <a:r>
              <a:rPr lang="zh-CN" altLang="en-US" b="1" dirty="0" smtClean="0">
                <a:latin typeface="微软雅黑" panose="020B0503020204020204" pitchFamily="34" charset="-122"/>
                <a:ea typeface="微软雅黑" panose="020B0503020204020204" pitchFamily="34" charset="-122"/>
              </a:rPr>
              <a:t>添加</a:t>
            </a:r>
            <a:r>
              <a:rPr lang="zh-CN" altLang="en-US" b="1" dirty="0">
                <a:latin typeface="微软雅黑" panose="020B0503020204020204" pitchFamily="34" charset="-122"/>
                <a:ea typeface="微软雅黑" panose="020B0503020204020204" pitchFamily="34" charset="-122"/>
              </a:rPr>
              <a:t>文字</a:t>
            </a:r>
            <a:r>
              <a:rPr lang="zh-CN" altLang="en-US" b="1" dirty="0" smtClean="0">
                <a:latin typeface="微软雅黑" panose="020B0503020204020204" pitchFamily="34" charset="-122"/>
                <a:ea typeface="微软雅黑" panose="020B0503020204020204" pitchFamily="34" charset="-122"/>
              </a:rPr>
              <a:t>标题</a:t>
            </a:r>
            <a:endParaRPr lang="zh-CN" altLang="en-US" b="1" dirty="0">
              <a:latin typeface="微软雅黑" panose="020B0503020204020204" pitchFamily="34" charset="-122"/>
              <a:ea typeface="微软雅黑" panose="020B0503020204020204" pitchFamily="34" charset="-122"/>
            </a:endParaRPr>
          </a:p>
        </p:txBody>
      </p:sp>
      <p:sp>
        <p:nvSpPr>
          <p:cNvPr id="45" name="任意多边形 44"/>
          <p:cNvSpPr/>
          <p:nvPr/>
        </p:nvSpPr>
        <p:spPr>
          <a:xfrm>
            <a:off x="5778679" y="1943558"/>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7" name="矩形 46"/>
          <p:cNvSpPr/>
          <p:nvPr/>
        </p:nvSpPr>
        <p:spPr>
          <a:xfrm>
            <a:off x="4928674" y="274159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64"/>
          <p:cNvSpPr txBox="1"/>
          <p:nvPr/>
        </p:nvSpPr>
        <p:spPr>
          <a:xfrm>
            <a:off x="5028544" y="276078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03     </a:t>
            </a:r>
            <a:r>
              <a:rPr lang="zh-CN" altLang="en-US" b="1" dirty="0" smtClean="0">
                <a:latin typeface="微软雅黑" panose="020B0503020204020204" pitchFamily="34" charset="-122"/>
                <a:ea typeface="微软雅黑" panose="020B0503020204020204" pitchFamily="34" charset="-122"/>
              </a:rPr>
              <a:t>添加</a:t>
            </a:r>
            <a:r>
              <a:rPr lang="zh-CN" altLang="en-US" b="1" dirty="0">
                <a:latin typeface="微软雅黑" panose="020B0503020204020204" pitchFamily="34" charset="-122"/>
                <a:ea typeface="微软雅黑" panose="020B0503020204020204" pitchFamily="34" charset="-122"/>
              </a:rPr>
              <a:t>文字</a:t>
            </a:r>
            <a:r>
              <a:rPr lang="zh-CN" altLang="en-US" b="1" dirty="0" smtClean="0">
                <a:latin typeface="微软雅黑" panose="020B0503020204020204" pitchFamily="34" charset="-122"/>
                <a:ea typeface="微软雅黑" panose="020B0503020204020204" pitchFamily="34" charset="-122"/>
              </a:rPr>
              <a:t>标题</a:t>
            </a:r>
            <a:endParaRPr lang="zh-CN" altLang="en-US" sz="2400" b="1" dirty="0">
              <a:latin typeface="微软雅黑" panose="020B0503020204020204" pitchFamily="34" charset="-122"/>
              <a:ea typeface="微软雅黑" panose="020B0503020204020204" pitchFamily="34" charset="-122"/>
            </a:endParaRPr>
          </a:p>
        </p:txBody>
      </p:sp>
      <p:sp>
        <p:nvSpPr>
          <p:cNvPr id="49" name="任意多边形 48"/>
          <p:cNvSpPr/>
          <p:nvPr/>
        </p:nvSpPr>
        <p:spPr>
          <a:xfrm>
            <a:off x="5778679" y="275362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1" name="矩形 50"/>
          <p:cNvSpPr/>
          <p:nvPr/>
        </p:nvSpPr>
        <p:spPr>
          <a:xfrm>
            <a:off x="4928674" y="3551665"/>
            <a:ext cx="2784005" cy="404515"/>
          </a:xfrm>
          <a:prstGeom prst="rect">
            <a:avLst/>
          </a:prstGeom>
          <a:solidFill>
            <a:srgbClr val="F6F6F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64"/>
          <p:cNvSpPr txBox="1"/>
          <p:nvPr/>
        </p:nvSpPr>
        <p:spPr>
          <a:xfrm>
            <a:off x="5028544" y="3570859"/>
            <a:ext cx="2684135" cy="369332"/>
          </a:xfrm>
          <a:prstGeom prst="rect">
            <a:avLst/>
          </a:prstGeom>
          <a:noFill/>
        </p:spPr>
        <p:txBody>
          <a:bodyPr wrap="square" rtlCol="0">
            <a:spAutoFit/>
          </a:bodyPr>
          <a:lstStyle>
            <a:defPPr>
              <a:defRPr lang="zh-CN"/>
            </a:defPPr>
            <a:lvl1pPr>
              <a:defRPr sz="1800">
                <a:solidFill>
                  <a:schemeClr val="tx1">
                    <a:lumMod val="75000"/>
                    <a:lumOff val="25000"/>
                  </a:schemeClr>
                </a:solidFill>
              </a:defRPr>
            </a:lvl1pPr>
          </a:lstStyle>
          <a:p>
            <a:pPr fontAlgn="ctr"/>
            <a:r>
              <a:rPr lang="en-US" altLang="zh-CN" sz="1350" dirty="0">
                <a:latin typeface="微软雅黑" panose="020B0503020204020204" pitchFamily="34" charset="-122"/>
                <a:ea typeface="微软雅黑" panose="020B0503020204020204" pitchFamily="34" charset="-122"/>
              </a:rPr>
              <a:t>PART 04     </a:t>
            </a:r>
            <a:r>
              <a:rPr lang="zh-CN" altLang="en-US" b="1" dirty="0" smtClean="0">
                <a:latin typeface="微软雅黑" panose="020B0503020204020204" pitchFamily="34" charset="-122"/>
                <a:ea typeface="微软雅黑" panose="020B0503020204020204" pitchFamily="34" charset="-122"/>
              </a:rPr>
              <a:t>添加</a:t>
            </a:r>
            <a:r>
              <a:rPr lang="zh-CN" altLang="en-US" b="1" dirty="0">
                <a:latin typeface="微软雅黑" panose="020B0503020204020204" pitchFamily="34" charset="-122"/>
                <a:ea typeface="微软雅黑" panose="020B0503020204020204" pitchFamily="34" charset="-122"/>
              </a:rPr>
              <a:t>文字</a:t>
            </a:r>
            <a:r>
              <a:rPr lang="zh-CN" altLang="en-US" b="1" dirty="0" smtClean="0">
                <a:latin typeface="微软雅黑" panose="020B0503020204020204" pitchFamily="34" charset="-122"/>
                <a:ea typeface="微软雅黑" panose="020B0503020204020204" pitchFamily="34" charset="-122"/>
              </a:rPr>
              <a:t>标题</a:t>
            </a:r>
            <a:endParaRPr lang="zh-CN" altLang="en-US" sz="2400" b="1" dirty="0">
              <a:latin typeface="微软雅黑" panose="020B0503020204020204" pitchFamily="34" charset="-122"/>
              <a:ea typeface="微软雅黑" panose="020B0503020204020204" pitchFamily="34" charset="-122"/>
            </a:endParaRPr>
          </a:p>
        </p:txBody>
      </p:sp>
      <p:sp>
        <p:nvSpPr>
          <p:cNvPr id="53" name="任意多边形 52"/>
          <p:cNvSpPr/>
          <p:nvPr/>
        </p:nvSpPr>
        <p:spPr>
          <a:xfrm>
            <a:off x="5778679" y="3563697"/>
            <a:ext cx="1934000" cy="404515"/>
          </a:xfrm>
          <a:custGeom>
            <a:avLst/>
            <a:gdLst>
              <a:gd name="connsiteX0" fmla="*/ 0 w 2463662"/>
              <a:gd name="connsiteY0" fmla="*/ 0 h 1478645"/>
              <a:gd name="connsiteX1" fmla="*/ 877819 w 2463662"/>
              <a:gd name="connsiteY1" fmla="*/ 0 h 1478645"/>
              <a:gd name="connsiteX2" fmla="*/ 877819 w 2463662"/>
              <a:gd name="connsiteY2" fmla="*/ 1105159 h 1478645"/>
              <a:gd name="connsiteX3" fmla="*/ 2463662 w 2463662"/>
              <a:gd name="connsiteY3" fmla="*/ 1105159 h 1478645"/>
              <a:gd name="connsiteX4" fmla="*/ 2463662 w 2463662"/>
              <a:gd name="connsiteY4" fmla="*/ 1478645 h 1478645"/>
              <a:gd name="connsiteX5" fmla="*/ 0 w 2463662"/>
              <a:gd name="connsiteY5" fmla="*/ 1478645 h 1478645"/>
              <a:gd name="connsiteX6" fmla="*/ 0 w 2463662"/>
              <a:gd name="connsiteY6" fmla="*/ 0 h 1478645"/>
              <a:gd name="connsiteX0-1" fmla="*/ 877819 w 2463662"/>
              <a:gd name="connsiteY0-2" fmla="*/ 1105159 h 1478645"/>
              <a:gd name="connsiteX1-3" fmla="*/ 2463662 w 2463662"/>
              <a:gd name="connsiteY1-4" fmla="*/ 1105159 h 1478645"/>
              <a:gd name="connsiteX2-5" fmla="*/ 2463662 w 2463662"/>
              <a:gd name="connsiteY2-6" fmla="*/ 1478645 h 1478645"/>
              <a:gd name="connsiteX3-7" fmla="*/ 0 w 2463662"/>
              <a:gd name="connsiteY3-8" fmla="*/ 1478645 h 1478645"/>
              <a:gd name="connsiteX4-9" fmla="*/ 0 w 2463662"/>
              <a:gd name="connsiteY4-10" fmla="*/ 0 h 1478645"/>
              <a:gd name="connsiteX5-11" fmla="*/ 877819 w 2463662"/>
              <a:gd name="connsiteY5-12" fmla="*/ 0 h 1478645"/>
              <a:gd name="connsiteX6-13" fmla="*/ 969259 w 2463662"/>
              <a:gd name="connsiteY6-14" fmla="*/ 1196599 h 1478645"/>
              <a:gd name="connsiteX0-15" fmla="*/ 877819 w 2463662"/>
              <a:gd name="connsiteY0-16" fmla="*/ 1105159 h 1478645"/>
              <a:gd name="connsiteX1-17" fmla="*/ 2463662 w 2463662"/>
              <a:gd name="connsiteY1-18" fmla="*/ 1105159 h 1478645"/>
              <a:gd name="connsiteX2-19" fmla="*/ 2463662 w 2463662"/>
              <a:gd name="connsiteY2-20" fmla="*/ 1478645 h 1478645"/>
              <a:gd name="connsiteX3-21" fmla="*/ 0 w 2463662"/>
              <a:gd name="connsiteY3-22" fmla="*/ 1478645 h 1478645"/>
              <a:gd name="connsiteX4-23" fmla="*/ 0 w 2463662"/>
              <a:gd name="connsiteY4-24" fmla="*/ 0 h 1478645"/>
              <a:gd name="connsiteX5-25" fmla="*/ 877819 w 2463662"/>
              <a:gd name="connsiteY5-26" fmla="*/ 0 h 1478645"/>
              <a:gd name="connsiteX0-27" fmla="*/ 2463662 w 2463662"/>
              <a:gd name="connsiteY0-28" fmla="*/ 1105159 h 1478645"/>
              <a:gd name="connsiteX1-29" fmla="*/ 2463662 w 2463662"/>
              <a:gd name="connsiteY1-30" fmla="*/ 1478645 h 1478645"/>
              <a:gd name="connsiteX2-31" fmla="*/ 0 w 2463662"/>
              <a:gd name="connsiteY2-32" fmla="*/ 1478645 h 1478645"/>
              <a:gd name="connsiteX3-33" fmla="*/ 0 w 2463662"/>
              <a:gd name="connsiteY3-34" fmla="*/ 0 h 1478645"/>
              <a:gd name="connsiteX4-35" fmla="*/ 877819 w 2463662"/>
              <a:gd name="connsiteY4-36" fmla="*/ 0 h 1478645"/>
              <a:gd name="connsiteX0-37" fmla="*/ 2463662 w 2463662"/>
              <a:gd name="connsiteY0-38" fmla="*/ 1105159 h 1478645"/>
              <a:gd name="connsiteX1-39" fmla="*/ 2463662 w 2463662"/>
              <a:gd name="connsiteY1-40" fmla="*/ 1478645 h 1478645"/>
              <a:gd name="connsiteX2-41" fmla="*/ 0 w 2463662"/>
              <a:gd name="connsiteY2-42" fmla="*/ 1478645 h 1478645"/>
              <a:gd name="connsiteX3-43" fmla="*/ 0 w 2463662"/>
              <a:gd name="connsiteY3-44" fmla="*/ 0 h 1478645"/>
              <a:gd name="connsiteX0-45" fmla="*/ 2463662 w 2463662"/>
              <a:gd name="connsiteY0-46" fmla="*/ 0 h 373486"/>
              <a:gd name="connsiteX1-47" fmla="*/ 2463662 w 2463662"/>
              <a:gd name="connsiteY1-48" fmla="*/ 373486 h 373486"/>
              <a:gd name="connsiteX2-49" fmla="*/ 0 w 2463662"/>
              <a:gd name="connsiteY2-50" fmla="*/ 373486 h 373486"/>
            </a:gdLst>
            <a:ahLst/>
            <a:cxnLst>
              <a:cxn ang="0">
                <a:pos x="connsiteX0-1" y="connsiteY0-2"/>
              </a:cxn>
              <a:cxn ang="0">
                <a:pos x="connsiteX1-3" y="connsiteY1-4"/>
              </a:cxn>
              <a:cxn ang="0">
                <a:pos x="connsiteX2-5" y="connsiteY2-6"/>
              </a:cxn>
            </a:cxnLst>
            <a:rect l="l" t="t" r="r" b="b"/>
            <a:pathLst>
              <a:path w="2463662" h="373486">
                <a:moveTo>
                  <a:pt x="2463662" y="0"/>
                </a:moveTo>
                <a:lnTo>
                  <a:pt x="2463662" y="373486"/>
                </a:lnTo>
                <a:lnTo>
                  <a:pt x="0" y="373486"/>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5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000"/>
                                </p:stCondLst>
                                <p:childTnLst>
                                  <p:par>
                                    <p:cTn id="20" presetID="2" presetClass="entr" presetSubtype="2" fill="hold" grpId="0" nodeType="afterEffect" p14:presetBounceEnd="42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2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42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0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500"/>
                                </p:stCondLst>
                                <p:childTnLst>
                                  <p:par>
                                    <p:cTn id="33" presetID="2" presetClass="entr" presetSubtype="2" fill="hold" grpId="0" nodeType="afterEffect" p14:presetBounceEnd="42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42000">
                                          <p:cBhvr additive="base">
                                            <p:cTn id="3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5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14:presetBounceEnd="42000">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14:bounceEnd="42000">
                                          <p:cBhvr additive="base">
                                            <p:cTn id="48" dur="500" fill="hold"/>
                                            <p:tgtEl>
                                              <p:spTgt spid="47"/>
                                            </p:tgtEl>
                                            <p:attrNameLst>
                                              <p:attrName>ppt_x</p:attrName>
                                            </p:attrNameLst>
                                          </p:cBhvr>
                                          <p:tavLst>
                                            <p:tav tm="0">
                                              <p:val>
                                                <p:strVal val="1+#ppt_w/2"/>
                                              </p:val>
                                            </p:tav>
                                            <p:tav tm="100000">
                                              <p:val>
                                                <p:strVal val="#ppt_x"/>
                                              </p:val>
                                            </p:tav>
                                          </p:tavLst>
                                        </p:anim>
                                        <p:anim calcmode="lin" valueType="num" p14:bounceEnd="42000">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500"/>
                                </p:stCondLst>
                                <p:childTnLst>
                                  <p:par>
                                    <p:cTn id="59" presetID="2" presetClass="entr" presetSubtype="2" fill="hold" grpId="0" nodeType="afterEffect" p14:presetBounceEnd="42000">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14:bounceEnd="42000">
                                          <p:cBhvr additive="base">
                                            <p:cTn id="61" dur="500" fill="hold"/>
                                            <p:tgtEl>
                                              <p:spTgt spid="51"/>
                                            </p:tgtEl>
                                            <p:attrNameLst>
                                              <p:attrName>ppt_x</p:attrName>
                                            </p:attrNameLst>
                                          </p:cBhvr>
                                          <p:tavLst>
                                            <p:tav tm="0">
                                              <p:val>
                                                <p:strVal val="1+#ppt_w/2"/>
                                              </p:val>
                                            </p:tav>
                                            <p:tav tm="100000">
                                              <p:val>
                                                <p:strVal val="#ppt_x"/>
                                              </p:val>
                                            </p:tav>
                                          </p:tavLst>
                                        </p:anim>
                                        <p:anim calcmode="lin" valueType="num" p14:bounceEnd="42000">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5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350" fill="hold"/>
                                            <p:tgtEl>
                                              <p:spTgt spid="27"/>
                                            </p:tgtEl>
                                            <p:attrNameLst>
                                              <p:attrName>ppt_w</p:attrName>
                                            </p:attrNameLst>
                                          </p:cBhvr>
                                          <p:tavLst>
                                            <p:tav tm="0">
                                              <p:val>
                                                <p:fltVal val="0"/>
                                              </p:val>
                                            </p:tav>
                                            <p:tav tm="100000">
                                              <p:val>
                                                <p:strVal val="#ppt_w"/>
                                              </p:val>
                                            </p:tav>
                                          </p:tavLst>
                                        </p:anim>
                                        <p:anim calcmode="lin" valueType="num">
                                          <p:cBhvr>
                                            <p:cTn id="8" dur="350" fill="hold"/>
                                            <p:tgtEl>
                                              <p:spTgt spid="27"/>
                                            </p:tgtEl>
                                            <p:attrNameLst>
                                              <p:attrName>ppt_h</p:attrName>
                                            </p:attrNameLst>
                                          </p:cBhvr>
                                          <p:tavLst>
                                            <p:tav tm="0">
                                              <p:val>
                                                <p:fltVal val="0"/>
                                              </p:val>
                                            </p:tav>
                                            <p:tav tm="100000">
                                              <p:val>
                                                <p:strVal val="#ppt_h"/>
                                              </p:val>
                                            </p:tav>
                                          </p:tavLst>
                                        </p:anim>
                                        <p:anim calcmode="lin" valueType="num">
                                          <p:cBhvr>
                                            <p:cTn id="9" dur="350" fill="hold"/>
                                            <p:tgtEl>
                                              <p:spTgt spid="27"/>
                                            </p:tgtEl>
                                            <p:attrNameLst>
                                              <p:attrName>style.rotation</p:attrName>
                                            </p:attrNameLst>
                                          </p:cBhvr>
                                          <p:tavLst>
                                            <p:tav tm="0">
                                              <p:val>
                                                <p:fltVal val="360"/>
                                              </p:val>
                                            </p:tav>
                                            <p:tav tm="100000">
                                              <p:val>
                                                <p:fltVal val="0"/>
                                              </p:val>
                                            </p:tav>
                                          </p:tavLst>
                                        </p:anim>
                                        <p:animEffect transition="in" filter="fade">
                                          <p:cBhvr>
                                            <p:cTn id="10" dur="350"/>
                                            <p:tgtEl>
                                              <p:spTgt spid="27"/>
                                            </p:tgtEl>
                                          </p:cBhvr>
                                        </p:animEffect>
                                      </p:childTnLst>
                                    </p:cTn>
                                  </p:par>
                                  <p:par>
                                    <p:cTn id="11" presetID="23" presetClass="entr" presetSubtype="32" fill="hold" grpId="0" nodeType="withEffect">
                                      <p:stCondLst>
                                        <p:cond delay="35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 fill="hold"/>
                                            <p:tgtEl>
                                              <p:spTgt spid="35"/>
                                            </p:tgtEl>
                                            <p:attrNameLst>
                                              <p:attrName>ppt_w</p:attrName>
                                            </p:attrNameLst>
                                          </p:cBhvr>
                                          <p:tavLst>
                                            <p:tav tm="0">
                                              <p:val>
                                                <p:strVal val="4*#ppt_w"/>
                                              </p:val>
                                            </p:tav>
                                            <p:tav tm="100000">
                                              <p:val>
                                                <p:strVal val="#ppt_w"/>
                                              </p:val>
                                            </p:tav>
                                          </p:tavLst>
                                        </p:anim>
                                        <p:anim calcmode="lin" valueType="num">
                                          <p:cBhvr>
                                            <p:cTn id="14" dur="350" fill="hold"/>
                                            <p:tgtEl>
                                              <p:spTgt spid="35"/>
                                            </p:tgtEl>
                                            <p:attrNameLst>
                                              <p:attrName>ppt_h</p:attrName>
                                            </p:attrNameLst>
                                          </p:cBhvr>
                                          <p:tavLst>
                                            <p:tav tm="0">
                                              <p:val>
                                                <p:strVal val="4*#ppt_h"/>
                                              </p:val>
                                            </p:tav>
                                            <p:tav tm="100000">
                                              <p:val>
                                                <p:strVal val="#ppt_h"/>
                                              </p:val>
                                            </p:tav>
                                          </p:tavLst>
                                        </p:anim>
                                      </p:childTnLst>
                                    </p:cTn>
                                  </p:par>
                                </p:childTnLst>
                              </p:cTn>
                            </p:par>
                            <p:par>
                              <p:cTn id="15" fill="hold">
                                <p:stCondLst>
                                  <p:cond delay="500"/>
                                </p:stCondLst>
                                <p:childTnLst>
                                  <p:par>
                                    <p:cTn id="16" presetID="9"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000"/>
                                </p:stCondLst>
                                <p:childTnLst>
                                  <p:par>
                                    <p:cTn id="29" presetID="18" presetClass="entr" presetSubtype="12"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400"/>
                                            <p:tgtEl>
                                              <p:spTgt spid="38"/>
                                            </p:tgtEl>
                                          </p:cBhvr>
                                        </p:animEffect>
                                      </p:childTnLst>
                                    </p:cTn>
                                  </p:par>
                                </p:childTnLst>
                              </p:cTn>
                            </p:par>
                            <p:par>
                              <p:cTn id="32" fill="hold">
                                <p:stCondLst>
                                  <p:cond delay="2500"/>
                                </p:stCondLst>
                                <p:childTnLst>
                                  <p:par>
                                    <p:cTn id="33" presetID="2" presetClass="entr" presetSubtype="2"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1+#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par>
                              <p:cTn id="41" fill="hold">
                                <p:stCondLst>
                                  <p:cond delay="3500"/>
                                </p:stCondLst>
                                <p:childTnLst>
                                  <p:par>
                                    <p:cTn id="42" presetID="18" presetClass="entr" presetSubtype="12"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strips(downLeft)">
                                          <p:cBhvr>
                                            <p:cTn id="44" dur="400"/>
                                            <p:tgtEl>
                                              <p:spTgt spid="45"/>
                                            </p:tgtEl>
                                          </p:cBhvr>
                                        </p:animEffect>
                                      </p:childTnLst>
                                    </p:cTn>
                                  </p:par>
                                </p:childTnLst>
                              </p:cTn>
                            </p:par>
                            <p:par>
                              <p:cTn id="45" fill="hold">
                                <p:stCondLst>
                                  <p:cond delay="4000"/>
                                </p:stCondLst>
                                <p:childTnLst>
                                  <p:par>
                                    <p:cTn id="46" presetID="2" presetClass="entr" presetSubtype="2"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5000"/>
                                </p:stCondLst>
                                <p:childTnLst>
                                  <p:par>
                                    <p:cTn id="55" presetID="18" presetClass="entr" presetSubtype="1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strips(downLeft)">
                                          <p:cBhvr>
                                            <p:cTn id="57" dur="400"/>
                                            <p:tgtEl>
                                              <p:spTgt spid="49"/>
                                            </p:tgtEl>
                                          </p:cBhvr>
                                        </p:animEffect>
                                      </p:childTnLst>
                                    </p:cTn>
                                  </p:par>
                                </p:childTnLst>
                              </p:cTn>
                            </p:par>
                            <p:par>
                              <p:cTn id="58" fill="hold">
                                <p:stCondLst>
                                  <p:cond delay="5500"/>
                                </p:stCondLst>
                                <p:childTnLst>
                                  <p:par>
                                    <p:cTn id="59" presetID="2" presetClass="entr" presetSubtype="2"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1+#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6500"/>
                                </p:stCondLst>
                                <p:childTnLst>
                                  <p:par>
                                    <p:cTn id="68" presetID="18" presetClass="entr" presetSubtype="12"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strips(downLeft)">
                                          <p:cBhvr>
                                            <p:cTn id="70" dur="4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p:bldP spid="18" grpId="0"/>
          <p:bldP spid="27" grpId="0" animBg="1"/>
          <p:bldP spid="35" grpId="0" animBg="1"/>
          <p:bldP spid="38" grpId="0" animBg="1"/>
          <p:bldP spid="43" grpId="0" animBg="1"/>
          <p:bldP spid="44" grpId="0"/>
          <p:bldP spid="45" grpId="0" animBg="1"/>
          <p:bldP spid="47" grpId="0" animBg="1"/>
          <p:bldP spid="48" grpId="0"/>
          <p:bldP spid="49" grpId="0" animBg="1"/>
          <p:bldP spid="51" grpId="0" animBg="1"/>
          <p:bldP spid="52" grpId="0"/>
          <p:bldP spid="5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
          <p:cNvSpPr/>
          <p:nvPr/>
        </p:nvSpPr>
        <p:spPr>
          <a:xfrm>
            <a:off x="5940942" y="0"/>
            <a:ext cx="3203058" cy="5143500"/>
          </a:xfrm>
          <a:prstGeom prst="rect">
            <a:avLst/>
          </a:prstGeom>
          <a:blipFill>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56" name="Rectangle 4"/>
          <p:cNvSpPr/>
          <p:nvPr/>
        </p:nvSpPr>
        <p:spPr>
          <a:xfrm>
            <a:off x="5940942" y="1153310"/>
            <a:ext cx="2060058" cy="13716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8"/>
          <p:cNvSpPr/>
          <p:nvPr/>
        </p:nvSpPr>
        <p:spPr>
          <a:xfrm>
            <a:off x="914400" y="1153310"/>
            <a:ext cx="5026542"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矩形 3"/>
          <p:cNvSpPr>
            <a:spLocks noChangeArrowheads="1"/>
          </p:cNvSpPr>
          <p:nvPr/>
        </p:nvSpPr>
        <p:spPr bwMode="auto">
          <a:xfrm>
            <a:off x="6295430" y="1484832"/>
            <a:ext cx="1369190" cy="737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10000"/>
              </a:lnSpc>
              <a:spcBef>
                <a:spcPct val="0"/>
              </a:spcBef>
              <a:buFont typeface="Arial" panose="020B0604020202020204" pitchFamily="34" charset="0"/>
              <a:buNone/>
            </a:pPr>
            <a:r>
              <a:rPr lang="zh-CN" altLang="en-US" sz="1650" b="1" dirty="0">
                <a:solidFill>
                  <a:schemeClr val="bg1"/>
                </a:solidFill>
                <a:ea typeface="微软雅黑" panose="020B0503020204020204" pitchFamily="34" charset="-122"/>
                <a:cs typeface="Arial" panose="020B0604020202020204" pitchFamily="34" charset="0"/>
              </a:rPr>
              <a:t>点击此处添加</a:t>
            </a:r>
            <a:r>
              <a:rPr lang="zh-CN" altLang="en-US" sz="2400" b="1" dirty="0">
                <a:solidFill>
                  <a:schemeClr val="bg1"/>
                </a:solidFill>
                <a:ea typeface="微软雅黑" panose="020B0503020204020204" pitchFamily="34" charset="-122"/>
                <a:cs typeface="Arial" panose="020B0604020202020204" pitchFamily="34" charset="0"/>
              </a:rPr>
              <a:t>关键词</a:t>
            </a:r>
            <a:endParaRPr lang="zh-CN" altLang="en-US" sz="2400" b="1" dirty="0">
              <a:solidFill>
                <a:schemeClr val="bg1"/>
              </a:solidFill>
              <a:ea typeface="微软雅黑" panose="020B0503020204020204" pitchFamily="34" charset="-122"/>
              <a:cs typeface="Arial" panose="020B0604020202020204" pitchFamily="34" charset="0"/>
            </a:endParaRPr>
          </a:p>
        </p:txBody>
      </p:sp>
      <p:sp>
        <p:nvSpPr>
          <p:cNvPr id="64" name="矩形 47"/>
          <p:cNvSpPr>
            <a:spLocks noChangeArrowheads="1"/>
          </p:cNvSpPr>
          <p:nvPr/>
        </p:nvSpPr>
        <p:spPr bwMode="auto">
          <a:xfrm>
            <a:off x="914401"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050" dirty="0">
              <a:solidFill>
                <a:schemeClr val="tx1">
                  <a:lumMod val="75000"/>
                  <a:lumOff val="25000"/>
                </a:schemeClr>
              </a:solidFill>
              <a:sym typeface="微软雅黑" panose="020B0503020204020204" pitchFamily="34" charset="-122"/>
            </a:endParaRPr>
          </a:p>
        </p:txBody>
      </p:sp>
      <p:sp>
        <p:nvSpPr>
          <p:cNvPr id="65" name="矩形 47"/>
          <p:cNvSpPr>
            <a:spLocks noChangeArrowheads="1"/>
          </p:cNvSpPr>
          <p:nvPr/>
        </p:nvSpPr>
        <p:spPr bwMode="auto">
          <a:xfrm>
            <a:off x="3417260" y="3160196"/>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050" dirty="0">
              <a:solidFill>
                <a:schemeClr val="tx1">
                  <a:lumMod val="75000"/>
                  <a:lumOff val="25000"/>
                </a:schemeClr>
              </a:solidFill>
              <a:sym typeface="微软雅黑" panose="020B0503020204020204" pitchFamily="34" charset="-122"/>
            </a:endParaRPr>
          </a:p>
        </p:txBody>
      </p:sp>
      <p:sp>
        <p:nvSpPr>
          <p:cNvPr id="69" name="矩形 47"/>
          <p:cNvSpPr>
            <a:spLocks noChangeArrowheads="1"/>
          </p:cNvSpPr>
          <p:nvPr/>
        </p:nvSpPr>
        <p:spPr bwMode="auto">
          <a:xfrm>
            <a:off x="914401" y="3836011"/>
            <a:ext cx="2125055" cy="60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在此录入上述图表的综合描述说明，在此录入上述图表的综合描述说明。</a:t>
            </a:r>
            <a:endParaRPr lang="zh-CN" altLang="en-US" sz="1050" dirty="0">
              <a:solidFill>
                <a:schemeClr val="tx1">
                  <a:lumMod val="75000"/>
                  <a:lumOff val="25000"/>
                </a:schemeClr>
              </a:solidFill>
              <a:sym typeface="微软雅黑" panose="020B0503020204020204" pitchFamily="34" charset="-122"/>
            </a:endParaRPr>
          </a:p>
        </p:txBody>
      </p:sp>
      <p:sp>
        <p:nvSpPr>
          <p:cNvPr id="70" name="矩形 47"/>
          <p:cNvSpPr>
            <a:spLocks noChangeArrowheads="1"/>
          </p:cNvSpPr>
          <p:nvPr/>
        </p:nvSpPr>
        <p:spPr bwMode="auto">
          <a:xfrm>
            <a:off x="3417260" y="3836011"/>
            <a:ext cx="2125055"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在此录入上述图表的综合描述说明，在此录入说明。</a:t>
            </a:r>
            <a:endParaRPr lang="zh-CN" altLang="en-US" sz="1050" dirty="0">
              <a:solidFill>
                <a:schemeClr val="tx1">
                  <a:lumMod val="75000"/>
                  <a:lumOff val="25000"/>
                </a:schemeClr>
              </a:solidFill>
              <a:sym typeface="微软雅黑" panose="020B0503020204020204" pitchFamily="34" charset="-122"/>
            </a:endParaRPr>
          </a:p>
        </p:txBody>
      </p:sp>
      <p:sp>
        <p:nvSpPr>
          <p:cNvPr id="72" name="矩形 47"/>
          <p:cNvSpPr>
            <a:spLocks noChangeArrowheads="1"/>
          </p:cNvSpPr>
          <p:nvPr/>
        </p:nvSpPr>
        <p:spPr bwMode="auto">
          <a:xfrm>
            <a:off x="914401" y="2771335"/>
            <a:ext cx="4707553" cy="24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spcBef>
                <a:spcPct val="0"/>
              </a:spcBef>
              <a:buFont typeface="Arial" panose="020B0604020202020204" pitchFamily="34" charset="0"/>
              <a:buNone/>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右键点击图片选择设置图片格式可直接替换图片，点击输入文字</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6" name="组合 75"/>
          <p:cNvGrpSpPr/>
          <p:nvPr/>
        </p:nvGrpSpPr>
        <p:grpSpPr>
          <a:xfrm>
            <a:off x="1193642" y="1440388"/>
            <a:ext cx="797442" cy="797442"/>
            <a:chOff x="1522613" y="1982971"/>
            <a:chExt cx="1063256" cy="1063256"/>
          </a:xfrm>
          <a:solidFill>
            <a:schemeClr val="accent1"/>
          </a:solidFill>
        </p:grpSpPr>
        <p:sp>
          <p:nvSpPr>
            <p:cNvPr id="77" name="Oval 9"/>
            <p:cNvSpPr/>
            <p:nvPr/>
          </p:nvSpPr>
          <p:spPr>
            <a:xfrm>
              <a:off x="152261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78" name="任意多边形 77"/>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9" name="组合 78"/>
          <p:cNvGrpSpPr/>
          <p:nvPr/>
        </p:nvGrpSpPr>
        <p:grpSpPr>
          <a:xfrm>
            <a:off x="4864259" y="1440388"/>
            <a:ext cx="797442" cy="797442"/>
            <a:chOff x="6448853" y="1982971"/>
            <a:chExt cx="1063256" cy="1063256"/>
          </a:xfrm>
          <a:solidFill>
            <a:schemeClr val="accent1"/>
          </a:solidFill>
        </p:grpSpPr>
        <p:sp>
          <p:nvSpPr>
            <p:cNvPr id="80" name="Oval 9"/>
            <p:cNvSpPr/>
            <p:nvPr/>
          </p:nvSpPr>
          <p:spPr>
            <a:xfrm>
              <a:off x="6448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0" name="任意多边形 89"/>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91" name="组合 90"/>
          <p:cNvGrpSpPr/>
          <p:nvPr/>
        </p:nvGrpSpPr>
        <p:grpSpPr>
          <a:xfrm>
            <a:off x="2417180" y="1440388"/>
            <a:ext cx="797442" cy="797442"/>
            <a:chOff x="3314079" y="1982971"/>
            <a:chExt cx="1063256" cy="1063256"/>
          </a:xfrm>
          <a:solidFill>
            <a:schemeClr val="accent1"/>
          </a:solidFill>
        </p:grpSpPr>
        <p:sp>
          <p:nvSpPr>
            <p:cNvPr id="93" name="Oval 9"/>
            <p:cNvSpPr/>
            <p:nvPr/>
          </p:nvSpPr>
          <p:spPr>
            <a:xfrm>
              <a:off x="3314079"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4"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grpFill/>
            <a:ln>
              <a:noFill/>
            </a:ln>
          </p:spPr>
          <p:txBody>
            <a:bodyPr vert="horz" wrap="square" lIns="68580" tIns="34290" rIns="68580" bIns="34290" numCol="1" anchor="t" anchorCtr="0" compatLnSpc="1"/>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p:nvPr/>
        </p:nvGrpSpPr>
        <p:grpSpPr>
          <a:xfrm>
            <a:off x="3640719" y="1440388"/>
            <a:ext cx="797442" cy="797442"/>
            <a:chOff x="4924853" y="1982971"/>
            <a:chExt cx="1063256" cy="1063256"/>
          </a:xfrm>
          <a:solidFill>
            <a:schemeClr val="accent1"/>
          </a:solidFill>
        </p:grpSpPr>
        <p:sp>
          <p:nvSpPr>
            <p:cNvPr id="97" name="Oval 9"/>
            <p:cNvSpPr/>
            <p:nvPr/>
          </p:nvSpPr>
          <p:spPr>
            <a:xfrm>
              <a:off x="4924853" y="1982971"/>
              <a:ext cx="1063256" cy="1063256"/>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latin typeface="FontAwesome" pitchFamily="2" charset="0"/>
              </a:endParaRPr>
            </a:p>
          </p:txBody>
        </p:sp>
        <p:sp>
          <p:nvSpPr>
            <p:cNvPr id="99" name="任意多边形 98"/>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grpFill/>
            <a:ln>
              <a:noFill/>
            </a:ln>
          </p:spPr>
          <p:txBody>
            <a:bodyPr vert="horz" wrap="square" lIns="68580" tIns="34290" rIns="68580" bIns="34290" numCol="1" anchor="t" anchorCtr="0" compatLnSpc="1">
              <a:noAutofit/>
            </a:bodyPr>
            <a:lstStyle/>
            <a:p>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25"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26"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dissolve">
                                      <p:cBhvr>
                                        <p:cTn id="15" dur="500"/>
                                        <p:tgtEl>
                                          <p:spTgt spid="5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right)">
                                      <p:cBhvr>
                                        <p:cTn id="19" dur="1000"/>
                                        <p:tgtEl>
                                          <p:spTgt spid="6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par>
                                <p:cTn id="23" presetID="10" presetClass="entr" presetSubtype="0" fill="hold" nodeType="withEffect">
                                  <p:stCondLst>
                                    <p:cond delay="15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250"/>
                                        <p:tgtEl>
                                          <p:spTgt spid="79"/>
                                        </p:tgtEl>
                                      </p:cBhvr>
                                    </p:animEffect>
                                  </p:childTnLst>
                                </p:cTn>
                              </p:par>
                              <p:par>
                                <p:cTn id="26" presetID="10" presetClass="entr" presetSubtype="0" fill="hold" nodeType="withEffect">
                                  <p:stCondLst>
                                    <p:cond delay="350"/>
                                  </p:stCondLst>
                                  <p:childTnLst>
                                    <p:set>
                                      <p:cBhvr>
                                        <p:cTn id="27" dur="1" fill="hold">
                                          <p:stCondLst>
                                            <p:cond delay="0"/>
                                          </p:stCondLst>
                                        </p:cTn>
                                        <p:tgtEl>
                                          <p:spTgt spid="96"/>
                                        </p:tgtEl>
                                        <p:attrNameLst>
                                          <p:attrName>style.visibility</p:attrName>
                                        </p:attrNameLst>
                                      </p:cBhvr>
                                      <p:to>
                                        <p:strVal val="visible"/>
                                      </p:to>
                                    </p:set>
                                    <p:animEffect transition="in" filter="fade">
                                      <p:cBhvr>
                                        <p:cTn id="28" dur="250"/>
                                        <p:tgtEl>
                                          <p:spTgt spid="96"/>
                                        </p:tgtEl>
                                      </p:cBhvr>
                                    </p:animEffect>
                                  </p:childTnLst>
                                </p:cTn>
                              </p:par>
                              <p:par>
                                <p:cTn id="29" presetID="10" presetClass="entr" presetSubtype="0" fill="hold" nodeType="withEffect">
                                  <p:stCondLst>
                                    <p:cond delay="55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250"/>
                                        <p:tgtEl>
                                          <p:spTgt spid="91"/>
                                        </p:tgtEl>
                                      </p:cBhvr>
                                    </p:animEffect>
                                  </p:childTnLst>
                                </p:cTn>
                              </p:par>
                              <p:par>
                                <p:cTn id="32" presetID="10" presetClass="entr" presetSubtype="0"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250"/>
                                        <p:tgtEl>
                                          <p:spTgt spid="76"/>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62"/>
                                        </p:tgtEl>
                                        <p:attrNameLst>
                                          <p:attrName>style.visibility</p:attrName>
                                        </p:attrNameLst>
                                      </p:cBhvr>
                                      <p:to>
                                        <p:strVal val="visible"/>
                                      </p:to>
                                    </p:set>
                                    <p:anim calcmode="lin" valueType="num">
                                      <p:cBhvr>
                                        <p:cTn id="3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62"/>
                                        </p:tgtEl>
                                        <p:attrNameLst>
                                          <p:attrName>ppt_y</p:attrName>
                                        </p:attrNameLst>
                                      </p:cBhvr>
                                      <p:tavLst>
                                        <p:tav tm="0">
                                          <p:val>
                                            <p:strVal val="#ppt_y"/>
                                          </p:val>
                                        </p:tav>
                                        <p:tav tm="100000">
                                          <p:val>
                                            <p:strVal val="#ppt_y"/>
                                          </p:val>
                                        </p:tav>
                                      </p:tavLst>
                                    </p:anim>
                                    <p:anim calcmode="lin" valueType="num">
                                      <p:cBhvr>
                                        <p:cTn id="4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62"/>
                                        </p:tgtEl>
                                      </p:cBhvr>
                                    </p:animEffect>
                                  </p:childTnLst>
                                </p:cTn>
                              </p:par>
                            </p:childTnLst>
                          </p:cTn>
                        </p:par>
                        <p:par>
                          <p:cTn id="43" fill="hold">
                            <p:stCondLst>
                              <p:cond delay="3400"/>
                            </p:stCondLst>
                            <p:childTnLst>
                              <p:par>
                                <p:cTn id="44" presetID="22" presetClass="entr" presetSubtype="8" fill="hold" grpId="0" nodeType="after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childTnLst>
                          </p:cTn>
                        </p:par>
                        <p:par>
                          <p:cTn id="47" fill="hold">
                            <p:stCondLst>
                              <p:cond delay="3900"/>
                            </p:stCondLst>
                            <p:childTnLst>
                              <p:par>
                                <p:cTn id="48" presetID="42" presetClass="entr" presetSubtype="0" fill="hold" grpId="0"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250"/>
                                        <p:tgtEl>
                                          <p:spTgt spid="64"/>
                                        </p:tgtEl>
                                      </p:cBhvr>
                                    </p:animEffect>
                                    <p:anim calcmode="lin" valueType="num">
                                      <p:cBhvr>
                                        <p:cTn id="51" dur="250" fill="hold"/>
                                        <p:tgtEl>
                                          <p:spTgt spid="64"/>
                                        </p:tgtEl>
                                        <p:attrNameLst>
                                          <p:attrName>ppt_x</p:attrName>
                                        </p:attrNameLst>
                                      </p:cBhvr>
                                      <p:tavLst>
                                        <p:tav tm="0">
                                          <p:val>
                                            <p:strVal val="#ppt_x"/>
                                          </p:val>
                                        </p:tav>
                                        <p:tav tm="100000">
                                          <p:val>
                                            <p:strVal val="#ppt_x"/>
                                          </p:val>
                                        </p:tav>
                                      </p:tavLst>
                                    </p:anim>
                                    <p:anim calcmode="lin" valueType="num">
                                      <p:cBhvr>
                                        <p:cTn id="52" dur="250" fill="hold"/>
                                        <p:tgtEl>
                                          <p:spTgt spid="64"/>
                                        </p:tgtEl>
                                        <p:attrNameLst>
                                          <p:attrName>ppt_y</p:attrName>
                                        </p:attrNameLst>
                                      </p:cBhvr>
                                      <p:tavLst>
                                        <p:tav tm="0">
                                          <p:val>
                                            <p:strVal val="#ppt_y+.1"/>
                                          </p:val>
                                        </p:tav>
                                        <p:tav tm="100000">
                                          <p:val>
                                            <p:strVal val="#ppt_y"/>
                                          </p:val>
                                        </p:tav>
                                      </p:tavLst>
                                    </p:anim>
                                  </p:childTnLst>
                                </p:cTn>
                              </p:par>
                            </p:childTnLst>
                          </p:cTn>
                        </p:par>
                        <p:par>
                          <p:cTn id="53" fill="hold">
                            <p:stCondLst>
                              <p:cond delay="4400"/>
                            </p:stCondLst>
                            <p:childTnLst>
                              <p:par>
                                <p:cTn id="54" presetID="42"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250"/>
                                        <p:tgtEl>
                                          <p:spTgt spid="65"/>
                                        </p:tgtEl>
                                      </p:cBhvr>
                                    </p:animEffect>
                                    <p:anim calcmode="lin" valueType="num">
                                      <p:cBhvr>
                                        <p:cTn id="57" dur="250" fill="hold"/>
                                        <p:tgtEl>
                                          <p:spTgt spid="65"/>
                                        </p:tgtEl>
                                        <p:attrNameLst>
                                          <p:attrName>ppt_x</p:attrName>
                                        </p:attrNameLst>
                                      </p:cBhvr>
                                      <p:tavLst>
                                        <p:tav tm="0">
                                          <p:val>
                                            <p:strVal val="#ppt_x"/>
                                          </p:val>
                                        </p:tav>
                                        <p:tav tm="100000">
                                          <p:val>
                                            <p:strVal val="#ppt_x"/>
                                          </p:val>
                                        </p:tav>
                                      </p:tavLst>
                                    </p:anim>
                                    <p:anim calcmode="lin" valueType="num">
                                      <p:cBhvr>
                                        <p:cTn id="58" dur="25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4900"/>
                            </p:stCondLst>
                            <p:childTnLst>
                              <p:par>
                                <p:cTn id="60" presetID="42"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5400"/>
                            </p:stCondLst>
                            <p:childTnLst>
                              <p:par>
                                <p:cTn id="66" presetID="42"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250"/>
                                        <p:tgtEl>
                                          <p:spTgt spid="70"/>
                                        </p:tgtEl>
                                      </p:cBhvr>
                                    </p:animEffect>
                                    <p:anim calcmode="lin" valueType="num">
                                      <p:cBhvr>
                                        <p:cTn id="69" dur="250" fill="hold"/>
                                        <p:tgtEl>
                                          <p:spTgt spid="70"/>
                                        </p:tgtEl>
                                        <p:attrNameLst>
                                          <p:attrName>ppt_x</p:attrName>
                                        </p:attrNameLst>
                                      </p:cBhvr>
                                      <p:tavLst>
                                        <p:tav tm="0">
                                          <p:val>
                                            <p:strVal val="#ppt_x"/>
                                          </p:val>
                                        </p:tav>
                                        <p:tav tm="100000">
                                          <p:val>
                                            <p:strVal val="#ppt_x"/>
                                          </p:val>
                                        </p:tav>
                                      </p:tavLst>
                                    </p:anim>
                                    <p:anim calcmode="lin" valueType="num">
                                      <p:cBhvr>
                                        <p:cTn id="70" dur="25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1" grpId="0" animBg="1"/>
      <p:bldP spid="62" grpId="0"/>
      <p:bldP spid="64" grpId="0"/>
      <p:bldP spid="65" grpId="0"/>
      <p:bldP spid="69" grpId="0"/>
      <p:bldP spid="70" grpId="0"/>
      <p:bldP spid="72"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163330" y="2843607"/>
            <a:ext cx="4817345" cy="646331"/>
          </a:xfrm>
          <a:prstGeom prst="rect">
            <a:avLst/>
          </a:prstGeom>
          <a:noFill/>
        </p:spPr>
        <p:txBody>
          <a:bodyPr vert="horz" wrap="none" rtlCol="0" anchor="ctr">
            <a:spAutoFit/>
          </a:bodyPr>
          <a:lstStyle/>
          <a:p>
            <a:pPr algn="ct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单击此处添加文字标题</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anose="020B0503020204020204" pitchFamily="34" charset="-122"/>
            </a:endParaRPr>
          </a:p>
        </p:txBody>
      </p:sp>
      <p:grpSp>
        <p:nvGrpSpPr>
          <p:cNvPr id="8" name="组合 7"/>
          <p:cNvGrpSpPr/>
          <p:nvPr/>
        </p:nvGrpSpPr>
        <p:grpSpPr>
          <a:xfrm>
            <a:off x="3767280" y="1165494"/>
            <a:ext cx="1874003" cy="1419619"/>
            <a:chOff x="2757770" y="2346108"/>
            <a:chExt cx="2498670" cy="1892825"/>
          </a:xfrm>
        </p:grpSpPr>
        <p:sp>
          <p:nvSpPr>
            <p:cNvPr id="11" name="TextBox 59"/>
            <p:cNvSpPr txBox="1">
              <a:spLocks noChangeArrowheads="1"/>
            </p:cNvSpPr>
            <p:nvPr/>
          </p:nvSpPr>
          <p:spPr bwMode="auto">
            <a:xfrm flipH="1">
              <a:off x="3115977" y="2346108"/>
              <a:ext cx="1782258" cy="189282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4350">
                <a:defRPr/>
              </a:pPr>
              <a:r>
                <a:rPr lang="en-US" altLang="zh-CN" sz="8625" kern="0" dirty="0">
                  <a:solidFill>
                    <a:schemeClr val="accent1"/>
                  </a:solidFill>
                  <a:latin typeface="Impact" panose="020B0806030902050204" pitchFamily="34" charset="0"/>
                  <a:ea typeface="微软雅黑" panose="020B0503020204020204" pitchFamily="34" charset="-122"/>
                </a:rPr>
                <a:t>01</a:t>
              </a:r>
              <a:endParaRPr lang="en-US" altLang="ko-KR" sz="6600" kern="0" dirty="0">
                <a:solidFill>
                  <a:schemeClr val="accent1"/>
                </a:solidFill>
                <a:latin typeface="Impact" panose="020B0806030902050204" pitchFamily="34" charset="0"/>
                <a:ea typeface="微软雅黑" panose="020B0503020204020204"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1" fmla="*/ 1054278 w 1845118"/>
              <a:gd name="connsiteY0-2" fmla="*/ 539460 h 1113172"/>
              <a:gd name="connsiteX1-3" fmla="*/ 0 w 1845118"/>
              <a:gd name="connsiteY1-4" fmla="*/ 539460 h 1113172"/>
              <a:gd name="connsiteX2-5" fmla="*/ 0 w 1845118"/>
              <a:gd name="connsiteY2-6" fmla="*/ 0 h 1113172"/>
              <a:gd name="connsiteX3-7" fmla="*/ 1845118 w 1845118"/>
              <a:gd name="connsiteY3-8" fmla="*/ 0 h 1113172"/>
              <a:gd name="connsiteX4-9" fmla="*/ 1845118 w 1845118"/>
              <a:gd name="connsiteY4-10" fmla="*/ 1113172 h 1113172"/>
              <a:gd name="connsiteX5-11" fmla="*/ 1054278 w 1845118"/>
              <a:gd name="connsiteY5-12" fmla="*/ 1113172 h 1113172"/>
              <a:gd name="connsiteX6" fmla="*/ 1145718 w 1845118"/>
              <a:gd name="connsiteY6" fmla="*/ 630900 h 1113172"/>
              <a:gd name="connsiteX0-13" fmla="*/ 1054278 w 1845118"/>
              <a:gd name="connsiteY0-14" fmla="*/ 539460 h 1113172"/>
              <a:gd name="connsiteX1-15" fmla="*/ 0 w 1845118"/>
              <a:gd name="connsiteY1-16" fmla="*/ 539460 h 1113172"/>
              <a:gd name="connsiteX2-17" fmla="*/ 0 w 1845118"/>
              <a:gd name="connsiteY2-18" fmla="*/ 0 h 1113172"/>
              <a:gd name="connsiteX3-19" fmla="*/ 1845118 w 1845118"/>
              <a:gd name="connsiteY3-20" fmla="*/ 0 h 1113172"/>
              <a:gd name="connsiteX4-21" fmla="*/ 1845118 w 1845118"/>
              <a:gd name="connsiteY4-22" fmla="*/ 1113172 h 1113172"/>
              <a:gd name="connsiteX5-23" fmla="*/ 1054278 w 1845118"/>
              <a:gd name="connsiteY5-24" fmla="*/ 1113172 h 1113172"/>
              <a:gd name="connsiteX0-25" fmla="*/ 0 w 1845118"/>
              <a:gd name="connsiteY0-26" fmla="*/ 539460 h 1113172"/>
              <a:gd name="connsiteX1-27" fmla="*/ 0 w 1845118"/>
              <a:gd name="connsiteY1-28" fmla="*/ 0 h 1113172"/>
              <a:gd name="connsiteX2-29" fmla="*/ 1845118 w 1845118"/>
              <a:gd name="connsiteY2-30" fmla="*/ 0 h 1113172"/>
              <a:gd name="connsiteX3-31" fmla="*/ 1845118 w 1845118"/>
              <a:gd name="connsiteY3-32" fmla="*/ 1113172 h 1113172"/>
              <a:gd name="connsiteX4-33" fmla="*/ 1054278 w 1845118"/>
              <a:gd name="connsiteY4-34" fmla="*/ 1113172 h 1113172"/>
              <a:gd name="connsiteX0-35" fmla="*/ 0 w 1845118"/>
              <a:gd name="connsiteY0-36" fmla="*/ 539460 h 1113172"/>
              <a:gd name="connsiteX1-37" fmla="*/ 0 w 1845118"/>
              <a:gd name="connsiteY1-38" fmla="*/ 0 h 1113172"/>
              <a:gd name="connsiteX2-39" fmla="*/ 1845118 w 1845118"/>
              <a:gd name="connsiteY2-40" fmla="*/ 0 h 1113172"/>
              <a:gd name="connsiteX3-41" fmla="*/ 1845118 w 1845118"/>
              <a:gd name="connsiteY3-42" fmla="*/ 1113172 h 1113172"/>
            </a:gdLst>
            <a:ahLst/>
            <a:cxnLst>
              <a:cxn ang="0">
                <a:pos x="connsiteX0-1" y="connsiteY0-2"/>
              </a:cxn>
              <a:cxn ang="0">
                <a:pos x="connsiteX1-3" y="connsiteY1-4"/>
              </a:cxn>
              <a:cxn ang="0">
                <a:pos x="connsiteX2-5" y="connsiteY2-6"/>
              </a:cxn>
              <a:cxn ang="0">
                <a:pos x="connsiteX3-7" y="connsiteY3-8"/>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1" fmla="*/ 618105 w 2362498"/>
              <a:gd name="connsiteY0-2" fmla="*/ 1612423 h 1827878"/>
              <a:gd name="connsiteX1-3" fmla="*/ 2362498 w 2362498"/>
              <a:gd name="connsiteY1-4" fmla="*/ 1612423 h 1827878"/>
              <a:gd name="connsiteX2-5" fmla="*/ 2362498 w 2362498"/>
              <a:gd name="connsiteY2-6" fmla="*/ 1827878 h 1827878"/>
              <a:gd name="connsiteX3-7" fmla="*/ 839514 w 2362498"/>
              <a:gd name="connsiteY3-8" fmla="*/ 1827878 h 1827878"/>
              <a:gd name="connsiteX4-9" fmla="*/ 433218 w 2362498"/>
              <a:gd name="connsiteY4-10" fmla="*/ 1827878 h 1827878"/>
              <a:gd name="connsiteX5-11" fmla="*/ 433218 w 2362498"/>
              <a:gd name="connsiteY5-12" fmla="*/ 1826314 h 1827878"/>
              <a:gd name="connsiteX6-13" fmla="*/ 0 w 2362498"/>
              <a:gd name="connsiteY6-14" fmla="*/ 1826314 h 1827878"/>
              <a:gd name="connsiteX7-15" fmla="*/ 0 w 2362498"/>
              <a:gd name="connsiteY7-16" fmla="*/ 0 h 1827878"/>
              <a:gd name="connsiteX8-17" fmla="*/ 618105 w 2362498"/>
              <a:gd name="connsiteY8-18" fmla="*/ 0 h 1827878"/>
              <a:gd name="connsiteX9" fmla="*/ 709545 w 2362498"/>
              <a:gd name="connsiteY9" fmla="*/ 1703863 h 1827878"/>
              <a:gd name="connsiteX0-19" fmla="*/ 618105 w 2362498"/>
              <a:gd name="connsiteY0-20" fmla="*/ 1612423 h 1827878"/>
              <a:gd name="connsiteX1-21" fmla="*/ 2362498 w 2362498"/>
              <a:gd name="connsiteY1-22" fmla="*/ 1612423 h 1827878"/>
              <a:gd name="connsiteX2-23" fmla="*/ 2362498 w 2362498"/>
              <a:gd name="connsiteY2-24" fmla="*/ 1827878 h 1827878"/>
              <a:gd name="connsiteX3-25" fmla="*/ 839514 w 2362498"/>
              <a:gd name="connsiteY3-26" fmla="*/ 1827878 h 1827878"/>
              <a:gd name="connsiteX4-27" fmla="*/ 433218 w 2362498"/>
              <a:gd name="connsiteY4-28" fmla="*/ 1827878 h 1827878"/>
              <a:gd name="connsiteX5-29" fmla="*/ 433218 w 2362498"/>
              <a:gd name="connsiteY5-30" fmla="*/ 1826314 h 1827878"/>
              <a:gd name="connsiteX6-31" fmla="*/ 0 w 2362498"/>
              <a:gd name="connsiteY6-32" fmla="*/ 1826314 h 1827878"/>
              <a:gd name="connsiteX7-33" fmla="*/ 0 w 2362498"/>
              <a:gd name="connsiteY7-34" fmla="*/ 0 h 1827878"/>
              <a:gd name="connsiteX8-35" fmla="*/ 618105 w 2362498"/>
              <a:gd name="connsiteY8-36" fmla="*/ 0 h 1827878"/>
              <a:gd name="connsiteX0-37" fmla="*/ 2362498 w 2362498"/>
              <a:gd name="connsiteY0-38" fmla="*/ 1612423 h 1827878"/>
              <a:gd name="connsiteX1-39" fmla="*/ 2362498 w 2362498"/>
              <a:gd name="connsiteY1-40" fmla="*/ 1827878 h 1827878"/>
              <a:gd name="connsiteX2-41" fmla="*/ 839514 w 2362498"/>
              <a:gd name="connsiteY2-42" fmla="*/ 1827878 h 1827878"/>
              <a:gd name="connsiteX3-43" fmla="*/ 433218 w 2362498"/>
              <a:gd name="connsiteY3-44" fmla="*/ 1827878 h 1827878"/>
              <a:gd name="connsiteX4-45" fmla="*/ 433218 w 2362498"/>
              <a:gd name="connsiteY4-46" fmla="*/ 1826314 h 1827878"/>
              <a:gd name="connsiteX5-47" fmla="*/ 0 w 2362498"/>
              <a:gd name="connsiteY5-48" fmla="*/ 1826314 h 1827878"/>
              <a:gd name="connsiteX6-49" fmla="*/ 0 w 2362498"/>
              <a:gd name="connsiteY6-50" fmla="*/ 0 h 1827878"/>
              <a:gd name="connsiteX7-51" fmla="*/ 618105 w 2362498"/>
              <a:gd name="connsiteY7-52" fmla="*/ 0 h 18278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683826" y="1182570"/>
            <a:ext cx="4690153" cy="752501"/>
            <a:chOff x="4911768" y="1576758"/>
            <a:chExt cx="6253537" cy="1003334"/>
          </a:xfrm>
        </p:grpSpPr>
        <p:sp>
          <p:nvSpPr>
            <p:cNvPr id="50" name="矩形 49"/>
            <p:cNvSpPr/>
            <p:nvPr/>
          </p:nvSpPr>
          <p:spPr>
            <a:xfrm>
              <a:off x="4911769" y="1576758"/>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矩形 47"/>
            <p:cNvSpPr>
              <a:spLocks noChangeArrowheads="1"/>
            </p:cNvSpPr>
            <p:nvPr/>
          </p:nvSpPr>
          <p:spPr bwMode="auto">
            <a:xfrm>
              <a:off x="4911768" y="2013791"/>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grpSp>
      <p:grpSp>
        <p:nvGrpSpPr>
          <p:cNvPr id="42" name="组合 41"/>
          <p:cNvGrpSpPr/>
          <p:nvPr/>
        </p:nvGrpSpPr>
        <p:grpSpPr>
          <a:xfrm>
            <a:off x="3683826" y="2139940"/>
            <a:ext cx="4690153" cy="752501"/>
            <a:chOff x="4911768" y="2853252"/>
            <a:chExt cx="6253537" cy="1003334"/>
          </a:xfrm>
        </p:grpSpPr>
        <p:sp>
          <p:nvSpPr>
            <p:cNvPr id="52" name="矩形 51"/>
            <p:cNvSpPr/>
            <p:nvPr/>
          </p:nvSpPr>
          <p:spPr>
            <a:xfrm>
              <a:off x="4911769" y="2853252"/>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47"/>
            <p:cNvSpPr>
              <a:spLocks noChangeArrowheads="1"/>
            </p:cNvSpPr>
            <p:nvPr/>
          </p:nvSpPr>
          <p:spPr bwMode="auto">
            <a:xfrm>
              <a:off x="4911768" y="3290285"/>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grpSp>
      <p:grpSp>
        <p:nvGrpSpPr>
          <p:cNvPr id="43" name="组合 42"/>
          <p:cNvGrpSpPr/>
          <p:nvPr/>
        </p:nvGrpSpPr>
        <p:grpSpPr>
          <a:xfrm>
            <a:off x="3683826" y="3097312"/>
            <a:ext cx="4690153" cy="752501"/>
            <a:chOff x="4911768" y="4129746"/>
            <a:chExt cx="6253537" cy="1003334"/>
          </a:xfrm>
        </p:grpSpPr>
        <p:sp>
          <p:nvSpPr>
            <p:cNvPr id="54" name="矩形 53"/>
            <p:cNvSpPr/>
            <p:nvPr/>
          </p:nvSpPr>
          <p:spPr>
            <a:xfrm>
              <a:off x="4911769" y="4129746"/>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矩形 47"/>
            <p:cNvSpPr>
              <a:spLocks noChangeArrowheads="1"/>
            </p:cNvSpPr>
            <p:nvPr/>
          </p:nvSpPr>
          <p:spPr bwMode="auto">
            <a:xfrm>
              <a:off x="4911768" y="4566779"/>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grpSp>
      <p:grpSp>
        <p:nvGrpSpPr>
          <p:cNvPr id="44" name="组合 43"/>
          <p:cNvGrpSpPr/>
          <p:nvPr/>
        </p:nvGrpSpPr>
        <p:grpSpPr>
          <a:xfrm>
            <a:off x="3683826" y="4054684"/>
            <a:ext cx="4690153" cy="752501"/>
            <a:chOff x="4911768" y="5406241"/>
            <a:chExt cx="6253537" cy="1003334"/>
          </a:xfrm>
        </p:grpSpPr>
        <p:sp>
          <p:nvSpPr>
            <p:cNvPr id="56" name="矩形 55"/>
            <p:cNvSpPr/>
            <p:nvPr/>
          </p:nvSpPr>
          <p:spPr>
            <a:xfrm>
              <a:off x="4911769" y="5406241"/>
              <a:ext cx="2408441" cy="430879"/>
            </a:xfrm>
            <a:prstGeom prst="rect">
              <a:avLst/>
            </a:prstGeom>
          </p:spPr>
          <p:txBody>
            <a:bodyPr wrap="square" lIns="68573" tIns="34287" rIns="68573" bIns="34287">
              <a:spAutoFit/>
            </a:bodyPr>
            <a:lstStyle/>
            <a:p>
              <a:r>
                <a:rPr lang="zh-CN" altLang="en-US" sz="1650" b="1"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矩形 47"/>
            <p:cNvSpPr>
              <a:spLocks noChangeArrowheads="1"/>
            </p:cNvSpPr>
            <p:nvPr/>
          </p:nvSpPr>
          <p:spPr bwMode="auto">
            <a:xfrm>
              <a:off x="4911768" y="5843274"/>
              <a:ext cx="6253537" cy="5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grpSp>
      <p:sp>
        <p:nvSpPr>
          <p:cNvPr id="9" name="Oval 25"/>
          <p:cNvSpPr/>
          <p:nvPr/>
        </p:nvSpPr>
        <p:spPr>
          <a:xfrm>
            <a:off x="3320794" y="142356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a:p>
        </p:txBody>
      </p:sp>
      <p:sp>
        <p:nvSpPr>
          <p:cNvPr id="17" name="Oval 35"/>
          <p:cNvSpPr/>
          <p:nvPr/>
        </p:nvSpPr>
        <p:spPr>
          <a:xfrm>
            <a:off x="3320794" y="2383681"/>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a:p>
        </p:txBody>
      </p:sp>
      <p:sp>
        <p:nvSpPr>
          <p:cNvPr id="22" name="Oval 51"/>
          <p:cNvSpPr/>
          <p:nvPr/>
        </p:nvSpPr>
        <p:spPr>
          <a:xfrm>
            <a:off x="3320794" y="3343797"/>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a:p>
        </p:txBody>
      </p:sp>
      <p:sp>
        <p:nvSpPr>
          <p:cNvPr id="27" name="Oval 64"/>
          <p:cNvSpPr/>
          <p:nvPr/>
        </p:nvSpPr>
        <p:spPr>
          <a:xfrm>
            <a:off x="3320794" y="4303914"/>
            <a:ext cx="144542" cy="144542"/>
          </a:xfrm>
          <a:prstGeom prst="ellipse">
            <a:avLst/>
          </a:prstGeom>
          <a:solidFill>
            <a:schemeClr val="bg1">
              <a:lumMod val="95000"/>
            </a:schemeClr>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a:p>
        </p:txBody>
      </p:sp>
      <p:grpSp>
        <p:nvGrpSpPr>
          <p:cNvPr id="2" name="组合 1"/>
          <p:cNvGrpSpPr/>
          <p:nvPr/>
        </p:nvGrpSpPr>
        <p:grpSpPr>
          <a:xfrm>
            <a:off x="996986" y="1131577"/>
            <a:ext cx="2323808" cy="728516"/>
            <a:chOff x="1361399" y="1508768"/>
            <a:chExt cx="3098410" cy="971355"/>
          </a:xfrm>
        </p:grpSpPr>
        <p:grpSp>
          <p:nvGrpSpPr>
            <p:cNvPr id="5" name="Group 30"/>
            <p:cNvGrpSpPr/>
            <p:nvPr/>
          </p:nvGrpSpPr>
          <p:grpSpPr>
            <a:xfrm>
              <a:off x="1361399" y="1508768"/>
              <a:ext cx="3098410" cy="971355"/>
              <a:chOff x="1231550" y="1255634"/>
              <a:chExt cx="2430618" cy="762001"/>
            </a:xfrm>
          </p:grpSpPr>
          <p:sp>
            <p:nvSpPr>
              <p:cNvPr id="6" name="Flowchart: Off-page Connector 22"/>
              <p:cNvSpPr/>
              <p:nvPr/>
            </p:nvSpPr>
            <p:spPr>
              <a:xfrm rot="16200000">
                <a:off x="1829116" y="830137"/>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4400" dirty="0"/>
              </a:p>
            </p:txBody>
          </p:sp>
          <p:sp>
            <p:nvSpPr>
              <p:cNvPr id="7" name="Round Same Side Corner Rectangle 23"/>
              <p:cNvSpPr/>
              <p:nvPr/>
            </p:nvSpPr>
            <p:spPr>
              <a:xfrm rot="16200000">
                <a:off x="1080978"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01</a:t>
                </a:r>
                <a:endParaRPr lang="en-US" sz="2100" dirty="0">
                  <a:solidFill>
                    <a:schemeClr val="bg1">
                      <a:lumMod val="50000"/>
                      <a:lumOff val="50000"/>
                    </a:schemeClr>
                  </a:solidFill>
                  <a:latin typeface="Impact" panose="020B0806030902050204" pitchFamily="34" charset="0"/>
                </a:endParaRPr>
              </a:p>
            </p:txBody>
          </p:sp>
          <p:cxnSp>
            <p:nvCxnSpPr>
              <p:cNvPr id="8" name="Straight Connector 24"/>
              <p:cNvCxnSpPr>
                <a:endCxn id="9" idx="2"/>
              </p:cNvCxnSpPr>
              <p:nvPr/>
            </p:nvCxnSpPr>
            <p:spPr>
              <a:xfrm flipV="1">
                <a:off x="2991445" y="1636635"/>
                <a:ext cx="670723" cy="2"/>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7"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bg1"/>
            </a:solidFill>
            <a:ln>
              <a:noFill/>
            </a:ln>
          </p:spPr>
          <p:txBody>
            <a:bodyPr vert="horz" wrap="square" lIns="91440" tIns="45720" rIns="91440" bIns="45720" numCol="1" anchor="t" anchorCtr="0" compatLnSpc="1"/>
            <a:lstStyle/>
            <a:p>
              <a:endParaRPr lang="en-US" sz="2400"/>
            </a:p>
          </p:txBody>
        </p:sp>
      </p:grpSp>
      <p:grpSp>
        <p:nvGrpSpPr>
          <p:cNvPr id="4" name="组合 3"/>
          <p:cNvGrpSpPr/>
          <p:nvPr/>
        </p:nvGrpSpPr>
        <p:grpSpPr>
          <a:xfrm>
            <a:off x="995069" y="3051809"/>
            <a:ext cx="2325723" cy="728517"/>
            <a:chOff x="1358843" y="4069078"/>
            <a:chExt cx="3100964" cy="971356"/>
          </a:xfrm>
        </p:grpSpPr>
        <p:grpSp>
          <p:nvGrpSpPr>
            <p:cNvPr id="18" name="Group 40"/>
            <p:cNvGrpSpPr/>
            <p:nvPr/>
          </p:nvGrpSpPr>
          <p:grpSpPr>
            <a:xfrm>
              <a:off x="1358843" y="4069078"/>
              <a:ext cx="3100964" cy="971356"/>
              <a:chOff x="1229546" y="1255634"/>
              <a:chExt cx="2432622" cy="762002"/>
            </a:xfrm>
          </p:grpSpPr>
          <p:sp>
            <p:nvSpPr>
              <p:cNvPr id="19" name="Flowchart: Off-page Connector 47"/>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0" name="Round Same Side Corner Rectangle 49"/>
              <p:cNvSpPr/>
              <p:nvPr/>
            </p:nvSpPr>
            <p:spPr>
              <a:xfrm rot="16200000">
                <a:off x="1078974"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03</a:t>
                </a:r>
                <a:endParaRPr lang="en-US" sz="2100" dirty="0">
                  <a:solidFill>
                    <a:schemeClr val="bg1">
                      <a:lumMod val="50000"/>
                      <a:lumOff val="50000"/>
                    </a:schemeClr>
                  </a:solidFill>
                  <a:latin typeface="Impact" panose="020B0806030902050204" pitchFamily="34" charset="0"/>
                </a:endParaRPr>
              </a:p>
            </p:txBody>
          </p:sp>
          <p:cxnSp>
            <p:nvCxnSpPr>
              <p:cNvPr id="21" name="Straight Connector 50"/>
              <p:cNvCxnSpPr>
                <a:endCxn id="22" idx="2"/>
              </p:cNvCxnSpPr>
              <p:nvPr/>
            </p:nvCxnSpPr>
            <p:spPr>
              <a:xfrm>
                <a:off x="2991444" y="1636635"/>
                <a:ext cx="670724"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61"/>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91440" tIns="45720" rIns="91440" bIns="45720" numCol="1" anchor="t" anchorCtr="0" compatLnSpc="1"/>
            <a:lstStyle/>
            <a:p>
              <a:endParaRPr lang="en-US">
                <a:latin typeface="Impact" panose="020B0806030902050204" pitchFamily="34" charset="0"/>
              </a:endParaRPr>
            </a:p>
          </p:txBody>
        </p:sp>
      </p:grpSp>
      <p:grpSp>
        <p:nvGrpSpPr>
          <p:cNvPr id="3" name="组合 2"/>
          <p:cNvGrpSpPr/>
          <p:nvPr/>
        </p:nvGrpSpPr>
        <p:grpSpPr>
          <a:xfrm>
            <a:off x="996986" y="2091692"/>
            <a:ext cx="2323806" cy="728517"/>
            <a:chOff x="1361399" y="2788923"/>
            <a:chExt cx="3098408" cy="971356"/>
          </a:xfrm>
        </p:grpSpPr>
        <p:grpSp>
          <p:nvGrpSpPr>
            <p:cNvPr id="13" name="Group 31"/>
            <p:cNvGrpSpPr/>
            <p:nvPr/>
          </p:nvGrpSpPr>
          <p:grpSpPr>
            <a:xfrm>
              <a:off x="1361399" y="2788923"/>
              <a:ext cx="3098408" cy="971356"/>
              <a:chOff x="1231549" y="1255634"/>
              <a:chExt cx="2430616" cy="762002"/>
            </a:xfrm>
          </p:grpSpPr>
          <p:sp>
            <p:nvSpPr>
              <p:cNvPr id="14" name="Flowchart: Off-page Connector 32"/>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15" name="Round Same Side Corner Rectangle 33"/>
              <p:cNvSpPr/>
              <p:nvPr/>
            </p:nvSpPr>
            <p:spPr>
              <a:xfrm rot="16200000">
                <a:off x="1080977"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02</a:t>
                </a:r>
                <a:endParaRPr lang="en-US" sz="2100" dirty="0">
                  <a:solidFill>
                    <a:schemeClr val="bg1">
                      <a:lumMod val="50000"/>
                      <a:lumOff val="50000"/>
                    </a:schemeClr>
                  </a:solidFill>
                  <a:latin typeface="Impact" panose="020B0806030902050204" pitchFamily="34" charset="0"/>
                </a:endParaRPr>
              </a:p>
            </p:txBody>
          </p:sp>
          <p:cxnSp>
            <p:nvCxnSpPr>
              <p:cNvPr id="16" name="Straight Connector 34"/>
              <p:cNvCxnSpPr>
                <a:endCxn id="1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sp>
          <p:nvSpPr>
            <p:cNvPr id="45"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91440" tIns="45720" rIns="91440" bIns="45720" numCol="1" anchor="t" anchorCtr="0" compatLnSpc="1"/>
            <a:lstStyle/>
            <a:p>
              <a:endParaRPr lang="id-ID" sz="1350">
                <a:latin typeface="Impact" panose="020B0806030902050204" pitchFamily="34" charset="0"/>
              </a:endParaRPr>
            </a:p>
          </p:txBody>
        </p:sp>
      </p:grpSp>
      <p:grpSp>
        <p:nvGrpSpPr>
          <p:cNvPr id="39" name="组合 38"/>
          <p:cNvGrpSpPr/>
          <p:nvPr/>
        </p:nvGrpSpPr>
        <p:grpSpPr>
          <a:xfrm>
            <a:off x="995071" y="4011926"/>
            <a:ext cx="2325722" cy="728517"/>
            <a:chOff x="1358844" y="5349234"/>
            <a:chExt cx="3100963" cy="971356"/>
          </a:xfrm>
        </p:grpSpPr>
        <p:grpSp>
          <p:nvGrpSpPr>
            <p:cNvPr id="23" name="Group 56"/>
            <p:cNvGrpSpPr/>
            <p:nvPr/>
          </p:nvGrpSpPr>
          <p:grpSpPr>
            <a:xfrm>
              <a:off x="1358844" y="5349234"/>
              <a:ext cx="3100963" cy="971356"/>
              <a:chOff x="1229545" y="1255634"/>
              <a:chExt cx="2432620" cy="762002"/>
            </a:xfrm>
          </p:grpSpPr>
          <p:sp>
            <p:nvSpPr>
              <p:cNvPr id="24" name="Flowchart: Off-page Connector 59"/>
              <p:cNvSpPr/>
              <p:nvPr/>
            </p:nvSpPr>
            <p:spPr>
              <a:xfrm rot="16200000">
                <a:off x="1829116" y="830138"/>
                <a:ext cx="762000" cy="161299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2700" dirty="0">
                  <a:solidFill>
                    <a:schemeClr val="bg1"/>
                  </a:solidFill>
                  <a:latin typeface="Impact" panose="020B0806030902050204" pitchFamily="34" charset="0"/>
                </a:endParaRPr>
              </a:p>
            </p:txBody>
          </p:sp>
          <p:sp>
            <p:nvSpPr>
              <p:cNvPr id="25" name="Round Same Side Corner Rectangle 61"/>
              <p:cNvSpPr/>
              <p:nvPr/>
            </p:nvSpPr>
            <p:spPr>
              <a:xfrm rot="16200000">
                <a:off x="1078973" y="1406206"/>
                <a:ext cx="762001" cy="46085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100" dirty="0">
                    <a:solidFill>
                      <a:schemeClr val="bg1">
                        <a:lumMod val="50000"/>
                        <a:lumOff val="50000"/>
                      </a:schemeClr>
                    </a:solidFill>
                    <a:latin typeface="Impact" panose="020B0806030902050204" pitchFamily="34" charset="0"/>
                  </a:rPr>
                  <a:t>04</a:t>
                </a:r>
                <a:endParaRPr lang="en-US" sz="2100" dirty="0">
                  <a:solidFill>
                    <a:schemeClr val="bg1">
                      <a:lumMod val="50000"/>
                      <a:lumOff val="50000"/>
                    </a:schemeClr>
                  </a:solidFill>
                  <a:latin typeface="Impact" panose="020B0806030902050204" pitchFamily="34" charset="0"/>
                </a:endParaRPr>
              </a:p>
            </p:txBody>
          </p:sp>
          <p:cxnSp>
            <p:nvCxnSpPr>
              <p:cNvPr id="26" name="Straight Connector 63"/>
              <p:cNvCxnSpPr>
                <a:endCxn id="27" idx="2"/>
              </p:cNvCxnSpPr>
              <p:nvPr/>
            </p:nvCxnSpPr>
            <p:spPr>
              <a:xfrm>
                <a:off x="2991446" y="1636635"/>
                <a:ext cx="670719" cy="1"/>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grpSp>
          <p:nvGrpSpPr>
            <p:cNvPr id="46" name="Group 50"/>
            <p:cNvGrpSpPr/>
            <p:nvPr/>
          </p:nvGrpSpPr>
          <p:grpSpPr>
            <a:xfrm>
              <a:off x="2365810" y="5540420"/>
              <a:ext cx="591603" cy="588985"/>
              <a:chOff x="6350" y="-3175"/>
              <a:chExt cx="717550" cy="714376"/>
            </a:xfrm>
            <a:solidFill>
              <a:schemeClr val="bg1"/>
            </a:solidFill>
          </p:grpSpPr>
          <p:sp>
            <p:nvSpPr>
              <p:cNvPr id="47" name="Freeform 18"/>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350">
                  <a:latin typeface="Impact" panose="020B0806030902050204" pitchFamily="34" charset="0"/>
                </a:endParaRPr>
              </a:p>
            </p:txBody>
          </p:sp>
          <p:sp>
            <p:nvSpPr>
              <p:cNvPr id="48"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350">
                  <a:latin typeface="Impact" panose="020B0806030902050204" pitchFamily="34" charset="0"/>
                </a:endParaRPr>
              </a:p>
            </p:txBody>
          </p:sp>
          <p:sp>
            <p:nvSpPr>
              <p:cNvPr id="49" name="Freeform 20"/>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350">
                  <a:latin typeface="Impact" panose="020B0806030902050204" pitchFamily="34" charset="0"/>
                </a:endParaRPr>
              </a:p>
            </p:txBody>
          </p:sp>
        </p:grpSp>
      </p:grpSp>
      <p:sp>
        <p:nvSpPr>
          <p:cNvPr id="58"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59"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14:presetBounceEnd="37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37000">
                                          <p:cBhvr additive="base">
                                            <p:cTn id="15" dur="400" fill="hold"/>
                                            <p:tgtEl>
                                              <p:spTgt spid="2"/>
                                            </p:tgtEl>
                                            <p:attrNameLst>
                                              <p:attrName>ppt_x</p:attrName>
                                            </p:attrNameLst>
                                          </p:cBhvr>
                                          <p:tavLst>
                                            <p:tav tm="0">
                                              <p:val>
                                                <p:strVal val="0-#ppt_w/2"/>
                                              </p:val>
                                            </p:tav>
                                            <p:tav tm="100000">
                                              <p:val>
                                                <p:strVal val="#ppt_x"/>
                                              </p:val>
                                            </p:tav>
                                          </p:tavLst>
                                        </p:anim>
                                        <p:anim calcmode="lin" valueType="num" p14:bounceEnd="37000">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600"/>
                                </p:stCondLst>
                                <p:childTnLst>
                                  <p:par>
                                    <p:cTn id="28" presetID="2" presetClass="entr" presetSubtype="8" accel="50000" fill="hold" nodeType="afterEffect" p14:presetBounceEnd="37000">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14:bounceEnd="37000">
                                          <p:cBhvr additive="base">
                                            <p:cTn id="30" dur="400" fill="hold"/>
                                            <p:tgtEl>
                                              <p:spTgt spid="3"/>
                                            </p:tgtEl>
                                            <p:attrNameLst>
                                              <p:attrName>ppt_x</p:attrName>
                                            </p:attrNameLst>
                                          </p:cBhvr>
                                          <p:tavLst>
                                            <p:tav tm="0">
                                              <p:val>
                                                <p:strVal val="0-#ppt_w/2"/>
                                              </p:val>
                                            </p:tav>
                                            <p:tav tm="100000">
                                              <p:val>
                                                <p:strVal val="#ppt_x"/>
                                              </p:val>
                                            </p:tav>
                                          </p:tavLst>
                                        </p:anim>
                                        <p:anim calcmode="lin" valueType="num" p14:bounceEnd="37000">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310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36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4200"/>
                                </p:stCondLst>
                                <p:childTnLst>
                                  <p:par>
                                    <p:cTn id="43" presetID="2" presetClass="entr" presetSubtype="8" accel="50000" fill="hold" nodeType="afterEffect" p14:presetBounceEnd="37000">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14:bounceEnd="37000">
                                          <p:cBhvr additive="base">
                                            <p:cTn id="45" dur="400" fill="hold"/>
                                            <p:tgtEl>
                                              <p:spTgt spid="4"/>
                                            </p:tgtEl>
                                            <p:attrNameLst>
                                              <p:attrName>ppt_x</p:attrName>
                                            </p:attrNameLst>
                                          </p:cBhvr>
                                          <p:tavLst>
                                            <p:tav tm="0">
                                              <p:val>
                                                <p:strVal val="0-#ppt_w/2"/>
                                              </p:val>
                                            </p:tav>
                                            <p:tav tm="100000">
                                              <p:val>
                                                <p:strVal val="#ppt_x"/>
                                              </p:val>
                                            </p:tav>
                                          </p:tavLst>
                                        </p:anim>
                                        <p:anim calcmode="lin" valueType="num" p14:bounceEnd="37000">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47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520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5800"/>
                                </p:stCondLst>
                                <p:childTnLst>
                                  <p:par>
                                    <p:cTn id="58" presetID="2" presetClass="entr" presetSubtype="8" accel="50000" fill="hold" nodeType="afterEffect" p14:presetBounceEnd="37000">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14:bounceEnd="37000">
                                          <p:cBhvr additive="base">
                                            <p:cTn id="60" dur="400" fill="hold"/>
                                            <p:tgtEl>
                                              <p:spTgt spid="39"/>
                                            </p:tgtEl>
                                            <p:attrNameLst>
                                              <p:attrName>ppt_x</p:attrName>
                                            </p:attrNameLst>
                                          </p:cBhvr>
                                          <p:tavLst>
                                            <p:tav tm="0">
                                              <p:val>
                                                <p:strVal val="0-#ppt_w/2"/>
                                              </p:val>
                                            </p:tav>
                                            <p:tav tm="100000">
                                              <p:val>
                                                <p:strVal val="#ppt_x"/>
                                              </p:val>
                                            </p:tav>
                                          </p:tavLst>
                                        </p:anim>
                                        <p:anim calcmode="lin" valueType="num" p14:bounceEnd="37000">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630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68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 presetClass="entr" presetSubtype="8"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250" fill="hold"/>
                                            <p:tgtEl>
                                              <p:spTgt spid="9"/>
                                            </p:tgtEl>
                                            <p:attrNameLst>
                                              <p:attrName>ppt_w</p:attrName>
                                            </p:attrNameLst>
                                          </p:cBhvr>
                                          <p:tavLst>
                                            <p:tav tm="0">
                                              <p:val>
                                                <p:fltVal val="0"/>
                                              </p:val>
                                            </p:tav>
                                            <p:tav tm="100000">
                                              <p:val>
                                                <p:strVal val="#ppt_w"/>
                                              </p:val>
                                            </p:tav>
                                          </p:tavLst>
                                        </p:anim>
                                        <p:anim calcmode="lin" valueType="num">
                                          <p:cBhvr>
                                            <p:cTn id="21" dur="250" fill="hold"/>
                                            <p:tgtEl>
                                              <p:spTgt spid="9"/>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2" fill="hold" nodeType="afterEffect">
                                      <p:stCondLst>
                                        <p:cond delay="1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ppt_x</p:attrName>
                                            </p:attrNameLst>
                                          </p:cBhvr>
                                          <p:tavLst>
                                            <p:tav tm="0">
                                              <p:val>
                                                <p:strVal val="#ppt_x+#ppt_w*1.125000"/>
                                              </p:val>
                                            </p:tav>
                                            <p:tav tm="100000">
                                              <p:val>
                                                <p:strVal val="#ppt_x"/>
                                              </p:val>
                                            </p:tav>
                                          </p:tavLst>
                                        </p:anim>
                                        <p:animEffect transition="in" filter="wipe(left)">
                                          <p:cBhvr>
                                            <p:cTn id="26" dur="500"/>
                                            <p:tgtEl>
                                              <p:spTgt spid="41"/>
                                            </p:tgtEl>
                                          </p:cBhvr>
                                        </p:animEffect>
                                      </p:childTnLst>
                                    </p:cTn>
                                  </p:par>
                                </p:childTnLst>
                              </p:cTn>
                            </p:par>
                            <p:par>
                              <p:cTn id="27" fill="hold">
                                <p:stCondLst>
                                  <p:cond delay="2600"/>
                                </p:stCondLst>
                                <p:childTnLst>
                                  <p:par>
                                    <p:cTn id="28" presetID="2" presetClass="entr" presetSubtype="8" accel="5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400" fill="hold"/>
                                            <p:tgtEl>
                                              <p:spTgt spid="3"/>
                                            </p:tgtEl>
                                            <p:attrNameLst>
                                              <p:attrName>ppt_x</p:attrName>
                                            </p:attrNameLst>
                                          </p:cBhvr>
                                          <p:tavLst>
                                            <p:tav tm="0">
                                              <p:val>
                                                <p:strVal val="0-#ppt_w/2"/>
                                              </p:val>
                                            </p:tav>
                                            <p:tav tm="100000">
                                              <p:val>
                                                <p:strVal val="#ppt_x"/>
                                              </p:val>
                                            </p:tav>
                                          </p:tavLst>
                                        </p:anim>
                                        <p:anim calcmode="lin" valueType="num">
                                          <p:cBhvr additive="base">
                                            <p:cTn id="31" dur="4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3100"/>
                                </p:stCondLst>
                                <p:childTnLst>
                                  <p:par>
                                    <p:cTn id="33" presetID="23"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50" fill="hold"/>
                                            <p:tgtEl>
                                              <p:spTgt spid="17"/>
                                            </p:tgtEl>
                                            <p:attrNameLst>
                                              <p:attrName>ppt_w</p:attrName>
                                            </p:attrNameLst>
                                          </p:cBhvr>
                                          <p:tavLst>
                                            <p:tav tm="0">
                                              <p:val>
                                                <p:fltVal val="0"/>
                                              </p:val>
                                            </p:tav>
                                            <p:tav tm="100000">
                                              <p:val>
                                                <p:strVal val="#ppt_w"/>
                                              </p:val>
                                            </p:tav>
                                          </p:tavLst>
                                        </p:anim>
                                        <p:anim calcmode="lin" valueType="num">
                                          <p:cBhvr>
                                            <p:cTn id="36" dur="2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3600"/>
                                </p:stCondLst>
                                <p:childTnLst>
                                  <p:par>
                                    <p:cTn id="38" presetID="12" presetClass="entr" presetSubtype="2" fill="hold" nodeType="afterEffect">
                                      <p:stCondLst>
                                        <p:cond delay="10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ppt_x</p:attrName>
                                            </p:attrNameLst>
                                          </p:cBhvr>
                                          <p:tavLst>
                                            <p:tav tm="0">
                                              <p:val>
                                                <p:strVal val="#ppt_x+#ppt_w*1.125000"/>
                                              </p:val>
                                            </p:tav>
                                            <p:tav tm="100000">
                                              <p:val>
                                                <p:strVal val="#ppt_x"/>
                                              </p:val>
                                            </p:tav>
                                          </p:tavLst>
                                        </p:anim>
                                        <p:animEffect transition="in" filter="wipe(left)">
                                          <p:cBhvr>
                                            <p:cTn id="41" dur="500"/>
                                            <p:tgtEl>
                                              <p:spTgt spid="42"/>
                                            </p:tgtEl>
                                          </p:cBhvr>
                                        </p:animEffect>
                                      </p:childTnLst>
                                    </p:cTn>
                                  </p:par>
                                </p:childTnLst>
                              </p:cTn>
                            </p:par>
                            <p:par>
                              <p:cTn id="42" fill="hold">
                                <p:stCondLst>
                                  <p:cond delay="4200"/>
                                </p:stCondLst>
                                <p:childTnLst>
                                  <p:par>
                                    <p:cTn id="43" presetID="2" presetClass="entr" presetSubtype="8" ac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4700"/>
                                </p:stCondLst>
                                <p:childTnLst>
                                  <p:par>
                                    <p:cTn id="48" presetID="2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250" fill="hold"/>
                                            <p:tgtEl>
                                              <p:spTgt spid="22"/>
                                            </p:tgtEl>
                                            <p:attrNameLst>
                                              <p:attrName>ppt_w</p:attrName>
                                            </p:attrNameLst>
                                          </p:cBhvr>
                                          <p:tavLst>
                                            <p:tav tm="0">
                                              <p:val>
                                                <p:fltVal val="0"/>
                                              </p:val>
                                            </p:tav>
                                            <p:tav tm="100000">
                                              <p:val>
                                                <p:strVal val="#ppt_w"/>
                                              </p:val>
                                            </p:tav>
                                          </p:tavLst>
                                        </p:anim>
                                        <p:anim calcmode="lin" valueType="num">
                                          <p:cBhvr>
                                            <p:cTn id="51" dur="250" fill="hold"/>
                                            <p:tgtEl>
                                              <p:spTgt spid="22"/>
                                            </p:tgtEl>
                                            <p:attrNameLst>
                                              <p:attrName>ppt_h</p:attrName>
                                            </p:attrNameLst>
                                          </p:cBhvr>
                                          <p:tavLst>
                                            <p:tav tm="0">
                                              <p:val>
                                                <p:fltVal val="0"/>
                                              </p:val>
                                            </p:tav>
                                            <p:tav tm="100000">
                                              <p:val>
                                                <p:strVal val="#ppt_h"/>
                                              </p:val>
                                            </p:tav>
                                          </p:tavLst>
                                        </p:anim>
                                      </p:childTnLst>
                                    </p:cTn>
                                  </p:par>
                                </p:childTnLst>
                              </p:cTn>
                            </p:par>
                            <p:par>
                              <p:cTn id="52" fill="hold">
                                <p:stCondLst>
                                  <p:cond delay="5200"/>
                                </p:stCondLst>
                                <p:childTnLst>
                                  <p:par>
                                    <p:cTn id="53" presetID="12" presetClass="entr" presetSubtype="2" fill="hold" nodeType="afterEffect">
                                      <p:stCondLst>
                                        <p:cond delay="1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left)">
                                          <p:cBhvr>
                                            <p:cTn id="56" dur="500"/>
                                            <p:tgtEl>
                                              <p:spTgt spid="43"/>
                                            </p:tgtEl>
                                          </p:cBhvr>
                                        </p:animEffect>
                                      </p:childTnLst>
                                    </p:cTn>
                                  </p:par>
                                </p:childTnLst>
                              </p:cTn>
                            </p:par>
                            <p:par>
                              <p:cTn id="57" fill="hold">
                                <p:stCondLst>
                                  <p:cond delay="5800"/>
                                </p:stCondLst>
                                <p:childTnLst>
                                  <p:par>
                                    <p:cTn id="58" presetID="2" presetClass="entr" presetSubtype="8" accel="50000" fill="hold"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400" fill="hold"/>
                                            <p:tgtEl>
                                              <p:spTgt spid="39"/>
                                            </p:tgtEl>
                                            <p:attrNameLst>
                                              <p:attrName>ppt_x</p:attrName>
                                            </p:attrNameLst>
                                          </p:cBhvr>
                                          <p:tavLst>
                                            <p:tav tm="0">
                                              <p:val>
                                                <p:strVal val="0-#ppt_w/2"/>
                                              </p:val>
                                            </p:tav>
                                            <p:tav tm="100000">
                                              <p:val>
                                                <p:strVal val="#ppt_x"/>
                                              </p:val>
                                            </p:tav>
                                          </p:tavLst>
                                        </p:anim>
                                        <p:anim calcmode="lin" valueType="num">
                                          <p:cBhvr additive="base">
                                            <p:cTn id="61" dur="400" fill="hold"/>
                                            <p:tgtEl>
                                              <p:spTgt spid="39"/>
                                            </p:tgtEl>
                                            <p:attrNameLst>
                                              <p:attrName>ppt_y</p:attrName>
                                            </p:attrNameLst>
                                          </p:cBhvr>
                                          <p:tavLst>
                                            <p:tav tm="0">
                                              <p:val>
                                                <p:strVal val="#ppt_y"/>
                                              </p:val>
                                            </p:tav>
                                            <p:tav tm="100000">
                                              <p:val>
                                                <p:strVal val="#ppt_y"/>
                                              </p:val>
                                            </p:tav>
                                          </p:tavLst>
                                        </p:anim>
                                      </p:childTnLst>
                                    </p:cTn>
                                  </p:par>
                                </p:childTnLst>
                              </p:cTn>
                            </p:par>
                            <p:par>
                              <p:cTn id="62" fill="hold">
                                <p:stCondLst>
                                  <p:cond delay="6300"/>
                                </p:stCondLst>
                                <p:childTnLst>
                                  <p:par>
                                    <p:cTn id="63" presetID="23" presetClass="entr" presetSubtype="16"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250" fill="hold"/>
                                            <p:tgtEl>
                                              <p:spTgt spid="27"/>
                                            </p:tgtEl>
                                            <p:attrNameLst>
                                              <p:attrName>ppt_w</p:attrName>
                                            </p:attrNameLst>
                                          </p:cBhvr>
                                          <p:tavLst>
                                            <p:tav tm="0">
                                              <p:val>
                                                <p:fltVal val="0"/>
                                              </p:val>
                                            </p:tav>
                                            <p:tav tm="100000">
                                              <p:val>
                                                <p:strVal val="#ppt_w"/>
                                              </p:val>
                                            </p:tav>
                                          </p:tavLst>
                                        </p:anim>
                                        <p:anim calcmode="lin" valueType="num">
                                          <p:cBhvr>
                                            <p:cTn id="66" dur="250" fill="hold"/>
                                            <p:tgtEl>
                                              <p:spTgt spid="27"/>
                                            </p:tgtEl>
                                            <p:attrNameLst>
                                              <p:attrName>ppt_h</p:attrName>
                                            </p:attrNameLst>
                                          </p:cBhvr>
                                          <p:tavLst>
                                            <p:tav tm="0">
                                              <p:val>
                                                <p:fltVal val="0"/>
                                              </p:val>
                                            </p:tav>
                                            <p:tav tm="100000">
                                              <p:val>
                                                <p:strVal val="#ppt_h"/>
                                              </p:val>
                                            </p:tav>
                                          </p:tavLst>
                                        </p:anim>
                                      </p:childTnLst>
                                    </p:cTn>
                                  </p:par>
                                </p:childTnLst>
                              </p:cTn>
                            </p:par>
                            <p:par>
                              <p:cTn id="67" fill="hold">
                                <p:stCondLst>
                                  <p:cond delay="6800"/>
                                </p:stCondLst>
                                <p:childTnLst>
                                  <p:par>
                                    <p:cTn id="68" presetID="12" presetClass="entr" presetSubtype="2" fill="hold" nodeType="afterEffect">
                                      <p:stCondLst>
                                        <p:cond delay="1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p:tgtEl>
                                              <p:spTgt spid="44"/>
                                            </p:tgtEl>
                                            <p:attrNameLst>
                                              <p:attrName>ppt_x</p:attrName>
                                            </p:attrNameLst>
                                          </p:cBhvr>
                                          <p:tavLst>
                                            <p:tav tm="0">
                                              <p:val>
                                                <p:strVal val="#ppt_x+#ppt_w*1.125000"/>
                                              </p:val>
                                            </p:tav>
                                            <p:tav tm="100000">
                                              <p:val>
                                                <p:strVal val="#ppt_x"/>
                                              </p:val>
                                            </p:tav>
                                          </p:tavLst>
                                        </p:anim>
                                        <p:animEffect transition="in" filter="wipe(left)">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2" grpId="0" animBg="1"/>
          <p:bldP spid="27" grpId="0" animBg="1"/>
          <p:bldP spid="58" grpId="0"/>
          <p:bldP spid="5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nvGraphicFramePr>
        <p:xfrm>
          <a:off x="700560" y="1063628"/>
          <a:ext cx="5507011" cy="3724366"/>
        </p:xfrm>
        <a:graphic>
          <a:graphicData uri="http://schemas.openxmlformats.org/drawingml/2006/chart">
            <c:chart xmlns:c="http://schemas.openxmlformats.org/drawingml/2006/chart" xmlns:r="http://schemas.openxmlformats.org/officeDocument/2006/relationships" r:id="rId1"/>
          </a:graphicData>
        </a:graphic>
      </p:graphicFrame>
      <p:sp>
        <p:nvSpPr>
          <p:cNvPr id="8" name="TextBox 29"/>
          <p:cNvSpPr txBox="1"/>
          <p:nvPr/>
        </p:nvSpPr>
        <p:spPr>
          <a:xfrm flipH="1">
            <a:off x="6497241" y="1896123"/>
            <a:ext cx="1871663" cy="346249"/>
          </a:xfrm>
          <a:prstGeom prst="rect">
            <a:avLst/>
          </a:prstGeom>
          <a:noFill/>
        </p:spPr>
        <p:txBody>
          <a:bodyPr wrap="square" rtlCol="0" anchor="ct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defTabSz="685800" fontAlgn="auto">
              <a:lnSpc>
                <a:spcPct val="100000"/>
              </a:lnSpc>
              <a:spcBef>
                <a:spcPts val="0"/>
              </a:spcBef>
              <a:spcAft>
                <a:spcPts val="0"/>
              </a:spcAft>
              <a:defRPr/>
            </a:pPr>
            <a:r>
              <a:rPr lang="zh-CN" altLang="en-US" sz="1650" dirty="0">
                <a:solidFill>
                  <a:schemeClr val="tx1">
                    <a:lumMod val="75000"/>
                    <a:lumOff val="25000"/>
                  </a:schemeClr>
                </a:solidFill>
                <a:latin typeface="Arial Rounded MT Bold" panose="020F0704030504030204" pitchFamily="34" charset="0"/>
                <a:cs typeface="Times New Roman" panose="02020603050405020304" pitchFamily="18" charset="0"/>
              </a:rPr>
              <a:t>点击添加标题</a:t>
            </a:r>
            <a:endParaRPr lang="zh-CN" altLang="en-US" sz="1650" dirty="0">
              <a:solidFill>
                <a:schemeClr val="tx1">
                  <a:lumMod val="75000"/>
                  <a:lumOff val="25000"/>
                </a:schemeClr>
              </a:solidFill>
              <a:latin typeface="Arial Rounded MT Bold" panose="020F0704030504030204" pitchFamily="34" charset="0"/>
              <a:cs typeface="Times New Roman" panose="02020603050405020304" pitchFamily="18" charset="0"/>
            </a:endParaRPr>
          </a:p>
        </p:txBody>
      </p:sp>
      <p:sp>
        <p:nvSpPr>
          <p:cNvPr id="9" name="TextBox 30"/>
          <p:cNvSpPr txBox="1"/>
          <p:nvPr/>
        </p:nvSpPr>
        <p:spPr>
          <a:xfrm>
            <a:off x="6497241" y="2265227"/>
            <a:ext cx="2010967" cy="2031325"/>
          </a:xfrm>
          <a:prstGeom prst="rect">
            <a:avLst/>
          </a:prstGeom>
          <a:noFill/>
        </p:spPr>
        <p:txBody>
          <a:bodyPr wrap="square"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68710" y="3247126"/>
            <a:ext cx="604504" cy="766235"/>
            <a:chOff x="258707" y="1893595"/>
            <a:chExt cx="374681" cy="474924"/>
          </a:xfrm>
        </p:grpSpPr>
        <p:sp>
          <p:nvSpPr>
            <p:cNvPr id="11" name="任意多边形 10"/>
            <p:cNvSpPr>
              <a:spLocks noChangeArrowheads="1"/>
            </p:cNvSpPr>
            <p:nvPr/>
          </p:nvSpPr>
          <p:spPr bwMode="auto">
            <a:xfrm>
              <a:off x="335479" y="1893595"/>
              <a:ext cx="221136" cy="474924"/>
            </a:xfrm>
            <a:custGeom>
              <a:avLst/>
              <a:gdLst>
                <a:gd name="connsiteX0" fmla="*/ 63545 w 221136"/>
                <a:gd name="connsiteY0" fmla="*/ 105225 h 474924"/>
                <a:gd name="connsiteX1" fmla="*/ 88963 w 221136"/>
                <a:gd name="connsiteY1" fmla="*/ 105225 h 474924"/>
                <a:gd name="connsiteX2" fmla="*/ 94046 w 221136"/>
                <a:gd name="connsiteY2" fmla="*/ 105225 h 474924"/>
                <a:gd name="connsiteX3" fmla="*/ 157591 w 221136"/>
                <a:gd name="connsiteY3" fmla="*/ 105225 h 474924"/>
                <a:gd name="connsiteX4" fmla="*/ 221136 w 221136"/>
                <a:gd name="connsiteY4" fmla="*/ 160240 h 474924"/>
                <a:gd name="connsiteX5" fmla="*/ 221136 w 221136"/>
                <a:gd name="connsiteY5" fmla="*/ 265868 h 474924"/>
                <a:gd name="connsiteX6" fmla="*/ 200802 w 221136"/>
                <a:gd name="connsiteY6" fmla="*/ 283473 h 474924"/>
                <a:gd name="connsiteX7" fmla="*/ 180467 w 221136"/>
                <a:gd name="connsiteY7" fmla="*/ 265868 h 474924"/>
                <a:gd name="connsiteX8" fmla="*/ 180467 w 221136"/>
                <a:gd name="connsiteY8" fmla="*/ 204252 h 474924"/>
                <a:gd name="connsiteX9" fmla="*/ 180467 w 221136"/>
                <a:gd name="connsiteY9" fmla="*/ 166842 h 474924"/>
                <a:gd name="connsiteX10" fmla="*/ 170300 w 221136"/>
                <a:gd name="connsiteY10" fmla="*/ 166842 h 474924"/>
                <a:gd name="connsiteX11" fmla="*/ 170300 w 221136"/>
                <a:gd name="connsiteY11" fmla="*/ 206452 h 474924"/>
                <a:gd name="connsiteX12" fmla="*/ 170300 w 221136"/>
                <a:gd name="connsiteY12" fmla="*/ 274671 h 474924"/>
                <a:gd name="connsiteX13" fmla="*/ 170300 w 221136"/>
                <a:gd name="connsiteY13" fmla="*/ 283473 h 474924"/>
                <a:gd name="connsiteX14" fmla="*/ 170300 w 221136"/>
                <a:gd name="connsiteY14" fmla="*/ 450718 h 474924"/>
                <a:gd name="connsiteX15" fmla="*/ 142340 w 221136"/>
                <a:gd name="connsiteY15" fmla="*/ 474924 h 474924"/>
                <a:gd name="connsiteX16" fmla="*/ 116923 w 221136"/>
                <a:gd name="connsiteY16" fmla="*/ 450718 h 474924"/>
                <a:gd name="connsiteX17" fmla="*/ 116923 w 221136"/>
                <a:gd name="connsiteY17" fmla="*/ 283473 h 474924"/>
                <a:gd name="connsiteX18" fmla="*/ 104214 w 221136"/>
                <a:gd name="connsiteY18" fmla="*/ 283473 h 474924"/>
                <a:gd name="connsiteX19" fmla="*/ 104214 w 221136"/>
                <a:gd name="connsiteY19" fmla="*/ 450718 h 474924"/>
                <a:gd name="connsiteX20" fmla="*/ 78796 w 221136"/>
                <a:gd name="connsiteY20" fmla="*/ 474924 h 474924"/>
                <a:gd name="connsiteX21" fmla="*/ 50836 w 221136"/>
                <a:gd name="connsiteY21" fmla="*/ 450718 h 474924"/>
                <a:gd name="connsiteX22" fmla="*/ 50836 w 221136"/>
                <a:gd name="connsiteY22" fmla="*/ 283473 h 474924"/>
                <a:gd name="connsiteX23" fmla="*/ 50836 w 221136"/>
                <a:gd name="connsiteY23" fmla="*/ 274671 h 474924"/>
                <a:gd name="connsiteX24" fmla="*/ 50836 w 221136"/>
                <a:gd name="connsiteY24" fmla="*/ 206452 h 474924"/>
                <a:gd name="connsiteX25" fmla="*/ 50836 w 221136"/>
                <a:gd name="connsiteY25" fmla="*/ 166842 h 474924"/>
                <a:gd name="connsiteX26" fmla="*/ 40669 w 221136"/>
                <a:gd name="connsiteY26" fmla="*/ 166842 h 474924"/>
                <a:gd name="connsiteX27" fmla="*/ 40669 w 221136"/>
                <a:gd name="connsiteY27" fmla="*/ 204252 h 474924"/>
                <a:gd name="connsiteX28" fmla="*/ 40669 w 221136"/>
                <a:gd name="connsiteY28" fmla="*/ 265868 h 474924"/>
                <a:gd name="connsiteX29" fmla="*/ 20334 w 221136"/>
                <a:gd name="connsiteY29" fmla="*/ 283473 h 474924"/>
                <a:gd name="connsiteX30" fmla="*/ 0 w 221136"/>
                <a:gd name="connsiteY30" fmla="*/ 265868 h 474924"/>
                <a:gd name="connsiteX31" fmla="*/ 0 w 221136"/>
                <a:gd name="connsiteY31" fmla="*/ 160240 h 474924"/>
                <a:gd name="connsiteX32" fmla="*/ 63545 w 221136"/>
                <a:gd name="connsiteY32" fmla="*/ 105225 h 474924"/>
                <a:gd name="connsiteX33" fmla="*/ 110568 w 221136"/>
                <a:gd name="connsiteY33" fmla="*/ 0 h 474924"/>
                <a:gd name="connsiteX34" fmla="*/ 157015 w 221136"/>
                <a:gd name="connsiteY34" fmla="*/ 47680 h 474924"/>
                <a:gd name="connsiteX35" fmla="*/ 110568 w 221136"/>
                <a:gd name="connsiteY35" fmla="*/ 95360 h 474924"/>
                <a:gd name="connsiteX36" fmla="*/ 64121 w 221136"/>
                <a:gd name="connsiteY36" fmla="*/ 47680 h 474924"/>
                <a:gd name="connsiteX37" fmla="*/ 110568 w 221136"/>
                <a:gd name="connsiteY37" fmla="*/ 0 h 47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1136" h="474924">
                  <a:moveTo>
                    <a:pt x="63545" y="105225"/>
                  </a:moveTo>
                  <a:cubicBezTo>
                    <a:pt x="63545" y="105225"/>
                    <a:pt x="63545" y="105225"/>
                    <a:pt x="88963" y="105225"/>
                  </a:cubicBezTo>
                  <a:cubicBezTo>
                    <a:pt x="88963" y="105225"/>
                    <a:pt x="88963" y="105225"/>
                    <a:pt x="94046" y="105225"/>
                  </a:cubicBezTo>
                  <a:cubicBezTo>
                    <a:pt x="94046" y="105225"/>
                    <a:pt x="94046" y="105225"/>
                    <a:pt x="157591" y="105225"/>
                  </a:cubicBezTo>
                  <a:cubicBezTo>
                    <a:pt x="190635" y="105225"/>
                    <a:pt x="221136" y="129432"/>
                    <a:pt x="221136" y="160240"/>
                  </a:cubicBezTo>
                  <a:cubicBezTo>
                    <a:pt x="221136" y="160240"/>
                    <a:pt x="221136" y="160240"/>
                    <a:pt x="221136" y="265868"/>
                  </a:cubicBezTo>
                  <a:cubicBezTo>
                    <a:pt x="221136" y="276871"/>
                    <a:pt x="210969" y="283473"/>
                    <a:pt x="200802" y="283473"/>
                  </a:cubicBezTo>
                  <a:cubicBezTo>
                    <a:pt x="188093" y="283473"/>
                    <a:pt x="180467" y="276871"/>
                    <a:pt x="180467" y="265868"/>
                  </a:cubicBezTo>
                  <a:cubicBezTo>
                    <a:pt x="180467" y="265868"/>
                    <a:pt x="180467" y="265868"/>
                    <a:pt x="180467" y="204252"/>
                  </a:cubicBezTo>
                  <a:cubicBezTo>
                    <a:pt x="180467" y="204252"/>
                    <a:pt x="180467" y="204252"/>
                    <a:pt x="180467" y="166842"/>
                  </a:cubicBezTo>
                  <a:cubicBezTo>
                    <a:pt x="180467" y="166842"/>
                    <a:pt x="180467" y="166842"/>
                    <a:pt x="170300" y="166842"/>
                  </a:cubicBezTo>
                  <a:cubicBezTo>
                    <a:pt x="170300" y="166842"/>
                    <a:pt x="170300" y="166842"/>
                    <a:pt x="170300" y="206452"/>
                  </a:cubicBezTo>
                  <a:cubicBezTo>
                    <a:pt x="170300" y="206452"/>
                    <a:pt x="170300" y="206452"/>
                    <a:pt x="170300" y="274671"/>
                  </a:cubicBezTo>
                  <a:cubicBezTo>
                    <a:pt x="170300" y="274671"/>
                    <a:pt x="170300" y="274671"/>
                    <a:pt x="170300" y="283473"/>
                  </a:cubicBezTo>
                  <a:cubicBezTo>
                    <a:pt x="170300" y="283473"/>
                    <a:pt x="170300" y="283473"/>
                    <a:pt x="170300" y="450718"/>
                  </a:cubicBezTo>
                  <a:cubicBezTo>
                    <a:pt x="170300" y="463921"/>
                    <a:pt x="157591" y="474924"/>
                    <a:pt x="142340" y="474924"/>
                  </a:cubicBezTo>
                  <a:cubicBezTo>
                    <a:pt x="127090" y="474924"/>
                    <a:pt x="116923" y="463921"/>
                    <a:pt x="116923" y="450718"/>
                  </a:cubicBezTo>
                  <a:cubicBezTo>
                    <a:pt x="116923" y="450718"/>
                    <a:pt x="116923" y="450718"/>
                    <a:pt x="116923" y="283473"/>
                  </a:cubicBezTo>
                  <a:cubicBezTo>
                    <a:pt x="116923" y="283473"/>
                    <a:pt x="116923" y="283473"/>
                    <a:pt x="104214" y="283473"/>
                  </a:cubicBezTo>
                  <a:cubicBezTo>
                    <a:pt x="104214" y="283473"/>
                    <a:pt x="104214" y="283473"/>
                    <a:pt x="104214" y="450718"/>
                  </a:cubicBezTo>
                  <a:cubicBezTo>
                    <a:pt x="104214" y="463921"/>
                    <a:pt x="94046" y="474924"/>
                    <a:pt x="78796" y="474924"/>
                  </a:cubicBezTo>
                  <a:cubicBezTo>
                    <a:pt x="63545" y="474924"/>
                    <a:pt x="50836" y="463921"/>
                    <a:pt x="50836" y="450718"/>
                  </a:cubicBezTo>
                  <a:cubicBezTo>
                    <a:pt x="50836" y="450718"/>
                    <a:pt x="50836" y="450718"/>
                    <a:pt x="50836" y="283473"/>
                  </a:cubicBezTo>
                  <a:cubicBezTo>
                    <a:pt x="50836" y="283473"/>
                    <a:pt x="50836" y="283473"/>
                    <a:pt x="50836" y="274671"/>
                  </a:cubicBezTo>
                  <a:cubicBezTo>
                    <a:pt x="50836" y="274671"/>
                    <a:pt x="50836" y="274671"/>
                    <a:pt x="50836" y="206452"/>
                  </a:cubicBezTo>
                  <a:cubicBezTo>
                    <a:pt x="50836" y="206452"/>
                    <a:pt x="50836" y="206452"/>
                    <a:pt x="50836" y="166842"/>
                  </a:cubicBezTo>
                  <a:cubicBezTo>
                    <a:pt x="50836" y="166842"/>
                    <a:pt x="50836" y="166842"/>
                    <a:pt x="40669" y="166842"/>
                  </a:cubicBezTo>
                  <a:cubicBezTo>
                    <a:pt x="40669" y="166842"/>
                    <a:pt x="40669" y="166842"/>
                    <a:pt x="40669" y="204252"/>
                  </a:cubicBezTo>
                  <a:cubicBezTo>
                    <a:pt x="40669" y="204252"/>
                    <a:pt x="40669" y="204252"/>
                    <a:pt x="40669" y="265868"/>
                  </a:cubicBezTo>
                  <a:cubicBezTo>
                    <a:pt x="40669" y="276871"/>
                    <a:pt x="33043" y="283473"/>
                    <a:pt x="20334" y="283473"/>
                  </a:cubicBezTo>
                  <a:cubicBezTo>
                    <a:pt x="10167" y="283473"/>
                    <a:pt x="0" y="276871"/>
                    <a:pt x="0" y="265868"/>
                  </a:cubicBezTo>
                  <a:cubicBezTo>
                    <a:pt x="0" y="265868"/>
                    <a:pt x="0" y="265868"/>
                    <a:pt x="0" y="160240"/>
                  </a:cubicBezTo>
                  <a:cubicBezTo>
                    <a:pt x="0" y="129432"/>
                    <a:pt x="30502" y="105225"/>
                    <a:pt x="63545" y="105225"/>
                  </a:cubicBezTo>
                  <a:close/>
                  <a:moveTo>
                    <a:pt x="110568" y="0"/>
                  </a:moveTo>
                  <a:cubicBezTo>
                    <a:pt x="136220" y="0"/>
                    <a:pt x="157015" y="21347"/>
                    <a:pt x="157015" y="47680"/>
                  </a:cubicBezTo>
                  <a:cubicBezTo>
                    <a:pt x="157015" y="74013"/>
                    <a:pt x="136220" y="95360"/>
                    <a:pt x="110568" y="95360"/>
                  </a:cubicBezTo>
                  <a:cubicBezTo>
                    <a:pt x="84916" y="95360"/>
                    <a:pt x="64121" y="74013"/>
                    <a:pt x="64121" y="47680"/>
                  </a:cubicBezTo>
                  <a:cubicBezTo>
                    <a:pt x="64121" y="21347"/>
                    <a:pt x="84916" y="0"/>
                    <a:pt x="110568" y="0"/>
                  </a:cubicBezTo>
                  <a:close/>
                </a:path>
              </a:pathLst>
            </a:custGeom>
            <a:solidFill>
              <a:schemeClr val="accent2"/>
            </a:solidFill>
            <a:ln>
              <a:noFill/>
            </a:ln>
            <a:effec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latin typeface="Calibri" panose="020F0502020204030204" pitchFamily="34" charset="0"/>
                <a:sym typeface="Calibri" panose="020F0502020204030204" pitchFamily="34" charset="0"/>
              </a:endParaRPr>
            </a:p>
          </p:txBody>
        </p:sp>
        <p:sp>
          <p:nvSpPr>
            <p:cNvPr id="12" name="矩形 11"/>
            <p:cNvSpPr/>
            <p:nvPr/>
          </p:nvSpPr>
          <p:spPr>
            <a:xfrm>
              <a:off x="258707" y="1893595"/>
              <a:ext cx="374681" cy="4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768710" y="4265005"/>
            <a:ext cx="604504" cy="766235"/>
            <a:chOff x="624468" y="1893595"/>
            <a:chExt cx="374681" cy="474924"/>
          </a:xfrm>
        </p:grpSpPr>
        <p:sp>
          <p:nvSpPr>
            <p:cNvPr id="14" name="任意多边形 13"/>
            <p:cNvSpPr>
              <a:spLocks noChangeArrowheads="1"/>
            </p:cNvSpPr>
            <p:nvPr/>
          </p:nvSpPr>
          <p:spPr bwMode="auto">
            <a:xfrm>
              <a:off x="693251" y="1893595"/>
              <a:ext cx="237114" cy="474924"/>
            </a:xfrm>
            <a:custGeom>
              <a:avLst/>
              <a:gdLst>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8691 w 237114"/>
                <a:gd name="connsiteY29" fmla="*/ 14531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1" fmla="*/ 97006 w 237114"/>
                <a:gd name="connsiteY0-2" fmla="*/ 105225 h 474924"/>
                <a:gd name="connsiteX1-3" fmla="*/ 114754 w 237114"/>
                <a:gd name="connsiteY1-4" fmla="*/ 105225 h 474924"/>
                <a:gd name="connsiteX2-5" fmla="*/ 122360 w 237114"/>
                <a:gd name="connsiteY2-6" fmla="*/ 105225 h 474924"/>
                <a:gd name="connsiteX3-7" fmla="*/ 140108 w 237114"/>
                <a:gd name="connsiteY3-8" fmla="*/ 105225 h 474924"/>
                <a:gd name="connsiteX4-9" fmla="*/ 198423 w 237114"/>
                <a:gd name="connsiteY4-10" fmla="*/ 145313 h 474924"/>
                <a:gd name="connsiteX5-11" fmla="*/ 200959 w 237114"/>
                <a:gd name="connsiteY5-12" fmla="*/ 145313 h 474924"/>
                <a:gd name="connsiteX6-13" fmla="*/ 236455 w 237114"/>
                <a:gd name="connsiteY6-14" fmla="*/ 245533 h 474924"/>
                <a:gd name="connsiteX7-15" fmla="*/ 226313 w 237114"/>
                <a:gd name="connsiteY7-16" fmla="*/ 267804 h 474924"/>
                <a:gd name="connsiteX8-17" fmla="*/ 200959 w 237114"/>
                <a:gd name="connsiteY8-18" fmla="*/ 256668 h 474924"/>
                <a:gd name="connsiteX9-19" fmla="*/ 167998 w 237114"/>
                <a:gd name="connsiteY9-20" fmla="*/ 160903 h 474924"/>
                <a:gd name="connsiteX10-21" fmla="*/ 157856 w 237114"/>
                <a:gd name="connsiteY10-22" fmla="*/ 160903 h 474924"/>
                <a:gd name="connsiteX11-23" fmla="*/ 218707 w 237114"/>
                <a:gd name="connsiteY11-24" fmla="*/ 325708 h 474924"/>
                <a:gd name="connsiteX12-25" fmla="*/ 170533 w 237114"/>
                <a:gd name="connsiteY12-26" fmla="*/ 325708 h 474924"/>
                <a:gd name="connsiteX13-27" fmla="*/ 170533 w 237114"/>
                <a:gd name="connsiteY13-28" fmla="*/ 457107 h 474924"/>
                <a:gd name="connsiteX14-29" fmla="*/ 147715 w 237114"/>
                <a:gd name="connsiteY14-30" fmla="*/ 474924 h 474924"/>
                <a:gd name="connsiteX15-31" fmla="*/ 127431 w 237114"/>
                <a:gd name="connsiteY15-32" fmla="*/ 457107 h 474924"/>
                <a:gd name="connsiteX16-33" fmla="*/ 127431 w 237114"/>
                <a:gd name="connsiteY16-34" fmla="*/ 325708 h 474924"/>
                <a:gd name="connsiteX17-35" fmla="*/ 109683 w 237114"/>
                <a:gd name="connsiteY17-36" fmla="*/ 325708 h 474924"/>
                <a:gd name="connsiteX18-37" fmla="*/ 109683 w 237114"/>
                <a:gd name="connsiteY18-38" fmla="*/ 457107 h 474924"/>
                <a:gd name="connsiteX19-39" fmla="*/ 89400 w 237114"/>
                <a:gd name="connsiteY19-40" fmla="*/ 474924 h 474924"/>
                <a:gd name="connsiteX20-41" fmla="*/ 66581 w 237114"/>
                <a:gd name="connsiteY20-42" fmla="*/ 457107 h 474924"/>
                <a:gd name="connsiteX21-43" fmla="*/ 66581 w 237114"/>
                <a:gd name="connsiteY21-44" fmla="*/ 325708 h 474924"/>
                <a:gd name="connsiteX22-45" fmla="*/ 18407 w 237114"/>
                <a:gd name="connsiteY22-46" fmla="*/ 325708 h 474924"/>
                <a:gd name="connsiteX23-47" fmla="*/ 79258 w 237114"/>
                <a:gd name="connsiteY23-48" fmla="*/ 160903 h 474924"/>
                <a:gd name="connsiteX24-49" fmla="*/ 69116 w 237114"/>
                <a:gd name="connsiteY24-50" fmla="*/ 160903 h 474924"/>
                <a:gd name="connsiteX25-51" fmla="*/ 36155 w 237114"/>
                <a:gd name="connsiteY25-52" fmla="*/ 256668 h 474924"/>
                <a:gd name="connsiteX26-53" fmla="*/ 10801 w 237114"/>
                <a:gd name="connsiteY26-54" fmla="*/ 267804 h 474924"/>
                <a:gd name="connsiteX27-55" fmla="*/ 659 w 237114"/>
                <a:gd name="connsiteY27-56" fmla="*/ 245533 h 474924"/>
                <a:gd name="connsiteX28-57" fmla="*/ 36155 w 237114"/>
                <a:gd name="connsiteY28-58" fmla="*/ 145313 h 474924"/>
                <a:gd name="connsiteX29-59" fmla="*/ 39006 w 237114"/>
                <a:gd name="connsiteY29-60" fmla="*/ 142162 h 474924"/>
                <a:gd name="connsiteX30-61" fmla="*/ 97006 w 237114"/>
                <a:gd name="connsiteY30-62" fmla="*/ 105225 h 474924"/>
                <a:gd name="connsiteX31-63" fmla="*/ 118557 w 237114"/>
                <a:gd name="connsiteY31-64" fmla="*/ 0 h 474924"/>
                <a:gd name="connsiteX32-65" fmla="*/ 165004 w 237114"/>
                <a:gd name="connsiteY32-66" fmla="*/ 47269 h 474924"/>
                <a:gd name="connsiteX33-67" fmla="*/ 118557 w 237114"/>
                <a:gd name="connsiteY33-68" fmla="*/ 94538 h 474924"/>
                <a:gd name="connsiteX34-69" fmla="*/ 72110 w 237114"/>
                <a:gd name="connsiteY34-70" fmla="*/ 47269 h 474924"/>
                <a:gd name="connsiteX35-71" fmla="*/ 118557 w 237114"/>
                <a:gd name="connsiteY35-72" fmla="*/ 0 h 474924"/>
                <a:gd name="connsiteX0-73" fmla="*/ 97006 w 237114"/>
                <a:gd name="connsiteY0-74" fmla="*/ 105225 h 474924"/>
                <a:gd name="connsiteX1-75" fmla="*/ 114754 w 237114"/>
                <a:gd name="connsiteY1-76" fmla="*/ 105225 h 474924"/>
                <a:gd name="connsiteX2-77" fmla="*/ 122360 w 237114"/>
                <a:gd name="connsiteY2-78" fmla="*/ 105225 h 474924"/>
                <a:gd name="connsiteX3-79" fmla="*/ 140108 w 237114"/>
                <a:gd name="connsiteY3-80" fmla="*/ 105225 h 474924"/>
                <a:gd name="connsiteX4-81" fmla="*/ 198423 w 237114"/>
                <a:gd name="connsiteY4-82" fmla="*/ 145313 h 474924"/>
                <a:gd name="connsiteX5-83" fmla="*/ 200959 w 237114"/>
                <a:gd name="connsiteY5-84" fmla="*/ 145313 h 474924"/>
                <a:gd name="connsiteX6-85" fmla="*/ 236455 w 237114"/>
                <a:gd name="connsiteY6-86" fmla="*/ 245533 h 474924"/>
                <a:gd name="connsiteX7-87" fmla="*/ 226313 w 237114"/>
                <a:gd name="connsiteY7-88" fmla="*/ 267804 h 474924"/>
                <a:gd name="connsiteX8-89" fmla="*/ 200959 w 237114"/>
                <a:gd name="connsiteY8-90" fmla="*/ 256668 h 474924"/>
                <a:gd name="connsiteX9-91" fmla="*/ 167998 w 237114"/>
                <a:gd name="connsiteY9-92" fmla="*/ 160903 h 474924"/>
                <a:gd name="connsiteX10-93" fmla="*/ 157856 w 237114"/>
                <a:gd name="connsiteY10-94" fmla="*/ 160903 h 474924"/>
                <a:gd name="connsiteX11-95" fmla="*/ 218707 w 237114"/>
                <a:gd name="connsiteY11-96" fmla="*/ 325708 h 474924"/>
                <a:gd name="connsiteX12-97" fmla="*/ 170533 w 237114"/>
                <a:gd name="connsiteY12-98" fmla="*/ 325708 h 474924"/>
                <a:gd name="connsiteX13-99" fmla="*/ 170533 w 237114"/>
                <a:gd name="connsiteY13-100" fmla="*/ 457107 h 474924"/>
                <a:gd name="connsiteX14-101" fmla="*/ 147715 w 237114"/>
                <a:gd name="connsiteY14-102" fmla="*/ 474924 h 474924"/>
                <a:gd name="connsiteX15-103" fmla="*/ 127431 w 237114"/>
                <a:gd name="connsiteY15-104" fmla="*/ 457107 h 474924"/>
                <a:gd name="connsiteX16-105" fmla="*/ 127431 w 237114"/>
                <a:gd name="connsiteY16-106" fmla="*/ 325708 h 474924"/>
                <a:gd name="connsiteX17-107" fmla="*/ 109683 w 237114"/>
                <a:gd name="connsiteY17-108" fmla="*/ 325708 h 474924"/>
                <a:gd name="connsiteX18-109" fmla="*/ 109683 w 237114"/>
                <a:gd name="connsiteY18-110" fmla="*/ 457107 h 474924"/>
                <a:gd name="connsiteX19-111" fmla="*/ 89400 w 237114"/>
                <a:gd name="connsiteY19-112" fmla="*/ 474924 h 474924"/>
                <a:gd name="connsiteX20-113" fmla="*/ 66581 w 237114"/>
                <a:gd name="connsiteY20-114" fmla="*/ 457107 h 474924"/>
                <a:gd name="connsiteX21-115" fmla="*/ 66581 w 237114"/>
                <a:gd name="connsiteY21-116" fmla="*/ 325708 h 474924"/>
                <a:gd name="connsiteX22-117" fmla="*/ 18407 w 237114"/>
                <a:gd name="connsiteY22-118" fmla="*/ 325708 h 474924"/>
                <a:gd name="connsiteX23-119" fmla="*/ 79258 w 237114"/>
                <a:gd name="connsiteY23-120" fmla="*/ 160903 h 474924"/>
                <a:gd name="connsiteX24-121" fmla="*/ 69116 w 237114"/>
                <a:gd name="connsiteY24-122" fmla="*/ 160903 h 474924"/>
                <a:gd name="connsiteX25-123" fmla="*/ 36155 w 237114"/>
                <a:gd name="connsiteY25-124" fmla="*/ 256668 h 474924"/>
                <a:gd name="connsiteX26-125" fmla="*/ 10801 w 237114"/>
                <a:gd name="connsiteY26-126" fmla="*/ 267804 h 474924"/>
                <a:gd name="connsiteX27-127" fmla="*/ 659 w 237114"/>
                <a:gd name="connsiteY27-128" fmla="*/ 245533 h 474924"/>
                <a:gd name="connsiteX28-129" fmla="*/ 36155 w 237114"/>
                <a:gd name="connsiteY28-130" fmla="*/ 145313 h 474924"/>
                <a:gd name="connsiteX29-131" fmla="*/ 39006 w 237114"/>
                <a:gd name="connsiteY29-132" fmla="*/ 142162 h 474924"/>
                <a:gd name="connsiteX30-133" fmla="*/ 97006 w 237114"/>
                <a:gd name="connsiteY30-134" fmla="*/ 105225 h 474924"/>
                <a:gd name="connsiteX31-135" fmla="*/ 118557 w 237114"/>
                <a:gd name="connsiteY31-136" fmla="*/ 0 h 474924"/>
                <a:gd name="connsiteX32-137" fmla="*/ 165004 w 237114"/>
                <a:gd name="connsiteY32-138" fmla="*/ 47269 h 474924"/>
                <a:gd name="connsiteX33-139" fmla="*/ 118557 w 237114"/>
                <a:gd name="connsiteY33-140" fmla="*/ 94538 h 474924"/>
                <a:gd name="connsiteX34-141" fmla="*/ 72110 w 237114"/>
                <a:gd name="connsiteY34-142" fmla="*/ 47269 h 474924"/>
                <a:gd name="connsiteX35-143" fmla="*/ 118557 w 237114"/>
                <a:gd name="connsiteY35-144" fmla="*/ 0 h 474924"/>
                <a:gd name="connsiteX0-145" fmla="*/ 97006 w 237114"/>
                <a:gd name="connsiteY0-146" fmla="*/ 105225 h 474924"/>
                <a:gd name="connsiteX1-147" fmla="*/ 114754 w 237114"/>
                <a:gd name="connsiteY1-148" fmla="*/ 105225 h 474924"/>
                <a:gd name="connsiteX2-149" fmla="*/ 122360 w 237114"/>
                <a:gd name="connsiteY2-150" fmla="*/ 105225 h 474924"/>
                <a:gd name="connsiteX3-151" fmla="*/ 140108 w 237114"/>
                <a:gd name="connsiteY3-152" fmla="*/ 105225 h 474924"/>
                <a:gd name="connsiteX4-153" fmla="*/ 198423 w 237114"/>
                <a:gd name="connsiteY4-154" fmla="*/ 145313 h 474924"/>
                <a:gd name="connsiteX5-155" fmla="*/ 200959 w 237114"/>
                <a:gd name="connsiteY5-156" fmla="*/ 145313 h 474924"/>
                <a:gd name="connsiteX6-157" fmla="*/ 236455 w 237114"/>
                <a:gd name="connsiteY6-158" fmla="*/ 245533 h 474924"/>
                <a:gd name="connsiteX7-159" fmla="*/ 226313 w 237114"/>
                <a:gd name="connsiteY7-160" fmla="*/ 267804 h 474924"/>
                <a:gd name="connsiteX8-161" fmla="*/ 200959 w 237114"/>
                <a:gd name="connsiteY8-162" fmla="*/ 256668 h 474924"/>
                <a:gd name="connsiteX9-163" fmla="*/ 167998 w 237114"/>
                <a:gd name="connsiteY9-164" fmla="*/ 160903 h 474924"/>
                <a:gd name="connsiteX10-165" fmla="*/ 157856 w 237114"/>
                <a:gd name="connsiteY10-166" fmla="*/ 160903 h 474924"/>
                <a:gd name="connsiteX11-167" fmla="*/ 218707 w 237114"/>
                <a:gd name="connsiteY11-168" fmla="*/ 325708 h 474924"/>
                <a:gd name="connsiteX12-169" fmla="*/ 170533 w 237114"/>
                <a:gd name="connsiteY12-170" fmla="*/ 325708 h 474924"/>
                <a:gd name="connsiteX13-171" fmla="*/ 170533 w 237114"/>
                <a:gd name="connsiteY13-172" fmla="*/ 457107 h 474924"/>
                <a:gd name="connsiteX14-173" fmla="*/ 147715 w 237114"/>
                <a:gd name="connsiteY14-174" fmla="*/ 474924 h 474924"/>
                <a:gd name="connsiteX15-175" fmla="*/ 127431 w 237114"/>
                <a:gd name="connsiteY15-176" fmla="*/ 457107 h 474924"/>
                <a:gd name="connsiteX16-177" fmla="*/ 127431 w 237114"/>
                <a:gd name="connsiteY16-178" fmla="*/ 325708 h 474924"/>
                <a:gd name="connsiteX17-179" fmla="*/ 109683 w 237114"/>
                <a:gd name="connsiteY17-180" fmla="*/ 325708 h 474924"/>
                <a:gd name="connsiteX18-181" fmla="*/ 109683 w 237114"/>
                <a:gd name="connsiteY18-182" fmla="*/ 457107 h 474924"/>
                <a:gd name="connsiteX19-183" fmla="*/ 89400 w 237114"/>
                <a:gd name="connsiteY19-184" fmla="*/ 474924 h 474924"/>
                <a:gd name="connsiteX20-185" fmla="*/ 66581 w 237114"/>
                <a:gd name="connsiteY20-186" fmla="*/ 457107 h 474924"/>
                <a:gd name="connsiteX21-187" fmla="*/ 66581 w 237114"/>
                <a:gd name="connsiteY21-188" fmla="*/ 325708 h 474924"/>
                <a:gd name="connsiteX22-189" fmla="*/ 18407 w 237114"/>
                <a:gd name="connsiteY22-190" fmla="*/ 325708 h 474924"/>
                <a:gd name="connsiteX23-191" fmla="*/ 79258 w 237114"/>
                <a:gd name="connsiteY23-192" fmla="*/ 160903 h 474924"/>
                <a:gd name="connsiteX24-193" fmla="*/ 69116 w 237114"/>
                <a:gd name="connsiteY24-194" fmla="*/ 160903 h 474924"/>
                <a:gd name="connsiteX25-195" fmla="*/ 36155 w 237114"/>
                <a:gd name="connsiteY25-196" fmla="*/ 256668 h 474924"/>
                <a:gd name="connsiteX26-197" fmla="*/ 10801 w 237114"/>
                <a:gd name="connsiteY26-198" fmla="*/ 267804 h 474924"/>
                <a:gd name="connsiteX27-199" fmla="*/ 659 w 237114"/>
                <a:gd name="connsiteY27-200" fmla="*/ 245533 h 474924"/>
                <a:gd name="connsiteX28-201" fmla="*/ 36155 w 237114"/>
                <a:gd name="connsiteY28-202" fmla="*/ 145313 h 474924"/>
                <a:gd name="connsiteX29-203" fmla="*/ 39006 w 237114"/>
                <a:gd name="connsiteY29-204" fmla="*/ 142162 h 474924"/>
                <a:gd name="connsiteX30-205" fmla="*/ 97006 w 237114"/>
                <a:gd name="connsiteY30-206" fmla="*/ 105225 h 474924"/>
                <a:gd name="connsiteX31-207" fmla="*/ 118557 w 237114"/>
                <a:gd name="connsiteY31-208" fmla="*/ 0 h 474924"/>
                <a:gd name="connsiteX32-209" fmla="*/ 165004 w 237114"/>
                <a:gd name="connsiteY32-210" fmla="*/ 47269 h 474924"/>
                <a:gd name="connsiteX33-211" fmla="*/ 118557 w 237114"/>
                <a:gd name="connsiteY33-212" fmla="*/ 94538 h 474924"/>
                <a:gd name="connsiteX34-213" fmla="*/ 72110 w 237114"/>
                <a:gd name="connsiteY34-214" fmla="*/ 47269 h 474924"/>
                <a:gd name="connsiteX35-215" fmla="*/ 118557 w 237114"/>
                <a:gd name="connsiteY35-216" fmla="*/ 0 h 474924"/>
                <a:gd name="connsiteX0-217" fmla="*/ 97006 w 237114"/>
                <a:gd name="connsiteY0-218" fmla="*/ 105225 h 474924"/>
                <a:gd name="connsiteX1-219" fmla="*/ 114754 w 237114"/>
                <a:gd name="connsiteY1-220" fmla="*/ 105225 h 474924"/>
                <a:gd name="connsiteX2-221" fmla="*/ 122360 w 237114"/>
                <a:gd name="connsiteY2-222" fmla="*/ 105225 h 474924"/>
                <a:gd name="connsiteX3-223" fmla="*/ 140108 w 237114"/>
                <a:gd name="connsiteY3-224" fmla="*/ 105225 h 474924"/>
                <a:gd name="connsiteX4-225" fmla="*/ 198423 w 237114"/>
                <a:gd name="connsiteY4-226" fmla="*/ 145313 h 474924"/>
                <a:gd name="connsiteX5-227" fmla="*/ 200959 w 237114"/>
                <a:gd name="connsiteY5-228" fmla="*/ 145313 h 474924"/>
                <a:gd name="connsiteX6-229" fmla="*/ 236455 w 237114"/>
                <a:gd name="connsiteY6-230" fmla="*/ 245533 h 474924"/>
                <a:gd name="connsiteX7-231" fmla="*/ 226313 w 237114"/>
                <a:gd name="connsiteY7-232" fmla="*/ 267804 h 474924"/>
                <a:gd name="connsiteX8-233" fmla="*/ 200959 w 237114"/>
                <a:gd name="connsiteY8-234" fmla="*/ 256668 h 474924"/>
                <a:gd name="connsiteX9-235" fmla="*/ 167998 w 237114"/>
                <a:gd name="connsiteY9-236" fmla="*/ 160903 h 474924"/>
                <a:gd name="connsiteX10-237" fmla="*/ 157856 w 237114"/>
                <a:gd name="connsiteY10-238" fmla="*/ 160903 h 474924"/>
                <a:gd name="connsiteX11-239" fmla="*/ 218707 w 237114"/>
                <a:gd name="connsiteY11-240" fmla="*/ 325708 h 474924"/>
                <a:gd name="connsiteX12-241" fmla="*/ 170533 w 237114"/>
                <a:gd name="connsiteY12-242" fmla="*/ 325708 h 474924"/>
                <a:gd name="connsiteX13-243" fmla="*/ 170533 w 237114"/>
                <a:gd name="connsiteY13-244" fmla="*/ 457107 h 474924"/>
                <a:gd name="connsiteX14-245" fmla="*/ 147715 w 237114"/>
                <a:gd name="connsiteY14-246" fmla="*/ 474924 h 474924"/>
                <a:gd name="connsiteX15-247" fmla="*/ 127431 w 237114"/>
                <a:gd name="connsiteY15-248" fmla="*/ 457107 h 474924"/>
                <a:gd name="connsiteX16-249" fmla="*/ 127431 w 237114"/>
                <a:gd name="connsiteY16-250" fmla="*/ 325708 h 474924"/>
                <a:gd name="connsiteX17-251" fmla="*/ 109683 w 237114"/>
                <a:gd name="connsiteY17-252" fmla="*/ 325708 h 474924"/>
                <a:gd name="connsiteX18-253" fmla="*/ 109683 w 237114"/>
                <a:gd name="connsiteY18-254" fmla="*/ 457107 h 474924"/>
                <a:gd name="connsiteX19-255" fmla="*/ 89400 w 237114"/>
                <a:gd name="connsiteY19-256" fmla="*/ 474924 h 474924"/>
                <a:gd name="connsiteX20-257" fmla="*/ 66581 w 237114"/>
                <a:gd name="connsiteY20-258" fmla="*/ 457107 h 474924"/>
                <a:gd name="connsiteX21-259" fmla="*/ 66581 w 237114"/>
                <a:gd name="connsiteY21-260" fmla="*/ 325708 h 474924"/>
                <a:gd name="connsiteX22-261" fmla="*/ 18407 w 237114"/>
                <a:gd name="connsiteY22-262" fmla="*/ 325708 h 474924"/>
                <a:gd name="connsiteX23-263" fmla="*/ 79258 w 237114"/>
                <a:gd name="connsiteY23-264" fmla="*/ 160903 h 474924"/>
                <a:gd name="connsiteX24-265" fmla="*/ 69116 w 237114"/>
                <a:gd name="connsiteY24-266" fmla="*/ 160903 h 474924"/>
                <a:gd name="connsiteX25-267" fmla="*/ 36155 w 237114"/>
                <a:gd name="connsiteY25-268" fmla="*/ 256668 h 474924"/>
                <a:gd name="connsiteX26-269" fmla="*/ 10801 w 237114"/>
                <a:gd name="connsiteY26-270" fmla="*/ 267804 h 474924"/>
                <a:gd name="connsiteX27-271" fmla="*/ 659 w 237114"/>
                <a:gd name="connsiteY27-272" fmla="*/ 245533 h 474924"/>
                <a:gd name="connsiteX28-273" fmla="*/ 36155 w 237114"/>
                <a:gd name="connsiteY28-274" fmla="*/ 145313 h 474924"/>
                <a:gd name="connsiteX29-275" fmla="*/ 39006 w 237114"/>
                <a:gd name="connsiteY29-276" fmla="*/ 142162 h 474924"/>
                <a:gd name="connsiteX30-277" fmla="*/ 97006 w 237114"/>
                <a:gd name="connsiteY30-278" fmla="*/ 105225 h 474924"/>
                <a:gd name="connsiteX31-279" fmla="*/ 118557 w 237114"/>
                <a:gd name="connsiteY31-280" fmla="*/ 0 h 474924"/>
                <a:gd name="connsiteX32-281" fmla="*/ 165004 w 237114"/>
                <a:gd name="connsiteY32-282" fmla="*/ 47269 h 474924"/>
                <a:gd name="connsiteX33-283" fmla="*/ 118557 w 237114"/>
                <a:gd name="connsiteY33-284" fmla="*/ 94538 h 474924"/>
                <a:gd name="connsiteX34-285" fmla="*/ 72110 w 237114"/>
                <a:gd name="connsiteY34-286" fmla="*/ 47269 h 474924"/>
                <a:gd name="connsiteX35-287" fmla="*/ 118557 w 237114"/>
                <a:gd name="connsiteY35-288" fmla="*/ 0 h 474924"/>
                <a:gd name="connsiteX0-289" fmla="*/ 97006 w 237114"/>
                <a:gd name="connsiteY0-290" fmla="*/ 105225 h 474924"/>
                <a:gd name="connsiteX1-291" fmla="*/ 114754 w 237114"/>
                <a:gd name="connsiteY1-292" fmla="*/ 105225 h 474924"/>
                <a:gd name="connsiteX2-293" fmla="*/ 122360 w 237114"/>
                <a:gd name="connsiteY2-294" fmla="*/ 105225 h 474924"/>
                <a:gd name="connsiteX3-295" fmla="*/ 140108 w 237114"/>
                <a:gd name="connsiteY3-296" fmla="*/ 105225 h 474924"/>
                <a:gd name="connsiteX4-297" fmla="*/ 198423 w 237114"/>
                <a:gd name="connsiteY4-298" fmla="*/ 145313 h 474924"/>
                <a:gd name="connsiteX5-299" fmla="*/ 200959 w 237114"/>
                <a:gd name="connsiteY5-300" fmla="*/ 145313 h 474924"/>
                <a:gd name="connsiteX6-301" fmla="*/ 236455 w 237114"/>
                <a:gd name="connsiteY6-302" fmla="*/ 245533 h 474924"/>
                <a:gd name="connsiteX7-303" fmla="*/ 226313 w 237114"/>
                <a:gd name="connsiteY7-304" fmla="*/ 267804 h 474924"/>
                <a:gd name="connsiteX8-305" fmla="*/ 200959 w 237114"/>
                <a:gd name="connsiteY8-306" fmla="*/ 256668 h 474924"/>
                <a:gd name="connsiteX9-307" fmla="*/ 167998 w 237114"/>
                <a:gd name="connsiteY9-308" fmla="*/ 160903 h 474924"/>
                <a:gd name="connsiteX10-309" fmla="*/ 157856 w 237114"/>
                <a:gd name="connsiteY10-310" fmla="*/ 160903 h 474924"/>
                <a:gd name="connsiteX11-311" fmla="*/ 218707 w 237114"/>
                <a:gd name="connsiteY11-312" fmla="*/ 325708 h 474924"/>
                <a:gd name="connsiteX12-313" fmla="*/ 170533 w 237114"/>
                <a:gd name="connsiteY12-314" fmla="*/ 325708 h 474924"/>
                <a:gd name="connsiteX13-315" fmla="*/ 170533 w 237114"/>
                <a:gd name="connsiteY13-316" fmla="*/ 457107 h 474924"/>
                <a:gd name="connsiteX14-317" fmla="*/ 147715 w 237114"/>
                <a:gd name="connsiteY14-318" fmla="*/ 474924 h 474924"/>
                <a:gd name="connsiteX15-319" fmla="*/ 127431 w 237114"/>
                <a:gd name="connsiteY15-320" fmla="*/ 457107 h 474924"/>
                <a:gd name="connsiteX16-321" fmla="*/ 127431 w 237114"/>
                <a:gd name="connsiteY16-322" fmla="*/ 325708 h 474924"/>
                <a:gd name="connsiteX17-323" fmla="*/ 109683 w 237114"/>
                <a:gd name="connsiteY17-324" fmla="*/ 325708 h 474924"/>
                <a:gd name="connsiteX18-325" fmla="*/ 109683 w 237114"/>
                <a:gd name="connsiteY18-326" fmla="*/ 457107 h 474924"/>
                <a:gd name="connsiteX19-327" fmla="*/ 89400 w 237114"/>
                <a:gd name="connsiteY19-328" fmla="*/ 474924 h 474924"/>
                <a:gd name="connsiteX20-329" fmla="*/ 66581 w 237114"/>
                <a:gd name="connsiteY20-330" fmla="*/ 457107 h 474924"/>
                <a:gd name="connsiteX21-331" fmla="*/ 66581 w 237114"/>
                <a:gd name="connsiteY21-332" fmla="*/ 325708 h 474924"/>
                <a:gd name="connsiteX22-333" fmla="*/ 18407 w 237114"/>
                <a:gd name="connsiteY22-334" fmla="*/ 325708 h 474924"/>
                <a:gd name="connsiteX23-335" fmla="*/ 79258 w 237114"/>
                <a:gd name="connsiteY23-336" fmla="*/ 160903 h 474924"/>
                <a:gd name="connsiteX24-337" fmla="*/ 69116 w 237114"/>
                <a:gd name="connsiteY24-338" fmla="*/ 160903 h 474924"/>
                <a:gd name="connsiteX25-339" fmla="*/ 36155 w 237114"/>
                <a:gd name="connsiteY25-340" fmla="*/ 256668 h 474924"/>
                <a:gd name="connsiteX26-341" fmla="*/ 10801 w 237114"/>
                <a:gd name="connsiteY26-342" fmla="*/ 267804 h 474924"/>
                <a:gd name="connsiteX27-343" fmla="*/ 659 w 237114"/>
                <a:gd name="connsiteY27-344" fmla="*/ 245533 h 474924"/>
                <a:gd name="connsiteX28-345" fmla="*/ 36155 w 237114"/>
                <a:gd name="connsiteY28-346" fmla="*/ 145313 h 474924"/>
                <a:gd name="connsiteX29-347" fmla="*/ 39006 w 237114"/>
                <a:gd name="connsiteY29-348" fmla="*/ 142162 h 474924"/>
                <a:gd name="connsiteX30-349" fmla="*/ 97006 w 237114"/>
                <a:gd name="connsiteY30-350" fmla="*/ 105225 h 474924"/>
                <a:gd name="connsiteX31-351" fmla="*/ 118557 w 237114"/>
                <a:gd name="connsiteY31-352" fmla="*/ 0 h 474924"/>
                <a:gd name="connsiteX32-353" fmla="*/ 165004 w 237114"/>
                <a:gd name="connsiteY32-354" fmla="*/ 47269 h 474924"/>
                <a:gd name="connsiteX33-355" fmla="*/ 118557 w 237114"/>
                <a:gd name="connsiteY33-356" fmla="*/ 94538 h 474924"/>
                <a:gd name="connsiteX34-357" fmla="*/ 72110 w 237114"/>
                <a:gd name="connsiteY34-358" fmla="*/ 47269 h 474924"/>
                <a:gd name="connsiteX35-359" fmla="*/ 118557 w 237114"/>
                <a:gd name="connsiteY35-360" fmla="*/ 0 h 474924"/>
                <a:gd name="connsiteX0-361" fmla="*/ 97006 w 237114"/>
                <a:gd name="connsiteY0-362" fmla="*/ 105225 h 474924"/>
                <a:gd name="connsiteX1-363" fmla="*/ 114754 w 237114"/>
                <a:gd name="connsiteY1-364" fmla="*/ 105225 h 474924"/>
                <a:gd name="connsiteX2-365" fmla="*/ 122360 w 237114"/>
                <a:gd name="connsiteY2-366" fmla="*/ 105225 h 474924"/>
                <a:gd name="connsiteX3-367" fmla="*/ 140108 w 237114"/>
                <a:gd name="connsiteY3-368" fmla="*/ 105225 h 474924"/>
                <a:gd name="connsiteX4-369" fmla="*/ 198423 w 237114"/>
                <a:gd name="connsiteY4-370" fmla="*/ 145313 h 474924"/>
                <a:gd name="connsiteX5-371" fmla="*/ 200959 w 237114"/>
                <a:gd name="connsiteY5-372" fmla="*/ 145313 h 474924"/>
                <a:gd name="connsiteX6-373" fmla="*/ 236455 w 237114"/>
                <a:gd name="connsiteY6-374" fmla="*/ 245533 h 474924"/>
                <a:gd name="connsiteX7-375" fmla="*/ 226313 w 237114"/>
                <a:gd name="connsiteY7-376" fmla="*/ 267804 h 474924"/>
                <a:gd name="connsiteX8-377" fmla="*/ 200959 w 237114"/>
                <a:gd name="connsiteY8-378" fmla="*/ 256668 h 474924"/>
                <a:gd name="connsiteX9-379" fmla="*/ 167998 w 237114"/>
                <a:gd name="connsiteY9-380" fmla="*/ 160903 h 474924"/>
                <a:gd name="connsiteX10-381" fmla="*/ 157856 w 237114"/>
                <a:gd name="connsiteY10-382" fmla="*/ 160903 h 474924"/>
                <a:gd name="connsiteX11-383" fmla="*/ 218707 w 237114"/>
                <a:gd name="connsiteY11-384" fmla="*/ 325708 h 474924"/>
                <a:gd name="connsiteX12-385" fmla="*/ 170533 w 237114"/>
                <a:gd name="connsiteY12-386" fmla="*/ 325708 h 474924"/>
                <a:gd name="connsiteX13-387" fmla="*/ 170533 w 237114"/>
                <a:gd name="connsiteY13-388" fmla="*/ 457107 h 474924"/>
                <a:gd name="connsiteX14-389" fmla="*/ 147715 w 237114"/>
                <a:gd name="connsiteY14-390" fmla="*/ 474924 h 474924"/>
                <a:gd name="connsiteX15-391" fmla="*/ 127431 w 237114"/>
                <a:gd name="connsiteY15-392" fmla="*/ 457107 h 474924"/>
                <a:gd name="connsiteX16-393" fmla="*/ 127431 w 237114"/>
                <a:gd name="connsiteY16-394" fmla="*/ 325708 h 474924"/>
                <a:gd name="connsiteX17-395" fmla="*/ 109683 w 237114"/>
                <a:gd name="connsiteY17-396" fmla="*/ 325708 h 474924"/>
                <a:gd name="connsiteX18-397" fmla="*/ 109683 w 237114"/>
                <a:gd name="connsiteY18-398" fmla="*/ 457107 h 474924"/>
                <a:gd name="connsiteX19-399" fmla="*/ 89400 w 237114"/>
                <a:gd name="connsiteY19-400" fmla="*/ 474924 h 474924"/>
                <a:gd name="connsiteX20-401" fmla="*/ 66581 w 237114"/>
                <a:gd name="connsiteY20-402" fmla="*/ 457107 h 474924"/>
                <a:gd name="connsiteX21-403" fmla="*/ 66581 w 237114"/>
                <a:gd name="connsiteY21-404" fmla="*/ 325708 h 474924"/>
                <a:gd name="connsiteX22-405" fmla="*/ 18407 w 237114"/>
                <a:gd name="connsiteY22-406" fmla="*/ 325708 h 474924"/>
                <a:gd name="connsiteX23-407" fmla="*/ 79258 w 237114"/>
                <a:gd name="connsiteY23-408" fmla="*/ 160903 h 474924"/>
                <a:gd name="connsiteX24-409" fmla="*/ 69116 w 237114"/>
                <a:gd name="connsiteY24-410" fmla="*/ 160903 h 474924"/>
                <a:gd name="connsiteX25-411" fmla="*/ 36155 w 237114"/>
                <a:gd name="connsiteY25-412" fmla="*/ 256668 h 474924"/>
                <a:gd name="connsiteX26-413" fmla="*/ 10801 w 237114"/>
                <a:gd name="connsiteY26-414" fmla="*/ 267804 h 474924"/>
                <a:gd name="connsiteX27-415" fmla="*/ 659 w 237114"/>
                <a:gd name="connsiteY27-416" fmla="*/ 245533 h 474924"/>
                <a:gd name="connsiteX28-417" fmla="*/ 36155 w 237114"/>
                <a:gd name="connsiteY28-418" fmla="*/ 145313 h 474924"/>
                <a:gd name="connsiteX29-419" fmla="*/ 48774 w 237114"/>
                <a:gd name="connsiteY29-420" fmla="*/ 120105 h 474924"/>
                <a:gd name="connsiteX30-421" fmla="*/ 97006 w 237114"/>
                <a:gd name="connsiteY30-422" fmla="*/ 105225 h 474924"/>
                <a:gd name="connsiteX31-423" fmla="*/ 118557 w 237114"/>
                <a:gd name="connsiteY31-424" fmla="*/ 0 h 474924"/>
                <a:gd name="connsiteX32-425" fmla="*/ 165004 w 237114"/>
                <a:gd name="connsiteY32-426" fmla="*/ 47269 h 474924"/>
                <a:gd name="connsiteX33-427" fmla="*/ 118557 w 237114"/>
                <a:gd name="connsiteY33-428" fmla="*/ 94538 h 474924"/>
                <a:gd name="connsiteX34-429" fmla="*/ 72110 w 237114"/>
                <a:gd name="connsiteY34-430" fmla="*/ 47269 h 474924"/>
                <a:gd name="connsiteX35-431" fmla="*/ 118557 w 237114"/>
                <a:gd name="connsiteY35-432" fmla="*/ 0 h 474924"/>
                <a:gd name="connsiteX0-433" fmla="*/ 97006 w 237114"/>
                <a:gd name="connsiteY0-434" fmla="*/ 105225 h 474924"/>
                <a:gd name="connsiteX1-435" fmla="*/ 114754 w 237114"/>
                <a:gd name="connsiteY1-436" fmla="*/ 105225 h 474924"/>
                <a:gd name="connsiteX2-437" fmla="*/ 122360 w 237114"/>
                <a:gd name="connsiteY2-438" fmla="*/ 105225 h 474924"/>
                <a:gd name="connsiteX3-439" fmla="*/ 140108 w 237114"/>
                <a:gd name="connsiteY3-440" fmla="*/ 105225 h 474924"/>
                <a:gd name="connsiteX4-441" fmla="*/ 198423 w 237114"/>
                <a:gd name="connsiteY4-442" fmla="*/ 145313 h 474924"/>
                <a:gd name="connsiteX5-443" fmla="*/ 200959 w 237114"/>
                <a:gd name="connsiteY5-444" fmla="*/ 145313 h 474924"/>
                <a:gd name="connsiteX6-445" fmla="*/ 236455 w 237114"/>
                <a:gd name="connsiteY6-446" fmla="*/ 245533 h 474924"/>
                <a:gd name="connsiteX7-447" fmla="*/ 226313 w 237114"/>
                <a:gd name="connsiteY7-448" fmla="*/ 267804 h 474924"/>
                <a:gd name="connsiteX8-449" fmla="*/ 200959 w 237114"/>
                <a:gd name="connsiteY8-450" fmla="*/ 256668 h 474924"/>
                <a:gd name="connsiteX9-451" fmla="*/ 167998 w 237114"/>
                <a:gd name="connsiteY9-452" fmla="*/ 160903 h 474924"/>
                <a:gd name="connsiteX10-453" fmla="*/ 157856 w 237114"/>
                <a:gd name="connsiteY10-454" fmla="*/ 160903 h 474924"/>
                <a:gd name="connsiteX11-455" fmla="*/ 218707 w 237114"/>
                <a:gd name="connsiteY11-456" fmla="*/ 325708 h 474924"/>
                <a:gd name="connsiteX12-457" fmla="*/ 170533 w 237114"/>
                <a:gd name="connsiteY12-458" fmla="*/ 325708 h 474924"/>
                <a:gd name="connsiteX13-459" fmla="*/ 170533 w 237114"/>
                <a:gd name="connsiteY13-460" fmla="*/ 457107 h 474924"/>
                <a:gd name="connsiteX14-461" fmla="*/ 147715 w 237114"/>
                <a:gd name="connsiteY14-462" fmla="*/ 474924 h 474924"/>
                <a:gd name="connsiteX15-463" fmla="*/ 127431 w 237114"/>
                <a:gd name="connsiteY15-464" fmla="*/ 457107 h 474924"/>
                <a:gd name="connsiteX16-465" fmla="*/ 127431 w 237114"/>
                <a:gd name="connsiteY16-466" fmla="*/ 325708 h 474924"/>
                <a:gd name="connsiteX17-467" fmla="*/ 109683 w 237114"/>
                <a:gd name="connsiteY17-468" fmla="*/ 325708 h 474924"/>
                <a:gd name="connsiteX18-469" fmla="*/ 109683 w 237114"/>
                <a:gd name="connsiteY18-470" fmla="*/ 457107 h 474924"/>
                <a:gd name="connsiteX19-471" fmla="*/ 89400 w 237114"/>
                <a:gd name="connsiteY19-472" fmla="*/ 474924 h 474924"/>
                <a:gd name="connsiteX20-473" fmla="*/ 66581 w 237114"/>
                <a:gd name="connsiteY20-474" fmla="*/ 457107 h 474924"/>
                <a:gd name="connsiteX21-475" fmla="*/ 66581 w 237114"/>
                <a:gd name="connsiteY21-476" fmla="*/ 325708 h 474924"/>
                <a:gd name="connsiteX22-477" fmla="*/ 18407 w 237114"/>
                <a:gd name="connsiteY22-478" fmla="*/ 325708 h 474924"/>
                <a:gd name="connsiteX23-479" fmla="*/ 79258 w 237114"/>
                <a:gd name="connsiteY23-480" fmla="*/ 160903 h 474924"/>
                <a:gd name="connsiteX24-481" fmla="*/ 69116 w 237114"/>
                <a:gd name="connsiteY24-482" fmla="*/ 160903 h 474924"/>
                <a:gd name="connsiteX25-483" fmla="*/ 36155 w 237114"/>
                <a:gd name="connsiteY25-484" fmla="*/ 256668 h 474924"/>
                <a:gd name="connsiteX26-485" fmla="*/ 10801 w 237114"/>
                <a:gd name="connsiteY26-486" fmla="*/ 267804 h 474924"/>
                <a:gd name="connsiteX27-487" fmla="*/ 659 w 237114"/>
                <a:gd name="connsiteY27-488" fmla="*/ 245533 h 474924"/>
                <a:gd name="connsiteX28-489" fmla="*/ 36155 w 237114"/>
                <a:gd name="connsiteY28-490" fmla="*/ 145313 h 474924"/>
                <a:gd name="connsiteX29-491" fmla="*/ 48774 w 237114"/>
                <a:gd name="connsiteY29-492" fmla="*/ 120105 h 474924"/>
                <a:gd name="connsiteX30-493" fmla="*/ 97006 w 237114"/>
                <a:gd name="connsiteY30-494" fmla="*/ 105225 h 474924"/>
                <a:gd name="connsiteX31-495" fmla="*/ 118557 w 237114"/>
                <a:gd name="connsiteY31-496" fmla="*/ 0 h 474924"/>
                <a:gd name="connsiteX32-497" fmla="*/ 165004 w 237114"/>
                <a:gd name="connsiteY32-498" fmla="*/ 47269 h 474924"/>
                <a:gd name="connsiteX33-499" fmla="*/ 118557 w 237114"/>
                <a:gd name="connsiteY33-500" fmla="*/ 94538 h 474924"/>
                <a:gd name="connsiteX34-501" fmla="*/ 72110 w 237114"/>
                <a:gd name="connsiteY34-502" fmla="*/ 47269 h 474924"/>
                <a:gd name="connsiteX35-503" fmla="*/ 118557 w 237114"/>
                <a:gd name="connsiteY35-504" fmla="*/ 0 h 474924"/>
                <a:gd name="connsiteX0-505" fmla="*/ 97006 w 237114"/>
                <a:gd name="connsiteY0-506" fmla="*/ 105225 h 474924"/>
                <a:gd name="connsiteX1-507" fmla="*/ 114754 w 237114"/>
                <a:gd name="connsiteY1-508" fmla="*/ 105225 h 474924"/>
                <a:gd name="connsiteX2-509" fmla="*/ 122360 w 237114"/>
                <a:gd name="connsiteY2-510" fmla="*/ 105225 h 474924"/>
                <a:gd name="connsiteX3-511" fmla="*/ 140108 w 237114"/>
                <a:gd name="connsiteY3-512" fmla="*/ 105225 h 474924"/>
                <a:gd name="connsiteX4-513" fmla="*/ 198423 w 237114"/>
                <a:gd name="connsiteY4-514" fmla="*/ 145313 h 474924"/>
                <a:gd name="connsiteX5-515" fmla="*/ 200959 w 237114"/>
                <a:gd name="connsiteY5-516" fmla="*/ 145313 h 474924"/>
                <a:gd name="connsiteX6-517" fmla="*/ 236455 w 237114"/>
                <a:gd name="connsiteY6-518" fmla="*/ 245533 h 474924"/>
                <a:gd name="connsiteX7-519" fmla="*/ 226313 w 237114"/>
                <a:gd name="connsiteY7-520" fmla="*/ 267804 h 474924"/>
                <a:gd name="connsiteX8-521" fmla="*/ 200959 w 237114"/>
                <a:gd name="connsiteY8-522" fmla="*/ 256668 h 474924"/>
                <a:gd name="connsiteX9-523" fmla="*/ 167998 w 237114"/>
                <a:gd name="connsiteY9-524" fmla="*/ 160903 h 474924"/>
                <a:gd name="connsiteX10-525" fmla="*/ 157856 w 237114"/>
                <a:gd name="connsiteY10-526" fmla="*/ 160903 h 474924"/>
                <a:gd name="connsiteX11-527" fmla="*/ 218707 w 237114"/>
                <a:gd name="connsiteY11-528" fmla="*/ 325708 h 474924"/>
                <a:gd name="connsiteX12-529" fmla="*/ 170533 w 237114"/>
                <a:gd name="connsiteY12-530" fmla="*/ 325708 h 474924"/>
                <a:gd name="connsiteX13-531" fmla="*/ 170533 w 237114"/>
                <a:gd name="connsiteY13-532" fmla="*/ 457107 h 474924"/>
                <a:gd name="connsiteX14-533" fmla="*/ 147715 w 237114"/>
                <a:gd name="connsiteY14-534" fmla="*/ 474924 h 474924"/>
                <a:gd name="connsiteX15-535" fmla="*/ 127431 w 237114"/>
                <a:gd name="connsiteY15-536" fmla="*/ 457107 h 474924"/>
                <a:gd name="connsiteX16-537" fmla="*/ 127431 w 237114"/>
                <a:gd name="connsiteY16-538" fmla="*/ 325708 h 474924"/>
                <a:gd name="connsiteX17-539" fmla="*/ 109683 w 237114"/>
                <a:gd name="connsiteY17-540" fmla="*/ 325708 h 474924"/>
                <a:gd name="connsiteX18-541" fmla="*/ 109683 w 237114"/>
                <a:gd name="connsiteY18-542" fmla="*/ 457107 h 474924"/>
                <a:gd name="connsiteX19-543" fmla="*/ 89400 w 237114"/>
                <a:gd name="connsiteY19-544" fmla="*/ 474924 h 474924"/>
                <a:gd name="connsiteX20-545" fmla="*/ 66581 w 237114"/>
                <a:gd name="connsiteY20-546" fmla="*/ 457107 h 474924"/>
                <a:gd name="connsiteX21-547" fmla="*/ 66581 w 237114"/>
                <a:gd name="connsiteY21-548" fmla="*/ 325708 h 474924"/>
                <a:gd name="connsiteX22-549" fmla="*/ 18407 w 237114"/>
                <a:gd name="connsiteY22-550" fmla="*/ 325708 h 474924"/>
                <a:gd name="connsiteX23-551" fmla="*/ 79258 w 237114"/>
                <a:gd name="connsiteY23-552" fmla="*/ 160903 h 474924"/>
                <a:gd name="connsiteX24-553" fmla="*/ 69116 w 237114"/>
                <a:gd name="connsiteY24-554" fmla="*/ 160903 h 474924"/>
                <a:gd name="connsiteX25-555" fmla="*/ 36155 w 237114"/>
                <a:gd name="connsiteY25-556" fmla="*/ 256668 h 474924"/>
                <a:gd name="connsiteX26-557" fmla="*/ 10801 w 237114"/>
                <a:gd name="connsiteY26-558" fmla="*/ 267804 h 474924"/>
                <a:gd name="connsiteX27-559" fmla="*/ 659 w 237114"/>
                <a:gd name="connsiteY27-560" fmla="*/ 245533 h 474924"/>
                <a:gd name="connsiteX28-561" fmla="*/ 36155 w 237114"/>
                <a:gd name="connsiteY28-562" fmla="*/ 145313 h 474924"/>
                <a:gd name="connsiteX29-563" fmla="*/ 52240 w 237114"/>
                <a:gd name="connsiteY29-564" fmla="*/ 118214 h 474924"/>
                <a:gd name="connsiteX30-565" fmla="*/ 97006 w 237114"/>
                <a:gd name="connsiteY30-566" fmla="*/ 105225 h 474924"/>
                <a:gd name="connsiteX31-567" fmla="*/ 118557 w 237114"/>
                <a:gd name="connsiteY31-568" fmla="*/ 0 h 474924"/>
                <a:gd name="connsiteX32-569" fmla="*/ 165004 w 237114"/>
                <a:gd name="connsiteY32-570" fmla="*/ 47269 h 474924"/>
                <a:gd name="connsiteX33-571" fmla="*/ 118557 w 237114"/>
                <a:gd name="connsiteY33-572" fmla="*/ 94538 h 474924"/>
                <a:gd name="connsiteX34-573" fmla="*/ 72110 w 237114"/>
                <a:gd name="connsiteY34-574" fmla="*/ 47269 h 474924"/>
                <a:gd name="connsiteX35-575" fmla="*/ 118557 w 237114"/>
                <a:gd name="connsiteY35-576" fmla="*/ 0 h 474924"/>
                <a:gd name="connsiteX0-577" fmla="*/ 97006 w 237114"/>
                <a:gd name="connsiteY0-578" fmla="*/ 105225 h 474924"/>
                <a:gd name="connsiteX1-579" fmla="*/ 114754 w 237114"/>
                <a:gd name="connsiteY1-580" fmla="*/ 105225 h 474924"/>
                <a:gd name="connsiteX2-581" fmla="*/ 122360 w 237114"/>
                <a:gd name="connsiteY2-582" fmla="*/ 105225 h 474924"/>
                <a:gd name="connsiteX3-583" fmla="*/ 140108 w 237114"/>
                <a:gd name="connsiteY3-584" fmla="*/ 105225 h 474924"/>
                <a:gd name="connsiteX4-585" fmla="*/ 198423 w 237114"/>
                <a:gd name="connsiteY4-586" fmla="*/ 145313 h 474924"/>
                <a:gd name="connsiteX5-587" fmla="*/ 200959 w 237114"/>
                <a:gd name="connsiteY5-588" fmla="*/ 145313 h 474924"/>
                <a:gd name="connsiteX6-589" fmla="*/ 236455 w 237114"/>
                <a:gd name="connsiteY6-590" fmla="*/ 245533 h 474924"/>
                <a:gd name="connsiteX7-591" fmla="*/ 226313 w 237114"/>
                <a:gd name="connsiteY7-592" fmla="*/ 267804 h 474924"/>
                <a:gd name="connsiteX8-593" fmla="*/ 200959 w 237114"/>
                <a:gd name="connsiteY8-594" fmla="*/ 256668 h 474924"/>
                <a:gd name="connsiteX9-595" fmla="*/ 167998 w 237114"/>
                <a:gd name="connsiteY9-596" fmla="*/ 160903 h 474924"/>
                <a:gd name="connsiteX10-597" fmla="*/ 157856 w 237114"/>
                <a:gd name="connsiteY10-598" fmla="*/ 160903 h 474924"/>
                <a:gd name="connsiteX11-599" fmla="*/ 218707 w 237114"/>
                <a:gd name="connsiteY11-600" fmla="*/ 325708 h 474924"/>
                <a:gd name="connsiteX12-601" fmla="*/ 170533 w 237114"/>
                <a:gd name="connsiteY12-602" fmla="*/ 325708 h 474924"/>
                <a:gd name="connsiteX13-603" fmla="*/ 170533 w 237114"/>
                <a:gd name="connsiteY13-604" fmla="*/ 457107 h 474924"/>
                <a:gd name="connsiteX14-605" fmla="*/ 147715 w 237114"/>
                <a:gd name="connsiteY14-606" fmla="*/ 474924 h 474924"/>
                <a:gd name="connsiteX15-607" fmla="*/ 127431 w 237114"/>
                <a:gd name="connsiteY15-608" fmla="*/ 457107 h 474924"/>
                <a:gd name="connsiteX16-609" fmla="*/ 127431 w 237114"/>
                <a:gd name="connsiteY16-610" fmla="*/ 325708 h 474924"/>
                <a:gd name="connsiteX17-611" fmla="*/ 109683 w 237114"/>
                <a:gd name="connsiteY17-612" fmla="*/ 325708 h 474924"/>
                <a:gd name="connsiteX18-613" fmla="*/ 109683 w 237114"/>
                <a:gd name="connsiteY18-614" fmla="*/ 457107 h 474924"/>
                <a:gd name="connsiteX19-615" fmla="*/ 89400 w 237114"/>
                <a:gd name="connsiteY19-616" fmla="*/ 474924 h 474924"/>
                <a:gd name="connsiteX20-617" fmla="*/ 66581 w 237114"/>
                <a:gd name="connsiteY20-618" fmla="*/ 457107 h 474924"/>
                <a:gd name="connsiteX21-619" fmla="*/ 66581 w 237114"/>
                <a:gd name="connsiteY21-620" fmla="*/ 325708 h 474924"/>
                <a:gd name="connsiteX22-621" fmla="*/ 18407 w 237114"/>
                <a:gd name="connsiteY22-622" fmla="*/ 325708 h 474924"/>
                <a:gd name="connsiteX23-623" fmla="*/ 79258 w 237114"/>
                <a:gd name="connsiteY23-624" fmla="*/ 160903 h 474924"/>
                <a:gd name="connsiteX24-625" fmla="*/ 69116 w 237114"/>
                <a:gd name="connsiteY24-626" fmla="*/ 160903 h 474924"/>
                <a:gd name="connsiteX25-627" fmla="*/ 36155 w 237114"/>
                <a:gd name="connsiteY25-628" fmla="*/ 256668 h 474924"/>
                <a:gd name="connsiteX26-629" fmla="*/ 10801 w 237114"/>
                <a:gd name="connsiteY26-630" fmla="*/ 267804 h 474924"/>
                <a:gd name="connsiteX27-631" fmla="*/ 659 w 237114"/>
                <a:gd name="connsiteY27-632" fmla="*/ 245533 h 474924"/>
                <a:gd name="connsiteX28-633" fmla="*/ 36155 w 237114"/>
                <a:gd name="connsiteY28-634" fmla="*/ 145313 h 474924"/>
                <a:gd name="connsiteX29-635" fmla="*/ 53816 w 237114"/>
                <a:gd name="connsiteY29-636" fmla="*/ 116323 h 474924"/>
                <a:gd name="connsiteX30-637" fmla="*/ 97006 w 237114"/>
                <a:gd name="connsiteY30-638" fmla="*/ 105225 h 474924"/>
                <a:gd name="connsiteX31-639" fmla="*/ 118557 w 237114"/>
                <a:gd name="connsiteY31-640" fmla="*/ 0 h 474924"/>
                <a:gd name="connsiteX32-641" fmla="*/ 165004 w 237114"/>
                <a:gd name="connsiteY32-642" fmla="*/ 47269 h 474924"/>
                <a:gd name="connsiteX33-643" fmla="*/ 118557 w 237114"/>
                <a:gd name="connsiteY33-644" fmla="*/ 94538 h 474924"/>
                <a:gd name="connsiteX34-645" fmla="*/ 72110 w 237114"/>
                <a:gd name="connsiteY34-646" fmla="*/ 47269 h 474924"/>
                <a:gd name="connsiteX35-647" fmla="*/ 118557 w 237114"/>
                <a:gd name="connsiteY35-648" fmla="*/ 0 h 474924"/>
                <a:gd name="connsiteX0-649" fmla="*/ 97006 w 237114"/>
                <a:gd name="connsiteY0-650" fmla="*/ 105225 h 474924"/>
                <a:gd name="connsiteX1-651" fmla="*/ 114754 w 237114"/>
                <a:gd name="connsiteY1-652" fmla="*/ 105225 h 474924"/>
                <a:gd name="connsiteX2-653" fmla="*/ 122360 w 237114"/>
                <a:gd name="connsiteY2-654" fmla="*/ 105225 h 474924"/>
                <a:gd name="connsiteX3-655" fmla="*/ 140108 w 237114"/>
                <a:gd name="connsiteY3-656" fmla="*/ 105225 h 474924"/>
                <a:gd name="connsiteX4-657" fmla="*/ 198423 w 237114"/>
                <a:gd name="connsiteY4-658" fmla="*/ 145313 h 474924"/>
                <a:gd name="connsiteX5-659" fmla="*/ 200959 w 237114"/>
                <a:gd name="connsiteY5-660" fmla="*/ 145313 h 474924"/>
                <a:gd name="connsiteX6-661" fmla="*/ 236455 w 237114"/>
                <a:gd name="connsiteY6-662" fmla="*/ 245533 h 474924"/>
                <a:gd name="connsiteX7-663" fmla="*/ 226313 w 237114"/>
                <a:gd name="connsiteY7-664" fmla="*/ 267804 h 474924"/>
                <a:gd name="connsiteX8-665" fmla="*/ 200959 w 237114"/>
                <a:gd name="connsiteY8-666" fmla="*/ 256668 h 474924"/>
                <a:gd name="connsiteX9-667" fmla="*/ 167998 w 237114"/>
                <a:gd name="connsiteY9-668" fmla="*/ 160903 h 474924"/>
                <a:gd name="connsiteX10-669" fmla="*/ 157856 w 237114"/>
                <a:gd name="connsiteY10-670" fmla="*/ 160903 h 474924"/>
                <a:gd name="connsiteX11-671" fmla="*/ 218707 w 237114"/>
                <a:gd name="connsiteY11-672" fmla="*/ 325708 h 474924"/>
                <a:gd name="connsiteX12-673" fmla="*/ 170533 w 237114"/>
                <a:gd name="connsiteY12-674" fmla="*/ 325708 h 474924"/>
                <a:gd name="connsiteX13-675" fmla="*/ 170533 w 237114"/>
                <a:gd name="connsiteY13-676" fmla="*/ 457107 h 474924"/>
                <a:gd name="connsiteX14-677" fmla="*/ 147715 w 237114"/>
                <a:gd name="connsiteY14-678" fmla="*/ 474924 h 474924"/>
                <a:gd name="connsiteX15-679" fmla="*/ 127431 w 237114"/>
                <a:gd name="connsiteY15-680" fmla="*/ 457107 h 474924"/>
                <a:gd name="connsiteX16-681" fmla="*/ 127431 w 237114"/>
                <a:gd name="connsiteY16-682" fmla="*/ 325708 h 474924"/>
                <a:gd name="connsiteX17-683" fmla="*/ 109683 w 237114"/>
                <a:gd name="connsiteY17-684" fmla="*/ 325708 h 474924"/>
                <a:gd name="connsiteX18-685" fmla="*/ 109683 w 237114"/>
                <a:gd name="connsiteY18-686" fmla="*/ 457107 h 474924"/>
                <a:gd name="connsiteX19-687" fmla="*/ 89400 w 237114"/>
                <a:gd name="connsiteY19-688" fmla="*/ 474924 h 474924"/>
                <a:gd name="connsiteX20-689" fmla="*/ 66581 w 237114"/>
                <a:gd name="connsiteY20-690" fmla="*/ 457107 h 474924"/>
                <a:gd name="connsiteX21-691" fmla="*/ 66581 w 237114"/>
                <a:gd name="connsiteY21-692" fmla="*/ 325708 h 474924"/>
                <a:gd name="connsiteX22-693" fmla="*/ 18407 w 237114"/>
                <a:gd name="connsiteY22-694" fmla="*/ 325708 h 474924"/>
                <a:gd name="connsiteX23-695" fmla="*/ 79258 w 237114"/>
                <a:gd name="connsiteY23-696" fmla="*/ 160903 h 474924"/>
                <a:gd name="connsiteX24-697" fmla="*/ 69116 w 237114"/>
                <a:gd name="connsiteY24-698" fmla="*/ 160903 h 474924"/>
                <a:gd name="connsiteX25-699" fmla="*/ 36155 w 237114"/>
                <a:gd name="connsiteY25-700" fmla="*/ 256668 h 474924"/>
                <a:gd name="connsiteX26-701" fmla="*/ 10801 w 237114"/>
                <a:gd name="connsiteY26-702" fmla="*/ 267804 h 474924"/>
                <a:gd name="connsiteX27-703" fmla="*/ 659 w 237114"/>
                <a:gd name="connsiteY27-704" fmla="*/ 245533 h 474924"/>
                <a:gd name="connsiteX28-705" fmla="*/ 36155 w 237114"/>
                <a:gd name="connsiteY28-706" fmla="*/ 145313 h 474924"/>
                <a:gd name="connsiteX29-707" fmla="*/ 53816 w 237114"/>
                <a:gd name="connsiteY29-708" fmla="*/ 116323 h 474924"/>
                <a:gd name="connsiteX30-709" fmla="*/ 97006 w 237114"/>
                <a:gd name="connsiteY30-710" fmla="*/ 105225 h 474924"/>
                <a:gd name="connsiteX31-711" fmla="*/ 118557 w 237114"/>
                <a:gd name="connsiteY31-712" fmla="*/ 0 h 474924"/>
                <a:gd name="connsiteX32-713" fmla="*/ 165004 w 237114"/>
                <a:gd name="connsiteY32-714" fmla="*/ 47269 h 474924"/>
                <a:gd name="connsiteX33-715" fmla="*/ 118557 w 237114"/>
                <a:gd name="connsiteY33-716" fmla="*/ 94538 h 474924"/>
                <a:gd name="connsiteX34-717" fmla="*/ 72110 w 237114"/>
                <a:gd name="connsiteY34-718" fmla="*/ 47269 h 474924"/>
                <a:gd name="connsiteX35-719" fmla="*/ 118557 w 237114"/>
                <a:gd name="connsiteY35-720" fmla="*/ 0 h 474924"/>
                <a:gd name="connsiteX0-721" fmla="*/ 97006 w 237114"/>
                <a:gd name="connsiteY0-722" fmla="*/ 105225 h 474924"/>
                <a:gd name="connsiteX1-723" fmla="*/ 114754 w 237114"/>
                <a:gd name="connsiteY1-724" fmla="*/ 105225 h 474924"/>
                <a:gd name="connsiteX2-725" fmla="*/ 122360 w 237114"/>
                <a:gd name="connsiteY2-726" fmla="*/ 105225 h 474924"/>
                <a:gd name="connsiteX3-727" fmla="*/ 140108 w 237114"/>
                <a:gd name="connsiteY3-728" fmla="*/ 105225 h 474924"/>
                <a:gd name="connsiteX4-729" fmla="*/ 198423 w 237114"/>
                <a:gd name="connsiteY4-730" fmla="*/ 145313 h 474924"/>
                <a:gd name="connsiteX5-731" fmla="*/ 200959 w 237114"/>
                <a:gd name="connsiteY5-732" fmla="*/ 145313 h 474924"/>
                <a:gd name="connsiteX6-733" fmla="*/ 236455 w 237114"/>
                <a:gd name="connsiteY6-734" fmla="*/ 245533 h 474924"/>
                <a:gd name="connsiteX7-735" fmla="*/ 226313 w 237114"/>
                <a:gd name="connsiteY7-736" fmla="*/ 267804 h 474924"/>
                <a:gd name="connsiteX8-737" fmla="*/ 200959 w 237114"/>
                <a:gd name="connsiteY8-738" fmla="*/ 256668 h 474924"/>
                <a:gd name="connsiteX9-739" fmla="*/ 167998 w 237114"/>
                <a:gd name="connsiteY9-740" fmla="*/ 160903 h 474924"/>
                <a:gd name="connsiteX10-741" fmla="*/ 157856 w 237114"/>
                <a:gd name="connsiteY10-742" fmla="*/ 160903 h 474924"/>
                <a:gd name="connsiteX11-743" fmla="*/ 218707 w 237114"/>
                <a:gd name="connsiteY11-744" fmla="*/ 325708 h 474924"/>
                <a:gd name="connsiteX12-745" fmla="*/ 170533 w 237114"/>
                <a:gd name="connsiteY12-746" fmla="*/ 325708 h 474924"/>
                <a:gd name="connsiteX13-747" fmla="*/ 170533 w 237114"/>
                <a:gd name="connsiteY13-748" fmla="*/ 457107 h 474924"/>
                <a:gd name="connsiteX14-749" fmla="*/ 147715 w 237114"/>
                <a:gd name="connsiteY14-750" fmla="*/ 474924 h 474924"/>
                <a:gd name="connsiteX15-751" fmla="*/ 127431 w 237114"/>
                <a:gd name="connsiteY15-752" fmla="*/ 457107 h 474924"/>
                <a:gd name="connsiteX16-753" fmla="*/ 127431 w 237114"/>
                <a:gd name="connsiteY16-754" fmla="*/ 325708 h 474924"/>
                <a:gd name="connsiteX17-755" fmla="*/ 109683 w 237114"/>
                <a:gd name="connsiteY17-756" fmla="*/ 325708 h 474924"/>
                <a:gd name="connsiteX18-757" fmla="*/ 109683 w 237114"/>
                <a:gd name="connsiteY18-758" fmla="*/ 457107 h 474924"/>
                <a:gd name="connsiteX19-759" fmla="*/ 89400 w 237114"/>
                <a:gd name="connsiteY19-760" fmla="*/ 474924 h 474924"/>
                <a:gd name="connsiteX20-761" fmla="*/ 66581 w 237114"/>
                <a:gd name="connsiteY20-762" fmla="*/ 457107 h 474924"/>
                <a:gd name="connsiteX21-763" fmla="*/ 66581 w 237114"/>
                <a:gd name="connsiteY21-764" fmla="*/ 325708 h 474924"/>
                <a:gd name="connsiteX22-765" fmla="*/ 18407 w 237114"/>
                <a:gd name="connsiteY22-766" fmla="*/ 325708 h 474924"/>
                <a:gd name="connsiteX23-767" fmla="*/ 79258 w 237114"/>
                <a:gd name="connsiteY23-768" fmla="*/ 160903 h 474924"/>
                <a:gd name="connsiteX24-769" fmla="*/ 69116 w 237114"/>
                <a:gd name="connsiteY24-770" fmla="*/ 160903 h 474924"/>
                <a:gd name="connsiteX25-771" fmla="*/ 36155 w 237114"/>
                <a:gd name="connsiteY25-772" fmla="*/ 256668 h 474924"/>
                <a:gd name="connsiteX26-773" fmla="*/ 10801 w 237114"/>
                <a:gd name="connsiteY26-774" fmla="*/ 267804 h 474924"/>
                <a:gd name="connsiteX27-775" fmla="*/ 659 w 237114"/>
                <a:gd name="connsiteY27-776" fmla="*/ 245533 h 474924"/>
                <a:gd name="connsiteX28-777" fmla="*/ 36155 w 237114"/>
                <a:gd name="connsiteY28-778" fmla="*/ 145313 h 474924"/>
                <a:gd name="connsiteX29-779" fmla="*/ 55392 w 237114"/>
                <a:gd name="connsiteY29-780" fmla="*/ 115378 h 474924"/>
                <a:gd name="connsiteX30-781" fmla="*/ 97006 w 237114"/>
                <a:gd name="connsiteY30-782" fmla="*/ 105225 h 474924"/>
                <a:gd name="connsiteX31-783" fmla="*/ 118557 w 237114"/>
                <a:gd name="connsiteY31-784" fmla="*/ 0 h 474924"/>
                <a:gd name="connsiteX32-785" fmla="*/ 165004 w 237114"/>
                <a:gd name="connsiteY32-786" fmla="*/ 47269 h 474924"/>
                <a:gd name="connsiteX33-787" fmla="*/ 118557 w 237114"/>
                <a:gd name="connsiteY33-788" fmla="*/ 94538 h 474924"/>
                <a:gd name="connsiteX34-789" fmla="*/ 72110 w 237114"/>
                <a:gd name="connsiteY34-790" fmla="*/ 47269 h 474924"/>
                <a:gd name="connsiteX35-791" fmla="*/ 118557 w 237114"/>
                <a:gd name="connsiteY35-792" fmla="*/ 0 h 474924"/>
                <a:gd name="connsiteX0-793" fmla="*/ 97006 w 237114"/>
                <a:gd name="connsiteY0-794" fmla="*/ 105225 h 474924"/>
                <a:gd name="connsiteX1-795" fmla="*/ 114754 w 237114"/>
                <a:gd name="connsiteY1-796" fmla="*/ 105225 h 474924"/>
                <a:gd name="connsiteX2-797" fmla="*/ 122360 w 237114"/>
                <a:gd name="connsiteY2-798" fmla="*/ 105225 h 474924"/>
                <a:gd name="connsiteX3-799" fmla="*/ 140108 w 237114"/>
                <a:gd name="connsiteY3-800" fmla="*/ 105225 h 474924"/>
                <a:gd name="connsiteX4-801" fmla="*/ 196532 w 237114"/>
                <a:gd name="connsiteY4-802" fmla="*/ 136805 h 474924"/>
                <a:gd name="connsiteX5-803" fmla="*/ 200959 w 237114"/>
                <a:gd name="connsiteY5-804" fmla="*/ 145313 h 474924"/>
                <a:gd name="connsiteX6-805" fmla="*/ 236455 w 237114"/>
                <a:gd name="connsiteY6-806" fmla="*/ 245533 h 474924"/>
                <a:gd name="connsiteX7-807" fmla="*/ 226313 w 237114"/>
                <a:gd name="connsiteY7-808" fmla="*/ 267804 h 474924"/>
                <a:gd name="connsiteX8-809" fmla="*/ 200959 w 237114"/>
                <a:gd name="connsiteY8-810" fmla="*/ 256668 h 474924"/>
                <a:gd name="connsiteX9-811" fmla="*/ 167998 w 237114"/>
                <a:gd name="connsiteY9-812" fmla="*/ 160903 h 474924"/>
                <a:gd name="connsiteX10-813" fmla="*/ 157856 w 237114"/>
                <a:gd name="connsiteY10-814" fmla="*/ 160903 h 474924"/>
                <a:gd name="connsiteX11-815" fmla="*/ 218707 w 237114"/>
                <a:gd name="connsiteY11-816" fmla="*/ 325708 h 474924"/>
                <a:gd name="connsiteX12-817" fmla="*/ 170533 w 237114"/>
                <a:gd name="connsiteY12-818" fmla="*/ 325708 h 474924"/>
                <a:gd name="connsiteX13-819" fmla="*/ 170533 w 237114"/>
                <a:gd name="connsiteY13-820" fmla="*/ 457107 h 474924"/>
                <a:gd name="connsiteX14-821" fmla="*/ 147715 w 237114"/>
                <a:gd name="connsiteY14-822" fmla="*/ 474924 h 474924"/>
                <a:gd name="connsiteX15-823" fmla="*/ 127431 w 237114"/>
                <a:gd name="connsiteY15-824" fmla="*/ 457107 h 474924"/>
                <a:gd name="connsiteX16-825" fmla="*/ 127431 w 237114"/>
                <a:gd name="connsiteY16-826" fmla="*/ 325708 h 474924"/>
                <a:gd name="connsiteX17-827" fmla="*/ 109683 w 237114"/>
                <a:gd name="connsiteY17-828" fmla="*/ 325708 h 474924"/>
                <a:gd name="connsiteX18-829" fmla="*/ 109683 w 237114"/>
                <a:gd name="connsiteY18-830" fmla="*/ 457107 h 474924"/>
                <a:gd name="connsiteX19-831" fmla="*/ 89400 w 237114"/>
                <a:gd name="connsiteY19-832" fmla="*/ 474924 h 474924"/>
                <a:gd name="connsiteX20-833" fmla="*/ 66581 w 237114"/>
                <a:gd name="connsiteY20-834" fmla="*/ 457107 h 474924"/>
                <a:gd name="connsiteX21-835" fmla="*/ 66581 w 237114"/>
                <a:gd name="connsiteY21-836" fmla="*/ 325708 h 474924"/>
                <a:gd name="connsiteX22-837" fmla="*/ 18407 w 237114"/>
                <a:gd name="connsiteY22-838" fmla="*/ 325708 h 474924"/>
                <a:gd name="connsiteX23-839" fmla="*/ 79258 w 237114"/>
                <a:gd name="connsiteY23-840" fmla="*/ 160903 h 474924"/>
                <a:gd name="connsiteX24-841" fmla="*/ 69116 w 237114"/>
                <a:gd name="connsiteY24-842" fmla="*/ 160903 h 474924"/>
                <a:gd name="connsiteX25-843" fmla="*/ 36155 w 237114"/>
                <a:gd name="connsiteY25-844" fmla="*/ 256668 h 474924"/>
                <a:gd name="connsiteX26-845" fmla="*/ 10801 w 237114"/>
                <a:gd name="connsiteY26-846" fmla="*/ 267804 h 474924"/>
                <a:gd name="connsiteX27-847" fmla="*/ 659 w 237114"/>
                <a:gd name="connsiteY27-848" fmla="*/ 245533 h 474924"/>
                <a:gd name="connsiteX28-849" fmla="*/ 36155 w 237114"/>
                <a:gd name="connsiteY28-850" fmla="*/ 145313 h 474924"/>
                <a:gd name="connsiteX29-851" fmla="*/ 55392 w 237114"/>
                <a:gd name="connsiteY29-852" fmla="*/ 115378 h 474924"/>
                <a:gd name="connsiteX30-853" fmla="*/ 97006 w 237114"/>
                <a:gd name="connsiteY30-854" fmla="*/ 105225 h 474924"/>
                <a:gd name="connsiteX31-855" fmla="*/ 118557 w 237114"/>
                <a:gd name="connsiteY31-856" fmla="*/ 0 h 474924"/>
                <a:gd name="connsiteX32-857" fmla="*/ 165004 w 237114"/>
                <a:gd name="connsiteY32-858" fmla="*/ 47269 h 474924"/>
                <a:gd name="connsiteX33-859" fmla="*/ 118557 w 237114"/>
                <a:gd name="connsiteY33-860" fmla="*/ 94538 h 474924"/>
                <a:gd name="connsiteX34-861" fmla="*/ 72110 w 237114"/>
                <a:gd name="connsiteY34-862" fmla="*/ 47269 h 474924"/>
                <a:gd name="connsiteX35-863" fmla="*/ 118557 w 237114"/>
                <a:gd name="connsiteY35-864" fmla="*/ 0 h 474924"/>
                <a:gd name="connsiteX0-865" fmla="*/ 97006 w 237114"/>
                <a:gd name="connsiteY0-866" fmla="*/ 105225 h 474924"/>
                <a:gd name="connsiteX1-867" fmla="*/ 114754 w 237114"/>
                <a:gd name="connsiteY1-868" fmla="*/ 105225 h 474924"/>
                <a:gd name="connsiteX2-869" fmla="*/ 122360 w 237114"/>
                <a:gd name="connsiteY2-870" fmla="*/ 105225 h 474924"/>
                <a:gd name="connsiteX3-871" fmla="*/ 140108 w 237114"/>
                <a:gd name="connsiteY3-872" fmla="*/ 105225 h 474924"/>
                <a:gd name="connsiteX4-873" fmla="*/ 196532 w 237114"/>
                <a:gd name="connsiteY4-874" fmla="*/ 136805 h 474924"/>
                <a:gd name="connsiteX5-875" fmla="*/ 200959 w 237114"/>
                <a:gd name="connsiteY5-876" fmla="*/ 145313 h 474924"/>
                <a:gd name="connsiteX6-877" fmla="*/ 236455 w 237114"/>
                <a:gd name="connsiteY6-878" fmla="*/ 245533 h 474924"/>
                <a:gd name="connsiteX7-879" fmla="*/ 226313 w 237114"/>
                <a:gd name="connsiteY7-880" fmla="*/ 267804 h 474924"/>
                <a:gd name="connsiteX8-881" fmla="*/ 200959 w 237114"/>
                <a:gd name="connsiteY8-882" fmla="*/ 256668 h 474924"/>
                <a:gd name="connsiteX9-883" fmla="*/ 167998 w 237114"/>
                <a:gd name="connsiteY9-884" fmla="*/ 160903 h 474924"/>
                <a:gd name="connsiteX10-885" fmla="*/ 157856 w 237114"/>
                <a:gd name="connsiteY10-886" fmla="*/ 160903 h 474924"/>
                <a:gd name="connsiteX11-887" fmla="*/ 218707 w 237114"/>
                <a:gd name="connsiteY11-888" fmla="*/ 325708 h 474924"/>
                <a:gd name="connsiteX12-889" fmla="*/ 170533 w 237114"/>
                <a:gd name="connsiteY12-890" fmla="*/ 325708 h 474924"/>
                <a:gd name="connsiteX13-891" fmla="*/ 170533 w 237114"/>
                <a:gd name="connsiteY13-892" fmla="*/ 457107 h 474924"/>
                <a:gd name="connsiteX14-893" fmla="*/ 147715 w 237114"/>
                <a:gd name="connsiteY14-894" fmla="*/ 474924 h 474924"/>
                <a:gd name="connsiteX15-895" fmla="*/ 127431 w 237114"/>
                <a:gd name="connsiteY15-896" fmla="*/ 457107 h 474924"/>
                <a:gd name="connsiteX16-897" fmla="*/ 127431 w 237114"/>
                <a:gd name="connsiteY16-898" fmla="*/ 325708 h 474924"/>
                <a:gd name="connsiteX17-899" fmla="*/ 109683 w 237114"/>
                <a:gd name="connsiteY17-900" fmla="*/ 325708 h 474924"/>
                <a:gd name="connsiteX18-901" fmla="*/ 109683 w 237114"/>
                <a:gd name="connsiteY18-902" fmla="*/ 457107 h 474924"/>
                <a:gd name="connsiteX19-903" fmla="*/ 89400 w 237114"/>
                <a:gd name="connsiteY19-904" fmla="*/ 474924 h 474924"/>
                <a:gd name="connsiteX20-905" fmla="*/ 66581 w 237114"/>
                <a:gd name="connsiteY20-906" fmla="*/ 457107 h 474924"/>
                <a:gd name="connsiteX21-907" fmla="*/ 66581 w 237114"/>
                <a:gd name="connsiteY21-908" fmla="*/ 325708 h 474924"/>
                <a:gd name="connsiteX22-909" fmla="*/ 18407 w 237114"/>
                <a:gd name="connsiteY22-910" fmla="*/ 325708 h 474924"/>
                <a:gd name="connsiteX23-911" fmla="*/ 79258 w 237114"/>
                <a:gd name="connsiteY23-912" fmla="*/ 160903 h 474924"/>
                <a:gd name="connsiteX24-913" fmla="*/ 69116 w 237114"/>
                <a:gd name="connsiteY24-914" fmla="*/ 160903 h 474924"/>
                <a:gd name="connsiteX25-915" fmla="*/ 36155 w 237114"/>
                <a:gd name="connsiteY25-916" fmla="*/ 256668 h 474924"/>
                <a:gd name="connsiteX26-917" fmla="*/ 10801 w 237114"/>
                <a:gd name="connsiteY26-918" fmla="*/ 267804 h 474924"/>
                <a:gd name="connsiteX27-919" fmla="*/ 659 w 237114"/>
                <a:gd name="connsiteY27-920" fmla="*/ 245533 h 474924"/>
                <a:gd name="connsiteX28-921" fmla="*/ 36155 w 237114"/>
                <a:gd name="connsiteY28-922" fmla="*/ 145313 h 474924"/>
                <a:gd name="connsiteX29-923" fmla="*/ 55392 w 237114"/>
                <a:gd name="connsiteY29-924" fmla="*/ 115378 h 474924"/>
                <a:gd name="connsiteX30-925" fmla="*/ 97006 w 237114"/>
                <a:gd name="connsiteY30-926" fmla="*/ 105225 h 474924"/>
                <a:gd name="connsiteX31-927" fmla="*/ 118557 w 237114"/>
                <a:gd name="connsiteY31-928" fmla="*/ 0 h 474924"/>
                <a:gd name="connsiteX32-929" fmla="*/ 165004 w 237114"/>
                <a:gd name="connsiteY32-930" fmla="*/ 47269 h 474924"/>
                <a:gd name="connsiteX33-931" fmla="*/ 118557 w 237114"/>
                <a:gd name="connsiteY33-932" fmla="*/ 94538 h 474924"/>
                <a:gd name="connsiteX34-933" fmla="*/ 72110 w 237114"/>
                <a:gd name="connsiteY34-934" fmla="*/ 47269 h 474924"/>
                <a:gd name="connsiteX35-935" fmla="*/ 118557 w 237114"/>
                <a:gd name="connsiteY35-936" fmla="*/ 0 h 474924"/>
                <a:gd name="connsiteX0-937" fmla="*/ 97006 w 237114"/>
                <a:gd name="connsiteY0-938" fmla="*/ 105225 h 474924"/>
                <a:gd name="connsiteX1-939" fmla="*/ 114754 w 237114"/>
                <a:gd name="connsiteY1-940" fmla="*/ 105225 h 474924"/>
                <a:gd name="connsiteX2-941" fmla="*/ 122360 w 237114"/>
                <a:gd name="connsiteY2-942" fmla="*/ 105225 h 474924"/>
                <a:gd name="connsiteX3-943" fmla="*/ 140108 w 237114"/>
                <a:gd name="connsiteY3-944" fmla="*/ 105225 h 474924"/>
                <a:gd name="connsiteX4-945" fmla="*/ 190545 w 237114"/>
                <a:gd name="connsiteY4-946" fmla="*/ 130503 h 474924"/>
                <a:gd name="connsiteX5-947" fmla="*/ 200959 w 237114"/>
                <a:gd name="connsiteY5-948" fmla="*/ 145313 h 474924"/>
                <a:gd name="connsiteX6-949" fmla="*/ 236455 w 237114"/>
                <a:gd name="connsiteY6-950" fmla="*/ 245533 h 474924"/>
                <a:gd name="connsiteX7-951" fmla="*/ 226313 w 237114"/>
                <a:gd name="connsiteY7-952" fmla="*/ 267804 h 474924"/>
                <a:gd name="connsiteX8-953" fmla="*/ 200959 w 237114"/>
                <a:gd name="connsiteY8-954" fmla="*/ 256668 h 474924"/>
                <a:gd name="connsiteX9-955" fmla="*/ 167998 w 237114"/>
                <a:gd name="connsiteY9-956" fmla="*/ 160903 h 474924"/>
                <a:gd name="connsiteX10-957" fmla="*/ 157856 w 237114"/>
                <a:gd name="connsiteY10-958" fmla="*/ 160903 h 474924"/>
                <a:gd name="connsiteX11-959" fmla="*/ 218707 w 237114"/>
                <a:gd name="connsiteY11-960" fmla="*/ 325708 h 474924"/>
                <a:gd name="connsiteX12-961" fmla="*/ 170533 w 237114"/>
                <a:gd name="connsiteY12-962" fmla="*/ 325708 h 474924"/>
                <a:gd name="connsiteX13-963" fmla="*/ 170533 w 237114"/>
                <a:gd name="connsiteY13-964" fmla="*/ 457107 h 474924"/>
                <a:gd name="connsiteX14-965" fmla="*/ 147715 w 237114"/>
                <a:gd name="connsiteY14-966" fmla="*/ 474924 h 474924"/>
                <a:gd name="connsiteX15-967" fmla="*/ 127431 w 237114"/>
                <a:gd name="connsiteY15-968" fmla="*/ 457107 h 474924"/>
                <a:gd name="connsiteX16-969" fmla="*/ 127431 w 237114"/>
                <a:gd name="connsiteY16-970" fmla="*/ 325708 h 474924"/>
                <a:gd name="connsiteX17-971" fmla="*/ 109683 w 237114"/>
                <a:gd name="connsiteY17-972" fmla="*/ 325708 h 474924"/>
                <a:gd name="connsiteX18-973" fmla="*/ 109683 w 237114"/>
                <a:gd name="connsiteY18-974" fmla="*/ 457107 h 474924"/>
                <a:gd name="connsiteX19-975" fmla="*/ 89400 w 237114"/>
                <a:gd name="connsiteY19-976" fmla="*/ 474924 h 474924"/>
                <a:gd name="connsiteX20-977" fmla="*/ 66581 w 237114"/>
                <a:gd name="connsiteY20-978" fmla="*/ 457107 h 474924"/>
                <a:gd name="connsiteX21-979" fmla="*/ 66581 w 237114"/>
                <a:gd name="connsiteY21-980" fmla="*/ 325708 h 474924"/>
                <a:gd name="connsiteX22-981" fmla="*/ 18407 w 237114"/>
                <a:gd name="connsiteY22-982" fmla="*/ 325708 h 474924"/>
                <a:gd name="connsiteX23-983" fmla="*/ 79258 w 237114"/>
                <a:gd name="connsiteY23-984" fmla="*/ 160903 h 474924"/>
                <a:gd name="connsiteX24-985" fmla="*/ 69116 w 237114"/>
                <a:gd name="connsiteY24-986" fmla="*/ 160903 h 474924"/>
                <a:gd name="connsiteX25-987" fmla="*/ 36155 w 237114"/>
                <a:gd name="connsiteY25-988" fmla="*/ 256668 h 474924"/>
                <a:gd name="connsiteX26-989" fmla="*/ 10801 w 237114"/>
                <a:gd name="connsiteY26-990" fmla="*/ 267804 h 474924"/>
                <a:gd name="connsiteX27-991" fmla="*/ 659 w 237114"/>
                <a:gd name="connsiteY27-992" fmla="*/ 245533 h 474924"/>
                <a:gd name="connsiteX28-993" fmla="*/ 36155 w 237114"/>
                <a:gd name="connsiteY28-994" fmla="*/ 145313 h 474924"/>
                <a:gd name="connsiteX29-995" fmla="*/ 55392 w 237114"/>
                <a:gd name="connsiteY29-996" fmla="*/ 115378 h 474924"/>
                <a:gd name="connsiteX30-997" fmla="*/ 97006 w 237114"/>
                <a:gd name="connsiteY30-998" fmla="*/ 105225 h 474924"/>
                <a:gd name="connsiteX31-999" fmla="*/ 118557 w 237114"/>
                <a:gd name="connsiteY31-1000" fmla="*/ 0 h 474924"/>
                <a:gd name="connsiteX32-1001" fmla="*/ 165004 w 237114"/>
                <a:gd name="connsiteY32-1002" fmla="*/ 47269 h 474924"/>
                <a:gd name="connsiteX33-1003" fmla="*/ 118557 w 237114"/>
                <a:gd name="connsiteY33-1004" fmla="*/ 94538 h 474924"/>
                <a:gd name="connsiteX34-1005" fmla="*/ 72110 w 237114"/>
                <a:gd name="connsiteY34-1006" fmla="*/ 47269 h 474924"/>
                <a:gd name="connsiteX35-1007" fmla="*/ 118557 w 237114"/>
                <a:gd name="connsiteY35-1008" fmla="*/ 0 h 474924"/>
                <a:gd name="connsiteX0-1009" fmla="*/ 97006 w 237114"/>
                <a:gd name="connsiteY0-1010" fmla="*/ 105225 h 474924"/>
                <a:gd name="connsiteX1-1011" fmla="*/ 114754 w 237114"/>
                <a:gd name="connsiteY1-1012" fmla="*/ 105225 h 474924"/>
                <a:gd name="connsiteX2-1013" fmla="*/ 122360 w 237114"/>
                <a:gd name="connsiteY2-1014" fmla="*/ 105225 h 474924"/>
                <a:gd name="connsiteX3-1015" fmla="*/ 140108 w 237114"/>
                <a:gd name="connsiteY3-1016" fmla="*/ 105225 h 474924"/>
                <a:gd name="connsiteX4-1017" fmla="*/ 192751 w 237114"/>
                <a:gd name="connsiteY4-1018" fmla="*/ 129558 h 474924"/>
                <a:gd name="connsiteX5-1019" fmla="*/ 200959 w 237114"/>
                <a:gd name="connsiteY5-1020" fmla="*/ 145313 h 474924"/>
                <a:gd name="connsiteX6-1021" fmla="*/ 236455 w 237114"/>
                <a:gd name="connsiteY6-1022" fmla="*/ 245533 h 474924"/>
                <a:gd name="connsiteX7-1023" fmla="*/ 226313 w 237114"/>
                <a:gd name="connsiteY7-1024" fmla="*/ 267804 h 474924"/>
                <a:gd name="connsiteX8-1025" fmla="*/ 200959 w 237114"/>
                <a:gd name="connsiteY8-1026" fmla="*/ 256668 h 474924"/>
                <a:gd name="connsiteX9-1027" fmla="*/ 167998 w 237114"/>
                <a:gd name="connsiteY9-1028" fmla="*/ 160903 h 474924"/>
                <a:gd name="connsiteX10-1029" fmla="*/ 157856 w 237114"/>
                <a:gd name="connsiteY10-1030" fmla="*/ 160903 h 474924"/>
                <a:gd name="connsiteX11-1031" fmla="*/ 218707 w 237114"/>
                <a:gd name="connsiteY11-1032" fmla="*/ 325708 h 474924"/>
                <a:gd name="connsiteX12-1033" fmla="*/ 170533 w 237114"/>
                <a:gd name="connsiteY12-1034" fmla="*/ 325708 h 474924"/>
                <a:gd name="connsiteX13-1035" fmla="*/ 170533 w 237114"/>
                <a:gd name="connsiteY13-1036" fmla="*/ 457107 h 474924"/>
                <a:gd name="connsiteX14-1037" fmla="*/ 147715 w 237114"/>
                <a:gd name="connsiteY14-1038" fmla="*/ 474924 h 474924"/>
                <a:gd name="connsiteX15-1039" fmla="*/ 127431 w 237114"/>
                <a:gd name="connsiteY15-1040" fmla="*/ 457107 h 474924"/>
                <a:gd name="connsiteX16-1041" fmla="*/ 127431 w 237114"/>
                <a:gd name="connsiteY16-1042" fmla="*/ 325708 h 474924"/>
                <a:gd name="connsiteX17-1043" fmla="*/ 109683 w 237114"/>
                <a:gd name="connsiteY17-1044" fmla="*/ 325708 h 474924"/>
                <a:gd name="connsiteX18-1045" fmla="*/ 109683 w 237114"/>
                <a:gd name="connsiteY18-1046" fmla="*/ 457107 h 474924"/>
                <a:gd name="connsiteX19-1047" fmla="*/ 89400 w 237114"/>
                <a:gd name="connsiteY19-1048" fmla="*/ 474924 h 474924"/>
                <a:gd name="connsiteX20-1049" fmla="*/ 66581 w 237114"/>
                <a:gd name="connsiteY20-1050" fmla="*/ 457107 h 474924"/>
                <a:gd name="connsiteX21-1051" fmla="*/ 66581 w 237114"/>
                <a:gd name="connsiteY21-1052" fmla="*/ 325708 h 474924"/>
                <a:gd name="connsiteX22-1053" fmla="*/ 18407 w 237114"/>
                <a:gd name="connsiteY22-1054" fmla="*/ 325708 h 474924"/>
                <a:gd name="connsiteX23-1055" fmla="*/ 79258 w 237114"/>
                <a:gd name="connsiteY23-1056" fmla="*/ 160903 h 474924"/>
                <a:gd name="connsiteX24-1057" fmla="*/ 69116 w 237114"/>
                <a:gd name="connsiteY24-1058" fmla="*/ 160903 h 474924"/>
                <a:gd name="connsiteX25-1059" fmla="*/ 36155 w 237114"/>
                <a:gd name="connsiteY25-1060" fmla="*/ 256668 h 474924"/>
                <a:gd name="connsiteX26-1061" fmla="*/ 10801 w 237114"/>
                <a:gd name="connsiteY26-1062" fmla="*/ 267804 h 474924"/>
                <a:gd name="connsiteX27-1063" fmla="*/ 659 w 237114"/>
                <a:gd name="connsiteY27-1064" fmla="*/ 245533 h 474924"/>
                <a:gd name="connsiteX28-1065" fmla="*/ 36155 w 237114"/>
                <a:gd name="connsiteY28-1066" fmla="*/ 145313 h 474924"/>
                <a:gd name="connsiteX29-1067" fmla="*/ 55392 w 237114"/>
                <a:gd name="connsiteY29-1068" fmla="*/ 115378 h 474924"/>
                <a:gd name="connsiteX30-1069" fmla="*/ 97006 w 237114"/>
                <a:gd name="connsiteY30-1070" fmla="*/ 105225 h 474924"/>
                <a:gd name="connsiteX31-1071" fmla="*/ 118557 w 237114"/>
                <a:gd name="connsiteY31-1072" fmla="*/ 0 h 474924"/>
                <a:gd name="connsiteX32-1073" fmla="*/ 165004 w 237114"/>
                <a:gd name="connsiteY32-1074" fmla="*/ 47269 h 474924"/>
                <a:gd name="connsiteX33-1075" fmla="*/ 118557 w 237114"/>
                <a:gd name="connsiteY33-1076" fmla="*/ 94538 h 474924"/>
                <a:gd name="connsiteX34-1077" fmla="*/ 72110 w 237114"/>
                <a:gd name="connsiteY34-1078" fmla="*/ 47269 h 474924"/>
                <a:gd name="connsiteX35-1079" fmla="*/ 118557 w 237114"/>
                <a:gd name="connsiteY35-1080" fmla="*/ 0 h 474924"/>
                <a:gd name="connsiteX0-1081" fmla="*/ 97006 w 237114"/>
                <a:gd name="connsiteY0-1082" fmla="*/ 105225 h 474924"/>
                <a:gd name="connsiteX1-1083" fmla="*/ 114754 w 237114"/>
                <a:gd name="connsiteY1-1084" fmla="*/ 105225 h 474924"/>
                <a:gd name="connsiteX2-1085" fmla="*/ 122360 w 237114"/>
                <a:gd name="connsiteY2-1086" fmla="*/ 105225 h 474924"/>
                <a:gd name="connsiteX3-1087" fmla="*/ 140108 w 237114"/>
                <a:gd name="connsiteY3-1088" fmla="*/ 105225 h 474924"/>
                <a:gd name="connsiteX4-1089" fmla="*/ 192751 w 237114"/>
                <a:gd name="connsiteY4-1090" fmla="*/ 129558 h 474924"/>
                <a:gd name="connsiteX5-1091" fmla="*/ 200959 w 237114"/>
                <a:gd name="connsiteY5-1092" fmla="*/ 145313 h 474924"/>
                <a:gd name="connsiteX6-1093" fmla="*/ 236455 w 237114"/>
                <a:gd name="connsiteY6-1094" fmla="*/ 245533 h 474924"/>
                <a:gd name="connsiteX7-1095" fmla="*/ 226313 w 237114"/>
                <a:gd name="connsiteY7-1096" fmla="*/ 267804 h 474924"/>
                <a:gd name="connsiteX8-1097" fmla="*/ 200959 w 237114"/>
                <a:gd name="connsiteY8-1098" fmla="*/ 256668 h 474924"/>
                <a:gd name="connsiteX9-1099" fmla="*/ 167998 w 237114"/>
                <a:gd name="connsiteY9-1100" fmla="*/ 160903 h 474924"/>
                <a:gd name="connsiteX10-1101" fmla="*/ 157856 w 237114"/>
                <a:gd name="connsiteY10-1102" fmla="*/ 160903 h 474924"/>
                <a:gd name="connsiteX11-1103" fmla="*/ 218707 w 237114"/>
                <a:gd name="connsiteY11-1104" fmla="*/ 325708 h 474924"/>
                <a:gd name="connsiteX12-1105" fmla="*/ 170533 w 237114"/>
                <a:gd name="connsiteY12-1106" fmla="*/ 325708 h 474924"/>
                <a:gd name="connsiteX13-1107" fmla="*/ 170533 w 237114"/>
                <a:gd name="connsiteY13-1108" fmla="*/ 457107 h 474924"/>
                <a:gd name="connsiteX14-1109" fmla="*/ 147715 w 237114"/>
                <a:gd name="connsiteY14-1110" fmla="*/ 474924 h 474924"/>
                <a:gd name="connsiteX15-1111" fmla="*/ 127431 w 237114"/>
                <a:gd name="connsiteY15-1112" fmla="*/ 457107 h 474924"/>
                <a:gd name="connsiteX16-1113" fmla="*/ 127431 w 237114"/>
                <a:gd name="connsiteY16-1114" fmla="*/ 325708 h 474924"/>
                <a:gd name="connsiteX17-1115" fmla="*/ 109683 w 237114"/>
                <a:gd name="connsiteY17-1116" fmla="*/ 325708 h 474924"/>
                <a:gd name="connsiteX18-1117" fmla="*/ 109683 w 237114"/>
                <a:gd name="connsiteY18-1118" fmla="*/ 457107 h 474924"/>
                <a:gd name="connsiteX19-1119" fmla="*/ 89400 w 237114"/>
                <a:gd name="connsiteY19-1120" fmla="*/ 474924 h 474924"/>
                <a:gd name="connsiteX20-1121" fmla="*/ 66581 w 237114"/>
                <a:gd name="connsiteY20-1122" fmla="*/ 457107 h 474924"/>
                <a:gd name="connsiteX21-1123" fmla="*/ 66581 w 237114"/>
                <a:gd name="connsiteY21-1124" fmla="*/ 325708 h 474924"/>
                <a:gd name="connsiteX22-1125" fmla="*/ 18407 w 237114"/>
                <a:gd name="connsiteY22-1126" fmla="*/ 325708 h 474924"/>
                <a:gd name="connsiteX23-1127" fmla="*/ 79258 w 237114"/>
                <a:gd name="connsiteY23-1128" fmla="*/ 160903 h 474924"/>
                <a:gd name="connsiteX24-1129" fmla="*/ 69116 w 237114"/>
                <a:gd name="connsiteY24-1130" fmla="*/ 160903 h 474924"/>
                <a:gd name="connsiteX25-1131" fmla="*/ 36155 w 237114"/>
                <a:gd name="connsiteY25-1132" fmla="*/ 256668 h 474924"/>
                <a:gd name="connsiteX26-1133" fmla="*/ 10801 w 237114"/>
                <a:gd name="connsiteY26-1134" fmla="*/ 267804 h 474924"/>
                <a:gd name="connsiteX27-1135" fmla="*/ 659 w 237114"/>
                <a:gd name="connsiteY27-1136" fmla="*/ 245533 h 474924"/>
                <a:gd name="connsiteX28-1137" fmla="*/ 36155 w 237114"/>
                <a:gd name="connsiteY28-1138" fmla="*/ 145313 h 474924"/>
                <a:gd name="connsiteX29-1139" fmla="*/ 55392 w 237114"/>
                <a:gd name="connsiteY29-1140" fmla="*/ 115378 h 474924"/>
                <a:gd name="connsiteX30-1141" fmla="*/ 97006 w 237114"/>
                <a:gd name="connsiteY30-1142" fmla="*/ 105225 h 474924"/>
                <a:gd name="connsiteX31-1143" fmla="*/ 118557 w 237114"/>
                <a:gd name="connsiteY31-1144" fmla="*/ 0 h 474924"/>
                <a:gd name="connsiteX32-1145" fmla="*/ 165004 w 237114"/>
                <a:gd name="connsiteY32-1146" fmla="*/ 47269 h 474924"/>
                <a:gd name="connsiteX33-1147" fmla="*/ 118557 w 237114"/>
                <a:gd name="connsiteY33-1148" fmla="*/ 94538 h 474924"/>
                <a:gd name="connsiteX34-1149" fmla="*/ 72110 w 237114"/>
                <a:gd name="connsiteY34-1150" fmla="*/ 47269 h 474924"/>
                <a:gd name="connsiteX35-1151" fmla="*/ 118557 w 237114"/>
                <a:gd name="connsiteY35-1152" fmla="*/ 0 h 474924"/>
                <a:gd name="connsiteX0-1153" fmla="*/ 97006 w 237114"/>
                <a:gd name="connsiteY0-1154" fmla="*/ 105225 h 474924"/>
                <a:gd name="connsiteX1-1155" fmla="*/ 114754 w 237114"/>
                <a:gd name="connsiteY1-1156" fmla="*/ 105225 h 474924"/>
                <a:gd name="connsiteX2-1157" fmla="*/ 122360 w 237114"/>
                <a:gd name="connsiteY2-1158" fmla="*/ 105225 h 474924"/>
                <a:gd name="connsiteX3-1159" fmla="*/ 140108 w 237114"/>
                <a:gd name="connsiteY3-1160" fmla="*/ 105225 h 474924"/>
                <a:gd name="connsiteX4-1161" fmla="*/ 187079 w 237114"/>
                <a:gd name="connsiteY4-1162" fmla="*/ 118529 h 474924"/>
                <a:gd name="connsiteX5-1163" fmla="*/ 200959 w 237114"/>
                <a:gd name="connsiteY5-1164" fmla="*/ 145313 h 474924"/>
                <a:gd name="connsiteX6-1165" fmla="*/ 236455 w 237114"/>
                <a:gd name="connsiteY6-1166" fmla="*/ 245533 h 474924"/>
                <a:gd name="connsiteX7-1167" fmla="*/ 226313 w 237114"/>
                <a:gd name="connsiteY7-1168" fmla="*/ 267804 h 474924"/>
                <a:gd name="connsiteX8-1169" fmla="*/ 200959 w 237114"/>
                <a:gd name="connsiteY8-1170" fmla="*/ 256668 h 474924"/>
                <a:gd name="connsiteX9-1171" fmla="*/ 167998 w 237114"/>
                <a:gd name="connsiteY9-1172" fmla="*/ 160903 h 474924"/>
                <a:gd name="connsiteX10-1173" fmla="*/ 157856 w 237114"/>
                <a:gd name="connsiteY10-1174" fmla="*/ 160903 h 474924"/>
                <a:gd name="connsiteX11-1175" fmla="*/ 218707 w 237114"/>
                <a:gd name="connsiteY11-1176" fmla="*/ 325708 h 474924"/>
                <a:gd name="connsiteX12-1177" fmla="*/ 170533 w 237114"/>
                <a:gd name="connsiteY12-1178" fmla="*/ 325708 h 474924"/>
                <a:gd name="connsiteX13-1179" fmla="*/ 170533 w 237114"/>
                <a:gd name="connsiteY13-1180" fmla="*/ 457107 h 474924"/>
                <a:gd name="connsiteX14-1181" fmla="*/ 147715 w 237114"/>
                <a:gd name="connsiteY14-1182" fmla="*/ 474924 h 474924"/>
                <a:gd name="connsiteX15-1183" fmla="*/ 127431 w 237114"/>
                <a:gd name="connsiteY15-1184" fmla="*/ 457107 h 474924"/>
                <a:gd name="connsiteX16-1185" fmla="*/ 127431 w 237114"/>
                <a:gd name="connsiteY16-1186" fmla="*/ 325708 h 474924"/>
                <a:gd name="connsiteX17-1187" fmla="*/ 109683 w 237114"/>
                <a:gd name="connsiteY17-1188" fmla="*/ 325708 h 474924"/>
                <a:gd name="connsiteX18-1189" fmla="*/ 109683 w 237114"/>
                <a:gd name="connsiteY18-1190" fmla="*/ 457107 h 474924"/>
                <a:gd name="connsiteX19-1191" fmla="*/ 89400 w 237114"/>
                <a:gd name="connsiteY19-1192" fmla="*/ 474924 h 474924"/>
                <a:gd name="connsiteX20-1193" fmla="*/ 66581 w 237114"/>
                <a:gd name="connsiteY20-1194" fmla="*/ 457107 h 474924"/>
                <a:gd name="connsiteX21-1195" fmla="*/ 66581 w 237114"/>
                <a:gd name="connsiteY21-1196" fmla="*/ 325708 h 474924"/>
                <a:gd name="connsiteX22-1197" fmla="*/ 18407 w 237114"/>
                <a:gd name="connsiteY22-1198" fmla="*/ 325708 h 474924"/>
                <a:gd name="connsiteX23-1199" fmla="*/ 79258 w 237114"/>
                <a:gd name="connsiteY23-1200" fmla="*/ 160903 h 474924"/>
                <a:gd name="connsiteX24-1201" fmla="*/ 69116 w 237114"/>
                <a:gd name="connsiteY24-1202" fmla="*/ 160903 h 474924"/>
                <a:gd name="connsiteX25-1203" fmla="*/ 36155 w 237114"/>
                <a:gd name="connsiteY25-1204" fmla="*/ 256668 h 474924"/>
                <a:gd name="connsiteX26-1205" fmla="*/ 10801 w 237114"/>
                <a:gd name="connsiteY26-1206" fmla="*/ 267804 h 474924"/>
                <a:gd name="connsiteX27-1207" fmla="*/ 659 w 237114"/>
                <a:gd name="connsiteY27-1208" fmla="*/ 245533 h 474924"/>
                <a:gd name="connsiteX28-1209" fmla="*/ 36155 w 237114"/>
                <a:gd name="connsiteY28-1210" fmla="*/ 145313 h 474924"/>
                <a:gd name="connsiteX29-1211" fmla="*/ 55392 w 237114"/>
                <a:gd name="connsiteY29-1212" fmla="*/ 115378 h 474924"/>
                <a:gd name="connsiteX30-1213" fmla="*/ 97006 w 237114"/>
                <a:gd name="connsiteY30-1214" fmla="*/ 105225 h 474924"/>
                <a:gd name="connsiteX31-1215" fmla="*/ 118557 w 237114"/>
                <a:gd name="connsiteY31-1216" fmla="*/ 0 h 474924"/>
                <a:gd name="connsiteX32-1217" fmla="*/ 165004 w 237114"/>
                <a:gd name="connsiteY32-1218" fmla="*/ 47269 h 474924"/>
                <a:gd name="connsiteX33-1219" fmla="*/ 118557 w 237114"/>
                <a:gd name="connsiteY33-1220" fmla="*/ 94538 h 474924"/>
                <a:gd name="connsiteX34-1221" fmla="*/ 72110 w 237114"/>
                <a:gd name="connsiteY34-1222" fmla="*/ 47269 h 474924"/>
                <a:gd name="connsiteX35-1223" fmla="*/ 118557 w 237114"/>
                <a:gd name="connsiteY35-1224" fmla="*/ 0 h 474924"/>
                <a:gd name="connsiteX0-1225" fmla="*/ 97006 w 237114"/>
                <a:gd name="connsiteY0-1226" fmla="*/ 105225 h 474924"/>
                <a:gd name="connsiteX1-1227" fmla="*/ 114754 w 237114"/>
                <a:gd name="connsiteY1-1228" fmla="*/ 105225 h 474924"/>
                <a:gd name="connsiteX2-1229" fmla="*/ 122360 w 237114"/>
                <a:gd name="connsiteY2-1230" fmla="*/ 105225 h 474924"/>
                <a:gd name="connsiteX3-1231" fmla="*/ 140108 w 237114"/>
                <a:gd name="connsiteY3-1232" fmla="*/ 105225 h 474924"/>
                <a:gd name="connsiteX4-1233" fmla="*/ 187079 w 237114"/>
                <a:gd name="connsiteY4-1234" fmla="*/ 118529 h 474924"/>
                <a:gd name="connsiteX5-1235" fmla="*/ 200959 w 237114"/>
                <a:gd name="connsiteY5-1236" fmla="*/ 145313 h 474924"/>
                <a:gd name="connsiteX6-1237" fmla="*/ 236455 w 237114"/>
                <a:gd name="connsiteY6-1238" fmla="*/ 245533 h 474924"/>
                <a:gd name="connsiteX7-1239" fmla="*/ 226313 w 237114"/>
                <a:gd name="connsiteY7-1240" fmla="*/ 267804 h 474924"/>
                <a:gd name="connsiteX8-1241" fmla="*/ 200959 w 237114"/>
                <a:gd name="connsiteY8-1242" fmla="*/ 256668 h 474924"/>
                <a:gd name="connsiteX9-1243" fmla="*/ 167998 w 237114"/>
                <a:gd name="connsiteY9-1244" fmla="*/ 160903 h 474924"/>
                <a:gd name="connsiteX10-1245" fmla="*/ 157856 w 237114"/>
                <a:gd name="connsiteY10-1246" fmla="*/ 160903 h 474924"/>
                <a:gd name="connsiteX11-1247" fmla="*/ 218707 w 237114"/>
                <a:gd name="connsiteY11-1248" fmla="*/ 325708 h 474924"/>
                <a:gd name="connsiteX12-1249" fmla="*/ 170533 w 237114"/>
                <a:gd name="connsiteY12-1250" fmla="*/ 325708 h 474924"/>
                <a:gd name="connsiteX13-1251" fmla="*/ 170533 w 237114"/>
                <a:gd name="connsiteY13-1252" fmla="*/ 457107 h 474924"/>
                <a:gd name="connsiteX14-1253" fmla="*/ 147715 w 237114"/>
                <a:gd name="connsiteY14-1254" fmla="*/ 474924 h 474924"/>
                <a:gd name="connsiteX15-1255" fmla="*/ 127431 w 237114"/>
                <a:gd name="connsiteY15-1256" fmla="*/ 457107 h 474924"/>
                <a:gd name="connsiteX16-1257" fmla="*/ 127431 w 237114"/>
                <a:gd name="connsiteY16-1258" fmla="*/ 325708 h 474924"/>
                <a:gd name="connsiteX17-1259" fmla="*/ 109683 w 237114"/>
                <a:gd name="connsiteY17-1260" fmla="*/ 325708 h 474924"/>
                <a:gd name="connsiteX18-1261" fmla="*/ 109683 w 237114"/>
                <a:gd name="connsiteY18-1262" fmla="*/ 457107 h 474924"/>
                <a:gd name="connsiteX19-1263" fmla="*/ 89400 w 237114"/>
                <a:gd name="connsiteY19-1264" fmla="*/ 474924 h 474924"/>
                <a:gd name="connsiteX20-1265" fmla="*/ 66581 w 237114"/>
                <a:gd name="connsiteY20-1266" fmla="*/ 457107 h 474924"/>
                <a:gd name="connsiteX21-1267" fmla="*/ 66581 w 237114"/>
                <a:gd name="connsiteY21-1268" fmla="*/ 325708 h 474924"/>
                <a:gd name="connsiteX22-1269" fmla="*/ 18407 w 237114"/>
                <a:gd name="connsiteY22-1270" fmla="*/ 325708 h 474924"/>
                <a:gd name="connsiteX23-1271" fmla="*/ 79258 w 237114"/>
                <a:gd name="connsiteY23-1272" fmla="*/ 160903 h 474924"/>
                <a:gd name="connsiteX24-1273" fmla="*/ 69116 w 237114"/>
                <a:gd name="connsiteY24-1274" fmla="*/ 160903 h 474924"/>
                <a:gd name="connsiteX25-1275" fmla="*/ 36155 w 237114"/>
                <a:gd name="connsiteY25-1276" fmla="*/ 256668 h 474924"/>
                <a:gd name="connsiteX26-1277" fmla="*/ 10801 w 237114"/>
                <a:gd name="connsiteY26-1278" fmla="*/ 267804 h 474924"/>
                <a:gd name="connsiteX27-1279" fmla="*/ 659 w 237114"/>
                <a:gd name="connsiteY27-1280" fmla="*/ 245533 h 474924"/>
                <a:gd name="connsiteX28-1281" fmla="*/ 36155 w 237114"/>
                <a:gd name="connsiteY28-1282" fmla="*/ 145313 h 474924"/>
                <a:gd name="connsiteX29-1283" fmla="*/ 55392 w 237114"/>
                <a:gd name="connsiteY29-1284" fmla="*/ 115378 h 474924"/>
                <a:gd name="connsiteX30-1285" fmla="*/ 97006 w 237114"/>
                <a:gd name="connsiteY30-1286" fmla="*/ 105225 h 474924"/>
                <a:gd name="connsiteX31-1287" fmla="*/ 118557 w 237114"/>
                <a:gd name="connsiteY31-1288" fmla="*/ 0 h 474924"/>
                <a:gd name="connsiteX32-1289" fmla="*/ 165004 w 237114"/>
                <a:gd name="connsiteY32-1290" fmla="*/ 47269 h 474924"/>
                <a:gd name="connsiteX33-1291" fmla="*/ 118557 w 237114"/>
                <a:gd name="connsiteY33-1292" fmla="*/ 94538 h 474924"/>
                <a:gd name="connsiteX34-1293" fmla="*/ 72110 w 237114"/>
                <a:gd name="connsiteY34-1294" fmla="*/ 47269 h 474924"/>
                <a:gd name="connsiteX35-1295" fmla="*/ 118557 w 237114"/>
                <a:gd name="connsiteY35-1296" fmla="*/ 0 h 474924"/>
                <a:gd name="connsiteX0-1297" fmla="*/ 97006 w 237114"/>
                <a:gd name="connsiteY0-1298" fmla="*/ 105225 h 474924"/>
                <a:gd name="connsiteX1-1299" fmla="*/ 114754 w 237114"/>
                <a:gd name="connsiteY1-1300" fmla="*/ 105225 h 474924"/>
                <a:gd name="connsiteX2-1301" fmla="*/ 122360 w 237114"/>
                <a:gd name="connsiteY2-1302" fmla="*/ 105225 h 474924"/>
                <a:gd name="connsiteX3-1303" fmla="*/ 140108 w 237114"/>
                <a:gd name="connsiteY3-1304" fmla="*/ 105225 h 474924"/>
                <a:gd name="connsiteX4-1305" fmla="*/ 188024 w 237114"/>
                <a:gd name="connsiteY4-1306" fmla="*/ 119789 h 474924"/>
                <a:gd name="connsiteX5-1307" fmla="*/ 200959 w 237114"/>
                <a:gd name="connsiteY5-1308" fmla="*/ 145313 h 474924"/>
                <a:gd name="connsiteX6-1309" fmla="*/ 236455 w 237114"/>
                <a:gd name="connsiteY6-1310" fmla="*/ 245533 h 474924"/>
                <a:gd name="connsiteX7-1311" fmla="*/ 226313 w 237114"/>
                <a:gd name="connsiteY7-1312" fmla="*/ 267804 h 474924"/>
                <a:gd name="connsiteX8-1313" fmla="*/ 200959 w 237114"/>
                <a:gd name="connsiteY8-1314" fmla="*/ 256668 h 474924"/>
                <a:gd name="connsiteX9-1315" fmla="*/ 167998 w 237114"/>
                <a:gd name="connsiteY9-1316" fmla="*/ 160903 h 474924"/>
                <a:gd name="connsiteX10-1317" fmla="*/ 157856 w 237114"/>
                <a:gd name="connsiteY10-1318" fmla="*/ 160903 h 474924"/>
                <a:gd name="connsiteX11-1319" fmla="*/ 218707 w 237114"/>
                <a:gd name="connsiteY11-1320" fmla="*/ 325708 h 474924"/>
                <a:gd name="connsiteX12-1321" fmla="*/ 170533 w 237114"/>
                <a:gd name="connsiteY12-1322" fmla="*/ 325708 h 474924"/>
                <a:gd name="connsiteX13-1323" fmla="*/ 170533 w 237114"/>
                <a:gd name="connsiteY13-1324" fmla="*/ 457107 h 474924"/>
                <a:gd name="connsiteX14-1325" fmla="*/ 147715 w 237114"/>
                <a:gd name="connsiteY14-1326" fmla="*/ 474924 h 474924"/>
                <a:gd name="connsiteX15-1327" fmla="*/ 127431 w 237114"/>
                <a:gd name="connsiteY15-1328" fmla="*/ 457107 h 474924"/>
                <a:gd name="connsiteX16-1329" fmla="*/ 127431 w 237114"/>
                <a:gd name="connsiteY16-1330" fmla="*/ 325708 h 474924"/>
                <a:gd name="connsiteX17-1331" fmla="*/ 109683 w 237114"/>
                <a:gd name="connsiteY17-1332" fmla="*/ 325708 h 474924"/>
                <a:gd name="connsiteX18-1333" fmla="*/ 109683 w 237114"/>
                <a:gd name="connsiteY18-1334" fmla="*/ 457107 h 474924"/>
                <a:gd name="connsiteX19-1335" fmla="*/ 89400 w 237114"/>
                <a:gd name="connsiteY19-1336" fmla="*/ 474924 h 474924"/>
                <a:gd name="connsiteX20-1337" fmla="*/ 66581 w 237114"/>
                <a:gd name="connsiteY20-1338" fmla="*/ 457107 h 474924"/>
                <a:gd name="connsiteX21-1339" fmla="*/ 66581 w 237114"/>
                <a:gd name="connsiteY21-1340" fmla="*/ 325708 h 474924"/>
                <a:gd name="connsiteX22-1341" fmla="*/ 18407 w 237114"/>
                <a:gd name="connsiteY22-1342" fmla="*/ 325708 h 474924"/>
                <a:gd name="connsiteX23-1343" fmla="*/ 79258 w 237114"/>
                <a:gd name="connsiteY23-1344" fmla="*/ 160903 h 474924"/>
                <a:gd name="connsiteX24-1345" fmla="*/ 69116 w 237114"/>
                <a:gd name="connsiteY24-1346" fmla="*/ 160903 h 474924"/>
                <a:gd name="connsiteX25-1347" fmla="*/ 36155 w 237114"/>
                <a:gd name="connsiteY25-1348" fmla="*/ 256668 h 474924"/>
                <a:gd name="connsiteX26-1349" fmla="*/ 10801 w 237114"/>
                <a:gd name="connsiteY26-1350" fmla="*/ 267804 h 474924"/>
                <a:gd name="connsiteX27-1351" fmla="*/ 659 w 237114"/>
                <a:gd name="connsiteY27-1352" fmla="*/ 245533 h 474924"/>
                <a:gd name="connsiteX28-1353" fmla="*/ 36155 w 237114"/>
                <a:gd name="connsiteY28-1354" fmla="*/ 145313 h 474924"/>
                <a:gd name="connsiteX29-1355" fmla="*/ 55392 w 237114"/>
                <a:gd name="connsiteY29-1356" fmla="*/ 115378 h 474924"/>
                <a:gd name="connsiteX30-1357" fmla="*/ 97006 w 237114"/>
                <a:gd name="connsiteY30-1358" fmla="*/ 105225 h 474924"/>
                <a:gd name="connsiteX31-1359" fmla="*/ 118557 w 237114"/>
                <a:gd name="connsiteY31-1360" fmla="*/ 0 h 474924"/>
                <a:gd name="connsiteX32-1361" fmla="*/ 165004 w 237114"/>
                <a:gd name="connsiteY32-1362" fmla="*/ 47269 h 474924"/>
                <a:gd name="connsiteX33-1363" fmla="*/ 118557 w 237114"/>
                <a:gd name="connsiteY33-1364" fmla="*/ 94538 h 474924"/>
                <a:gd name="connsiteX34-1365" fmla="*/ 72110 w 237114"/>
                <a:gd name="connsiteY34-1366" fmla="*/ 47269 h 474924"/>
                <a:gd name="connsiteX35-1367" fmla="*/ 118557 w 237114"/>
                <a:gd name="connsiteY35-1368" fmla="*/ 0 h 474924"/>
                <a:gd name="connsiteX0-1369" fmla="*/ 97006 w 237114"/>
                <a:gd name="connsiteY0-1370" fmla="*/ 105225 h 474924"/>
                <a:gd name="connsiteX1-1371" fmla="*/ 114754 w 237114"/>
                <a:gd name="connsiteY1-1372" fmla="*/ 105225 h 474924"/>
                <a:gd name="connsiteX2-1373" fmla="*/ 122360 w 237114"/>
                <a:gd name="connsiteY2-1374" fmla="*/ 105225 h 474924"/>
                <a:gd name="connsiteX3-1375" fmla="*/ 140108 w 237114"/>
                <a:gd name="connsiteY3-1376" fmla="*/ 105225 h 474924"/>
                <a:gd name="connsiteX4-1377" fmla="*/ 188024 w 237114"/>
                <a:gd name="connsiteY4-1378" fmla="*/ 119789 h 474924"/>
                <a:gd name="connsiteX5-1379" fmla="*/ 200959 w 237114"/>
                <a:gd name="connsiteY5-1380" fmla="*/ 145313 h 474924"/>
                <a:gd name="connsiteX6-1381" fmla="*/ 236455 w 237114"/>
                <a:gd name="connsiteY6-1382" fmla="*/ 245533 h 474924"/>
                <a:gd name="connsiteX7-1383" fmla="*/ 226313 w 237114"/>
                <a:gd name="connsiteY7-1384" fmla="*/ 267804 h 474924"/>
                <a:gd name="connsiteX8-1385" fmla="*/ 200959 w 237114"/>
                <a:gd name="connsiteY8-1386" fmla="*/ 256668 h 474924"/>
                <a:gd name="connsiteX9-1387" fmla="*/ 167998 w 237114"/>
                <a:gd name="connsiteY9-1388" fmla="*/ 160903 h 474924"/>
                <a:gd name="connsiteX10-1389" fmla="*/ 157856 w 237114"/>
                <a:gd name="connsiteY10-1390" fmla="*/ 160903 h 474924"/>
                <a:gd name="connsiteX11-1391" fmla="*/ 218707 w 237114"/>
                <a:gd name="connsiteY11-1392" fmla="*/ 325708 h 474924"/>
                <a:gd name="connsiteX12-1393" fmla="*/ 170533 w 237114"/>
                <a:gd name="connsiteY12-1394" fmla="*/ 325708 h 474924"/>
                <a:gd name="connsiteX13-1395" fmla="*/ 170533 w 237114"/>
                <a:gd name="connsiteY13-1396" fmla="*/ 457107 h 474924"/>
                <a:gd name="connsiteX14-1397" fmla="*/ 147715 w 237114"/>
                <a:gd name="connsiteY14-1398" fmla="*/ 474924 h 474924"/>
                <a:gd name="connsiteX15-1399" fmla="*/ 127431 w 237114"/>
                <a:gd name="connsiteY15-1400" fmla="*/ 457107 h 474924"/>
                <a:gd name="connsiteX16-1401" fmla="*/ 127431 w 237114"/>
                <a:gd name="connsiteY16-1402" fmla="*/ 325708 h 474924"/>
                <a:gd name="connsiteX17-1403" fmla="*/ 109683 w 237114"/>
                <a:gd name="connsiteY17-1404" fmla="*/ 325708 h 474924"/>
                <a:gd name="connsiteX18-1405" fmla="*/ 109683 w 237114"/>
                <a:gd name="connsiteY18-1406" fmla="*/ 457107 h 474924"/>
                <a:gd name="connsiteX19-1407" fmla="*/ 89400 w 237114"/>
                <a:gd name="connsiteY19-1408" fmla="*/ 474924 h 474924"/>
                <a:gd name="connsiteX20-1409" fmla="*/ 66581 w 237114"/>
                <a:gd name="connsiteY20-1410" fmla="*/ 457107 h 474924"/>
                <a:gd name="connsiteX21-1411" fmla="*/ 66581 w 237114"/>
                <a:gd name="connsiteY21-1412" fmla="*/ 325708 h 474924"/>
                <a:gd name="connsiteX22-1413" fmla="*/ 18407 w 237114"/>
                <a:gd name="connsiteY22-1414" fmla="*/ 325708 h 474924"/>
                <a:gd name="connsiteX23-1415" fmla="*/ 79258 w 237114"/>
                <a:gd name="connsiteY23-1416" fmla="*/ 160903 h 474924"/>
                <a:gd name="connsiteX24-1417" fmla="*/ 69116 w 237114"/>
                <a:gd name="connsiteY24-1418" fmla="*/ 160903 h 474924"/>
                <a:gd name="connsiteX25-1419" fmla="*/ 36155 w 237114"/>
                <a:gd name="connsiteY25-1420" fmla="*/ 256668 h 474924"/>
                <a:gd name="connsiteX26-1421" fmla="*/ 10801 w 237114"/>
                <a:gd name="connsiteY26-1422" fmla="*/ 267804 h 474924"/>
                <a:gd name="connsiteX27-1423" fmla="*/ 659 w 237114"/>
                <a:gd name="connsiteY27-1424" fmla="*/ 245533 h 474924"/>
                <a:gd name="connsiteX28-1425" fmla="*/ 36155 w 237114"/>
                <a:gd name="connsiteY28-1426" fmla="*/ 145313 h 474924"/>
                <a:gd name="connsiteX29-1427" fmla="*/ 55392 w 237114"/>
                <a:gd name="connsiteY29-1428" fmla="*/ 115378 h 474924"/>
                <a:gd name="connsiteX30-1429" fmla="*/ 97006 w 237114"/>
                <a:gd name="connsiteY30-1430" fmla="*/ 105225 h 474924"/>
                <a:gd name="connsiteX31-1431" fmla="*/ 118557 w 237114"/>
                <a:gd name="connsiteY31-1432" fmla="*/ 0 h 474924"/>
                <a:gd name="connsiteX32-1433" fmla="*/ 165004 w 237114"/>
                <a:gd name="connsiteY32-1434" fmla="*/ 47269 h 474924"/>
                <a:gd name="connsiteX33-1435" fmla="*/ 118557 w 237114"/>
                <a:gd name="connsiteY33-1436" fmla="*/ 94538 h 474924"/>
                <a:gd name="connsiteX34-1437" fmla="*/ 72110 w 237114"/>
                <a:gd name="connsiteY34-1438" fmla="*/ 47269 h 474924"/>
                <a:gd name="connsiteX35-1439" fmla="*/ 118557 w 237114"/>
                <a:gd name="connsiteY35-1440" fmla="*/ 0 h 474924"/>
                <a:gd name="connsiteX0-1441" fmla="*/ 97006 w 237114"/>
                <a:gd name="connsiteY0-1442" fmla="*/ 105225 h 474924"/>
                <a:gd name="connsiteX1-1443" fmla="*/ 114754 w 237114"/>
                <a:gd name="connsiteY1-1444" fmla="*/ 105225 h 474924"/>
                <a:gd name="connsiteX2-1445" fmla="*/ 122360 w 237114"/>
                <a:gd name="connsiteY2-1446" fmla="*/ 105225 h 474924"/>
                <a:gd name="connsiteX3-1447" fmla="*/ 133176 w 237114"/>
                <a:gd name="connsiteY3-1448" fmla="*/ 105225 h 474924"/>
                <a:gd name="connsiteX4-1449" fmla="*/ 188024 w 237114"/>
                <a:gd name="connsiteY4-1450" fmla="*/ 119789 h 474924"/>
                <a:gd name="connsiteX5-1451" fmla="*/ 200959 w 237114"/>
                <a:gd name="connsiteY5-1452" fmla="*/ 145313 h 474924"/>
                <a:gd name="connsiteX6-1453" fmla="*/ 236455 w 237114"/>
                <a:gd name="connsiteY6-1454" fmla="*/ 245533 h 474924"/>
                <a:gd name="connsiteX7-1455" fmla="*/ 226313 w 237114"/>
                <a:gd name="connsiteY7-1456" fmla="*/ 267804 h 474924"/>
                <a:gd name="connsiteX8-1457" fmla="*/ 200959 w 237114"/>
                <a:gd name="connsiteY8-1458" fmla="*/ 256668 h 474924"/>
                <a:gd name="connsiteX9-1459" fmla="*/ 167998 w 237114"/>
                <a:gd name="connsiteY9-1460" fmla="*/ 160903 h 474924"/>
                <a:gd name="connsiteX10-1461" fmla="*/ 157856 w 237114"/>
                <a:gd name="connsiteY10-1462" fmla="*/ 160903 h 474924"/>
                <a:gd name="connsiteX11-1463" fmla="*/ 218707 w 237114"/>
                <a:gd name="connsiteY11-1464" fmla="*/ 325708 h 474924"/>
                <a:gd name="connsiteX12-1465" fmla="*/ 170533 w 237114"/>
                <a:gd name="connsiteY12-1466" fmla="*/ 325708 h 474924"/>
                <a:gd name="connsiteX13-1467" fmla="*/ 170533 w 237114"/>
                <a:gd name="connsiteY13-1468" fmla="*/ 457107 h 474924"/>
                <a:gd name="connsiteX14-1469" fmla="*/ 147715 w 237114"/>
                <a:gd name="connsiteY14-1470" fmla="*/ 474924 h 474924"/>
                <a:gd name="connsiteX15-1471" fmla="*/ 127431 w 237114"/>
                <a:gd name="connsiteY15-1472" fmla="*/ 457107 h 474924"/>
                <a:gd name="connsiteX16-1473" fmla="*/ 127431 w 237114"/>
                <a:gd name="connsiteY16-1474" fmla="*/ 325708 h 474924"/>
                <a:gd name="connsiteX17-1475" fmla="*/ 109683 w 237114"/>
                <a:gd name="connsiteY17-1476" fmla="*/ 325708 h 474924"/>
                <a:gd name="connsiteX18-1477" fmla="*/ 109683 w 237114"/>
                <a:gd name="connsiteY18-1478" fmla="*/ 457107 h 474924"/>
                <a:gd name="connsiteX19-1479" fmla="*/ 89400 w 237114"/>
                <a:gd name="connsiteY19-1480" fmla="*/ 474924 h 474924"/>
                <a:gd name="connsiteX20-1481" fmla="*/ 66581 w 237114"/>
                <a:gd name="connsiteY20-1482" fmla="*/ 457107 h 474924"/>
                <a:gd name="connsiteX21-1483" fmla="*/ 66581 w 237114"/>
                <a:gd name="connsiteY21-1484" fmla="*/ 325708 h 474924"/>
                <a:gd name="connsiteX22-1485" fmla="*/ 18407 w 237114"/>
                <a:gd name="connsiteY22-1486" fmla="*/ 325708 h 474924"/>
                <a:gd name="connsiteX23-1487" fmla="*/ 79258 w 237114"/>
                <a:gd name="connsiteY23-1488" fmla="*/ 160903 h 474924"/>
                <a:gd name="connsiteX24-1489" fmla="*/ 69116 w 237114"/>
                <a:gd name="connsiteY24-1490" fmla="*/ 160903 h 474924"/>
                <a:gd name="connsiteX25-1491" fmla="*/ 36155 w 237114"/>
                <a:gd name="connsiteY25-1492" fmla="*/ 256668 h 474924"/>
                <a:gd name="connsiteX26-1493" fmla="*/ 10801 w 237114"/>
                <a:gd name="connsiteY26-1494" fmla="*/ 267804 h 474924"/>
                <a:gd name="connsiteX27-1495" fmla="*/ 659 w 237114"/>
                <a:gd name="connsiteY27-1496" fmla="*/ 245533 h 474924"/>
                <a:gd name="connsiteX28-1497" fmla="*/ 36155 w 237114"/>
                <a:gd name="connsiteY28-1498" fmla="*/ 145313 h 474924"/>
                <a:gd name="connsiteX29-1499" fmla="*/ 55392 w 237114"/>
                <a:gd name="connsiteY29-1500" fmla="*/ 115378 h 474924"/>
                <a:gd name="connsiteX30-1501" fmla="*/ 97006 w 237114"/>
                <a:gd name="connsiteY30-1502" fmla="*/ 105225 h 474924"/>
                <a:gd name="connsiteX31-1503" fmla="*/ 118557 w 237114"/>
                <a:gd name="connsiteY31-1504" fmla="*/ 0 h 474924"/>
                <a:gd name="connsiteX32-1505" fmla="*/ 165004 w 237114"/>
                <a:gd name="connsiteY32-1506" fmla="*/ 47269 h 474924"/>
                <a:gd name="connsiteX33-1507" fmla="*/ 118557 w 237114"/>
                <a:gd name="connsiteY33-1508" fmla="*/ 94538 h 474924"/>
                <a:gd name="connsiteX34-1509" fmla="*/ 72110 w 237114"/>
                <a:gd name="connsiteY34-1510" fmla="*/ 47269 h 474924"/>
                <a:gd name="connsiteX35-1511" fmla="*/ 118557 w 237114"/>
                <a:gd name="connsiteY35-1512" fmla="*/ 0 h 474924"/>
                <a:gd name="connsiteX0-1513" fmla="*/ 97006 w 237114"/>
                <a:gd name="connsiteY0-1514" fmla="*/ 105225 h 474924"/>
                <a:gd name="connsiteX1-1515" fmla="*/ 114754 w 237114"/>
                <a:gd name="connsiteY1-1516" fmla="*/ 105225 h 474924"/>
                <a:gd name="connsiteX2-1517" fmla="*/ 122360 w 237114"/>
                <a:gd name="connsiteY2-1518" fmla="*/ 105225 h 474924"/>
                <a:gd name="connsiteX3-1519" fmla="*/ 133176 w 237114"/>
                <a:gd name="connsiteY3-1520" fmla="*/ 105225 h 474924"/>
                <a:gd name="connsiteX4-1521" fmla="*/ 188024 w 237114"/>
                <a:gd name="connsiteY4-1522" fmla="*/ 119789 h 474924"/>
                <a:gd name="connsiteX5-1523" fmla="*/ 200959 w 237114"/>
                <a:gd name="connsiteY5-1524" fmla="*/ 145313 h 474924"/>
                <a:gd name="connsiteX6-1525" fmla="*/ 236455 w 237114"/>
                <a:gd name="connsiteY6-1526" fmla="*/ 245533 h 474924"/>
                <a:gd name="connsiteX7-1527" fmla="*/ 226313 w 237114"/>
                <a:gd name="connsiteY7-1528" fmla="*/ 267804 h 474924"/>
                <a:gd name="connsiteX8-1529" fmla="*/ 200959 w 237114"/>
                <a:gd name="connsiteY8-1530" fmla="*/ 256668 h 474924"/>
                <a:gd name="connsiteX9-1531" fmla="*/ 167998 w 237114"/>
                <a:gd name="connsiteY9-1532" fmla="*/ 160903 h 474924"/>
                <a:gd name="connsiteX10-1533" fmla="*/ 157856 w 237114"/>
                <a:gd name="connsiteY10-1534" fmla="*/ 160903 h 474924"/>
                <a:gd name="connsiteX11-1535" fmla="*/ 218707 w 237114"/>
                <a:gd name="connsiteY11-1536" fmla="*/ 325708 h 474924"/>
                <a:gd name="connsiteX12-1537" fmla="*/ 170533 w 237114"/>
                <a:gd name="connsiteY12-1538" fmla="*/ 325708 h 474924"/>
                <a:gd name="connsiteX13-1539" fmla="*/ 170533 w 237114"/>
                <a:gd name="connsiteY13-1540" fmla="*/ 457107 h 474924"/>
                <a:gd name="connsiteX14-1541" fmla="*/ 147715 w 237114"/>
                <a:gd name="connsiteY14-1542" fmla="*/ 474924 h 474924"/>
                <a:gd name="connsiteX15-1543" fmla="*/ 127431 w 237114"/>
                <a:gd name="connsiteY15-1544" fmla="*/ 457107 h 474924"/>
                <a:gd name="connsiteX16-1545" fmla="*/ 127431 w 237114"/>
                <a:gd name="connsiteY16-1546" fmla="*/ 325708 h 474924"/>
                <a:gd name="connsiteX17-1547" fmla="*/ 109683 w 237114"/>
                <a:gd name="connsiteY17-1548" fmla="*/ 325708 h 474924"/>
                <a:gd name="connsiteX18-1549" fmla="*/ 109683 w 237114"/>
                <a:gd name="connsiteY18-1550" fmla="*/ 457107 h 474924"/>
                <a:gd name="connsiteX19-1551" fmla="*/ 89400 w 237114"/>
                <a:gd name="connsiteY19-1552" fmla="*/ 474924 h 474924"/>
                <a:gd name="connsiteX20-1553" fmla="*/ 66581 w 237114"/>
                <a:gd name="connsiteY20-1554" fmla="*/ 457107 h 474924"/>
                <a:gd name="connsiteX21-1555" fmla="*/ 66581 w 237114"/>
                <a:gd name="connsiteY21-1556" fmla="*/ 325708 h 474924"/>
                <a:gd name="connsiteX22-1557" fmla="*/ 18407 w 237114"/>
                <a:gd name="connsiteY22-1558" fmla="*/ 325708 h 474924"/>
                <a:gd name="connsiteX23-1559" fmla="*/ 79258 w 237114"/>
                <a:gd name="connsiteY23-1560" fmla="*/ 160903 h 474924"/>
                <a:gd name="connsiteX24-1561" fmla="*/ 69116 w 237114"/>
                <a:gd name="connsiteY24-1562" fmla="*/ 160903 h 474924"/>
                <a:gd name="connsiteX25-1563" fmla="*/ 36155 w 237114"/>
                <a:gd name="connsiteY25-1564" fmla="*/ 256668 h 474924"/>
                <a:gd name="connsiteX26-1565" fmla="*/ 10801 w 237114"/>
                <a:gd name="connsiteY26-1566" fmla="*/ 267804 h 474924"/>
                <a:gd name="connsiteX27-1567" fmla="*/ 659 w 237114"/>
                <a:gd name="connsiteY27-1568" fmla="*/ 245533 h 474924"/>
                <a:gd name="connsiteX28-1569" fmla="*/ 36155 w 237114"/>
                <a:gd name="connsiteY28-1570" fmla="*/ 145313 h 474924"/>
                <a:gd name="connsiteX29-1571" fmla="*/ 55392 w 237114"/>
                <a:gd name="connsiteY29-1572" fmla="*/ 115378 h 474924"/>
                <a:gd name="connsiteX30-1573" fmla="*/ 97006 w 237114"/>
                <a:gd name="connsiteY30-1574" fmla="*/ 105225 h 474924"/>
                <a:gd name="connsiteX31-1575" fmla="*/ 118557 w 237114"/>
                <a:gd name="connsiteY31-1576" fmla="*/ 0 h 474924"/>
                <a:gd name="connsiteX32-1577" fmla="*/ 165004 w 237114"/>
                <a:gd name="connsiteY32-1578" fmla="*/ 47269 h 474924"/>
                <a:gd name="connsiteX33-1579" fmla="*/ 118557 w 237114"/>
                <a:gd name="connsiteY33-1580" fmla="*/ 94538 h 474924"/>
                <a:gd name="connsiteX34-1581" fmla="*/ 72110 w 237114"/>
                <a:gd name="connsiteY34-1582" fmla="*/ 47269 h 474924"/>
                <a:gd name="connsiteX35-1583" fmla="*/ 118557 w 237114"/>
                <a:gd name="connsiteY35-1584" fmla="*/ 0 h 474924"/>
                <a:gd name="connsiteX0-1585" fmla="*/ 97006 w 237114"/>
                <a:gd name="connsiteY0-1586" fmla="*/ 105225 h 474924"/>
                <a:gd name="connsiteX1-1587" fmla="*/ 114754 w 237114"/>
                <a:gd name="connsiteY1-1588" fmla="*/ 105225 h 474924"/>
                <a:gd name="connsiteX2-1589" fmla="*/ 122360 w 237114"/>
                <a:gd name="connsiteY2-1590" fmla="*/ 105225 h 474924"/>
                <a:gd name="connsiteX3-1591" fmla="*/ 133176 w 237114"/>
                <a:gd name="connsiteY3-1592" fmla="*/ 105225 h 474924"/>
                <a:gd name="connsiteX4-1593" fmla="*/ 188024 w 237114"/>
                <a:gd name="connsiteY4-1594" fmla="*/ 119789 h 474924"/>
                <a:gd name="connsiteX5-1595" fmla="*/ 200959 w 237114"/>
                <a:gd name="connsiteY5-1596" fmla="*/ 145313 h 474924"/>
                <a:gd name="connsiteX6-1597" fmla="*/ 236455 w 237114"/>
                <a:gd name="connsiteY6-1598" fmla="*/ 245533 h 474924"/>
                <a:gd name="connsiteX7-1599" fmla="*/ 226313 w 237114"/>
                <a:gd name="connsiteY7-1600" fmla="*/ 267804 h 474924"/>
                <a:gd name="connsiteX8-1601" fmla="*/ 200959 w 237114"/>
                <a:gd name="connsiteY8-1602" fmla="*/ 256668 h 474924"/>
                <a:gd name="connsiteX9-1603" fmla="*/ 167998 w 237114"/>
                <a:gd name="connsiteY9-1604" fmla="*/ 160903 h 474924"/>
                <a:gd name="connsiteX10-1605" fmla="*/ 157856 w 237114"/>
                <a:gd name="connsiteY10-1606" fmla="*/ 160903 h 474924"/>
                <a:gd name="connsiteX11-1607" fmla="*/ 218707 w 237114"/>
                <a:gd name="connsiteY11-1608" fmla="*/ 325708 h 474924"/>
                <a:gd name="connsiteX12-1609" fmla="*/ 170533 w 237114"/>
                <a:gd name="connsiteY12-1610" fmla="*/ 325708 h 474924"/>
                <a:gd name="connsiteX13-1611" fmla="*/ 170533 w 237114"/>
                <a:gd name="connsiteY13-1612" fmla="*/ 457107 h 474924"/>
                <a:gd name="connsiteX14-1613" fmla="*/ 147715 w 237114"/>
                <a:gd name="connsiteY14-1614" fmla="*/ 474924 h 474924"/>
                <a:gd name="connsiteX15-1615" fmla="*/ 127431 w 237114"/>
                <a:gd name="connsiteY15-1616" fmla="*/ 457107 h 474924"/>
                <a:gd name="connsiteX16-1617" fmla="*/ 127431 w 237114"/>
                <a:gd name="connsiteY16-1618" fmla="*/ 325708 h 474924"/>
                <a:gd name="connsiteX17-1619" fmla="*/ 109683 w 237114"/>
                <a:gd name="connsiteY17-1620" fmla="*/ 325708 h 474924"/>
                <a:gd name="connsiteX18-1621" fmla="*/ 109683 w 237114"/>
                <a:gd name="connsiteY18-1622" fmla="*/ 457107 h 474924"/>
                <a:gd name="connsiteX19-1623" fmla="*/ 89400 w 237114"/>
                <a:gd name="connsiteY19-1624" fmla="*/ 474924 h 474924"/>
                <a:gd name="connsiteX20-1625" fmla="*/ 66581 w 237114"/>
                <a:gd name="connsiteY20-1626" fmla="*/ 457107 h 474924"/>
                <a:gd name="connsiteX21-1627" fmla="*/ 66581 w 237114"/>
                <a:gd name="connsiteY21-1628" fmla="*/ 325708 h 474924"/>
                <a:gd name="connsiteX22-1629" fmla="*/ 18407 w 237114"/>
                <a:gd name="connsiteY22-1630" fmla="*/ 325708 h 474924"/>
                <a:gd name="connsiteX23-1631" fmla="*/ 79258 w 237114"/>
                <a:gd name="connsiteY23-1632" fmla="*/ 160903 h 474924"/>
                <a:gd name="connsiteX24-1633" fmla="*/ 69116 w 237114"/>
                <a:gd name="connsiteY24-1634" fmla="*/ 160903 h 474924"/>
                <a:gd name="connsiteX25-1635" fmla="*/ 36155 w 237114"/>
                <a:gd name="connsiteY25-1636" fmla="*/ 256668 h 474924"/>
                <a:gd name="connsiteX26-1637" fmla="*/ 10801 w 237114"/>
                <a:gd name="connsiteY26-1638" fmla="*/ 267804 h 474924"/>
                <a:gd name="connsiteX27-1639" fmla="*/ 659 w 237114"/>
                <a:gd name="connsiteY27-1640" fmla="*/ 245533 h 474924"/>
                <a:gd name="connsiteX28-1641" fmla="*/ 36155 w 237114"/>
                <a:gd name="connsiteY28-1642" fmla="*/ 145313 h 474924"/>
                <a:gd name="connsiteX29-1643" fmla="*/ 55392 w 237114"/>
                <a:gd name="connsiteY29-1644" fmla="*/ 115378 h 474924"/>
                <a:gd name="connsiteX30-1645" fmla="*/ 97006 w 237114"/>
                <a:gd name="connsiteY30-1646" fmla="*/ 105225 h 474924"/>
                <a:gd name="connsiteX31-1647" fmla="*/ 118557 w 237114"/>
                <a:gd name="connsiteY31-1648" fmla="*/ 0 h 474924"/>
                <a:gd name="connsiteX32-1649" fmla="*/ 165004 w 237114"/>
                <a:gd name="connsiteY32-1650" fmla="*/ 47269 h 474924"/>
                <a:gd name="connsiteX33-1651" fmla="*/ 118557 w 237114"/>
                <a:gd name="connsiteY33-1652" fmla="*/ 94538 h 474924"/>
                <a:gd name="connsiteX34-1653" fmla="*/ 72110 w 237114"/>
                <a:gd name="connsiteY34-1654" fmla="*/ 47269 h 474924"/>
                <a:gd name="connsiteX35-1655" fmla="*/ 118557 w 237114"/>
                <a:gd name="connsiteY35-1656" fmla="*/ 0 h 474924"/>
                <a:gd name="connsiteX0-1657" fmla="*/ 97006 w 237114"/>
                <a:gd name="connsiteY0-1658" fmla="*/ 105225 h 474924"/>
                <a:gd name="connsiteX1-1659" fmla="*/ 114754 w 237114"/>
                <a:gd name="connsiteY1-1660" fmla="*/ 105225 h 474924"/>
                <a:gd name="connsiteX2-1661" fmla="*/ 122360 w 237114"/>
                <a:gd name="connsiteY2-1662" fmla="*/ 105225 h 474924"/>
                <a:gd name="connsiteX3-1663" fmla="*/ 133176 w 237114"/>
                <a:gd name="connsiteY3-1664" fmla="*/ 105225 h 474924"/>
                <a:gd name="connsiteX4-1665" fmla="*/ 182352 w 237114"/>
                <a:gd name="connsiteY4-1666" fmla="*/ 115062 h 474924"/>
                <a:gd name="connsiteX5-1667" fmla="*/ 200959 w 237114"/>
                <a:gd name="connsiteY5-1668" fmla="*/ 145313 h 474924"/>
                <a:gd name="connsiteX6-1669" fmla="*/ 236455 w 237114"/>
                <a:gd name="connsiteY6-1670" fmla="*/ 245533 h 474924"/>
                <a:gd name="connsiteX7-1671" fmla="*/ 226313 w 237114"/>
                <a:gd name="connsiteY7-1672" fmla="*/ 267804 h 474924"/>
                <a:gd name="connsiteX8-1673" fmla="*/ 200959 w 237114"/>
                <a:gd name="connsiteY8-1674" fmla="*/ 256668 h 474924"/>
                <a:gd name="connsiteX9-1675" fmla="*/ 167998 w 237114"/>
                <a:gd name="connsiteY9-1676" fmla="*/ 160903 h 474924"/>
                <a:gd name="connsiteX10-1677" fmla="*/ 157856 w 237114"/>
                <a:gd name="connsiteY10-1678" fmla="*/ 160903 h 474924"/>
                <a:gd name="connsiteX11-1679" fmla="*/ 218707 w 237114"/>
                <a:gd name="connsiteY11-1680" fmla="*/ 325708 h 474924"/>
                <a:gd name="connsiteX12-1681" fmla="*/ 170533 w 237114"/>
                <a:gd name="connsiteY12-1682" fmla="*/ 325708 h 474924"/>
                <a:gd name="connsiteX13-1683" fmla="*/ 170533 w 237114"/>
                <a:gd name="connsiteY13-1684" fmla="*/ 457107 h 474924"/>
                <a:gd name="connsiteX14-1685" fmla="*/ 147715 w 237114"/>
                <a:gd name="connsiteY14-1686" fmla="*/ 474924 h 474924"/>
                <a:gd name="connsiteX15-1687" fmla="*/ 127431 w 237114"/>
                <a:gd name="connsiteY15-1688" fmla="*/ 457107 h 474924"/>
                <a:gd name="connsiteX16-1689" fmla="*/ 127431 w 237114"/>
                <a:gd name="connsiteY16-1690" fmla="*/ 325708 h 474924"/>
                <a:gd name="connsiteX17-1691" fmla="*/ 109683 w 237114"/>
                <a:gd name="connsiteY17-1692" fmla="*/ 325708 h 474924"/>
                <a:gd name="connsiteX18-1693" fmla="*/ 109683 w 237114"/>
                <a:gd name="connsiteY18-1694" fmla="*/ 457107 h 474924"/>
                <a:gd name="connsiteX19-1695" fmla="*/ 89400 w 237114"/>
                <a:gd name="connsiteY19-1696" fmla="*/ 474924 h 474924"/>
                <a:gd name="connsiteX20-1697" fmla="*/ 66581 w 237114"/>
                <a:gd name="connsiteY20-1698" fmla="*/ 457107 h 474924"/>
                <a:gd name="connsiteX21-1699" fmla="*/ 66581 w 237114"/>
                <a:gd name="connsiteY21-1700" fmla="*/ 325708 h 474924"/>
                <a:gd name="connsiteX22-1701" fmla="*/ 18407 w 237114"/>
                <a:gd name="connsiteY22-1702" fmla="*/ 325708 h 474924"/>
                <a:gd name="connsiteX23-1703" fmla="*/ 79258 w 237114"/>
                <a:gd name="connsiteY23-1704" fmla="*/ 160903 h 474924"/>
                <a:gd name="connsiteX24-1705" fmla="*/ 69116 w 237114"/>
                <a:gd name="connsiteY24-1706" fmla="*/ 160903 h 474924"/>
                <a:gd name="connsiteX25-1707" fmla="*/ 36155 w 237114"/>
                <a:gd name="connsiteY25-1708" fmla="*/ 256668 h 474924"/>
                <a:gd name="connsiteX26-1709" fmla="*/ 10801 w 237114"/>
                <a:gd name="connsiteY26-1710" fmla="*/ 267804 h 474924"/>
                <a:gd name="connsiteX27-1711" fmla="*/ 659 w 237114"/>
                <a:gd name="connsiteY27-1712" fmla="*/ 245533 h 474924"/>
                <a:gd name="connsiteX28-1713" fmla="*/ 36155 w 237114"/>
                <a:gd name="connsiteY28-1714" fmla="*/ 145313 h 474924"/>
                <a:gd name="connsiteX29-1715" fmla="*/ 55392 w 237114"/>
                <a:gd name="connsiteY29-1716" fmla="*/ 115378 h 474924"/>
                <a:gd name="connsiteX30-1717" fmla="*/ 97006 w 237114"/>
                <a:gd name="connsiteY30-1718" fmla="*/ 105225 h 474924"/>
                <a:gd name="connsiteX31-1719" fmla="*/ 118557 w 237114"/>
                <a:gd name="connsiteY31-1720" fmla="*/ 0 h 474924"/>
                <a:gd name="connsiteX32-1721" fmla="*/ 165004 w 237114"/>
                <a:gd name="connsiteY32-1722" fmla="*/ 47269 h 474924"/>
                <a:gd name="connsiteX33-1723" fmla="*/ 118557 w 237114"/>
                <a:gd name="connsiteY33-1724" fmla="*/ 94538 h 474924"/>
                <a:gd name="connsiteX34-1725" fmla="*/ 72110 w 237114"/>
                <a:gd name="connsiteY34-1726" fmla="*/ 47269 h 474924"/>
                <a:gd name="connsiteX35-1727" fmla="*/ 118557 w 237114"/>
                <a:gd name="connsiteY35-1728" fmla="*/ 0 h 474924"/>
                <a:gd name="connsiteX0-1729" fmla="*/ 97006 w 237114"/>
                <a:gd name="connsiteY0-1730" fmla="*/ 105225 h 474924"/>
                <a:gd name="connsiteX1-1731" fmla="*/ 114754 w 237114"/>
                <a:gd name="connsiteY1-1732" fmla="*/ 105225 h 474924"/>
                <a:gd name="connsiteX2-1733" fmla="*/ 122360 w 237114"/>
                <a:gd name="connsiteY2-1734" fmla="*/ 105225 h 474924"/>
                <a:gd name="connsiteX3-1735" fmla="*/ 133176 w 237114"/>
                <a:gd name="connsiteY3-1736" fmla="*/ 105225 h 474924"/>
                <a:gd name="connsiteX4-1737" fmla="*/ 182352 w 237114"/>
                <a:gd name="connsiteY4-1738" fmla="*/ 115062 h 474924"/>
                <a:gd name="connsiteX5-1739" fmla="*/ 200959 w 237114"/>
                <a:gd name="connsiteY5-1740" fmla="*/ 145313 h 474924"/>
                <a:gd name="connsiteX6-1741" fmla="*/ 236455 w 237114"/>
                <a:gd name="connsiteY6-1742" fmla="*/ 245533 h 474924"/>
                <a:gd name="connsiteX7-1743" fmla="*/ 226313 w 237114"/>
                <a:gd name="connsiteY7-1744" fmla="*/ 267804 h 474924"/>
                <a:gd name="connsiteX8-1745" fmla="*/ 200959 w 237114"/>
                <a:gd name="connsiteY8-1746" fmla="*/ 256668 h 474924"/>
                <a:gd name="connsiteX9-1747" fmla="*/ 167998 w 237114"/>
                <a:gd name="connsiteY9-1748" fmla="*/ 160903 h 474924"/>
                <a:gd name="connsiteX10-1749" fmla="*/ 157856 w 237114"/>
                <a:gd name="connsiteY10-1750" fmla="*/ 160903 h 474924"/>
                <a:gd name="connsiteX11-1751" fmla="*/ 218707 w 237114"/>
                <a:gd name="connsiteY11-1752" fmla="*/ 325708 h 474924"/>
                <a:gd name="connsiteX12-1753" fmla="*/ 170533 w 237114"/>
                <a:gd name="connsiteY12-1754" fmla="*/ 325708 h 474924"/>
                <a:gd name="connsiteX13-1755" fmla="*/ 170533 w 237114"/>
                <a:gd name="connsiteY13-1756" fmla="*/ 457107 h 474924"/>
                <a:gd name="connsiteX14-1757" fmla="*/ 147715 w 237114"/>
                <a:gd name="connsiteY14-1758" fmla="*/ 474924 h 474924"/>
                <a:gd name="connsiteX15-1759" fmla="*/ 127431 w 237114"/>
                <a:gd name="connsiteY15-1760" fmla="*/ 457107 h 474924"/>
                <a:gd name="connsiteX16-1761" fmla="*/ 127431 w 237114"/>
                <a:gd name="connsiteY16-1762" fmla="*/ 325708 h 474924"/>
                <a:gd name="connsiteX17-1763" fmla="*/ 109683 w 237114"/>
                <a:gd name="connsiteY17-1764" fmla="*/ 325708 h 474924"/>
                <a:gd name="connsiteX18-1765" fmla="*/ 109683 w 237114"/>
                <a:gd name="connsiteY18-1766" fmla="*/ 457107 h 474924"/>
                <a:gd name="connsiteX19-1767" fmla="*/ 89400 w 237114"/>
                <a:gd name="connsiteY19-1768" fmla="*/ 474924 h 474924"/>
                <a:gd name="connsiteX20-1769" fmla="*/ 66581 w 237114"/>
                <a:gd name="connsiteY20-1770" fmla="*/ 457107 h 474924"/>
                <a:gd name="connsiteX21-1771" fmla="*/ 66581 w 237114"/>
                <a:gd name="connsiteY21-1772" fmla="*/ 325708 h 474924"/>
                <a:gd name="connsiteX22-1773" fmla="*/ 18407 w 237114"/>
                <a:gd name="connsiteY22-1774" fmla="*/ 325708 h 474924"/>
                <a:gd name="connsiteX23-1775" fmla="*/ 79258 w 237114"/>
                <a:gd name="connsiteY23-1776" fmla="*/ 160903 h 474924"/>
                <a:gd name="connsiteX24-1777" fmla="*/ 69116 w 237114"/>
                <a:gd name="connsiteY24-1778" fmla="*/ 160903 h 474924"/>
                <a:gd name="connsiteX25-1779" fmla="*/ 36155 w 237114"/>
                <a:gd name="connsiteY25-1780" fmla="*/ 256668 h 474924"/>
                <a:gd name="connsiteX26-1781" fmla="*/ 10801 w 237114"/>
                <a:gd name="connsiteY26-1782" fmla="*/ 267804 h 474924"/>
                <a:gd name="connsiteX27-1783" fmla="*/ 659 w 237114"/>
                <a:gd name="connsiteY27-1784" fmla="*/ 245533 h 474924"/>
                <a:gd name="connsiteX28-1785" fmla="*/ 36155 w 237114"/>
                <a:gd name="connsiteY28-1786" fmla="*/ 145313 h 474924"/>
                <a:gd name="connsiteX29-1787" fmla="*/ 55392 w 237114"/>
                <a:gd name="connsiteY29-1788" fmla="*/ 115378 h 474924"/>
                <a:gd name="connsiteX30-1789" fmla="*/ 97006 w 237114"/>
                <a:gd name="connsiteY30-1790" fmla="*/ 105225 h 474924"/>
                <a:gd name="connsiteX31-1791" fmla="*/ 118557 w 237114"/>
                <a:gd name="connsiteY31-1792" fmla="*/ 0 h 474924"/>
                <a:gd name="connsiteX32-1793" fmla="*/ 165004 w 237114"/>
                <a:gd name="connsiteY32-1794" fmla="*/ 47269 h 474924"/>
                <a:gd name="connsiteX33-1795" fmla="*/ 118557 w 237114"/>
                <a:gd name="connsiteY33-1796" fmla="*/ 94538 h 474924"/>
                <a:gd name="connsiteX34-1797" fmla="*/ 72110 w 237114"/>
                <a:gd name="connsiteY34-1798" fmla="*/ 47269 h 474924"/>
                <a:gd name="connsiteX35-1799" fmla="*/ 118557 w 237114"/>
                <a:gd name="connsiteY35-1800" fmla="*/ 0 h 474924"/>
                <a:gd name="connsiteX0-1801" fmla="*/ 97006 w 237114"/>
                <a:gd name="connsiteY0-1802" fmla="*/ 105225 h 474924"/>
                <a:gd name="connsiteX1-1803" fmla="*/ 114754 w 237114"/>
                <a:gd name="connsiteY1-1804" fmla="*/ 105225 h 474924"/>
                <a:gd name="connsiteX2-1805" fmla="*/ 122360 w 237114"/>
                <a:gd name="connsiteY2-1806" fmla="*/ 105225 h 474924"/>
                <a:gd name="connsiteX3-1807" fmla="*/ 133176 w 237114"/>
                <a:gd name="connsiteY3-1808" fmla="*/ 105225 h 474924"/>
                <a:gd name="connsiteX4-1809" fmla="*/ 182352 w 237114"/>
                <a:gd name="connsiteY4-1810" fmla="*/ 115062 h 474924"/>
                <a:gd name="connsiteX5-1811" fmla="*/ 200959 w 237114"/>
                <a:gd name="connsiteY5-1812" fmla="*/ 145313 h 474924"/>
                <a:gd name="connsiteX6-1813" fmla="*/ 236455 w 237114"/>
                <a:gd name="connsiteY6-1814" fmla="*/ 245533 h 474924"/>
                <a:gd name="connsiteX7-1815" fmla="*/ 226313 w 237114"/>
                <a:gd name="connsiteY7-1816" fmla="*/ 267804 h 474924"/>
                <a:gd name="connsiteX8-1817" fmla="*/ 200959 w 237114"/>
                <a:gd name="connsiteY8-1818" fmla="*/ 256668 h 474924"/>
                <a:gd name="connsiteX9-1819" fmla="*/ 167998 w 237114"/>
                <a:gd name="connsiteY9-1820" fmla="*/ 160903 h 474924"/>
                <a:gd name="connsiteX10-1821" fmla="*/ 157856 w 237114"/>
                <a:gd name="connsiteY10-1822" fmla="*/ 160903 h 474924"/>
                <a:gd name="connsiteX11-1823" fmla="*/ 218707 w 237114"/>
                <a:gd name="connsiteY11-1824" fmla="*/ 325708 h 474924"/>
                <a:gd name="connsiteX12-1825" fmla="*/ 170533 w 237114"/>
                <a:gd name="connsiteY12-1826" fmla="*/ 325708 h 474924"/>
                <a:gd name="connsiteX13-1827" fmla="*/ 170533 w 237114"/>
                <a:gd name="connsiteY13-1828" fmla="*/ 457107 h 474924"/>
                <a:gd name="connsiteX14-1829" fmla="*/ 147715 w 237114"/>
                <a:gd name="connsiteY14-1830" fmla="*/ 474924 h 474924"/>
                <a:gd name="connsiteX15-1831" fmla="*/ 127431 w 237114"/>
                <a:gd name="connsiteY15-1832" fmla="*/ 457107 h 474924"/>
                <a:gd name="connsiteX16-1833" fmla="*/ 127431 w 237114"/>
                <a:gd name="connsiteY16-1834" fmla="*/ 325708 h 474924"/>
                <a:gd name="connsiteX17-1835" fmla="*/ 109683 w 237114"/>
                <a:gd name="connsiteY17-1836" fmla="*/ 325708 h 474924"/>
                <a:gd name="connsiteX18-1837" fmla="*/ 109683 w 237114"/>
                <a:gd name="connsiteY18-1838" fmla="*/ 457107 h 474924"/>
                <a:gd name="connsiteX19-1839" fmla="*/ 89400 w 237114"/>
                <a:gd name="connsiteY19-1840" fmla="*/ 474924 h 474924"/>
                <a:gd name="connsiteX20-1841" fmla="*/ 66581 w 237114"/>
                <a:gd name="connsiteY20-1842" fmla="*/ 457107 h 474924"/>
                <a:gd name="connsiteX21-1843" fmla="*/ 66581 w 237114"/>
                <a:gd name="connsiteY21-1844" fmla="*/ 325708 h 474924"/>
                <a:gd name="connsiteX22-1845" fmla="*/ 18407 w 237114"/>
                <a:gd name="connsiteY22-1846" fmla="*/ 325708 h 474924"/>
                <a:gd name="connsiteX23-1847" fmla="*/ 79258 w 237114"/>
                <a:gd name="connsiteY23-1848" fmla="*/ 160903 h 474924"/>
                <a:gd name="connsiteX24-1849" fmla="*/ 69116 w 237114"/>
                <a:gd name="connsiteY24-1850" fmla="*/ 160903 h 474924"/>
                <a:gd name="connsiteX25-1851" fmla="*/ 36155 w 237114"/>
                <a:gd name="connsiteY25-1852" fmla="*/ 256668 h 474924"/>
                <a:gd name="connsiteX26-1853" fmla="*/ 10801 w 237114"/>
                <a:gd name="connsiteY26-1854" fmla="*/ 267804 h 474924"/>
                <a:gd name="connsiteX27-1855" fmla="*/ 659 w 237114"/>
                <a:gd name="connsiteY27-1856" fmla="*/ 245533 h 474924"/>
                <a:gd name="connsiteX28-1857" fmla="*/ 36155 w 237114"/>
                <a:gd name="connsiteY28-1858" fmla="*/ 145313 h 474924"/>
                <a:gd name="connsiteX29-1859" fmla="*/ 55392 w 237114"/>
                <a:gd name="connsiteY29-1860" fmla="*/ 115378 h 474924"/>
                <a:gd name="connsiteX30-1861" fmla="*/ 97006 w 237114"/>
                <a:gd name="connsiteY30-1862" fmla="*/ 105225 h 474924"/>
                <a:gd name="connsiteX31-1863" fmla="*/ 118557 w 237114"/>
                <a:gd name="connsiteY31-1864" fmla="*/ 0 h 474924"/>
                <a:gd name="connsiteX32-1865" fmla="*/ 165004 w 237114"/>
                <a:gd name="connsiteY32-1866" fmla="*/ 47269 h 474924"/>
                <a:gd name="connsiteX33-1867" fmla="*/ 118557 w 237114"/>
                <a:gd name="connsiteY33-1868" fmla="*/ 94538 h 474924"/>
                <a:gd name="connsiteX34-1869" fmla="*/ 72110 w 237114"/>
                <a:gd name="connsiteY34-1870" fmla="*/ 47269 h 474924"/>
                <a:gd name="connsiteX35-1871" fmla="*/ 118557 w 237114"/>
                <a:gd name="connsiteY35-1872" fmla="*/ 0 h 474924"/>
                <a:gd name="connsiteX0-1873" fmla="*/ 97006 w 237114"/>
                <a:gd name="connsiteY0-1874" fmla="*/ 105225 h 474924"/>
                <a:gd name="connsiteX1-1875" fmla="*/ 114754 w 237114"/>
                <a:gd name="connsiteY1-1876" fmla="*/ 105225 h 474924"/>
                <a:gd name="connsiteX2-1877" fmla="*/ 122360 w 237114"/>
                <a:gd name="connsiteY2-1878" fmla="*/ 105225 h 474924"/>
                <a:gd name="connsiteX3-1879" fmla="*/ 133176 w 237114"/>
                <a:gd name="connsiteY3-1880" fmla="*/ 105225 h 474924"/>
                <a:gd name="connsiteX4-1881" fmla="*/ 181722 w 237114"/>
                <a:gd name="connsiteY4-1882" fmla="*/ 114747 h 474924"/>
                <a:gd name="connsiteX5-1883" fmla="*/ 200959 w 237114"/>
                <a:gd name="connsiteY5-1884" fmla="*/ 145313 h 474924"/>
                <a:gd name="connsiteX6-1885" fmla="*/ 236455 w 237114"/>
                <a:gd name="connsiteY6-1886" fmla="*/ 245533 h 474924"/>
                <a:gd name="connsiteX7-1887" fmla="*/ 226313 w 237114"/>
                <a:gd name="connsiteY7-1888" fmla="*/ 267804 h 474924"/>
                <a:gd name="connsiteX8-1889" fmla="*/ 200959 w 237114"/>
                <a:gd name="connsiteY8-1890" fmla="*/ 256668 h 474924"/>
                <a:gd name="connsiteX9-1891" fmla="*/ 167998 w 237114"/>
                <a:gd name="connsiteY9-1892" fmla="*/ 160903 h 474924"/>
                <a:gd name="connsiteX10-1893" fmla="*/ 157856 w 237114"/>
                <a:gd name="connsiteY10-1894" fmla="*/ 160903 h 474924"/>
                <a:gd name="connsiteX11-1895" fmla="*/ 218707 w 237114"/>
                <a:gd name="connsiteY11-1896" fmla="*/ 325708 h 474924"/>
                <a:gd name="connsiteX12-1897" fmla="*/ 170533 w 237114"/>
                <a:gd name="connsiteY12-1898" fmla="*/ 325708 h 474924"/>
                <a:gd name="connsiteX13-1899" fmla="*/ 170533 w 237114"/>
                <a:gd name="connsiteY13-1900" fmla="*/ 457107 h 474924"/>
                <a:gd name="connsiteX14-1901" fmla="*/ 147715 w 237114"/>
                <a:gd name="connsiteY14-1902" fmla="*/ 474924 h 474924"/>
                <a:gd name="connsiteX15-1903" fmla="*/ 127431 w 237114"/>
                <a:gd name="connsiteY15-1904" fmla="*/ 457107 h 474924"/>
                <a:gd name="connsiteX16-1905" fmla="*/ 127431 w 237114"/>
                <a:gd name="connsiteY16-1906" fmla="*/ 325708 h 474924"/>
                <a:gd name="connsiteX17-1907" fmla="*/ 109683 w 237114"/>
                <a:gd name="connsiteY17-1908" fmla="*/ 325708 h 474924"/>
                <a:gd name="connsiteX18-1909" fmla="*/ 109683 w 237114"/>
                <a:gd name="connsiteY18-1910" fmla="*/ 457107 h 474924"/>
                <a:gd name="connsiteX19-1911" fmla="*/ 89400 w 237114"/>
                <a:gd name="connsiteY19-1912" fmla="*/ 474924 h 474924"/>
                <a:gd name="connsiteX20-1913" fmla="*/ 66581 w 237114"/>
                <a:gd name="connsiteY20-1914" fmla="*/ 457107 h 474924"/>
                <a:gd name="connsiteX21-1915" fmla="*/ 66581 w 237114"/>
                <a:gd name="connsiteY21-1916" fmla="*/ 325708 h 474924"/>
                <a:gd name="connsiteX22-1917" fmla="*/ 18407 w 237114"/>
                <a:gd name="connsiteY22-1918" fmla="*/ 325708 h 474924"/>
                <a:gd name="connsiteX23-1919" fmla="*/ 79258 w 237114"/>
                <a:gd name="connsiteY23-1920" fmla="*/ 160903 h 474924"/>
                <a:gd name="connsiteX24-1921" fmla="*/ 69116 w 237114"/>
                <a:gd name="connsiteY24-1922" fmla="*/ 160903 h 474924"/>
                <a:gd name="connsiteX25-1923" fmla="*/ 36155 w 237114"/>
                <a:gd name="connsiteY25-1924" fmla="*/ 256668 h 474924"/>
                <a:gd name="connsiteX26-1925" fmla="*/ 10801 w 237114"/>
                <a:gd name="connsiteY26-1926" fmla="*/ 267804 h 474924"/>
                <a:gd name="connsiteX27-1927" fmla="*/ 659 w 237114"/>
                <a:gd name="connsiteY27-1928" fmla="*/ 245533 h 474924"/>
                <a:gd name="connsiteX28-1929" fmla="*/ 36155 w 237114"/>
                <a:gd name="connsiteY28-1930" fmla="*/ 145313 h 474924"/>
                <a:gd name="connsiteX29-1931" fmla="*/ 55392 w 237114"/>
                <a:gd name="connsiteY29-1932" fmla="*/ 115378 h 474924"/>
                <a:gd name="connsiteX30-1933" fmla="*/ 97006 w 237114"/>
                <a:gd name="connsiteY30-1934" fmla="*/ 105225 h 474924"/>
                <a:gd name="connsiteX31-1935" fmla="*/ 118557 w 237114"/>
                <a:gd name="connsiteY31-1936" fmla="*/ 0 h 474924"/>
                <a:gd name="connsiteX32-1937" fmla="*/ 165004 w 237114"/>
                <a:gd name="connsiteY32-1938" fmla="*/ 47269 h 474924"/>
                <a:gd name="connsiteX33-1939" fmla="*/ 118557 w 237114"/>
                <a:gd name="connsiteY33-1940" fmla="*/ 94538 h 474924"/>
                <a:gd name="connsiteX34-1941" fmla="*/ 72110 w 237114"/>
                <a:gd name="connsiteY34-1942" fmla="*/ 47269 h 474924"/>
                <a:gd name="connsiteX35-1943" fmla="*/ 118557 w 237114"/>
                <a:gd name="connsiteY35-1944" fmla="*/ 0 h 474924"/>
                <a:gd name="connsiteX0-1945" fmla="*/ 97006 w 237114"/>
                <a:gd name="connsiteY0-1946" fmla="*/ 105225 h 474924"/>
                <a:gd name="connsiteX1-1947" fmla="*/ 114754 w 237114"/>
                <a:gd name="connsiteY1-1948" fmla="*/ 105225 h 474924"/>
                <a:gd name="connsiteX2-1949" fmla="*/ 122360 w 237114"/>
                <a:gd name="connsiteY2-1950" fmla="*/ 105225 h 474924"/>
                <a:gd name="connsiteX3-1951" fmla="*/ 133176 w 237114"/>
                <a:gd name="connsiteY3-1952" fmla="*/ 105225 h 474924"/>
                <a:gd name="connsiteX4-1953" fmla="*/ 181722 w 237114"/>
                <a:gd name="connsiteY4-1954" fmla="*/ 114747 h 474924"/>
                <a:gd name="connsiteX5-1955" fmla="*/ 200959 w 237114"/>
                <a:gd name="connsiteY5-1956" fmla="*/ 145313 h 474924"/>
                <a:gd name="connsiteX6-1957" fmla="*/ 236455 w 237114"/>
                <a:gd name="connsiteY6-1958" fmla="*/ 245533 h 474924"/>
                <a:gd name="connsiteX7-1959" fmla="*/ 226313 w 237114"/>
                <a:gd name="connsiteY7-1960" fmla="*/ 267804 h 474924"/>
                <a:gd name="connsiteX8-1961" fmla="*/ 200959 w 237114"/>
                <a:gd name="connsiteY8-1962" fmla="*/ 256668 h 474924"/>
                <a:gd name="connsiteX9-1963" fmla="*/ 167998 w 237114"/>
                <a:gd name="connsiteY9-1964" fmla="*/ 160903 h 474924"/>
                <a:gd name="connsiteX10-1965" fmla="*/ 157856 w 237114"/>
                <a:gd name="connsiteY10-1966" fmla="*/ 160903 h 474924"/>
                <a:gd name="connsiteX11-1967" fmla="*/ 218707 w 237114"/>
                <a:gd name="connsiteY11-1968" fmla="*/ 325708 h 474924"/>
                <a:gd name="connsiteX12-1969" fmla="*/ 170533 w 237114"/>
                <a:gd name="connsiteY12-1970" fmla="*/ 325708 h 474924"/>
                <a:gd name="connsiteX13-1971" fmla="*/ 170533 w 237114"/>
                <a:gd name="connsiteY13-1972" fmla="*/ 457107 h 474924"/>
                <a:gd name="connsiteX14-1973" fmla="*/ 147715 w 237114"/>
                <a:gd name="connsiteY14-1974" fmla="*/ 474924 h 474924"/>
                <a:gd name="connsiteX15-1975" fmla="*/ 127431 w 237114"/>
                <a:gd name="connsiteY15-1976" fmla="*/ 457107 h 474924"/>
                <a:gd name="connsiteX16-1977" fmla="*/ 127431 w 237114"/>
                <a:gd name="connsiteY16-1978" fmla="*/ 325708 h 474924"/>
                <a:gd name="connsiteX17-1979" fmla="*/ 109683 w 237114"/>
                <a:gd name="connsiteY17-1980" fmla="*/ 325708 h 474924"/>
                <a:gd name="connsiteX18-1981" fmla="*/ 109683 w 237114"/>
                <a:gd name="connsiteY18-1982" fmla="*/ 457107 h 474924"/>
                <a:gd name="connsiteX19-1983" fmla="*/ 89400 w 237114"/>
                <a:gd name="connsiteY19-1984" fmla="*/ 474924 h 474924"/>
                <a:gd name="connsiteX20-1985" fmla="*/ 66581 w 237114"/>
                <a:gd name="connsiteY20-1986" fmla="*/ 457107 h 474924"/>
                <a:gd name="connsiteX21-1987" fmla="*/ 66581 w 237114"/>
                <a:gd name="connsiteY21-1988" fmla="*/ 325708 h 474924"/>
                <a:gd name="connsiteX22-1989" fmla="*/ 18407 w 237114"/>
                <a:gd name="connsiteY22-1990" fmla="*/ 325708 h 474924"/>
                <a:gd name="connsiteX23-1991" fmla="*/ 79258 w 237114"/>
                <a:gd name="connsiteY23-1992" fmla="*/ 160903 h 474924"/>
                <a:gd name="connsiteX24-1993" fmla="*/ 69116 w 237114"/>
                <a:gd name="connsiteY24-1994" fmla="*/ 160903 h 474924"/>
                <a:gd name="connsiteX25-1995" fmla="*/ 36155 w 237114"/>
                <a:gd name="connsiteY25-1996" fmla="*/ 256668 h 474924"/>
                <a:gd name="connsiteX26-1997" fmla="*/ 10801 w 237114"/>
                <a:gd name="connsiteY26-1998" fmla="*/ 267804 h 474924"/>
                <a:gd name="connsiteX27-1999" fmla="*/ 659 w 237114"/>
                <a:gd name="connsiteY27-2000" fmla="*/ 245533 h 474924"/>
                <a:gd name="connsiteX28-2001" fmla="*/ 36155 w 237114"/>
                <a:gd name="connsiteY28-2002" fmla="*/ 145313 h 474924"/>
                <a:gd name="connsiteX29-2003" fmla="*/ 55392 w 237114"/>
                <a:gd name="connsiteY29-2004" fmla="*/ 115378 h 474924"/>
                <a:gd name="connsiteX30-2005" fmla="*/ 97006 w 237114"/>
                <a:gd name="connsiteY30-2006" fmla="*/ 105225 h 474924"/>
                <a:gd name="connsiteX31-2007" fmla="*/ 118557 w 237114"/>
                <a:gd name="connsiteY31-2008" fmla="*/ 0 h 474924"/>
                <a:gd name="connsiteX32-2009" fmla="*/ 165004 w 237114"/>
                <a:gd name="connsiteY32-2010" fmla="*/ 47269 h 474924"/>
                <a:gd name="connsiteX33-2011" fmla="*/ 118557 w 237114"/>
                <a:gd name="connsiteY33-2012" fmla="*/ 94538 h 474924"/>
                <a:gd name="connsiteX34-2013" fmla="*/ 72110 w 237114"/>
                <a:gd name="connsiteY34-2014" fmla="*/ 47269 h 474924"/>
                <a:gd name="connsiteX35-2015" fmla="*/ 118557 w 237114"/>
                <a:gd name="connsiteY35-2016" fmla="*/ 0 h 474924"/>
                <a:gd name="connsiteX0-2017" fmla="*/ 97006 w 237114"/>
                <a:gd name="connsiteY0-2018" fmla="*/ 105225 h 474924"/>
                <a:gd name="connsiteX1-2019" fmla="*/ 114754 w 237114"/>
                <a:gd name="connsiteY1-2020" fmla="*/ 105225 h 474924"/>
                <a:gd name="connsiteX2-2021" fmla="*/ 122360 w 237114"/>
                <a:gd name="connsiteY2-2022" fmla="*/ 105225 h 474924"/>
                <a:gd name="connsiteX3-2023" fmla="*/ 133176 w 237114"/>
                <a:gd name="connsiteY3-2024" fmla="*/ 105225 h 474924"/>
                <a:gd name="connsiteX4-2025" fmla="*/ 181722 w 237114"/>
                <a:gd name="connsiteY4-2026" fmla="*/ 114747 h 474924"/>
                <a:gd name="connsiteX5-2027" fmla="*/ 200959 w 237114"/>
                <a:gd name="connsiteY5-2028" fmla="*/ 145313 h 474924"/>
                <a:gd name="connsiteX6-2029" fmla="*/ 236455 w 237114"/>
                <a:gd name="connsiteY6-2030" fmla="*/ 245533 h 474924"/>
                <a:gd name="connsiteX7-2031" fmla="*/ 226313 w 237114"/>
                <a:gd name="connsiteY7-2032" fmla="*/ 267804 h 474924"/>
                <a:gd name="connsiteX8-2033" fmla="*/ 200959 w 237114"/>
                <a:gd name="connsiteY8-2034" fmla="*/ 256668 h 474924"/>
                <a:gd name="connsiteX9-2035" fmla="*/ 167998 w 237114"/>
                <a:gd name="connsiteY9-2036" fmla="*/ 160903 h 474924"/>
                <a:gd name="connsiteX10-2037" fmla="*/ 157856 w 237114"/>
                <a:gd name="connsiteY10-2038" fmla="*/ 160903 h 474924"/>
                <a:gd name="connsiteX11-2039" fmla="*/ 218707 w 237114"/>
                <a:gd name="connsiteY11-2040" fmla="*/ 325708 h 474924"/>
                <a:gd name="connsiteX12-2041" fmla="*/ 170533 w 237114"/>
                <a:gd name="connsiteY12-2042" fmla="*/ 325708 h 474924"/>
                <a:gd name="connsiteX13-2043" fmla="*/ 170533 w 237114"/>
                <a:gd name="connsiteY13-2044" fmla="*/ 457107 h 474924"/>
                <a:gd name="connsiteX14-2045" fmla="*/ 147715 w 237114"/>
                <a:gd name="connsiteY14-2046" fmla="*/ 474924 h 474924"/>
                <a:gd name="connsiteX15-2047" fmla="*/ 127431 w 237114"/>
                <a:gd name="connsiteY15-2048" fmla="*/ 457107 h 474924"/>
                <a:gd name="connsiteX16-2049" fmla="*/ 127431 w 237114"/>
                <a:gd name="connsiteY16-2050" fmla="*/ 325708 h 474924"/>
                <a:gd name="connsiteX17-2051" fmla="*/ 109683 w 237114"/>
                <a:gd name="connsiteY17-2052" fmla="*/ 325708 h 474924"/>
                <a:gd name="connsiteX18-2053" fmla="*/ 109683 w 237114"/>
                <a:gd name="connsiteY18-2054" fmla="*/ 457107 h 474924"/>
                <a:gd name="connsiteX19-2055" fmla="*/ 89400 w 237114"/>
                <a:gd name="connsiteY19-2056" fmla="*/ 474924 h 474924"/>
                <a:gd name="connsiteX20-2057" fmla="*/ 66581 w 237114"/>
                <a:gd name="connsiteY20-2058" fmla="*/ 457107 h 474924"/>
                <a:gd name="connsiteX21-2059" fmla="*/ 66581 w 237114"/>
                <a:gd name="connsiteY21-2060" fmla="*/ 325708 h 474924"/>
                <a:gd name="connsiteX22-2061" fmla="*/ 18407 w 237114"/>
                <a:gd name="connsiteY22-2062" fmla="*/ 325708 h 474924"/>
                <a:gd name="connsiteX23-2063" fmla="*/ 79258 w 237114"/>
                <a:gd name="connsiteY23-2064" fmla="*/ 160903 h 474924"/>
                <a:gd name="connsiteX24-2065" fmla="*/ 69116 w 237114"/>
                <a:gd name="connsiteY24-2066" fmla="*/ 160903 h 474924"/>
                <a:gd name="connsiteX25-2067" fmla="*/ 36155 w 237114"/>
                <a:gd name="connsiteY25-2068" fmla="*/ 256668 h 474924"/>
                <a:gd name="connsiteX26-2069" fmla="*/ 10801 w 237114"/>
                <a:gd name="connsiteY26-2070" fmla="*/ 267804 h 474924"/>
                <a:gd name="connsiteX27-2071" fmla="*/ 659 w 237114"/>
                <a:gd name="connsiteY27-2072" fmla="*/ 245533 h 474924"/>
                <a:gd name="connsiteX28-2073" fmla="*/ 36155 w 237114"/>
                <a:gd name="connsiteY28-2074" fmla="*/ 145313 h 474924"/>
                <a:gd name="connsiteX29-2075" fmla="*/ 55392 w 237114"/>
                <a:gd name="connsiteY29-2076" fmla="*/ 115378 h 474924"/>
                <a:gd name="connsiteX30-2077" fmla="*/ 97006 w 237114"/>
                <a:gd name="connsiteY30-2078" fmla="*/ 105225 h 474924"/>
                <a:gd name="connsiteX31-2079" fmla="*/ 118557 w 237114"/>
                <a:gd name="connsiteY31-2080" fmla="*/ 0 h 474924"/>
                <a:gd name="connsiteX32-2081" fmla="*/ 165004 w 237114"/>
                <a:gd name="connsiteY32-2082" fmla="*/ 47269 h 474924"/>
                <a:gd name="connsiteX33-2083" fmla="*/ 118557 w 237114"/>
                <a:gd name="connsiteY33-2084" fmla="*/ 94538 h 474924"/>
                <a:gd name="connsiteX34-2085" fmla="*/ 72110 w 237114"/>
                <a:gd name="connsiteY34-2086" fmla="*/ 47269 h 474924"/>
                <a:gd name="connsiteX35-2087" fmla="*/ 118557 w 237114"/>
                <a:gd name="connsiteY35-2088" fmla="*/ 0 h 474924"/>
                <a:gd name="connsiteX0-2089" fmla="*/ 97006 w 237114"/>
                <a:gd name="connsiteY0-2090" fmla="*/ 105225 h 474924"/>
                <a:gd name="connsiteX1-2091" fmla="*/ 114754 w 237114"/>
                <a:gd name="connsiteY1-2092" fmla="*/ 105225 h 474924"/>
                <a:gd name="connsiteX2-2093" fmla="*/ 122360 w 237114"/>
                <a:gd name="connsiteY2-2094" fmla="*/ 105225 h 474924"/>
                <a:gd name="connsiteX3-2095" fmla="*/ 133176 w 237114"/>
                <a:gd name="connsiteY3-2096" fmla="*/ 105225 h 474924"/>
                <a:gd name="connsiteX4-2097" fmla="*/ 181722 w 237114"/>
                <a:gd name="connsiteY4-2098" fmla="*/ 114747 h 474924"/>
                <a:gd name="connsiteX5-2099" fmla="*/ 200959 w 237114"/>
                <a:gd name="connsiteY5-2100" fmla="*/ 145313 h 474924"/>
                <a:gd name="connsiteX6-2101" fmla="*/ 236455 w 237114"/>
                <a:gd name="connsiteY6-2102" fmla="*/ 245533 h 474924"/>
                <a:gd name="connsiteX7-2103" fmla="*/ 226313 w 237114"/>
                <a:gd name="connsiteY7-2104" fmla="*/ 267804 h 474924"/>
                <a:gd name="connsiteX8-2105" fmla="*/ 200959 w 237114"/>
                <a:gd name="connsiteY8-2106" fmla="*/ 256668 h 474924"/>
                <a:gd name="connsiteX9-2107" fmla="*/ 167998 w 237114"/>
                <a:gd name="connsiteY9-2108" fmla="*/ 160903 h 474924"/>
                <a:gd name="connsiteX10-2109" fmla="*/ 157856 w 237114"/>
                <a:gd name="connsiteY10-2110" fmla="*/ 160903 h 474924"/>
                <a:gd name="connsiteX11-2111" fmla="*/ 218707 w 237114"/>
                <a:gd name="connsiteY11-2112" fmla="*/ 325708 h 474924"/>
                <a:gd name="connsiteX12-2113" fmla="*/ 170533 w 237114"/>
                <a:gd name="connsiteY12-2114" fmla="*/ 325708 h 474924"/>
                <a:gd name="connsiteX13-2115" fmla="*/ 170533 w 237114"/>
                <a:gd name="connsiteY13-2116" fmla="*/ 457107 h 474924"/>
                <a:gd name="connsiteX14-2117" fmla="*/ 147715 w 237114"/>
                <a:gd name="connsiteY14-2118" fmla="*/ 474924 h 474924"/>
                <a:gd name="connsiteX15-2119" fmla="*/ 127431 w 237114"/>
                <a:gd name="connsiteY15-2120" fmla="*/ 457107 h 474924"/>
                <a:gd name="connsiteX16-2121" fmla="*/ 127431 w 237114"/>
                <a:gd name="connsiteY16-2122" fmla="*/ 325708 h 474924"/>
                <a:gd name="connsiteX17-2123" fmla="*/ 109683 w 237114"/>
                <a:gd name="connsiteY17-2124" fmla="*/ 325708 h 474924"/>
                <a:gd name="connsiteX18-2125" fmla="*/ 109683 w 237114"/>
                <a:gd name="connsiteY18-2126" fmla="*/ 457107 h 474924"/>
                <a:gd name="connsiteX19-2127" fmla="*/ 89400 w 237114"/>
                <a:gd name="connsiteY19-2128" fmla="*/ 474924 h 474924"/>
                <a:gd name="connsiteX20-2129" fmla="*/ 66581 w 237114"/>
                <a:gd name="connsiteY20-2130" fmla="*/ 457107 h 474924"/>
                <a:gd name="connsiteX21-2131" fmla="*/ 66581 w 237114"/>
                <a:gd name="connsiteY21-2132" fmla="*/ 325708 h 474924"/>
                <a:gd name="connsiteX22-2133" fmla="*/ 18407 w 237114"/>
                <a:gd name="connsiteY22-2134" fmla="*/ 325708 h 474924"/>
                <a:gd name="connsiteX23-2135" fmla="*/ 79258 w 237114"/>
                <a:gd name="connsiteY23-2136" fmla="*/ 160903 h 474924"/>
                <a:gd name="connsiteX24-2137" fmla="*/ 69116 w 237114"/>
                <a:gd name="connsiteY24-2138" fmla="*/ 160903 h 474924"/>
                <a:gd name="connsiteX25-2139" fmla="*/ 36155 w 237114"/>
                <a:gd name="connsiteY25-2140" fmla="*/ 256668 h 474924"/>
                <a:gd name="connsiteX26-2141" fmla="*/ 10801 w 237114"/>
                <a:gd name="connsiteY26-2142" fmla="*/ 267804 h 474924"/>
                <a:gd name="connsiteX27-2143" fmla="*/ 659 w 237114"/>
                <a:gd name="connsiteY27-2144" fmla="*/ 245533 h 474924"/>
                <a:gd name="connsiteX28-2145" fmla="*/ 36155 w 237114"/>
                <a:gd name="connsiteY28-2146" fmla="*/ 145313 h 474924"/>
                <a:gd name="connsiteX29-2147" fmla="*/ 55392 w 237114"/>
                <a:gd name="connsiteY29-2148" fmla="*/ 115378 h 474924"/>
                <a:gd name="connsiteX30-2149" fmla="*/ 97006 w 237114"/>
                <a:gd name="connsiteY30-2150" fmla="*/ 105225 h 474924"/>
                <a:gd name="connsiteX31-2151" fmla="*/ 118557 w 237114"/>
                <a:gd name="connsiteY31-2152" fmla="*/ 0 h 474924"/>
                <a:gd name="connsiteX32-2153" fmla="*/ 165004 w 237114"/>
                <a:gd name="connsiteY32-2154" fmla="*/ 47269 h 474924"/>
                <a:gd name="connsiteX33-2155" fmla="*/ 118557 w 237114"/>
                <a:gd name="connsiteY33-2156" fmla="*/ 94538 h 474924"/>
                <a:gd name="connsiteX34-2157" fmla="*/ 72110 w 237114"/>
                <a:gd name="connsiteY34-2158" fmla="*/ 47269 h 474924"/>
                <a:gd name="connsiteX35-2159" fmla="*/ 118557 w 237114"/>
                <a:gd name="connsiteY35-2160" fmla="*/ 0 h 474924"/>
                <a:gd name="connsiteX0-2161" fmla="*/ 97006 w 237114"/>
                <a:gd name="connsiteY0-2162" fmla="*/ 105225 h 474924"/>
                <a:gd name="connsiteX1-2163" fmla="*/ 114754 w 237114"/>
                <a:gd name="connsiteY1-2164" fmla="*/ 105225 h 474924"/>
                <a:gd name="connsiteX2-2165" fmla="*/ 133176 w 237114"/>
                <a:gd name="connsiteY2-2166" fmla="*/ 105225 h 474924"/>
                <a:gd name="connsiteX3-2167" fmla="*/ 181722 w 237114"/>
                <a:gd name="connsiteY3-2168" fmla="*/ 114747 h 474924"/>
                <a:gd name="connsiteX4-2169" fmla="*/ 200959 w 237114"/>
                <a:gd name="connsiteY4-2170" fmla="*/ 145313 h 474924"/>
                <a:gd name="connsiteX5-2171" fmla="*/ 236455 w 237114"/>
                <a:gd name="connsiteY5-2172" fmla="*/ 245533 h 474924"/>
                <a:gd name="connsiteX6-2173" fmla="*/ 226313 w 237114"/>
                <a:gd name="connsiteY6-2174" fmla="*/ 267804 h 474924"/>
                <a:gd name="connsiteX7-2175" fmla="*/ 200959 w 237114"/>
                <a:gd name="connsiteY7-2176" fmla="*/ 256668 h 474924"/>
                <a:gd name="connsiteX8-2177" fmla="*/ 167998 w 237114"/>
                <a:gd name="connsiteY8-2178" fmla="*/ 160903 h 474924"/>
                <a:gd name="connsiteX9-2179" fmla="*/ 157856 w 237114"/>
                <a:gd name="connsiteY9-2180" fmla="*/ 160903 h 474924"/>
                <a:gd name="connsiteX10-2181" fmla="*/ 218707 w 237114"/>
                <a:gd name="connsiteY10-2182" fmla="*/ 325708 h 474924"/>
                <a:gd name="connsiteX11-2183" fmla="*/ 170533 w 237114"/>
                <a:gd name="connsiteY11-2184" fmla="*/ 325708 h 474924"/>
                <a:gd name="connsiteX12-2185" fmla="*/ 170533 w 237114"/>
                <a:gd name="connsiteY12-2186" fmla="*/ 457107 h 474924"/>
                <a:gd name="connsiteX13-2187" fmla="*/ 147715 w 237114"/>
                <a:gd name="connsiteY13-2188" fmla="*/ 474924 h 474924"/>
                <a:gd name="connsiteX14-2189" fmla="*/ 127431 w 237114"/>
                <a:gd name="connsiteY14-2190" fmla="*/ 457107 h 474924"/>
                <a:gd name="connsiteX15-2191" fmla="*/ 127431 w 237114"/>
                <a:gd name="connsiteY15-2192" fmla="*/ 325708 h 474924"/>
                <a:gd name="connsiteX16-2193" fmla="*/ 109683 w 237114"/>
                <a:gd name="connsiteY16-2194" fmla="*/ 325708 h 474924"/>
                <a:gd name="connsiteX17-2195" fmla="*/ 109683 w 237114"/>
                <a:gd name="connsiteY17-2196" fmla="*/ 457107 h 474924"/>
                <a:gd name="connsiteX18-2197" fmla="*/ 89400 w 237114"/>
                <a:gd name="connsiteY18-2198" fmla="*/ 474924 h 474924"/>
                <a:gd name="connsiteX19-2199" fmla="*/ 66581 w 237114"/>
                <a:gd name="connsiteY19-2200" fmla="*/ 457107 h 474924"/>
                <a:gd name="connsiteX20-2201" fmla="*/ 66581 w 237114"/>
                <a:gd name="connsiteY20-2202" fmla="*/ 325708 h 474924"/>
                <a:gd name="connsiteX21-2203" fmla="*/ 18407 w 237114"/>
                <a:gd name="connsiteY21-2204" fmla="*/ 325708 h 474924"/>
                <a:gd name="connsiteX22-2205" fmla="*/ 79258 w 237114"/>
                <a:gd name="connsiteY22-2206" fmla="*/ 160903 h 474924"/>
                <a:gd name="connsiteX23-2207" fmla="*/ 69116 w 237114"/>
                <a:gd name="connsiteY23-2208" fmla="*/ 160903 h 474924"/>
                <a:gd name="connsiteX24-2209" fmla="*/ 36155 w 237114"/>
                <a:gd name="connsiteY24-2210" fmla="*/ 256668 h 474924"/>
                <a:gd name="connsiteX25-2211" fmla="*/ 10801 w 237114"/>
                <a:gd name="connsiteY25-2212" fmla="*/ 267804 h 474924"/>
                <a:gd name="connsiteX26-2213" fmla="*/ 659 w 237114"/>
                <a:gd name="connsiteY26-2214" fmla="*/ 245533 h 474924"/>
                <a:gd name="connsiteX27-2215" fmla="*/ 36155 w 237114"/>
                <a:gd name="connsiteY27-2216" fmla="*/ 145313 h 474924"/>
                <a:gd name="connsiteX28-2217" fmla="*/ 55392 w 237114"/>
                <a:gd name="connsiteY28-2218" fmla="*/ 115378 h 474924"/>
                <a:gd name="connsiteX29-2219" fmla="*/ 97006 w 237114"/>
                <a:gd name="connsiteY29-2220" fmla="*/ 105225 h 474924"/>
                <a:gd name="connsiteX30-2221" fmla="*/ 118557 w 237114"/>
                <a:gd name="connsiteY30-2222" fmla="*/ 0 h 474924"/>
                <a:gd name="connsiteX31-2223" fmla="*/ 165004 w 237114"/>
                <a:gd name="connsiteY31-2224" fmla="*/ 47269 h 474924"/>
                <a:gd name="connsiteX32-2225" fmla="*/ 118557 w 237114"/>
                <a:gd name="connsiteY32-2226" fmla="*/ 94538 h 474924"/>
                <a:gd name="connsiteX33-2227" fmla="*/ 72110 w 237114"/>
                <a:gd name="connsiteY33-2228" fmla="*/ 47269 h 474924"/>
                <a:gd name="connsiteX34-2229" fmla="*/ 118557 w 237114"/>
                <a:gd name="connsiteY34-2230" fmla="*/ 0 h 474924"/>
                <a:gd name="connsiteX0-2231" fmla="*/ 97006 w 237114"/>
                <a:gd name="connsiteY0-2232" fmla="*/ 105225 h 474924"/>
                <a:gd name="connsiteX1-2233" fmla="*/ 114754 w 237114"/>
                <a:gd name="connsiteY1-2234" fmla="*/ 105225 h 474924"/>
                <a:gd name="connsiteX2-2235" fmla="*/ 133176 w 237114"/>
                <a:gd name="connsiteY2-2236" fmla="*/ 105225 h 474924"/>
                <a:gd name="connsiteX3-2237" fmla="*/ 182037 w 237114"/>
                <a:gd name="connsiteY3-2238" fmla="*/ 113487 h 474924"/>
                <a:gd name="connsiteX4-2239" fmla="*/ 200959 w 237114"/>
                <a:gd name="connsiteY4-2240" fmla="*/ 145313 h 474924"/>
                <a:gd name="connsiteX5-2241" fmla="*/ 236455 w 237114"/>
                <a:gd name="connsiteY5-2242" fmla="*/ 245533 h 474924"/>
                <a:gd name="connsiteX6-2243" fmla="*/ 226313 w 237114"/>
                <a:gd name="connsiteY6-2244" fmla="*/ 267804 h 474924"/>
                <a:gd name="connsiteX7-2245" fmla="*/ 200959 w 237114"/>
                <a:gd name="connsiteY7-2246" fmla="*/ 256668 h 474924"/>
                <a:gd name="connsiteX8-2247" fmla="*/ 167998 w 237114"/>
                <a:gd name="connsiteY8-2248" fmla="*/ 160903 h 474924"/>
                <a:gd name="connsiteX9-2249" fmla="*/ 157856 w 237114"/>
                <a:gd name="connsiteY9-2250" fmla="*/ 160903 h 474924"/>
                <a:gd name="connsiteX10-2251" fmla="*/ 218707 w 237114"/>
                <a:gd name="connsiteY10-2252" fmla="*/ 325708 h 474924"/>
                <a:gd name="connsiteX11-2253" fmla="*/ 170533 w 237114"/>
                <a:gd name="connsiteY11-2254" fmla="*/ 325708 h 474924"/>
                <a:gd name="connsiteX12-2255" fmla="*/ 170533 w 237114"/>
                <a:gd name="connsiteY12-2256" fmla="*/ 457107 h 474924"/>
                <a:gd name="connsiteX13-2257" fmla="*/ 147715 w 237114"/>
                <a:gd name="connsiteY13-2258" fmla="*/ 474924 h 474924"/>
                <a:gd name="connsiteX14-2259" fmla="*/ 127431 w 237114"/>
                <a:gd name="connsiteY14-2260" fmla="*/ 457107 h 474924"/>
                <a:gd name="connsiteX15-2261" fmla="*/ 127431 w 237114"/>
                <a:gd name="connsiteY15-2262" fmla="*/ 325708 h 474924"/>
                <a:gd name="connsiteX16-2263" fmla="*/ 109683 w 237114"/>
                <a:gd name="connsiteY16-2264" fmla="*/ 325708 h 474924"/>
                <a:gd name="connsiteX17-2265" fmla="*/ 109683 w 237114"/>
                <a:gd name="connsiteY17-2266" fmla="*/ 457107 h 474924"/>
                <a:gd name="connsiteX18-2267" fmla="*/ 89400 w 237114"/>
                <a:gd name="connsiteY18-2268" fmla="*/ 474924 h 474924"/>
                <a:gd name="connsiteX19-2269" fmla="*/ 66581 w 237114"/>
                <a:gd name="connsiteY19-2270" fmla="*/ 457107 h 474924"/>
                <a:gd name="connsiteX20-2271" fmla="*/ 66581 w 237114"/>
                <a:gd name="connsiteY20-2272" fmla="*/ 325708 h 474924"/>
                <a:gd name="connsiteX21-2273" fmla="*/ 18407 w 237114"/>
                <a:gd name="connsiteY21-2274" fmla="*/ 325708 h 474924"/>
                <a:gd name="connsiteX22-2275" fmla="*/ 79258 w 237114"/>
                <a:gd name="connsiteY22-2276" fmla="*/ 160903 h 474924"/>
                <a:gd name="connsiteX23-2277" fmla="*/ 69116 w 237114"/>
                <a:gd name="connsiteY23-2278" fmla="*/ 160903 h 474924"/>
                <a:gd name="connsiteX24-2279" fmla="*/ 36155 w 237114"/>
                <a:gd name="connsiteY24-2280" fmla="*/ 256668 h 474924"/>
                <a:gd name="connsiteX25-2281" fmla="*/ 10801 w 237114"/>
                <a:gd name="connsiteY25-2282" fmla="*/ 267804 h 474924"/>
                <a:gd name="connsiteX26-2283" fmla="*/ 659 w 237114"/>
                <a:gd name="connsiteY26-2284" fmla="*/ 245533 h 474924"/>
                <a:gd name="connsiteX27-2285" fmla="*/ 36155 w 237114"/>
                <a:gd name="connsiteY27-2286" fmla="*/ 145313 h 474924"/>
                <a:gd name="connsiteX28-2287" fmla="*/ 55392 w 237114"/>
                <a:gd name="connsiteY28-2288" fmla="*/ 115378 h 474924"/>
                <a:gd name="connsiteX29-2289" fmla="*/ 97006 w 237114"/>
                <a:gd name="connsiteY29-2290" fmla="*/ 105225 h 474924"/>
                <a:gd name="connsiteX30-2291" fmla="*/ 118557 w 237114"/>
                <a:gd name="connsiteY30-2292" fmla="*/ 0 h 474924"/>
                <a:gd name="connsiteX31-2293" fmla="*/ 165004 w 237114"/>
                <a:gd name="connsiteY31-2294" fmla="*/ 47269 h 474924"/>
                <a:gd name="connsiteX32-2295" fmla="*/ 118557 w 237114"/>
                <a:gd name="connsiteY32-2296" fmla="*/ 94538 h 474924"/>
                <a:gd name="connsiteX33-2297" fmla="*/ 72110 w 237114"/>
                <a:gd name="connsiteY33-2298" fmla="*/ 47269 h 474924"/>
                <a:gd name="connsiteX34-2299" fmla="*/ 118557 w 237114"/>
                <a:gd name="connsiteY34-2300" fmla="*/ 0 h 474924"/>
                <a:gd name="connsiteX0-2301" fmla="*/ 97006 w 237114"/>
                <a:gd name="connsiteY0-2302" fmla="*/ 105225 h 474924"/>
                <a:gd name="connsiteX1-2303" fmla="*/ 114754 w 237114"/>
                <a:gd name="connsiteY1-2304" fmla="*/ 105225 h 474924"/>
                <a:gd name="connsiteX2-2305" fmla="*/ 133176 w 237114"/>
                <a:gd name="connsiteY2-2306" fmla="*/ 105225 h 474924"/>
                <a:gd name="connsiteX3-2307" fmla="*/ 182037 w 237114"/>
                <a:gd name="connsiteY3-2308" fmla="*/ 113487 h 474924"/>
                <a:gd name="connsiteX4-2309" fmla="*/ 200959 w 237114"/>
                <a:gd name="connsiteY4-2310" fmla="*/ 145313 h 474924"/>
                <a:gd name="connsiteX5-2311" fmla="*/ 236455 w 237114"/>
                <a:gd name="connsiteY5-2312" fmla="*/ 245533 h 474924"/>
                <a:gd name="connsiteX6-2313" fmla="*/ 226313 w 237114"/>
                <a:gd name="connsiteY6-2314" fmla="*/ 267804 h 474924"/>
                <a:gd name="connsiteX7-2315" fmla="*/ 200959 w 237114"/>
                <a:gd name="connsiteY7-2316" fmla="*/ 256668 h 474924"/>
                <a:gd name="connsiteX8-2317" fmla="*/ 167998 w 237114"/>
                <a:gd name="connsiteY8-2318" fmla="*/ 160903 h 474924"/>
                <a:gd name="connsiteX9-2319" fmla="*/ 157856 w 237114"/>
                <a:gd name="connsiteY9-2320" fmla="*/ 160903 h 474924"/>
                <a:gd name="connsiteX10-2321" fmla="*/ 218707 w 237114"/>
                <a:gd name="connsiteY10-2322" fmla="*/ 325708 h 474924"/>
                <a:gd name="connsiteX11-2323" fmla="*/ 170533 w 237114"/>
                <a:gd name="connsiteY11-2324" fmla="*/ 325708 h 474924"/>
                <a:gd name="connsiteX12-2325" fmla="*/ 170533 w 237114"/>
                <a:gd name="connsiteY12-2326" fmla="*/ 457107 h 474924"/>
                <a:gd name="connsiteX13-2327" fmla="*/ 147715 w 237114"/>
                <a:gd name="connsiteY13-2328" fmla="*/ 474924 h 474924"/>
                <a:gd name="connsiteX14-2329" fmla="*/ 127431 w 237114"/>
                <a:gd name="connsiteY14-2330" fmla="*/ 457107 h 474924"/>
                <a:gd name="connsiteX15-2331" fmla="*/ 127431 w 237114"/>
                <a:gd name="connsiteY15-2332" fmla="*/ 325708 h 474924"/>
                <a:gd name="connsiteX16-2333" fmla="*/ 109683 w 237114"/>
                <a:gd name="connsiteY16-2334" fmla="*/ 325708 h 474924"/>
                <a:gd name="connsiteX17-2335" fmla="*/ 109683 w 237114"/>
                <a:gd name="connsiteY17-2336" fmla="*/ 457107 h 474924"/>
                <a:gd name="connsiteX18-2337" fmla="*/ 89400 w 237114"/>
                <a:gd name="connsiteY18-2338" fmla="*/ 474924 h 474924"/>
                <a:gd name="connsiteX19-2339" fmla="*/ 66581 w 237114"/>
                <a:gd name="connsiteY19-2340" fmla="*/ 457107 h 474924"/>
                <a:gd name="connsiteX20-2341" fmla="*/ 66581 w 237114"/>
                <a:gd name="connsiteY20-2342" fmla="*/ 325708 h 474924"/>
                <a:gd name="connsiteX21-2343" fmla="*/ 18407 w 237114"/>
                <a:gd name="connsiteY21-2344" fmla="*/ 325708 h 474924"/>
                <a:gd name="connsiteX22-2345" fmla="*/ 79258 w 237114"/>
                <a:gd name="connsiteY22-2346" fmla="*/ 160903 h 474924"/>
                <a:gd name="connsiteX23-2347" fmla="*/ 69116 w 237114"/>
                <a:gd name="connsiteY23-2348" fmla="*/ 160903 h 474924"/>
                <a:gd name="connsiteX24-2349" fmla="*/ 36155 w 237114"/>
                <a:gd name="connsiteY24-2350" fmla="*/ 256668 h 474924"/>
                <a:gd name="connsiteX25-2351" fmla="*/ 10801 w 237114"/>
                <a:gd name="connsiteY25-2352" fmla="*/ 267804 h 474924"/>
                <a:gd name="connsiteX26-2353" fmla="*/ 659 w 237114"/>
                <a:gd name="connsiteY26-2354" fmla="*/ 245533 h 474924"/>
                <a:gd name="connsiteX27-2355" fmla="*/ 36155 w 237114"/>
                <a:gd name="connsiteY27-2356" fmla="*/ 145313 h 474924"/>
                <a:gd name="connsiteX28-2357" fmla="*/ 55392 w 237114"/>
                <a:gd name="connsiteY28-2358" fmla="*/ 115378 h 474924"/>
                <a:gd name="connsiteX29-2359" fmla="*/ 97006 w 237114"/>
                <a:gd name="connsiteY29-2360" fmla="*/ 105225 h 474924"/>
                <a:gd name="connsiteX30-2361" fmla="*/ 118557 w 237114"/>
                <a:gd name="connsiteY30-2362" fmla="*/ 0 h 474924"/>
                <a:gd name="connsiteX31-2363" fmla="*/ 165004 w 237114"/>
                <a:gd name="connsiteY31-2364" fmla="*/ 47269 h 474924"/>
                <a:gd name="connsiteX32-2365" fmla="*/ 118557 w 237114"/>
                <a:gd name="connsiteY32-2366" fmla="*/ 94538 h 474924"/>
                <a:gd name="connsiteX33-2367" fmla="*/ 72110 w 237114"/>
                <a:gd name="connsiteY33-2368" fmla="*/ 47269 h 474924"/>
                <a:gd name="connsiteX34-2369" fmla="*/ 118557 w 237114"/>
                <a:gd name="connsiteY34-2370" fmla="*/ 0 h 474924"/>
                <a:gd name="connsiteX0-2371" fmla="*/ 97006 w 237114"/>
                <a:gd name="connsiteY0-2372" fmla="*/ 105225 h 474924"/>
                <a:gd name="connsiteX1-2373" fmla="*/ 114754 w 237114"/>
                <a:gd name="connsiteY1-2374" fmla="*/ 105225 h 474924"/>
                <a:gd name="connsiteX2-2375" fmla="*/ 133176 w 237114"/>
                <a:gd name="connsiteY2-2376" fmla="*/ 105225 h 474924"/>
                <a:gd name="connsiteX3-2377" fmla="*/ 182982 w 237114"/>
                <a:gd name="connsiteY3-2378" fmla="*/ 115693 h 474924"/>
                <a:gd name="connsiteX4-2379" fmla="*/ 200959 w 237114"/>
                <a:gd name="connsiteY4-2380" fmla="*/ 145313 h 474924"/>
                <a:gd name="connsiteX5-2381" fmla="*/ 236455 w 237114"/>
                <a:gd name="connsiteY5-2382" fmla="*/ 245533 h 474924"/>
                <a:gd name="connsiteX6-2383" fmla="*/ 226313 w 237114"/>
                <a:gd name="connsiteY6-2384" fmla="*/ 267804 h 474924"/>
                <a:gd name="connsiteX7-2385" fmla="*/ 200959 w 237114"/>
                <a:gd name="connsiteY7-2386" fmla="*/ 256668 h 474924"/>
                <a:gd name="connsiteX8-2387" fmla="*/ 167998 w 237114"/>
                <a:gd name="connsiteY8-2388" fmla="*/ 160903 h 474924"/>
                <a:gd name="connsiteX9-2389" fmla="*/ 157856 w 237114"/>
                <a:gd name="connsiteY9-2390" fmla="*/ 160903 h 474924"/>
                <a:gd name="connsiteX10-2391" fmla="*/ 218707 w 237114"/>
                <a:gd name="connsiteY10-2392" fmla="*/ 325708 h 474924"/>
                <a:gd name="connsiteX11-2393" fmla="*/ 170533 w 237114"/>
                <a:gd name="connsiteY11-2394" fmla="*/ 325708 h 474924"/>
                <a:gd name="connsiteX12-2395" fmla="*/ 170533 w 237114"/>
                <a:gd name="connsiteY12-2396" fmla="*/ 457107 h 474924"/>
                <a:gd name="connsiteX13-2397" fmla="*/ 147715 w 237114"/>
                <a:gd name="connsiteY13-2398" fmla="*/ 474924 h 474924"/>
                <a:gd name="connsiteX14-2399" fmla="*/ 127431 w 237114"/>
                <a:gd name="connsiteY14-2400" fmla="*/ 457107 h 474924"/>
                <a:gd name="connsiteX15-2401" fmla="*/ 127431 w 237114"/>
                <a:gd name="connsiteY15-2402" fmla="*/ 325708 h 474924"/>
                <a:gd name="connsiteX16-2403" fmla="*/ 109683 w 237114"/>
                <a:gd name="connsiteY16-2404" fmla="*/ 325708 h 474924"/>
                <a:gd name="connsiteX17-2405" fmla="*/ 109683 w 237114"/>
                <a:gd name="connsiteY17-2406" fmla="*/ 457107 h 474924"/>
                <a:gd name="connsiteX18-2407" fmla="*/ 89400 w 237114"/>
                <a:gd name="connsiteY18-2408" fmla="*/ 474924 h 474924"/>
                <a:gd name="connsiteX19-2409" fmla="*/ 66581 w 237114"/>
                <a:gd name="connsiteY19-2410" fmla="*/ 457107 h 474924"/>
                <a:gd name="connsiteX20-2411" fmla="*/ 66581 w 237114"/>
                <a:gd name="connsiteY20-2412" fmla="*/ 325708 h 474924"/>
                <a:gd name="connsiteX21-2413" fmla="*/ 18407 w 237114"/>
                <a:gd name="connsiteY21-2414" fmla="*/ 325708 h 474924"/>
                <a:gd name="connsiteX22-2415" fmla="*/ 79258 w 237114"/>
                <a:gd name="connsiteY22-2416" fmla="*/ 160903 h 474924"/>
                <a:gd name="connsiteX23-2417" fmla="*/ 69116 w 237114"/>
                <a:gd name="connsiteY23-2418" fmla="*/ 160903 h 474924"/>
                <a:gd name="connsiteX24-2419" fmla="*/ 36155 w 237114"/>
                <a:gd name="connsiteY24-2420" fmla="*/ 256668 h 474924"/>
                <a:gd name="connsiteX25-2421" fmla="*/ 10801 w 237114"/>
                <a:gd name="connsiteY25-2422" fmla="*/ 267804 h 474924"/>
                <a:gd name="connsiteX26-2423" fmla="*/ 659 w 237114"/>
                <a:gd name="connsiteY26-2424" fmla="*/ 245533 h 474924"/>
                <a:gd name="connsiteX27-2425" fmla="*/ 36155 w 237114"/>
                <a:gd name="connsiteY27-2426" fmla="*/ 145313 h 474924"/>
                <a:gd name="connsiteX28-2427" fmla="*/ 55392 w 237114"/>
                <a:gd name="connsiteY28-2428" fmla="*/ 115378 h 474924"/>
                <a:gd name="connsiteX29-2429" fmla="*/ 97006 w 237114"/>
                <a:gd name="connsiteY29-2430" fmla="*/ 105225 h 474924"/>
                <a:gd name="connsiteX30-2431" fmla="*/ 118557 w 237114"/>
                <a:gd name="connsiteY30-2432" fmla="*/ 0 h 474924"/>
                <a:gd name="connsiteX31-2433" fmla="*/ 165004 w 237114"/>
                <a:gd name="connsiteY31-2434" fmla="*/ 47269 h 474924"/>
                <a:gd name="connsiteX32-2435" fmla="*/ 118557 w 237114"/>
                <a:gd name="connsiteY32-2436" fmla="*/ 94538 h 474924"/>
                <a:gd name="connsiteX33-2437" fmla="*/ 72110 w 237114"/>
                <a:gd name="connsiteY33-2438" fmla="*/ 47269 h 474924"/>
                <a:gd name="connsiteX34-2439" fmla="*/ 118557 w 237114"/>
                <a:gd name="connsiteY34-2440" fmla="*/ 0 h 474924"/>
                <a:gd name="connsiteX0-2441" fmla="*/ 97006 w 237114"/>
                <a:gd name="connsiteY0-2442" fmla="*/ 105225 h 474924"/>
                <a:gd name="connsiteX1-2443" fmla="*/ 114754 w 237114"/>
                <a:gd name="connsiteY1-2444" fmla="*/ 105225 h 474924"/>
                <a:gd name="connsiteX2-2445" fmla="*/ 133176 w 237114"/>
                <a:gd name="connsiteY2-2446" fmla="*/ 105225 h 474924"/>
                <a:gd name="connsiteX3-2447" fmla="*/ 182982 w 237114"/>
                <a:gd name="connsiteY3-2448" fmla="*/ 115693 h 474924"/>
                <a:gd name="connsiteX4-2449" fmla="*/ 200959 w 237114"/>
                <a:gd name="connsiteY4-2450" fmla="*/ 145313 h 474924"/>
                <a:gd name="connsiteX5-2451" fmla="*/ 236455 w 237114"/>
                <a:gd name="connsiteY5-2452" fmla="*/ 245533 h 474924"/>
                <a:gd name="connsiteX6-2453" fmla="*/ 226313 w 237114"/>
                <a:gd name="connsiteY6-2454" fmla="*/ 267804 h 474924"/>
                <a:gd name="connsiteX7-2455" fmla="*/ 200959 w 237114"/>
                <a:gd name="connsiteY7-2456" fmla="*/ 256668 h 474924"/>
                <a:gd name="connsiteX8-2457" fmla="*/ 167998 w 237114"/>
                <a:gd name="connsiteY8-2458" fmla="*/ 160903 h 474924"/>
                <a:gd name="connsiteX9-2459" fmla="*/ 157856 w 237114"/>
                <a:gd name="connsiteY9-2460" fmla="*/ 160903 h 474924"/>
                <a:gd name="connsiteX10-2461" fmla="*/ 218707 w 237114"/>
                <a:gd name="connsiteY10-2462" fmla="*/ 325708 h 474924"/>
                <a:gd name="connsiteX11-2463" fmla="*/ 170533 w 237114"/>
                <a:gd name="connsiteY11-2464" fmla="*/ 325708 h 474924"/>
                <a:gd name="connsiteX12-2465" fmla="*/ 170533 w 237114"/>
                <a:gd name="connsiteY12-2466" fmla="*/ 457107 h 474924"/>
                <a:gd name="connsiteX13-2467" fmla="*/ 147715 w 237114"/>
                <a:gd name="connsiteY13-2468" fmla="*/ 474924 h 474924"/>
                <a:gd name="connsiteX14-2469" fmla="*/ 127431 w 237114"/>
                <a:gd name="connsiteY14-2470" fmla="*/ 457107 h 474924"/>
                <a:gd name="connsiteX15-2471" fmla="*/ 127431 w 237114"/>
                <a:gd name="connsiteY15-2472" fmla="*/ 325708 h 474924"/>
                <a:gd name="connsiteX16-2473" fmla="*/ 109683 w 237114"/>
                <a:gd name="connsiteY16-2474" fmla="*/ 325708 h 474924"/>
                <a:gd name="connsiteX17-2475" fmla="*/ 109683 w 237114"/>
                <a:gd name="connsiteY17-2476" fmla="*/ 457107 h 474924"/>
                <a:gd name="connsiteX18-2477" fmla="*/ 89400 w 237114"/>
                <a:gd name="connsiteY18-2478" fmla="*/ 474924 h 474924"/>
                <a:gd name="connsiteX19-2479" fmla="*/ 66581 w 237114"/>
                <a:gd name="connsiteY19-2480" fmla="*/ 457107 h 474924"/>
                <a:gd name="connsiteX20-2481" fmla="*/ 66581 w 237114"/>
                <a:gd name="connsiteY20-2482" fmla="*/ 325708 h 474924"/>
                <a:gd name="connsiteX21-2483" fmla="*/ 18407 w 237114"/>
                <a:gd name="connsiteY21-2484" fmla="*/ 325708 h 474924"/>
                <a:gd name="connsiteX22-2485" fmla="*/ 79258 w 237114"/>
                <a:gd name="connsiteY22-2486" fmla="*/ 160903 h 474924"/>
                <a:gd name="connsiteX23-2487" fmla="*/ 69116 w 237114"/>
                <a:gd name="connsiteY23-2488" fmla="*/ 160903 h 474924"/>
                <a:gd name="connsiteX24-2489" fmla="*/ 36155 w 237114"/>
                <a:gd name="connsiteY24-2490" fmla="*/ 256668 h 474924"/>
                <a:gd name="connsiteX25-2491" fmla="*/ 10801 w 237114"/>
                <a:gd name="connsiteY25-2492" fmla="*/ 267804 h 474924"/>
                <a:gd name="connsiteX26-2493" fmla="*/ 659 w 237114"/>
                <a:gd name="connsiteY26-2494" fmla="*/ 245533 h 474924"/>
                <a:gd name="connsiteX27-2495" fmla="*/ 36155 w 237114"/>
                <a:gd name="connsiteY27-2496" fmla="*/ 145313 h 474924"/>
                <a:gd name="connsiteX28-2497" fmla="*/ 55392 w 237114"/>
                <a:gd name="connsiteY28-2498" fmla="*/ 115378 h 474924"/>
                <a:gd name="connsiteX29-2499" fmla="*/ 97006 w 237114"/>
                <a:gd name="connsiteY29-2500" fmla="*/ 105225 h 474924"/>
                <a:gd name="connsiteX30-2501" fmla="*/ 118557 w 237114"/>
                <a:gd name="connsiteY30-2502" fmla="*/ 0 h 474924"/>
                <a:gd name="connsiteX31-2503" fmla="*/ 165004 w 237114"/>
                <a:gd name="connsiteY31-2504" fmla="*/ 47269 h 474924"/>
                <a:gd name="connsiteX32-2505" fmla="*/ 118557 w 237114"/>
                <a:gd name="connsiteY32-2506" fmla="*/ 94538 h 474924"/>
                <a:gd name="connsiteX33-2507" fmla="*/ 72110 w 237114"/>
                <a:gd name="connsiteY33-2508" fmla="*/ 47269 h 474924"/>
                <a:gd name="connsiteX34-2509" fmla="*/ 118557 w 237114"/>
                <a:gd name="connsiteY34-2510" fmla="*/ 0 h 4749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Lst>
              <a:rect l="l" t="t" r="r" b="b"/>
              <a:pathLst>
                <a:path w="237114" h="474924">
                  <a:moveTo>
                    <a:pt x="97006" y="105225"/>
                  </a:moveTo>
                  <a:lnTo>
                    <a:pt x="114754" y="105225"/>
                  </a:lnTo>
                  <a:cubicBezTo>
                    <a:pt x="120895" y="105225"/>
                    <a:pt x="121805" y="103480"/>
                    <a:pt x="133176" y="105225"/>
                  </a:cubicBezTo>
                  <a:cubicBezTo>
                    <a:pt x="144547" y="106970"/>
                    <a:pt x="168849" y="103657"/>
                    <a:pt x="182982" y="115693"/>
                  </a:cubicBezTo>
                  <a:cubicBezTo>
                    <a:pt x="192975" y="124203"/>
                    <a:pt x="192047" y="123673"/>
                    <a:pt x="200959" y="145313"/>
                  </a:cubicBezTo>
                  <a:cubicBezTo>
                    <a:pt x="209871" y="166953"/>
                    <a:pt x="224623" y="212126"/>
                    <a:pt x="236455" y="245533"/>
                  </a:cubicBezTo>
                  <a:cubicBezTo>
                    <a:pt x="238990" y="254441"/>
                    <a:pt x="233919" y="263349"/>
                    <a:pt x="226313" y="267804"/>
                  </a:cubicBezTo>
                  <a:cubicBezTo>
                    <a:pt x="216171" y="270031"/>
                    <a:pt x="206029" y="265577"/>
                    <a:pt x="200959" y="256668"/>
                  </a:cubicBezTo>
                  <a:lnTo>
                    <a:pt x="167998" y="160903"/>
                  </a:lnTo>
                  <a:lnTo>
                    <a:pt x="157856" y="160903"/>
                  </a:lnTo>
                  <a:lnTo>
                    <a:pt x="218707" y="325708"/>
                  </a:lnTo>
                  <a:lnTo>
                    <a:pt x="170533" y="325708"/>
                  </a:lnTo>
                  <a:lnTo>
                    <a:pt x="170533" y="457107"/>
                  </a:lnTo>
                  <a:cubicBezTo>
                    <a:pt x="170533" y="468243"/>
                    <a:pt x="160392" y="474924"/>
                    <a:pt x="147715" y="474924"/>
                  </a:cubicBezTo>
                  <a:cubicBezTo>
                    <a:pt x="135037" y="474924"/>
                    <a:pt x="127431" y="468243"/>
                    <a:pt x="127431" y="457107"/>
                  </a:cubicBezTo>
                  <a:lnTo>
                    <a:pt x="127431" y="325708"/>
                  </a:lnTo>
                  <a:lnTo>
                    <a:pt x="109683" y="325708"/>
                  </a:lnTo>
                  <a:lnTo>
                    <a:pt x="109683" y="457107"/>
                  </a:lnTo>
                  <a:cubicBezTo>
                    <a:pt x="109683" y="468243"/>
                    <a:pt x="102077" y="474924"/>
                    <a:pt x="89400" y="474924"/>
                  </a:cubicBezTo>
                  <a:cubicBezTo>
                    <a:pt x="76722" y="474924"/>
                    <a:pt x="66581" y="468243"/>
                    <a:pt x="66581" y="457107"/>
                  </a:cubicBezTo>
                  <a:lnTo>
                    <a:pt x="66581" y="325708"/>
                  </a:lnTo>
                  <a:lnTo>
                    <a:pt x="18407" y="325708"/>
                  </a:lnTo>
                  <a:lnTo>
                    <a:pt x="79258" y="160903"/>
                  </a:lnTo>
                  <a:lnTo>
                    <a:pt x="69116" y="160903"/>
                  </a:lnTo>
                  <a:lnTo>
                    <a:pt x="36155" y="256668"/>
                  </a:lnTo>
                  <a:cubicBezTo>
                    <a:pt x="31085" y="265577"/>
                    <a:pt x="20943" y="270031"/>
                    <a:pt x="10801" y="267804"/>
                  </a:cubicBezTo>
                  <a:cubicBezTo>
                    <a:pt x="3195" y="263349"/>
                    <a:pt x="-1876" y="254441"/>
                    <a:pt x="659" y="245533"/>
                  </a:cubicBezTo>
                  <a:cubicBezTo>
                    <a:pt x="659" y="245533"/>
                    <a:pt x="27033" y="167005"/>
                    <a:pt x="36155" y="145313"/>
                  </a:cubicBezTo>
                  <a:cubicBezTo>
                    <a:pt x="45277" y="123621"/>
                    <a:pt x="47441" y="123577"/>
                    <a:pt x="55392" y="115378"/>
                  </a:cubicBezTo>
                  <a:cubicBezTo>
                    <a:pt x="63343" y="107179"/>
                    <a:pt x="84329" y="105225"/>
                    <a:pt x="97006" y="105225"/>
                  </a:cubicBezTo>
                  <a:close/>
                  <a:moveTo>
                    <a:pt x="118557" y="0"/>
                  </a:moveTo>
                  <a:cubicBezTo>
                    <a:pt x="144209" y="0"/>
                    <a:pt x="165004" y="21163"/>
                    <a:pt x="165004" y="47269"/>
                  </a:cubicBezTo>
                  <a:cubicBezTo>
                    <a:pt x="165004" y="73375"/>
                    <a:pt x="144209" y="94538"/>
                    <a:pt x="118557" y="94538"/>
                  </a:cubicBezTo>
                  <a:cubicBezTo>
                    <a:pt x="92905" y="94538"/>
                    <a:pt x="72110" y="73375"/>
                    <a:pt x="72110" y="47269"/>
                  </a:cubicBezTo>
                  <a:cubicBezTo>
                    <a:pt x="72110" y="21163"/>
                    <a:pt x="92905" y="0"/>
                    <a:pt x="118557" y="0"/>
                  </a:cubicBezTo>
                  <a:close/>
                </a:path>
              </a:pathLst>
            </a:custGeom>
            <a:solidFill>
              <a:schemeClr val="accent1"/>
            </a:solidFill>
            <a:ln>
              <a:noFill/>
            </a:ln>
            <a:effec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latin typeface="Calibri" panose="020F0502020204030204" pitchFamily="34" charset="0"/>
                <a:sym typeface="Calibri" panose="020F0502020204030204" pitchFamily="34" charset="0"/>
              </a:endParaRPr>
            </a:p>
          </p:txBody>
        </p:sp>
        <p:sp>
          <p:nvSpPr>
            <p:cNvPr id="15" name="矩形 14"/>
            <p:cNvSpPr/>
            <p:nvPr/>
          </p:nvSpPr>
          <p:spPr>
            <a:xfrm>
              <a:off x="624468" y="1893595"/>
              <a:ext cx="374681" cy="47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7"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15" dur="500"/>
                                        <p:tgtEl>
                                          <p:spTgt spid="7">
                                            <p:graphicEl>
                                              <a:chart seriesIdx="-3" categoryIdx="-3" bldStep="gridLegend"/>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wipe(left)">
                                      <p:cBhvr>
                                        <p:cTn id="19" dur="500"/>
                                        <p:tgtEl>
                                          <p:spTgt spid="7">
                                            <p:graphicEl>
                                              <a:chart seriesIdx="-4" categoryIdx="0"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wipe(left)">
                                      <p:cBhvr>
                                        <p:cTn id="23" dur="500"/>
                                        <p:tgtEl>
                                          <p:spTgt spid="7">
                                            <p:graphicEl>
                                              <a:chart seriesIdx="-4" categoryIdx="1"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wipe(left)">
                                      <p:cBhvr>
                                        <p:cTn id="27" dur="500"/>
                                        <p:tgtEl>
                                          <p:spTgt spid="7">
                                            <p:graphicEl>
                                              <a:chart seriesIdx="-4" categoryIdx="2" bldStep="category"/>
                                            </p:graphicEl>
                                          </p:spTgt>
                                        </p:tgtEl>
                                      </p:cBhvr>
                                    </p:animEffect>
                                  </p:childTnLst>
                                </p:cTn>
                              </p:par>
                            </p:childTnLst>
                          </p:cTn>
                        </p:par>
                        <p:par>
                          <p:cTn id="28" fill="hold">
                            <p:stCondLst>
                              <p:cond delay="3000"/>
                            </p:stCondLst>
                            <p:childTnLst>
                              <p:par>
                                <p:cTn id="29" presetID="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category"/>
        </p:bldSub>
      </p:bldGraphic>
      <p:bldP spid="8" grpId="0"/>
      <p:bldP spid="9"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410942" y="0"/>
            <a:ext cx="4733059" cy="5143500"/>
            <a:chOff x="5881255" y="0"/>
            <a:chExt cx="6310745" cy="6858000"/>
          </a:xfrm>
        </p:grpSpPr>
        <p:sp>
          <p:nvSpPr>
            <p:cNvPr id="44" name="矩形 43"/>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5881255" y="3214255"/>
              <a:ext cx="429491" cy="429491"/>
              <a:chOff x="5881255" y="3280123"/>
              <a:chExt cx="429491" cy="429491"/>
            </a:xfrm>
          </p:grpSpPr>
          <p:sp>
            <p:nvSpPr>
              <p:cNvPr id="68" name="椭圆 67"/>
              <p:cNvSpPr/>
              <p:nvPr/>
            </p:nvSpPr>
            <p:spPr>
              <a:xfrm>
                <a:off x="5881255" y="3280123"/>
                <a:ext cx="429491" cy="4294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954387" y="3353255"/>
                <a:ext cx="283226" cy="283226"/>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4" name="矩形 73"/>
          <p:cNvSpPr/>
          <p:nvPr/>
        </p:nvSpPr>
        <p:spPr>
          <a:xfrm>
            <a:off x="1392382" y="1256615"/>
            <a:ext cx="1787237" cy="1309255"/>
          </a:xfrm>
          <a:prstGeom prst="rect">
            <a:avLst/>
          </a:prstGeom>
          <a:blipFill>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5964382" y="1256615"/>
            <a:ext cx="1787237" cy="1309255"/>
          </a:xfrm>
          <a:prstGeom prst="rect">
            <a:avLst/>
          </a:prstGeom>
          <a:blipFill>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1549725" y="2757367"/>
            <a:ext cx="402269" cy="402269"/>
            <a:chOff x="2133354" y="3788238"/>
            <a:chExt cx="536359" cy="536359"/>
          </a:xfrm>
        </p:grpSpPr>
        <p:sp>
          <p:nvSpPr>
            <p:cNvPr id="77" name="矩形 76"/>
            <p:cNvSpPr/>
            <p:nvPr/>
          </p:nvSpPr>
          <p:spPr>
            <a:xfrm>
              <a:off x="2133354"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a:grpSpLocks noChangeAspect="1"/>
            </p:cNvGrpSpPr>
            <p:nvPr/>
          </p:nvGrpSpPr>
          <p:grpSpPr>
            <a:xfrm>
              <a:off x="2224731" y="3904750"/>
              <a:ext cx="353604" cy="303335"/>
              <a:chOff x="5084763" y="971548"/>
              <a:chExt cx="323854" cy="277813"/>
            </a:xfrm>
            <a:solidFill>
              <a:schemeClr val="bg1"/>
            </a:solidFill>
          </p:grpSpPr>
          <p:sp>
            <p:nvSpPr>
              <p:cNvPr id="80"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1"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83" name="组合 82"/>
          <p:cNvGrpSpPr/>
          <p:nvPr/>
        </p:nvGrpSpPr>
        <p:grpSpPr>
          <a:xfrm>
            <a:off x="2620007" y="2757367"/>
            <a:ext cx="402269" cy="402269"/>
            <a:chOff x="3560397" y="3788238"/>
            <a:chExt cx="536359" cy="536359"/>
          </a:xfrm>
        </p:grpSpPr>
        <p:sp>
          <p:nvSpPr>
            <p:cNvPr id="84" name="矩形 83"/>
            <p:cNvSpPr/>
            <p:nvPr/>
          </p:nvSpPr>
          <p:spPr>
            <a:xfrm>
              <a:off x="3560397"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lstStyle/>
            <a:p>
              <a:pPr algn="ctr"/>
              <a:endParaRPr lang="en-US"/>
            </a:p>
          </p:txBody>
        </p:sp>
      </p:grpSp>
      <p:grpSp>
        <p:nvGrpSpPr>
          <p:cNvPr id="86" name="组合 85"/>
          <p:cNvGrpSpPr/>
          <p:nvPr/>
        </p:nvGrpSpPr>
        <p:grpSpPr>
          <a:xfrm>
            <a:off x="2084866" y="2757367"/>
            <a:ext cx="402269" cy="402269"/>
            <a:chOff x="2846876" y="3788238"/>
            <a:chExt cx="536359" cy="536359"/>
          </a:xfrm>
        </p:grpSpPr>
        <p:sp>
          <p:nvSpPr>
            <p:cNvPr id="87" name="矩形 86"/>
            <p:cNvSpPr/>
            <p:nvPr/>
          </p:nvSpPr>
          <p:spPr>
            <a:xfrm>
              <a:off x="2846876" y="3788238"/>
              <a:ext cx="536359" cy="5363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p:spPr>
          <p:txBody>
            <a:bodyPr vert="horz" wrap="square" lIns="68580" tIns="34290" rIns="68580" bIns="34290" numCol="1" anchor="t" anchorCtr="0" compatLnSpc="1"/>
            <a:lstStyle/>
            <a:p>
              <a:pPr algn="ctr"/>
              <a:endParaRPr lang="zh-CN" altLang="en-US"/>
            </a:p>
          </p:txBody>
        </p:sp>
      </p:grpSp>
      <p:grpSp>
        <p:nvGrpSpPr>
          <p:cNvPr id="89" name="组合 88"/>
          <p:cNvGrpSpPr/>
          <p:nvPr/>
        </p:nvGrpSpPr>
        <p:grpSpPr>
          <a:xfrm>
            <a:off x="6121725" y="2757367"/>
            <a:ext cx="402269" cy="402269"/>
            <a:chOff x="2133354" y="3788238"/>
            <a:chExt cx="536359" cy="536359"/>
          </a:xfrm>
        </p:grpSpPr>
        <p:sp>
          <p:nvSpPr>
            <p:cNvPr id="90" name="矩形 89"/>
            <p:cNvSpPr/>
            <p:nvPr/>
          </p:nvSpPr>
          <p:spPr>
            <a:xfrm>
              <a:off x="2133354"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a:grpSpLocks noChangeAspect="1"/>
            </p:cNvGrpSpPr>
            <p:nvPr/>
          </p:nvGrpSpPr>
          <p:grpSpPr>
            <a:xfrm>
              <a:off x="2224731" y="3904750"/>
              <a:ext cx="353604" cy="303335"/>
              <a:chOff x="5084763" y="971548"/>
              <a:chExt cx="323854" cy="277813"/>
            </a:xfrm>
            <a:solidFill>
              <a:schemeClr val="bg1"/>
            </a:solidFill>
          </p:grpSpPr>
          <p:sp>
            <p:nvSpPr>
              <p:cNvPr id="92"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3"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95" name="组合 94"/>
          <p:cNvGrpSpPr/>
          <p:nvPr/>
        </p:nvGrpSpPr>
        <p:grpSpPr>
          <a:xfrm>
            <a:off x="7192007" y="2757367"/>
            <a:ext cx="402269" cy="402269"/>
            <a:chOff x="3560397" y="3788238"/>
            <a:chExt cx="536359" cy="536359"/>
          </a:xfrm>
        </p:grpSpPr>
        <p:sp>
          <p:nvSpPr>
            <p:cNvPr id="96" name="矩形 95"/>
            <p:cNvSpPr/>
            <p:nvPr/>
          </p:nvSpPr>
          <p:spPr>
            <a:xfrm>
              <a:off x="3560397"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68580" tIns="34290" rIns="68580" bIns="34290" numCol="1" anchor="t" anchorCtr="0" compatLnSpc="1"/>
            <a:lstStyle/>
            <a:p>
              <a:endParaRPr lang="en-US"/>
            </a:p>
          </p:txBody>
        </p:sp>
      </p:grpSp>
      <p:grpSp>
        <p:nvGrpSpPr>
          <p:cNvPr id="98" name="组合 97"/>
          <p:cNvGrpSpPr/>
          <p:nvPr/>
        </p:nvGrpSpPr>
        <p:grpSpPr>
          <a:xfrm>
            <a:off x="6656866" y="2757367"/>
            <a:ext cx="402269" cy="402269"/>
            <a:chOff x="2846876" y="3788238"/>
            <a:chExt cx="536359" cy="536359"/>
          </a:xfrm>
        </p:grpSpPr>
        <p:sp>
          <p:nvSpPr>
            <p:cNvPr id="99" name="矩形 98"/>
            <p:cNvSpPr/>
            <p:nvPr/>
          </p:nvSpPr>
          <p:spPr>
            <a:xfrm>
              <a:off x="2846876" y="3788238"/>
              <a:ext cx="536359" cy="536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chemeClr val="bg1"/>
            </a:solidFill>
            <a:ln>
              <a:noFill/>
            </a:ln>
          </p:spPr>
          <p:txBody>
            <a:bodyPr vert="horz" wrap="square" lIns="68580" tIns="34290" rIns="68580" bIns="34290" numCol="1" anchor="t" anchorCtr="0" compatLnSpc="1"/>
            <a:lstStyle/>
            <a:p>
              <a:endParaRPr lang="zh-CN" altLang="en-US"/>
            </a:p>
          </p:txBody>
        </p:sp>
      </p:grpSp>
      <p:sp>
        <p:nvSpPr>
          <p:cNvPr id="105" name="TextBox 11"/>
          <p:cNvSpPr txBox="1"/>
          <p:nvPr/>
        </p:nvSpPr>
        <p:spPr>
          <a:xfrm>
            <a:off x="873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6" name="TextBox 11"/>
          <p:cNvSpPr txBox="1"/>
          <p:nvPr/>
        </p:nvSpPr>
        <p:spPr>
          <a:xfrm>
            <a:off x="5445218" y="3316743"/>
            <a:ext cx="2825566" cy="1304203"/>
          </a:xfrm>
          <a:prstGeom prst="rect">
            <a:avLst/>
          </a:prstGeom>
          <a:noFill/>
        </p:spPr>
        <p:txBody>
          <a:bodyPr wrap="square" rtlCol="0">
            <a:spAutoFit/>
          </a:bodyPr>
          <a:lstStyle/>
          <a:p>
            <a:pPr algn="ctr">
              <a:lnSpc>
                <a:spcPct val="125000"/>
              </a:lnSpc>
              <a:spcBef>
                <a:spcPct val="0"/>
              </a:spcBef>
              <a:buNone/>
            </a:pPr>
            <a:r>
              <a:rPr lang="zh-CN" altLang="en-US" sz="1050" dirty="0">
                <a:solidFill>
                  <a:schemeClr val="bg1">
                    <a:lumMod val="8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olidFill>
                <a:schemeClr val="bg1">
                  <a:lumMod val="8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14:presetBounceEnd="42000">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14:bounceEnd="42000">
                                          <p:cBhvr additive="base">
                                            <p:cTn id="15" dur="500" fill="hold"/>
                                            <p:tgtEl>
                                              <p:spTgt spid="43"/>
                                            </p:tgtEl>
                                            <p:attrNameLst>
                                              <p:attrName>ppt_x</p:attrName>
                                            </p:attrNameLst>
                                          </p:cBhvr>
                                          <p:tavLst>
                                            <p:tav tm="0">
                                              <p:val>
                                                <p:strVal val="1+#ppt_w/2"/>
                                              </p:val>
                                            </p:tav>
                                            <p:tav tm="100000">
                                              <p:val>
                                                <p:strVal val="#ppt_x"/>
                                              </p:val>
                                            </p:tav>
                                          </p:tavLst>
                                        </p:anim>
                                        <p:anim calcmode="lin" valueType="num" p14:bounceEnd="42000">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00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p:cTn id="20" dur="500" fill="hold"/>
                                            <p:tgtEl>
                                              <p:spTgt spid="74"/>
                                            </p:tgtEl>
                                            <p:attrNameLst>
                                              <p:attrName>ppt_w</p:attrName>
                                            </p:attrNameLst>
                                          </p:cBhvr>
                                          <p:tavLst>
                                            <p:tav tm="0">
                                              <p:val>
                                                <p:fltVal val="0"/>
                                              </p:val>
                                            </p:tav>
                                            <p:tav tm="100000">
                                              <p:val>
                                                <p:strVal val="#ppt_w"/>
                                              </p:val>
                                            </p:tav>
                                          </p:tavLst>
                                        </p:anim>
                                        <p:anim calcmode="lin" valueType="num">
                                          <p:cBhvr>
                                            <p:cTn id="21" dur="500" fill="hold"/>
                                            <p:tgtEl>
                                              <p:spTgt spid="74"/>
                                            </p:tgtEl>
                                            <p:attrNameLst>
                                              <p:attrName>ppt_h</p:attrName>
                                            </p:attrNameLst>
                                          </p:cBhvr>
                                          <p:tavLst>
                                            <p:tav tm="0">
                                              <p:val>
                                                <p:fltVal val="0"/>
                                              </p:val>
                                            </p:tav>
                                            <p:tav tm="100000">
                                              <p:val>
                                                <p:strVal val="#ppt_h"/>
                                              </p:val>
                                            </p:tav>
                                          </p:tavLst>
                                        </p:anim>
                                        <p:animEffect transition="in" filter="fade">
                                          <p:cBhvr>
                                            <p:cTn id="22" dur="500"/>
                                            <p:tgtEl>
                                              <p:spTgt spid="7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p:tgtEl>
                                              <p:spTgt spid="76"/>
                                            </p:tgtEl>
                                            <p:attrNameLst>
                                              <p:attrName>ppt_y</p:attrName>
                                            </p:attrNameLst>
                                          </p:cBhvr>
                                          <p:tavLst>
                                            <p:tav tm="0">
                                              <p:val>
                                                <p:strVal val="#ppt_y+#ppt_h*1.125000"/>
                                              </p:val>
                                            </p:tav>
                                            <p:tav tm="100000">
                                              <p:val>
                                                <p:strVal val="#ppt_y"/>
                                              </p:val>
                                            </p:tav>
                                          </p:tavLst>
                                        </p:anim>
                                        <p:animEffect transition="in" filter="wipe(up)">
                                          <p:cBhvr>
                                            <p:cTn id="33" dur="500"/>
                                            <p:tgtEl>
                                              <p:spTgt spid="76"/>
                                            </p:tgtEl>
                                          </p:cBhvr>
                                        </p:animEffect>
                                      </p:childTnLst>
                                    </p:cTn>
                                  </p:par>
                                  <p:par>
                                    <p:cTn id="34" presetID="12" presetClass="entr" presetSubtype="4" fill="hold" nodeType="withEffect">
                                      <p:stCondLst>
                                        <p:cond delay="25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p:tgtEl>
                                              <p:spTgt spid="86"/>
                                            </p:tgtEl>
                                            <p:attrNameLst>
                                              <p:attrName>ppt_y</p:attrName>
                                            </p:attrNameLst>
                                          </p:cBhvr>
                                          <p:tavLst>
                                            <p:tav tm="0">
                                              <p:val>
                                                <p:strVal val="#ppt_y+#ppt_h*1.125000"/>
                                              </p:val>
                                            </p:tav>
                                            <p:tav tm="100000">
                                              <p:val>
                                                <p:strVal val="#ppt_y"/>
                                              </p:val>
                                            </p:tav>
                                          </p:tavLst>
                                        </p:anim>
                                        <p:animEffect transition="in" filter="wipe(up)">
                                          <p:cBhvr>
                                            <p:cTn id="37" dur="500"/>
                                            <p:tgtEl>
                                              <p:spTgt spid="86"/>
                                            </p:tgtEl>
                                          </p:cBhvr>
                                        </p:animEffect>
                                      </p:childTnLst>
                                    </p:cTn>
                                  </p:par>
                                  <p:par>
                                    <p:cTn id="38" presetID="12" presetClass="entr" presetSubtype="4" fill="hold" nodeType="withEffect">
                                      <p:stCondLst>
                                        <p:cond delay="50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p:tgtEl>
                                              <p:spTgt spid="83"/>
                                            </p:tgtEl>
                                            <p:attrNameLst>
                                              <p:attrName>ppt_y</p:attrName>
                                            </p:attrNameLst>
                                          </p:cBhvr>
                                          <p:tavLst>
                                            <p:tav tm="0">
                                              <p:val>
                                                <p:strVal val="#ppt_y+#ppt_h*1.125000"/>
                                              </p:val>
                                            </p:tav>
                                            <p:tav tm="100000">
                                              <p:val>
                                                <p:strVal val="#ppt_y"/>
                                              </p:val>
                                            </p:tav>
                                          </p:tavLst>
                                        </p:anim>
                                        <p:animEffect transition="in" filter="wipe(up)">
                                          <p:cBhvr>
                                            <p:cTn id="41" dur="500"/>
                                            <p:tgtEl>
                                              <p:spTgt spid="83"/>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wipe(up)">
                                          <p:cBhvr>
                                            <p:cTn id="45" dur="750"/>
                                            <p:tgtEl>
                                              <p:spTgt spid="105"/>
                                            </p:tgtEl>
                                          </p:cBhvr>
                                        </p:animEffect>
                                      </p:childTnLst>
                                    </p:cTn>
                                  </p:par>
                                </p:childTnLst>
                              </p:cTn>
                            </p:par>
                            <p:par>
                              <p:cTn id="46" fill="hold">
                                <p:stCondLst>
                                  <p:cond delay="4000"/>
                                </p:stCondLst>
                                <p:childTnLst>
                                  <p:par>
                                    <p:cTn id="47" presetID="12" presetClass="entr" presetSubtype="4" fill="hold" nodeType="afterEffect">
                                      <p:stCondLst>
                                        <p:cond delay="0"/>
                                      </p:stCondLst>
                                      <p:childTnLst>
                                        <p:set>
                                          <p:cBhvr>
                                            <p:cTn id="48" dur="1" fill="hold">
                                              <p:stCondLst>
                                                <p:cond delay="0"/>
                                              </p:stCondLst>
                                            </p:cTn>
                                            <p:tgtEl>
                                              <p:spTgt spid="89"/>
                                            </p:tgtEl>
                                            <p:attrNameLst>
                                              <p:attrName>style.visibility</p:attrName>
                                            </p:attrNameLst>
                                          </p:cBhvr>
                                          <p:to>
                                            <p:strVal val="visible"/>
                                          </p:to>
                                        </p:set>
                                        <p:anim calcmode="lin" valueType="num">
                                          <p:cBhvr additive="base">
                                            <p:cTn id="49" dur="500"/>
                                            <p:tgtEl>
                                              <p:spTgt spid="89"/>
                                            </p:tgtEl>
                                            <p:attrNameLst>
                                              <p:attrName>ppt_y</p:attrName>
                                            </p:attrNameLst>
                                          </p:cBhvr>
                                          <p:tavLst>
                                            <p:tav tm="0">
                                              <p:val>
                                                <p:strVal val="#ppt_y+#ppt_h*1.125000"/>
                                              </p:val>
                                            </p:tav>
                                            <p:tav tm="100000">
                                              <p:val>
                                                <p:strVal val="#ppt_y"/>
                                              </p:val>
                                            </p:tav>
                                          </p:tavLst>
                                        </p:anim>
                                        <p:animEffect transition="in" filter="wipe(up)">
                                          <p:cBhvr>
                                            <p:cTn id="50" dur="500"/>
                                            <p:tgtEl>
                                              <p:spTgt spid="89"/>
                                            </p:tgtEl>
                                          </p:cBhvr>
                                        </p:animEffect>
                                      </p:childTnLst>
                                    </p:cTn>
                                  </p:par>
                                  <p:par>
                                    <p:cTn id="51" presetID="12" presetClass="entr" presetSubtype="4" fill="hold" nodeType="withEffect">
                                      <p:stCondLst>
                                        <p:cond delay="25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500"/>
                                            <p:tgtEl>
                                              <p:spTgt spid="98"/>
                                            </p:tgtEl>
                                            <p:attrNameLst>
                                              <p:attrName>ppt_y</p:attrName>
                                            </p:attrNameLst>
                                          </p:cBhvr>
                                          <p:tavLst>
                                            <p:tav tm="0">
                                              <p:val>
                                                <p:strVal val="#ppt_y+#ppt_h*1.125000"/>
                                              </p:val>
                                            </p:tav>
                                            <p:tav tm="100000">
                                              <p:val>
                                                <p:strVal val="#ppt_y"/>
                                              </p:val>
                                            </p:tav>
                                          </p:tavLst>
                                        </p:anim>
                                        <p:animEffect transition="in" filter="wipe(up)">
                                          <p:cBhvr>
                                            <p:cTn id="54" dur="500"/>
                                            <p:tgtEl>
                                              <p:spTgt spid="98"/>
                                            </p:tgtEl>
                                          </p:cBhvr>
                                        </p:animEffect>
                                      </p:childTnLst>
                                    </p:cTn>
                                  </p:par>
                                  <p:par>
                                    <p:cTn id="55" presetID="12" presetClass="entr" presetSubtype="4" fill="hold" nodeType="withEffect">
                                      <p:stCondLst>
                                        <p:cond delay="500"/>
                                      </p:stCondLst>
                                      <p:childTnLst>
                                        <p:set>
                                          <p:cBhvr>
                                            <p:cTn id="56" dur="1" fill="hold">
                                              <p:stCondLst>
                                                <p:cond delay="0"/>
                                              </p:stCondLst>
                                            </p:cTn>
                                            <p:tgtEl>
                                              <p:spTgt spid="95"/>
                                            </p:tgtEl>
                                            <p:attrNameLst>
                                              <p:attrName>style.visibility</p:attrName>
                                            </p:attrNameLst>
                                          </p:cBhvr>
                                          <p:to>
                                            <p:strVal val="visible"/>
                                          </p:to>
                                        </p:set>
                                        <p:anim calcmode="lin" valueType="num">
                                          <p:cBhvr additive="base">
                                            <p:cTn id="57" dur="500"/>
                                            <p:tgtEl>
                                              <p:spTgt spid="95"/>
                                            </p:tgtEl>
                                            <p:attrNameLst>
                                              <p:attrName>ppt_y</p:attrName>
                                            </p:attrNameLst>
                                          </p:cBhvr>
                                          <p:tavLst>
                                            <p:tav tm="0">
                                              <p:val>
                                                <p:strVal val="#ppt_y+#ppt_h*1.125000"/>
                                              </p:val>
                                            </p:tav>
                                            <p:tav tm="100000">
                                              <p:val>
                                                <p:strVal val="#ppt_y"/>
                                              </p:val>
                                            </p:tav>
                                          </p:tavLst>
                                        </p:anim>
                                        <p:animEffect transition="in" filter="wipe(up)">
                                          <p:cBhvr>
                                            <p:cTn id="58" dur="500"/>
                                            <p:tgtEl>
                                              <p:spTgt spid="95"/>
                                            </p:tgtEl>
                                          </p:cBhvr>
                                        </p:animEffec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105" grpId="0"/>
          <p:bldP spid="106" grpId="0"/>
          <p:bldP spid="41" grpId="0"/>
          <p:bldP spid="42"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81"/>
          <p:cNvGrpSpPr/>
          <p:nvPr/>
        </p:nvGrpSpPr>
        <p:grpSpPr>
          <a:xfrm>
            <a:off x="6012177" y="3295923"/>
            <a:ext cx="735013" cy="850900"/>
            <a:chOff x="5028984" y="2913471"/>
            <a:chExt cx="735013" cy="850900"/>
          </a:xfrm>
        </p:grpSpPr>
        <p:sp>
          <p:nvSpPr>
            <p:cNvPr id="38" name="Rectangle 6"/>
            <p:cNvSpPr>
              <a:spLocks noChangeArrowheads="1"/>
            </p:cNvSpPr>
            <p:nvPr/>
          </p:nvSpPr>
          <p:spPr bwMode="auto">
            <a:xfrm>
              <a:off x="5451259"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45" name="Oval 7"/>
            <p:cNvSpPr>
              <a:spLocks noChangeArrowheads="1"/>
            </p:cNvSpPr>
            <p:nvPr/>
          </p:nvSpPr>
          <p:spPr bwMode="auto">
            <a:xfrm>
              <a:off x="5198847" y="3107146"/>
              <a:ext cx="565150" cy="566737"/>
            </a:xfrm>
            <a:prstGeom prst="ellipse">
              <a:avLst/>
            </a:prstGeom>
            <a:solidFill>
              <a:schemeClr val="accent1"/>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46" name="Rectangle 13"/>
            <p:cNvSpPr>
              <a:spLocks noChangeArrowheads="1"/>
            </p:cNvSpPr>
            <p:nvPr/>
          </p:nvSpPr>
          <p:spPr bwMode="auto">
            <a:xfrm>
              <a:off x="5208372" y="3251609"/>
              <a:ext cx="381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47" name="Oval 14"/>
            <p:cNvSpPr>
              <a:spLocks noChangeArrowheads="1"/>
            </p:cNvSpPr>
            <p:nvPr/>
          </p:nvSpPr>
          <p:spPr bwMode="auto">
            <a:xfrm>
              <a:off x="5028984" y="2913471"/>
              <a:ext cx="406400" cy="636587"/>
            </a:xfrm>
            <a:prstGeom prst="ellipse">
              <a:avLst/>
            </a:prstGeom>
            <a:solidFill>
              <a:schemeClr val="accent1">
                <a:lumMod val="75000"/>
              </a:schemeClr>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grpSp>
      <p:grpSp>
        <p:nvGrpSpPr>
          <p:cNvPr id="48" name="Group 78"/>
          <p:cNvGrpSpPr/>
          <p:nvPr/>
        </p:nvGrpSpPr>
        <p:grpSpPr>
          <a:xfrm>
            <a:off x="2460311" y="3251929"/>
            <a:ext cx="671514" cy="952500"/>
            <a:chOff x="2050833" y="2869478"/>
            <a:chExt cx="671514" cy="952500"/>
          </a:xfrm>
        </p:grpSpPr>
        <p:sp>
          <p:nvSpPr>
            <p:cNvPr id="49" name="Rectangle 10"/>
            <p:cNvSpPr>
              <a:spLocks noChangeArrowheads="1"/>
            </p:cNvSpPr>
            <p:nvPr/>
          </p:nvSpPr>
          <p:spPr bwMode="auto">
            <a:xfrm>
              <a:off x="2242922" y="3667991"/>
              <a:ext cx="50800" cy="153987"/>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0" name="Rectangle 11"/>
            <p:cNvSpPr>
              <a:spLocks noChangeArrowheads="1"/>
            </p:cNvSpPr>
            <p:nvPr/>
          </p:nvSpPr>
          <p:spPr bwMode="auto">
            <a:xfrm>
              <a:off x="2498509"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1" name="Oval 12"/>
            <p:cNvSpPr>
              <a:spLocks noChangeArrowheads="1"/>
            </p:cNvSpPr>
            <p:nvPr/>
          </p:nvSpPr>
          <p:spPr bwMode="auto">
            <a:xfrm>
              <a:off x="2312772" y="2949984"/>
              <a:ext cx="409575" cy="635000"/>
            </a:xfrm>
            <a:prstGeom prst="ellipse">
              <a:avLst/>
            </a:prstGeom>
            <a:solidFill>
              <a:schemeClr val="accent1"/>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2" name="Oval 20"/>
            <p:cNvSpPr>
              <a:spLocks noChangeArrowheads="1"/>
            </p:cNvSpPr>
            <p:nvPr/>
          </p:nvSpPr>
          <p:spPr bwMode="auto">
            <a:xfrm>
              <a:off x="2050833" y="2869478"/>
              <a:ext cx="436566" cy="830262"/>
            </a:xfrm>
            <a:prstGeom prst="ellipse">
              <a:avLst/>
            </a:prstGeom>
            <a:solidFill>
              <a:schemeClr val="accent1">
                <a:lumMod val="75000"/>
              </a:schemeClr>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grpSp>
      <p:grpSp>
        <p:nvGrpSpPr>
          <p:cNvPr id="53" name="Group 77"/>
          <p:cNvGrpSpPr/>
          <p:nvPr/>
        </p:nvGrpSpPr>
        <p:grpSpPr>
          <a:xfrm>
            <a:off x="1241497" y="3424293"/>
            <a:ext cx="738188" cy="895350"/>
            <a:chOff x="942759" y="2869021"/>
            <a:chExt cx="738188" cy="895350"/>
          </a:xfrm>
        </p:grpSpPr>
        <p:sp>
          <p:nvSpPr>
            <p:cNvPr id="54" name="Rectangle 8"/>
            <p:cNvSpPr>
              <a:spLocks noChangeArrowheads="1"/>
            </p:cNvSpPr>
            <p:nvPr/>
          </p:nvSpPr>
          <p:spPr bwMode="auto">
            <a:xfrm>
              <a:off x="1182472" y="3251609"/>
              <a:ext cx="50800" cy="5127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5" name="Rectangle 9"/>
            <p:cNvSpPr>
              <a:spLocks noChangeArrowheads="1"/>
            </p:cNvSpPr>
            <p:nvPr/>
          </p:nvSpPr>
          <p:spPr bwMode="auto">
            <a:xfrm>
              <a:off x="1450759" y="3384237"/>
              <a:ext cx="38100" cy="346075"/>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6" name="Oval 17"/>
            <p:cNvSpPr>
              <a:spLocks noChangeArrowheads="1"/>
            </p:cNvSpPr>
            <p:nvPr/>
          </p:nvSpPr>
          <p:spPr bwMode="auto">
            <a:xfrm>
              <a:off x="942759" y="2869021"/>
              <a:ext cx="520700" cy="523875"/>
            </a:xfrm>
            <a:prstGeom prst="ellipse">
              <a:avLst/>
            </a:prstGeom>
            <a:solidFill>
              <a:schemeClr val="accent1"/>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57" name="Oval 29"/>
            <p:cNvSpPr>
              <a:spLocks noChangeArrowheads="1"/>
            </p:cNvSpPr>
            <p:nvPr/>
          </p:nvSpPr>
          <p:spPr bwMode="auto">
            <a:xfrm>
              <a:off x="1271372" y="3073087"/>
              <a:ext cx="409575" cy="409575"/>
            </a:xfrm>
            <a:prstGeom prst="ellipse">
              <a:avLst/>
            </a:prstGeom>
            <a:solidFill>
              <a:schemeClr val="accent1">
                <a:lumMod val="75000"/>
              </a:schemeClr>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grpSp>
      <p:grpSp>
        <p:nvGrpSpPr>
          <p:cNvPr id="58" name="Group 82"/>
          <p:cNvGrpSpPr/>
          <p:nvPr/>
        </p:nvGrpSpPr>
        <p:grpSpPr>
          <a:xfrm>
            <a:off x="7009029" y="3659244"/>
            <a:ext cx="673750" cy="660400"/>
            <a:chOff x="6224853" y="3161578"/>
            <a:chExt cx="673750" cy="660400"/>
          </a:xfrm>
        </p:grpSpPr>
        <p:sp>
          <p:nvSpPr>
            <p:cNvPr id="59" name="Rectangle 24"/>
            <p:cNvSpPr>
              <a:spLocks noChangeArrowheads="1"/>
            </p:cNvSpPr>
            <p:nvPr/>
          </p:nvSpPr>
          <p:spPr bwMode="auto">
            <a:xfrm>
              <a:off x="6397891" y="3327809"/>
              <a:ext cx="50800" cy="436562"/>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60" name="Oval 25"/>
            <p:cNvSpPr>
              <a:spLocks noChangeArrowheads="1"/>
            </p:cNvSpPr>
            <p:nvPr/>
          </p:nvSpPr>
          <p:spPr bwMode="auto">
            <a:xfrm>
              <a:off x="6224853" y="3254784"/>
              <a:ext cx="406400" cy="409575"/>
            </a:xfrm>
            <a:prstGeom prst="ellipse">
              <a:avLst/>
            </a:prstGeom>
            <a:solidFill>
              <a:schemeClr val="accent1">
                <a:lumMod val="75000"/>
              </a:schemeClr>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61" name="Rectangle 30"/>
            <p:cNvSpPr>
              <a:spLocks noChangeArrowheads="1"/>
            </p:cNvSpPr>
            <p:nvPr/>
          </p:nvSpPr>
          <p:spPr bwMode="auto">
            <a:xfrm>
              <a:off x="6633490" y="3475903"/>
              <a:ext cx="38100" cy="346075"/>
            </a:xfrm>
            <a:prstGeom prst="rect">
              <a:avLst/>
            </a:prstGeom>
            <a:solidFill>
              <a:srgbClr val="6F5839"/>
            </a:solidFill>
            <a:ln w="9525">
              <a:noFill/>
              <a:miter lim="800000"/>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62" name="Oval 31"/>
            <p:cNvSpPr>
              <a:spLocks noChangeArrowheads="1"/>
            </p:cNvSpPr>
            <p:nvPr/>
          </p:nvSpPr>
          <p:spPr bwMode="auto">
            <a:xfrm>
              <a:off x="6412828" y="3161578"/>
              <a:ext cx="485775" cy="484187"/>
            </a:xfrm>
            <a:prstGeom prst="ellipse">
              <a:avLst/>
            </a:prstGeom>
            <a:solidFill>
              <a:schemeClr val="accent1"/>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grpSp>
      <p:sp>
        <p:nvSpPr>
          <p:cNvPr id="65" name="Freeform 5"/>
          <p:cNvSpPr/>
          <p:nvPr/>
        </p:nvSpPr>
        <p:spPr bwMode="auto">
          <a:xfrm>
            <a:off x="3879855" y="1848389"/>
            <a:ext cx="1384294" cy="2528863"/>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ln>
        </p:spPr>
        <p:txBody>
          <a:bodyPr vert="horz" wrap="square" lIns="91440" tIns="45720" rIns="91440" bIns="45720" numCol="1" anchor="t" anchorCtr="0" compatLnSpc="1"/>
          <a:lstStyle/>
          <a:p>
            <a:endParaRPr lang="en-US" sz="2665">
              <a:latin typeface="微软雅黑" panose="020B0503020204020204" pitchFamily="34" charset="-122"/>
              <a:ea typeface="微软雅黑" panose="020B0503020204020204" pitchFamily="34" charset="-122"/>
            </a:endParaRPr>
          </a:p>
        </p:txBody>
      </p:sp>
      <p:sp>
        <p:nvSpPr>
          <p:cNvPr id="99" name="任意多边形 98"/>
          <p:cNvSpPr/>
          <p:nvPr/>
        </p:nvSpPr>
        <p:spPr bwMode="auto">
          <a:xfrm>
            <a:off x="0" y="4060257"/>
            <a:ext cx="9144000" cy="1083243"/>
          </a:xfrm>
          <a:custGeom>
            <a:avLst/>
            <a:gdLst>
              <a:gd name="connsiteX0" fmla="*/ 6099175 w 12192000"/>
              <a:gd name="connsiteY0" fmla="*/ 0 h 1444324"/>
              <a:gd name="connsiteX1" fmla="*/ 10707688 w 12192000"/>
              <a:gd name="connsiteY1" fmla="*/ 362504 h 1444324"/>
              <a:gd name="connsiteX2" fmla="*/ 12192000 w 12192000"/>
              <a:gd name="connsiteY2" fmla="*/ 788446 h 1444324"/>
              <a:gd name="connsiteX3" fmla="*/ 12192000 w 12192000"/>
              <a:gd name="connsiteY3" fmla="*/ 1397156 h 1444324"/>
              <a:gd name="connsiteX4" fmla="*/ 12192000 w 12192000"/>
              <a:gd name="connsiteY4" fmla="*/ 1444324 h 1444324"/>
              <a:gd name="connsiteX5" fmla="*/ 0 w 12192000"/>
              <a:gd name="connsiteY5" fmla="*/ 1444324 h 1444324"/>
              <a:gd name="connsiteX6" fmla="*/ 0 w 12192000"/>
              <a:gd name="connsiteY6" fmla="*/ 1391752 h 1444324"/>
              <a:gd name="connsiteX7" fmla="*/ 0 w 12192000"/>
              <a:gd name="connsiteY7" fmla="*/ 792977 h 1444324"/>
              <a:gd name="connsiteX8" fmla="*/ 1492250 w 12192000"/>
              <a:gd name="connsiteY8" fmla="*/ 362504 h 1444324"/>
              <a:gd name="connsiteX9" fmla="*/ 6099175 w 12192000"/>
              <a:gd name="connsiteY9" fmla="*/ 0 h 144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1444324">
                <a:moveTo>
                  <a:pt x="6099175" y="0"/>
                </a:moveTo>
                <a:cubicBezTo>
                  <a:pt x="7899400" y="0"/>
                  <a:pt x="9434512" y="121212"/>
                  <a:pt x="10707688" y="362504"/>
                </a:cubicBezTo>
                <a:cubicBezTo>
                  <a:pt x="11379200" y="490513"/>
                  <a:pt x="11874500" y="633249"/>
                  <a:pt x="12192000" y="788446"/>
                </a:cubicBezTo>
                <a:cubicBezTo>
                  <a:pt x="12192000" y="1070236"/>
                  <a:pt x="12192000" y="1263967"/>
                  <a:pt x="12192000" y="1397156"/>
                </a:cubicBezTo>
                <a:lnTo>
                  <a:pt x="12192000" y="1444324"/>
                </a:lnTo>
                <a:lnTo>
                  <a:pt x="0" y="1444324"/>
                </a:lnTo>
                <a:lnTo>
                  <a:pt x="0" y="1391752"/>
                </a:lnTo>
                <a:cubicBezTo>
                  <a:pt x="0" y="792977"/>
                  <a:pt x="0" y="792977"/>
                  <a:pt x="0" y="792977"/>
                </a:cubicBezTo>
                <a:cubicBezTo>
                  <a:pt x="315913" y="635515"/>
                  <a:pt x="812800" y="491646"/>
                  <a:pt x="1492250" y="362504"/>
                </a:cubicBezTo>
                <a:cubicBezTo>
                  <a:pt x="2763838" y="121212"/>
                  <a:pt x="4300538" y="0"/>
                  <a:pt x="6099175" y="0"/>
                </a:cubicBezTo>
                <a:close/>
              </a:path>
            </a:pathLst>
          </a:custGeom>
          <a:solidFill>
            <a:schemeClr val="accent2">
              <a:lumMod val="50000"/>
            </a:schemeClr>
          </a:solidFill>
          <a:ln w="9525">
            <a:noFill/>
            <a:round/>
          </a:ln>
        </p:spPr>
        <p:txBody>
          <a:bodyPr vert="horz" wrap="square" lIns="91440" tIns="45720" rIns="91440" bIns="45720" numCol="1" anchor="t" anchorCtr="0" compatLnSpc="1">
            <a:noAutofit/>
          </a:bodyPr>
          <a:lstStyle/>
          <a:p>
            <a:endParaRPr lang="en-US" sz="2665">
              <a:latin typeface="微软雅黑" panose="020B0503020204020204" pitchFamily="34" charset="-122"/>
              <a:ea typeface="微软雅黑" panose="020B0503020204020204" pitchFamily="34" charset="-122"/>
            </a:endParaRPr>
          </a:p>
        </p:txBody>
      </p:sp>
      <p:sp>
        <p:nvSpPr>
          <p:cNvPr id="67" name="TextBox 9"/>
          <p:cNvSpPr txBox="1"/>
          <p:nvPr/>
        </p:nvSpPr>
        <p:spPr>
          <a:xfrm>
            <a:off x="776085" y="4364362"/>
            <a:ext cx="7591831" cy="439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defPPr>
              <a:defRPr lang="zh-CN"/>
            </a:defPPr>
            <a:lvl1pPr algn="ctr">
              <a:lnSpc>
                <a:spcPct val="12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solidFill>
                  <a:schemeClr val="bg1">
                    <a:lumMod val="95000"/>
                  </a:schemeClr>
                </a:solidFill>
                <a:sym typeface="微软雅黑" panose="020B0503020204020204" pitchFamily="34" charset="-122"/>
              </a:rPr>
              <a:t>在此录入图表的综合描述说明。在此录入上述图表的综合描述说明，在此录入上述图表</a:t>
            </a:r>
            <a:endParaRPr lang="en-US" altLang="zh-CN" sz="1050" dirty="0">
              <a:solidFill>
                <a:schemeClr val="bg1">
                  <a:lumMod val="95000"/>
                </a:schemeClr>
              </a:solidFill>
              <a:sym typeface="微软雅黑" panose="020B0503020204020204" pitchFamily="34" charset="-122"/>
            </a:endParaRPr>
          </a:p>
          <a:p>
            <a:r>
              <a:rPr lang="zh-CN" altLang="en-US" sz="1050" dirty="0">
                <a:solidFill>
                  <a:schemeClr val="bg1">
                    <a:lumMod val="95000"/>
                  </a:schemeClr>
                </a:solidFill>
                <a:sym typeface="微软雅黑" panose="020B0503020204020204" pitchFamily="34" charset="-122"/>
              </a:rPr>
              <a:t>的综合描述说明，在此录入上述图表的综合描述说明，在此录入上述图表的综合描述说明，在此录入上述图表的综合描述说明。</a:t>
            </a:r>
            <a:endParaRPr lang="zh-CN" altLang="en-US" sz="1050" dirty="0">
              <a:solidFill>
                <a:schemeClr val="bg1">
                  <a:lumMod val="95000"/>
                </a:schemeClr>
              </a:solidFill>
              <a:sym typeface="微软雅黑" panose="020B0503020204020204" pitchFamily="34" charset="-122"/>
            </a:endParaRPr>
          </a:p>
        </p:txBody>
      </p:sp>
      <p:sp>
        <p:nvSpPr>
          <p:cNvPr id="88" name="文本框 87"/>
          <p:cNvSpPr txBox="1"/>
          <p:nvPr/>
        </p:nvSpPr>
        <p:spPr>
          <a:xfrm>
            <a:off x="5984117" y="1424589"/>
            <a:ext cx="2274797" cy="75585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anose="020B0503020204020204" pitchFamily="34" charset="-122"/>
              </a:rPr>
              <a:t>在此录入上述图表的描述说明，在此录入上述图表的描述说明，在此录入上述图表的描述说明。</a:t>
            </a:r>
            <a:endParaRPr lang="zh-CN" altLang="en-US" sz="1050" dirty="0">
              <a:sym typeface="微软雅黑" panose="020B0503020204020204" pitchFamily="34" charset="-122"/>
            </a:endParaRPr>
          </a:p>
        </p:txBody>
      </p:sp>
      <p:sp>
        <p:nvSpPr>
          <p:cNvPr id="89" name="文本框 88"/>
          <p:cNvSpPr txBox="1"/>
          <p:nvPr/>
        </p:nvSpPr>
        <p:spPr>
          <a:xfrm>
            <a:off x="5989027"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团队管理</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6001939" y="2525892"/>
            <a:ext cx="2274797" cy="528866"/>
          </a:xfrm>
          <a:prstGeom prst="rect">
            <a:avLst/>
          </a:prstGeom>
        </p:spPr>
        <p:txBody>
          <a:bodyPr vert="horz" lIns="68580" tIns="34290" rIns="68580" bIns="34290" rtlCol="0" anchor="t">
            <a:noAutofit/>
          </a:bodyPr>
          <a:lstStyle>
            <a:defPPr>
              <a:defRPr lang="zh-CN"/>
            </a:defPPr>
            <a:lvl1pPr indent="0" algn="r">
              <a:lnSpc>
                <a:spcPct val="113000"/>
              </a:lnSpc>
              <a:spcBef>
                <a:spcPts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indent="0">
              <a:lnSpc>
                <a:spcPct val="90000"/>
              </a:lnSpc>
              <a:spcBef>
                <a:spcPct val="30000"/>
              </a:spcBef>
              <a:buFont typeface="Arial" panose="020B0604020202020204" pitchFamily="34" charset="0"/>
              <a:buNone/>
              <a:defRPr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sz="1600"/>
            </a:lvl6pPr>
            <a:lvl7pPr indent="0">
              <a:lnSpc>
                <a:spcPct val="90000"/>
              </a:lnSpc>
              <a:spcBef>
                <a:spcPct val="30000"/>
              </a:spcBef>
              <a:buFont typeface="Arial" panose="020B0604020202020204" pitchFamily="34" charset="0"/>
              <a:buNone/>
              <a:defRPr sz="1600"/>
            </a:lvl7pPr>
            <a:lvl8pPr indent="0">
              <a:lnSpc>
                <a:spcPct val="90000"/>
              </a:lnSpc>
              <a:spcBef>
                <a:spcPct val="30000"/>
              </a:spcBef>
              <a:buFont typeface="Arial" panose="020B0604020202020204" pitchFamily="34" charset="0"/>
              <a:buNone/>
              <a:defRPr sz="1600"/>
            </a:lvl8pPr>
            <a:lvl9pPr indent="0">
              <a:lnSpc>
                <a:spcPct val="90000"/>
              </a:lnSpc>
              <a:spcBef>
                <a:spcPct val="30000"/>
              </a:spcBef>
              <a:buFont typeface="Arial" panose="020B0604020202020204" pitchFamily="34" charset="0"/>
              <a:buNone/>
              <a:defRPr sz="1600"/>
            </a:lvl9pPr>
          </a:lstStyle>
          <a:p>
            <a:pPr algn="l"/>
            <a:r>
              <a:rPr lang="zh-CN" altLang="en-US" sz="1050" dirty="0">
                <a:sym typeface="微软雅黑" panose="020B0503020204020204" pitchFamily="34" charset="-122"/>
              </a:rPr>
              <a:t>在此录入上述图表的描述说明，在此录入上述图表的描述说明，在此录入上述图表的描述说明。</a:t>
            </a:r>
            <a:endParaRPr lang="zh-CN" altLang="en-US" sz="1050" dirty="0">
              <a:sym typeface="微软雅黑" panose="020B0503020204020204" pitchFamily="34" charset="-122"/>
            </a:endParaRPr>
          </a:p>
        </p:txBody>
      </p:sp>
      <p:sp>
        <p:nvSpPr>
          <p:cNvPr id="91" name="文本框 90"/>
          <p:cNvSpPr txBox="1"/>
          <p:nvPr/>
        </p:nvSpPr>
        <p:spPr>
          <a:xfrm>
            <a:off x="5997190"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时间管理</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764056" y="2525892"/>
            <a:ext cx="2395953" cy="528866"/>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3" name="文本框 92"/>
          <p:cNvSpPr txBox="1"/>
          <p:nvPr/>
        </p:nvSpPr>
        <p:spPr>
          <a:xfrm>
            <a:off x="2252068" y="2261601"/>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得失管理</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764056" y="1424590"/>
            <a:ext cx="2395953" cy="872804"/>
          </a:xfrm>
          <a:prstGeom prst="rect">
            <a:avLst/>
          </a:prstGeom>
        </p:spPr>
        <p:txBody>
          <a:bodyPr vert="horz" lIns="68580" tIns="34290" rIns="68580" bIns="34290"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r">
              <a:lnSpc>
                <a:spcPct val="113000"/>
              </a:lnSpc>
              <a:spcBef>
                <a:spcPts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ct val="113000"/>
              </a:lnSpc>
              <a:spcBef>
                <a:spcPts val="0"/>
              </a:spcBef>
            </a:pP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2252068" y="1160299"/>
            <a:ext cx="954107" cy="323165"/>
          </a:xfrm>
          <a:prstGeom prst="rect">
            <a:avLst/>
          </a:prstGeom>
          <a:noFill/>
        </p:spPr>
        <p:txBody>
          <a:bodyPr wrap="non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项目管理</a:t>
            </a:r>
            <a:endPar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032857" y="1416160"/>
            <a:ext cx="835480" cy="835478"/>
            <a:chOff x="6710476" y="1888212"/>
            <a:chExt cx="1113973" cy="1113971"/>
          </a:xfrm>
          <a:solidFill>
            <a:schemeClr val="accent1"/>
          </a:solidFill>
        </p:grpSpPr>
        <p:sp>
          <p:nvSpPr>
            <p:cNvPr id="63" name="Oval 13"/>
            <p:cNvSpPr/>
            <p:nvPr/>
          </p:nvSpPr>
          <p:spPr>
            <a:xfrm>
              <a:off x="6710476"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grpSp>
          <p:nvGrpSpPr>
            <p:cNvPr id="115" name="Group 55"/>
            <p:cNvGrpSpPr/>
            <p:nvPr/>
          </p:nvGrpSpPr>
          <p:grpSpPr>
            <a:xfrm>
              <a:off x="7004202" y="2137989"/>
              <a:ext cx="526521" cy="518164"/>
              <a:chOff x="1587575" y="2265358"/>
              <a:chExt cx="314468" cy="309477"/>
            </a:xfrm>
            <a:grpFill/>
          </p:grpSpPr>
          <p:sp>
            <p:nvSpPr>
              <p:cNvPr id="116"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sp>
            <p:nvSpPr>
              <p:cNvPr id="117"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3275664" y="1416160"/>
            <a:ext cx="835480" cy="835478"/>
            <a:chOff x="4367552" y="1888212"/>
            <a:chExt cx="1113973" cy="1113971"/>
          </a:xfrm>
          <a:solidFill>
            <a:schemeClr val="accent1"/>
          </a:solidFill>
        </p:grpSpPr>
        <p:sp>
          <p:nvSpPr>
            <p:cNvPr id="64" name="Oval 14"/>
            <p:cNvSpPr/>
            <p:nvPr/>
          </p:nvSpPr>
          <p:spPr>
            <a:xfrm>
              <a:off x="4367552" y="1888212"/>
              <a:ext cx="1113973" cy="1113971"/>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微软雅黑" panose="020B0503020204020204" pitchFamily="34" charset="-122"/>
                <a:ea typeface="微软雅黑" panose="020B0503020204020204" pitchFamily="34" charset="-122"/>
              </a:endParaRPr>
            </a:p>
          </p:txBody>
        </p:sp>
        <p:sp>
          <p:nvSpPr>
            <p:cNvPr id="132" name="Freeform 62"/>
            <p:cNvSpPr>
              <a:spLocks noEditPoints="1"/>
            </p:cNvSpPr>
            <p:nvPr/>
          </p:nvSpPr>
          <p:spPr bwMode="auto">
            <a:xfrm>
              <a:off x="4764643" y="2181656"/>
              <a:ext cx="319790" cy="430830"/>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grpFill/>
            <a:ln>
              <a:noFill/>
            </a:ln>
          </p:spPr>
          <p:txBody>
            <a:bodyPr vert="horz" wrap="square" lIns="91440" tIns="45720" rIns="91440" bIns="45720" numCol="1" anchor="t" anchorCtr="0" compatLnSpc="1"/>
            <a:lstStyle/>
            <a:p>
              <a:endParaRPr lang="en-US" sz="2400">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864928" y="1028352"/>
            <a:ext cx="1341670" cy="1341668"/>
            <a:chOff x="5173139" y="1322888"/>
            <a:chExt cx="1788893" cy="1788891"/>
          </a:xfrm>
          <a:solidFill>
            <a:schemeClr val="accent1"/>
          </a:solidFill>
        </p:grpSpPr>
        <p:sp>
          <p:nvSpPr>
            <p:cNvPr id="69" name="Oval 11"/>
            <p:cNvSpPr/>
            <p:nvPr/>
          </p:nvSpPr>
          <p:spPr>
            <a:xfrm>
              <a:off x="5173139" y="1322888"/>
              <a:ext cx="1788893" cy="1788891"/>
            </a:xfrm>
            <a:prstGeom prst="ellipse">
              <a:avLst/>
            </a:prstGeom>
            <a:solidFill>
              <a:schemeClr val="bg1"/>
            </a:solidFill>
            <a:ln w="38100" cmpd="sng">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03" name="Group 47"/>
            <p:cNvGrpSpPr/>
            <p:nvPr/>
          </p:nvGrpSpPr>
          <p:grpSpPr>
            <a:xfrm>
              <a:off x="5744854" y="1812677"/>
              <a:ext cx="645463" cy="809312"/>
              <a:chOff x="5106627" y="2260366"/>
              <a:chExt cx="324452" cy="406813"/>
            </a:xfrm>
            <a:grpFill/>
          </p:grpSpPr>
          <p:sp>
            <p:nvSpPr>
              <p:cNvPr id="104"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sp>
            <p:nvSpPr>
              <p:cNvPr id="105"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sp>
            <p:nvSpPr>
              <p:cNvPr id="106"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sp>
            <p:nvSpPr>
              <p:cNvPr id="10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grpSp>
      </p:grpSp>
      <p:grpSp>
        <p:nvGrpSpPr>
          <p:cNvPr id="6" name="组合 5"/>
          <p:cNvGrpSpPr/>
          <p:nvPr/>
        </p:nvGrpSpPr>
        <p:grpSpPr>
          <a:xfrm>
            <a:off x="4754267" y="2067284"/>
            <a:ext cx="1094733" cy="1094733"/>
            <a:chOff x="6339023" y="2756378"/>
            <a:chExt cx="1459644" cy="1459644"/>
          </a:xfrm>
          <a:solidFill>
            <a:schemeClr val="accent1"/>
          </a:solidFill>
        </p:grpSpPr>
        <p:sp>
          <p:nvSpPr>
            <p:cNvPr id="70" name="Oval 12"/>
            <p:cNvSpPr/>
            <p:nvPr/>
          </p:nvSpPr>
          <p:spPr>
            <a:xfrm>
              <a:off x="633902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91440"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26" name="Group 101"/>
            <p:cNvGrpSpPr/>
            <p:nvPr/>
          </p:nvGrpSpPr>
          <p:grpSpPr>
            <a:xfrm>
              <a:off x="6726846" y="3144200"/>
              <a:ext cx="684000" cy="684000"/>
              <a:chOff x="6352023" y="2360197"/>
              <a:chExt cx="406813" cy="406813"/>
            </a:xfrm>
            <a:grpFill/>
          </p:grpSpPr>
          <p:sp>
            <p:nvSpPr>
              <p:cNvPr id="127" name="Freeform 39"/>
              <p:cNvSpPr>
                <a:spLocks noEditPoints="1"/>
              </p:cNvSpPr>
              <p:nvPr/>
            </p:nvSpPr>
            <p:spPr bwMode="auto">
              <a:xfrm>
                <a:off x="6352023" y="2360197"/>
                <a:ext cx="406813" cy="406813"/>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latin typeface="微软雅黑" panose="020B0503020204020204" pitchFamily="34" charset="-122"/>
                  <a:ea typeface="微软雅黑" panose="020B0503020204020204" pitchFamily="34" charset="-122"/>
                </a:endParaRPr>
              </a:p>
            </p:txBody>
          </p:sp>
          <p:sp>
            <p:nvSpPr>
              <p:cNvPr id="128" name="Freeform 40"/>
              <p:cNvSpPr>
                <a:spLocks noEditPoints="1"/>
              </p:cNvSpPr>
              <p:nvPr/>
            </p:nvSpPr>
            <p:spPr bwMode="auto">
              <a:xfrm>
                <a:off x="6506761" y="2460029"/>
                <a:ext cx="119797" cy="177201"/>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latin typeface="微软雅黑" panose="020B0503020204020204" pitchFamily="34" charset="-122"/>
                  <a:ea typeface="微软雅黑" panose="020B0503020204020204" pitchFamily="34" charset="-122"/>
                </a:endParaRPr>
              </a:p>
            </p:txBody>
          </p:sp>
          <p:sp>
            <p:nvSpPr>
              <p:cNvPr id="129" name="Oval 41"/>
              <p:cNvSpPr>
                <a:spLocks noChangeArrowheads="1"/>
              </p:cNvSpPr>
              <p:nvPr/>
            </p:nvSpPr>
            <p:spPr bwMode="auto">
              <a:xfrm>
                <a:off x="6551685" y="2557365"/>
                <a:ext cx="9983" cy="998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284327" y="2067284"/>
            <a:ext cx="1094733" cy="1094733"/>
            <a:chOff x="4379103" y="2756378"/>
            <a:chExt cx="1459644" cy="1459644"/>
          </a:xfrm>
          <a:solidFill>
            <a:schemeClr val="accent1"/>
          </a:solidFill>
        </p:grpSpPr>
        <p:sp>
          <p:nvSpPr>
            <p:cNvPr id="71" name="Oval 15"/>
            <p:cNvSpPr/>
            <p:nvPr/>
          </p:nvSpPr>
          <p:spPr>
            <a:xfrm>
              <a:off x="4379103" y="2756378"/>
              <a:ext cx="1459644" cy="1459644"/>
            </a:xfrm>
            <a:prstGeom prst="ellipse">
              <a:avLst/>
            </a:prstGeom>
            <a:solidFill>
              <a:schemeClr val="bg1"/>
            </a:solidFill>
            <a:ln w="3810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微软雅黑" panose="020B0503020204020204" pitchFamily="34" charset="-122"/>
                <a:ea typeface="微软雅黑" panose="020B0503020204020204" pitchFamily="34" charset="-122"/>
              </a:endParaRPr>
            </a:p>
          </p:txBody>
        </p:sp>
        <p:grpSp>
          <p:nvGrpSpPr>
            <p:cNvPr id="110" name="Group 52"/>
            <p:cNvGrpSpPr/>
            <p:nvPr/>
          </p:nvGrpSpPr>
          <p:grpSpPr>
            <a:xfrm>
              <a:off x="4883442" y="3199655"/>
              <a:ext cx="488611" cy="635193"/>
              <a:chOff x="6421904" y="4798576"/>
              <a:chExt cx="299494" cy="389342"/>
            </a:xfrm>
            <a:grpFill/>
          </p:grpSpPr>
          <p:sp>
            <p:nvSpPr>
              <p:cNvPr id="11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sp>
            <p:nvSpPr>
              <p:cNvPr id="11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900">
                  <a:latin typeface="微软雅黑" panose="020B0503020204020204" pitchFamily="34" charset="-122"/>
                  <a:ea typeface="微软雅黑" panose="020B0503020204020204" pitchFamily="34" charset="-122"/>
                </a:endParaRPr>
              </a:p>
            </p:txBody>
          </p:sp>
        </p:grpSp>
      </p:grpSp>
      <p:sp>
        <p:nvSpPr>
          <p:cNvPr id="66"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68"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99"/>
                                        </p:tgtEl>
                                        <p:attrNameLst>
                                          <p:attrName>style.visibility</p:attrName>
                                        </p:attrNameLst>
                                      </p:cBhvr>
                                      <p:to>
                                        <p:strVal val="visible"/>
                                      </p:to>
                                    </p:set>
                                    <p:anim calcmode="lin" valueType="num">
                                      <p:cBhvr additive="base">
                                        <p:cTn id="15" dur="500" fill="hold"/>
                                        <p:tgtEl>
                                          <p:spTgt spid="99"/>
                                        </p:tgtEl>
                                        <p:attrNameLst>
                                          <p:attrName>ppt_x</p:attrName>
                                        </p:attrNameLst>
                                      </p:cBhvr>
                                      <p:tavLst>
                                        <p:tav tm="0">
                                          <p:val>
                                            <p:strVal val="#ppt_x"/>
                                          </p:val>
                                        </p:tav>
                                        <p:tav tm="100000">
                                          <p:val>
                                            <p:strVal val="#ppt_x"/>
                                          </p:val>
                                        </p:tav>
                                      </p:tavLst>
                                    </p:anim>
                                    <p:anim calcmode="lin" valueType="num">
                                      <p:cBhvr additive="base">
                                        <p:cTn id="16" dur="500" fill="hold"/>
                                        <p:tgtEl>
                                          <p:spTgt spid="99"/>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wipe(down)">
                                      <p:cBhvr>
                                        <p:cTn id="20" dur="1000"/>
                                        <p:tgtEl>
                                          <p:spTgt spid="65"/>
                                        </p:tgtEl>
                                      </p:cBhvr>
                                    </p:animEffect>
                                  </p:childTnLst>
                                </p:cTn>
                              </p:par>
                            </p:childTnLst>
                          </p:cTn>
                        </p:par>
                        <p:par>
                          <p:cTn id="21" fill="hold">
                            <p:stCondLst>
                              <p:cond delay="2500"/>
                            </p:stCondLst>
                            <p:childTnLst>
                              <p:par>
                                <p:cTn id="22" presetID="23" presetClass="entr" presetSubtype="16"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childTnLst>
                                </p:cTn>
                              </p:par>
                            </p:childTnLst>
                          </p:cTn>
                        </p:par>
                        <p:par>
                          <p:cTn id="26" fill="hold">
                            <p:stCondLst>
                              <p:cond delay="3000"/>
                            </p:stCondLst>
                            <p:childTnLst>
                              <p:par>
                                <p:cTn id="27" presetID="2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childTnLst>
                                </p:cTn>
                              </p:par>
                            </p:childTnLst>
                          </p:cTn>
                        </p:par>
                        <p:par>
                          <p:cTn id="31" fill="hold">
                            <p:stCondLst>
                              <p:cond delay="3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4000"/>
                            </p:stCondLst>
                            <p:childTnLst>
                              <p:par>
                                <p:cTn id="37" presetID="2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childTnLst>
                                </p:cTn>
                              </p:par>
                            </p:childTnLst>
                          </p:cTn>
                        </p:par>
                        <p:par>
                          <p:cTn id="41" fill="hold">
                            <p:stCondLst>
                              <p:cond delay="4500"/>
                            </p:stCondLst>
                            <p:childTnLst>
                              <p:par>
                                <p:cTn id="42" presetID="23" presetClass="entr" presetSubtype="16"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12" presetClass="entr" presetSubtype="4" fill="hold"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slide(fromBottom)">
                                      <p:cBhvr>
                                        <p:cTn id="49" dur="500"/>
                                        <p:tgtEl>
                                          <p:spTgt spid="53"/>
                                        </p:tgtEl>
                                      </p:cBhvr>
                                    </p:animEffect>
                                  </p:childTnLst>
                                </p:cTn>
                              </p:par>
                              <p:par>
                                <p:cTn id="50" presetID="12" presetClass="entr" presetSubtype="4" fill="hold" nodeType="withEffect">
                                  <p:stCondLst>
                                    <p:cond delay="500"/>
                                  </p:stCondLst>
                                  <p:childTnLst>
                                    <p:set>
                                      <p:cBhvr>
                                        <p:cTn id="51" dur="1" fill="hold">
                                          <p:stCondLst>
                                            <p:cond delay="0"/>
                                          </p:stCondLst>
                                        </p:cTn>
                                        <p:tgtEl>
                                          <p:spTgt spid="48"/>
                                        </p:tgtEl>
                                        <p:attrNameLst>
                                          <p:attrName>style.visibility</p:attrName>
                                        </p:attrNameLst>
                                      </p:cBhvr>
                                      <p:to>
                                        <p:strVal val="visible"/>
                                      </p:to>
                                    </p:set>
                                    <p:animEffect transition="in" filter="slide(fromBottom)">
                                      <p:cBhvr>
                                        <p:cTn id="52" dur="500"/>
                                        <p:tgtEl>
                                          <p:spTgt spid="48"/>
                                        </p:tgtEl>
                                      </p:cBhvr>
                                    </p:animEffect>
                                  </p:childTnLst>
                                </p:cTn>
                              </p:par>
                              <p:par>
                                <p:cTn id="53" presetID="12" presetClass="entr" presetSubtype="4" fill="hold" nodeType="withEffect">
                                  <p:stCondLst>
                                    <p:cond delay="250"/>
                                  </p:stCondLst>
                                  <p:childTnLst>
                                    <p:set>
                                      <p:cBhvr>
                                        <p:cTn id="54" dur="1" fill="hold">
                                          <p:stCondLst>
                                            <p:cond delay="0"/>
                                          </p:stCondLst>
                                        </p:cTn>
                                        <p:tgtEl>
                                          <p:spTgt spid="37"/>
                                        </p:tgtEl>
                                        <p:attrNameLst>
                                          <p:attrName>style.visibility</p:attrName>
                                        </p:attrNameLst>
                                      </p:cBhvr>
                                      <p:to>
                                        <p:strVal val="visible"/>
                                      </p:to>
                                    </p:set>
                                    <p:animEffect transition="in" filter="slide(fromBottom)">
                                      <p:cBhvr>
                                        <p:cTn id="55" dur="500"/>
                                        <p:tgtEl>
                                          <p:spTgt spid="37"/>
                                        </p:tgtEl>
                                      </p:cBhvr>
                                    </p:animEffect>
                                  </p:childTnLst>
                                </p:cTn>
                              </p:par>
                              <p:par>
                                <p:cTn id="56" presetID="12" presetClass="entr" presetSubtype="4" fill="hold" nodeType="withEffect">
                                  <p:stCondLst>
                                    <p:cond delay="500"/>
                                  </p:stCondLst>
                                  <p:childTnLst>
                                    <p:set>
                                      <p:cBhvr>
                                        <p:cTn id="57" dur="1" fill="hold">
                                          <p:stCondLst>
                                            <p:cond delay="0"/>
                                          </p:stCondLst>
                                        </p:cTn>
                                        <p:tgtEl>
                                          <p:spTgt spid="58"/>
                                        </p:tgtEl>
                                        <p:attrNameLst>
                                          <p:attrName>style.visibility</p:attrName>
                                        </p:attrNameLst>
                                      </p:cBhvr>
                                      <p:to>
                                        <p:strVal val="visible"/>
                                      </p:to>
                                    </p:set>
                                    <p:animEffect transition="in" filter="slide(fromBottom)">
                                      <p:cBhvr>
                                        <p:cTn id="58" dur="500"/>
                                        <p:tgtEl>
                                          <p:spTgt spid="58"/>
                                        </p:tgtEl>
                                      </p:cBhvr>
                                    </p:animEffect>
                                  </p:childTnLst>
                                </p:cTn>
                              </p:par>
                            </p:childTnLst>
                          </p:cTn>
                        </p:par>
                        <p:par>
                          <p:cTn id="59" fill="hold">
                            <p:stCondLst>
                              <p:cond delay="5500"/>
                            </p:stCondLst>
                            <p:childTnLst>
                              <p:par>
                                <p:cTn id="60" presetID="12" presetClass="entr" presetSubtype="8" fill="hold" grpId="0" nodeType="afterEffect">
                                  <p:stCondLst>
                                    <p:cond delay="250"/>
                                  </p:stCondLst>
                                  <p:childTnLst>
                                    <p:set>
                                      <p:cBhvr>
                                        <p:cTn id="61" dur="1" fill="hold">
                                          <p:stCondLst>
                                            <p:cond delay="0"/>
                                          </p:stCondLst>
                                        </p:cTn>
                                        <p:tgtEl>
                                          <p:spTgt spid="89"/>
                                        </p:tgtEl>
                                        <p:attrNameLst>
                                          <p:attrName>style.visibility</p:attrName>
                                        </p:attrNameLst>
                                      </p:cBhvr>
                                      <p:to>
                                        <p:strVal val="visible"/>
                                      </p:to>
                                    </p:set>
                                    <p:animEffect transition="in" filter="slide(fromLeft)">
                                      <p:cBhvr>
                                        <p:cTn id="62" dur="500"/>
                                        <p:tgtEl>
                                          <p:spTgt spid="89"/>
                                        </p:tgtEl>
                                      </p:cBhvr>
                                    </p:animEffect>
                                  </p:childTnLst>
                                </p:cTn>
                              </p:par>
                              <p:par>
                                <p:cTn id="63" presetID="12" presetClass="entr" presetSubtype="8" fill="hold" grpId="0" nodeType="withEffect">
                                  <p:stCondLst>
                                    <p:cond delay="250"/>
                                  </p:stCondLst>
                                  <p:childTnLst>
                                    <p:set>
                                      <p:cBhvr>
                                        <p:cTn id="64" dur="1" fill="hold">
                                          <p:stCondLst>
                                            <p:cond delay="0"/>
                                          </p:stCondLst>
                                        </p:cTn>
                                        <p:tgtEl>
                                          <p:spTgt spid="88"/>
                                        </p:tgtEl>
                                        <p:attrNameLst>
                                          <p:attrName>style.visibility</p:attrName>
                                        </p:attrNameLst>
                                      </p:cBhvr>
                                      <p:to>
                                        <p:strVal val="visible"/>
                                      </p:to>
                                    </p:set>
                                    <p:animEffect transition="in" filter="slide(fromLeft)">
                                      <p:cBhvr>
                                        <p:cTn id="65" dur="500"/>
                                        <p:tgtEl>
                                          <p:spTgt spid="88"/>
                                        </p:tgtEl>
                                      </p:cBhvr>
                                    </p:animEffect>
                                  </p:childTnLst>
                                </p:cTn>
                              </p:par>
                            </p:childTnLst>
                          </p:cTn>
                        </p:par>
                        <p:par>
                          <p:cTn id="66" fill="hold">
                            <p:stCondLst>
                              <p:cond delay="625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additive="base">
                                        <p:cTn id="73" dur="500"/>
                                        <p:tgtEl>
                                          <p:spTgt spid="94"/>
                                        </p:tgtEl>
                                        <p:attrNameLst>
                                          <p:attrName>ppt_x</p:attrName>
                                        </p:attrNameLst>
                                      </p:cBhvr>
                                      <p:tavLst>
                                        <p:tav tm="0">
                                          <p:val>
                                            <p:strVal val="#ppt_x+#ppt_w*1.125000"/>
                                          </p:val>
                                        </p:tav>
                                        <p:tav tm="100000">
                                          <p:val>
                                            <p:strVal val="#ppt_x"/>
                                          </p:val>
                                        </p:tav>
                                      </p:tavLst>
                                    </p:anim>
                                    <p:animEffect transition="in" filter="wipe(left)">
                                      <p:cBhvr>
                                        <p:cTn id="74" dur="500"/>
                                        <p:tgtEl>
                                          <p:spTgt spid="94"/>
                                        </p:tgtEl>
                                      </p:cBhvr>
                                    </p:animEffect>
                                  </p:childTnLst>
                                </p:cTn>
                              </p:par>
                            </p:childTnLst>
                          </p:cTn>
                        </p:par>
                        <p:par>
                          <p:cTn id="75" fill="hold">
                            <p:stCondLst>
                              <p:cond delay="6750"/>
                            </p:stCondLst>
                            <p:childTnLst>
                              <p:par>
                                <p:cTn id="76" presetID="12" presetClass="entr" presetSubtype="8"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p:tgtEl>
                                          <p:spTgt spid="91"/>
                                        </p:tgtEl>
                                        <p:attrNameLst>
                                          <p:attrName>ppt_x</p:attrName>
                                        </p:attrNameLst>
                                      </p:cBhvr>
                                      <p:tavLst>
                                        <p:tav tm="0">
                                          <p:val>
                                            <p:strVal val="#ppt_x-#ppt_w*1.125000"/>
                                          </p:val>
                                        </p:tav>
                                        <p:tav tm="100000">
                                          <p:val>
                                            <p:strVal val="#ppt_x"/>
                                          </p:val>
                                        </p:tav>
                                      </p:tavLst>
                                    </p:anim>
                                    <p:animEffect transition="in" filter="wipe(right)">
                                      <p:cBhvr>
                                        <p:cTn id="79" dur="500"/>
                                        <p:tgtEl>
                                          <p:spTgt spid="91"/>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 calcmode="lin" valueType="num">
                                      <p:cBhvr additive="base">
                                        <p:cTn id="82" dur="500"/>
                                        <p:tgtEl>
                                          <p:spTgt spid="90"/>
                                        </p:tgtEl>
                                        <p:attrNameLst>
                                          <p:attrName>ppt_x</p:attrName>
                                        </p:attrNameLst>
                                      </p:cBhvr>
                                      <p:tavLst>
                                        <p:tav tm="0">
                                          <p:val>
                                            <p:strVal val="#ppt_x-#ppt_w*1.125000"/>
                                          </p:val>
                                        </p:tav>
                                        <p:tav tm="100000">
                                          <p:val>
                                            <p:strVal val="#ppt_x"/>
                                          </p:val>
                                        </p:tav>
                                      </p:tavLst>
                                    </p:anim>
                                    <p:animEffect transition="in" filter="wipe(right)">
                                      <p:cBhvr>
                                        <p:cTn id="83" dur="500"/>
                                        <p:tgtEl>
                                          <p:spTgt spid="90"/>
                                        </p:tgtEl>
                                      </p:cBhvr>
                                    </p:animEffect>
                                  </p:childTnLst>
                                </p:cTn>
                              </p:par>
                            </p:childTnLst>
                          </p:cTn>
                        </p:par>
                        <p:par>
                          <p:cTn id="84" fill="hold">
                            <p:stCondLst>
                              <p:cond delay="7250"/>
                            </p:stCondLst>
                            <p:childTnLst>
                              <p:par>
                                <p:cTn id="85" presetID="1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 calcmode="lin" valueType="num">
                                      <p:cBhvr additive="base">
                                        <p:cTn id="87" dur="500"/>
                                        <p:tgtEl>
                                          <p:spTgt spid="93"/>
                                        </p:tgtEl>
                                        <p:attrNameLst>
                                          <p:attrName>ppt_x</p:attrName>
                                        </p:attrNameLst>
                                      </p:cBhvr>
                                      <p:tavLst>
                                        <p:tav tm="0">
                                          <p:val>
                                            <p:strVal val="#ppt_x+#ppt_w*1.125000"/>
                                          </p:val>
                                        </p:tav>
                                        <p:tav tm="100000">
                                          <p:val>
                                            <p:strVal val="#ppt_x"/>
                                          </p:val>
                                        </p:tav>
                                      </p:tavLst>
                                    </p:anim>
                                    <p:animEffect transition="in" filter="wipe(left)">
                                      <p:cBhvr>
                                        <p:cTn id="88" dur="500"/>
                                        <p:tgtEl>
                                          <p:spTgt spid="93"/>
                                        </p:tgtEl>
                                      </p:cBhvr>
                                    </p:animEffect>
                                  </p:childTnLst>
                                </p:cTn>
                              </p:par>
                              <p:par>
                                <p:cTn id="89" presetID="12" presetClass="entr" presetSubtype="2"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additive="base">
                                        <p:cTn id="91" dur="500"/>
                                        <p:tgtEl>
                                          <p:spTgt spid="92"/>
                                        </p:tgtEl>
                                        <p:attrNameLst>
                                          <p:attrName>ppt_x</p:attrName>
                                        </p:attrNameLst>
                                      </p:cBhvr>
                                      <p:tavLst>
                                        <p:tav tm="0">
                                          <p:val>
                                            <p:strVal val="#ppt_x+#ppt_w*1.125000"/>
                                          </p:val>
                                        </p:tav>
                                        <p:tav tm="100000">
                                          <p:val>
                                            <p:strVal val="#ppt_x"/>
                                          </p:val>
                                        </p:tav>
                                      </p:tavLst>
                                    </p:anim>
                                    <p:animEffect transition="in" filter="wipe(left)">
                                      <p:cBhvr>
                                        <p:cTn id="92" dur="500"/>
                                        <p:tgtEl>
                                          <p:spTgt spid="92"/>
                                        </p:tgtEl>
                                      </p:cBhvr>
                                    </p:animEffect>
                                  </p:childTnLst>
                                </p:cTn>
                              </p:par>
                            </p:childTnLst>
                          </p:cTn>
                        </p:par>
                        <p:par>
                          <p:cTn id="93" fill="hold">
                            <p:stCondLst>
                              <p:cond delay="7750"/>
                            </p:stCondLst>
                            <p:childTnLst>
                              <p:par>
                                <p:cTn id="94" presetID="10" presetClass="entr" presetSubtype="0" fill="hold" grpId="0" nodeType="afterEffect">
                                  <p:stCondLst>
                                    <p:cond delay="0"/>
                                  </p:stCondLst>
                                  <p:childTnLst>
                                    <p:set>
                                      <p:cBhvr>
                                        <p:cTn id="95" dur="1" fill="hold">
                                          <p:stCondLst>
                                            <p:cond delay="0"/>
                                          </p:stCondLst>
                                        </p:cTn>
                                        <p:tgtEl>
                                          <p:spTgt spid="67"/>
                                        </p:tgtEl>
                                        <p:attrNameLst>
                                          <p:attrName>style.visibility</p:attrName>
                                        </p:attrNameLst>
                                      </p:cBhvr>
                                      <p:to>
                                        <p:strVal val="visible"/>
                                      </p:to>
                                    </p:set>
                                    <p:animEffect transition="in" filter="fade">
                                      <p:cBhvr>
                                        <p:cTn id="9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9" grpId="0" animBg="1"/>
      <p:bldP spid="67" grpId="0"/>
      <p:bldP spid="88" grpId="0"/>
      <p:bldP spid="89" grpId="0"/>
      <p:bldP spid="90" grpId="0"/>
      <p:bldP spid="91" grpId="0"/>
      <p:bldP spid="92" grpId="0"/>
      <p:bldP spid="93" grpId="0"/>
      <p:bldP spid="94" grpId="0"/>
      <p:bldP spid="95" grpId="0"/>
      <p:bldP spid="66" grpId="0"/>
      <p:bldP spid="6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1034893"/>
            <a:ext cx="4572000" cy="2803712"/>
          </a:xfrm>
          <a:prstGeom prst="rect">
            <a:avLst/>
          </a:prstGeom>
          <a:blipFill>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572000" y="1034893"/>
            <a:ext cx="4572000" cy="28037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7"/>
          <p:cNvSpPr>
            <a:spLocks noChangeArrowheads="1"/>
          </p:cNvSpPr>
          <p:nvPr/>
        </p:nvSpPr>
        <p:spPr bwMode="auto">
          <a:xfrm>
            <a:off x="1033714" y="3981352"/>
            <a:ext cx="703908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75000"/>
                    <a:lumOff val="25000"/>
                  </a:schemeClr>
                </a:solidFill>
                <a:sym typeface="微软雅黑" panose="020B0503020204020204" pitchFamily="3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050" dirty="0">
              <a:solidFill>
                <a:schemeClr val="tx1">
                  <a:lumMod val="75000"/>
                  <a:lumOff val="25000"/>
                </a:schemeClr>
              </a:solidFill>
              <a:sym typeface="微软雅黑" panose="020B0503020204020204" pitchFamily="34" charset="-122"/>
            </a:endParaRPr>
          </a:p>
        </p:txBody>
      </p:sp>
      <p:grpSp>
        <p:nvGrpSpPr>
          <p:cNvPr id="24" name="组合 23"/>
          <p:cNvGrpSpPr/>
          <p:nvPr/>
        </p:nvGrpSpPr>
        <p:grpSpPr>
          <a:xfrm>
            <a:off x="4991154" y="2185994"/>
            <a:ext cx="457200" cy="457200"/>
            <a:chOff x="6930189" y="4073718"/>
            <a:chExt cx="609600" cy="609600"/>
          </a:xfrm>
        </p:grpSpPr>
        <p:sp>
          <p:nvSpPr>
            <p:cNvPr id="25" name="椭圆 24"/>
            <p:cNvSpPr/>
            <p:nvPr/>
          </p:nvSpPr>
          <p:spPr>
            <a:xfrm>
              <a:off x="6930189" y="407371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7006966" y="4217509"/>
              <a:ext cx="456047" cy="322018"/>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accent1"/>
            </a:solidFill>
            <a:ln>
              <a:noFill/>
            </a:ln>
          </p:spPr>
          <p:txBody>
            <a:bodyPr vert="horz" wrap="square" lIns="91440" tIns="45720" rIns="91440" bIns="45720" numCol="1" anchor="t" anchorCtr="0" compatLnSpc="1"/>
            <a:lstStyle/>
            <a:p>
              <a:endParaRPr lang="id-ID" sz="1350">
                <a:latin typeface="Impact" panose="020B0806030902050204" pitchFamily="34" charset="0"/>
              </a:endParaRPr>
            </a:p>
          </p:txBody>
        </p:sp>
      </p:grpSp>
      <p:sp>
        <p:nvSpPr>
          <p:cNvPr id="27" name="TextBox 14"/>
          <p:cNvSpPr txBox="1"/>
          <p:nvPr/>
        </p:nvSpPr>
        <p:spPr>
          <a:xfrm>
            <a:off x="4957011" y="1303279"/>
            <a:ext cx="3874168" cy="698268"/>
          </a:xfrm>
          <a:prstGeom prst="rect">
            <a:avLst/>
          </a:prstGeom>
          <a:noFill/>
        </p:spPr>
        <p:txBody>
          <a:bodyPr wrap="square" rtlCol="0">
            <a:spAutoFit/>
          </a:bodyPr>
          <a:lstStyle/>
          <a:p>
            <a:pPr>
              <a:lnSpc>
                <a:spcPct val="125000"/>
              </a:lnSpc>
            </a:pPr>
            <a:r>
              <a:rPr lang="zh-CN" altLang="en-US" sz="105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矩形 27"/>
          <p:cNvSpPr/>
          <p:nvPr/>
        </p:nvSpPr>
        <p:spPr>
          <a:xfrm>
            <a:off x="5537880" y="2090435"/>
            <a:ext cx="1673515" cy="300076"/>
          </a:xfrm>
          <a:prstGeom prst="rect">
            <a:avLst/>
          </a:prstGeom>
        </p:spPr>
        <p:txBody>
          <a:bodyPr wrap="square" lIns="68573" tIns="34287" rIns="68573" bIns="34287">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添加内容</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5537881" y="2364437"/>
            <a:ext cx="1250199"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bg1"/>
                </a:solidFill>
                <a:sym typeface="微软雅黑" panose="020B0503020204020204" pitchFamily="34" charset="-122"/>
              </a:rPr>
              <a:t>在此录入上述图表的综合描述说明</a:t>
            </a:r>
            <a:endParaRPr lang="zh-CN" altLang="en-US" sz="1050" dirty="0">
              <a:solidFill>
                <a:schemeClr val="bg1"/>
              </a:solidFill>
              <a:sym typeface="微软雅黑" panose="020B0503020204020204" pitchFamily="34" charset="-122"/>
            </a:endParaRPr>
          </a:p>
        </p:txBody>
      </p:sp>
      <p:sp>
        <p:nvSpPr>
          <p:cNvPr id="30" name="矩形 29"/>
          <p:cNvSpPr/>
          <p:nvPr/>
        </p:nvSpPr>
        <p:spPr>
          <a:xfrm>
            <a:off x="7552374" y="2090435"/>
            <a:ext cx="1673515" cy="300076"/>
          </a:xfrm>
          <a:prstGeom prst="rect">
            <a:avLst/>
          </a:prstGeom>
        </p:spPr>
        <p:txBody>
          <a:bodyPr wrap="square" lIns="68573" tIns="34287" rIns="68573" bIns="34287">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添加内容</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31" name="矩形 47"/>
          <p:cNvSpPr>
            <a:spLocks noChangeArrowheads="1"/>
          </p:cNvSpPr>
          <p:nvPr/>
        </p:nvSpPr>
        <p:spPr bwMode="auto">
          <a:xfrm>
            <a:off x="7552374" y="2364437"/>
            <a:ext cx="1250199"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bg1"/>
                </a:solidFill>
                <a:sym typeface="微软雅黑" panose="020B0503020204020204" pitchFamily="34" charset="-122"/>
              </a:rPr>
              <a:t>在此录入上述图表的综合描述说明</a:t>
            </a:r>
            <a:endParaRPr lang="zh-CN" altLang="en-US" sz="1050" dirty="0">
              <a:solidFill>
                <a:schemeClr val="bg1"/>
              </a:solidFill>
              <a:sym typeface="微软雅黑" panose="020B0503020204020204" pitchFamily="34" charset="-122"/>
            </a:endParaRPr>
          </a:p>
        </p:txBody>
      </p:sp>
      <p:sp>
        <p:nvSpPr>
          <p:cNvPr id="48" name="矩形 47"/>
          <p:cNvSpPr/>
          <p:nvPr/>
        </p:nvSpPr>
        <p:spPr>
          <a:xfrm>
            <a:off x="5537880" y="2913126"/>
            <a:ext cx="1673515" cy="300076"/>
          </a:xfrm>
          <a:prstGeom prst="rect">
            <a:avLst/>
          </a:prstGeom>
        </p:spPr>
        <p:txBody>
          <a:bodyPr wrap="square" lIns="68573" tIns="34287" rIns="68573" bIns="34287">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添加内容</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49" name="矩形 47"/>
          <p:cNvSpPr>
            <a:spLocks noChangeArrowheads="1"/>
          </p:cNvSpPr>
          <p:nvPr/>
        </p:nvSpPr>
        <p:spPr bwMode="auto">
          <a:xfrm>
            <a:off x="5537881" y="3187129"/>
            <a:ext cx="1250199"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bg1"/>
                </a:solidFill>
                <a:sym typeface="微软雅黑" panose="020B0503020204020204" pitchFamily="34" charset="-122"/>
              </a:rPr>
              <a:t>在此录入上述图表的综合描述说明</a:t>
            </a:r>
            <a:endParaRPr lang="zh-CN" altLang="en-US" sz="1050" dirty="0">
              <a:solidFill>
                <a:schemeClr val="bg1"/>
              </a:solidFill>
              <a:sym typeface="微软雅黑" panose="020B0503020204020204" pitchFamily="34" charset="-122"/>
            </a:endParaRPr>
          </a:p>
        </p:txBody>
      </p:sp>
      <p:sp>
        <p:nvSpPr>
          <p:cNvPr id="51" name="矩形 50"/>
          <p:cNvSpPr/>
          <p:nvPr/>
        </p:nvSpPr>
        <p:spPr>
          <a:xfrm>
            <a:off x="7552374" y="2913126"/>
            <a:ext cx="1673515" cy="300076"/>
          </a:xfrm>
          <a:prstGeom prst="rect">
            <a:avLst/>
          </a:prstGeom>
        </p:spPr>
        <p:txBody>
          <a:bodyPr wrap="square" lIns="68573" tIns="34287" rIns="68573" bIns="34287">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添加内容</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52" name="矩形 47"/>
          <p:cNvSpPr>
            <a:spLocks noChangeArrowheads="1"/>
          </p:cNvSpPr>
          <p:nvPr/>
        </p:nvSpPr>
        <p:spPr bwMode="auto">
          <a:xfrm>
            <a:off x="7552374" y="3187129"/>
            <a:ext cx="1250199" cy="42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bg1"/>
                </a:solidFill>
                <a:sym typeface="微软雅黑" panose="020B0503020204020204" pitchFamily="34" charset="-122"/>
              </a:rPr>
              <a:t>在此录入上述图表的综合描述说明</a:t>
            </a:r>
            <a:endParaRPr lang="zh-CN" altLang="en-US" sz="1050" dirty="0">
              <a:solidFill>
                <a:schemeClr val="bg1"/>
              </a:solidFill>
              <a:sym typeface="微软雅黑" panose="020B0503020204020204" pitchFamily="34" charset="-122"/>
            </a:endParaRPr>
          </a:p>
        </p:txBody>
      </p:sp>
      <p:grpSp>
        <p:nvGrpSpPr>
          <p:cNvPr id="53" name="组合 52"/>
          <p:cNvGrpSpPr/>
          <p:nvPr/>
        </p:nvGrpSpPr>
        <p:grpSpPr>
          <a:xfrm>
            <a:off x="4991154" y="3008685"/>
            <a:ext cx="457200" cy="457200"/>
            <a:chOff x="6627576" y="3987128"/>
            <a:chExt cx="609600" cy="609600"/>
          </a:xfrm>
        </p:grpSpPr>
        <p:sp>
          <p:nvSpPr>
            <p:cNvPr id="54" name="椭圆 53"/>
            <p:cNvSpPr/>
            <p:nvPr/>
          </p:nvSpPr>
          <p:spPr>
            <a:xfrm>
              <a:off x="6627576"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151"/>
            <p:cNvSpPr>
              <a:spLocks noEditPoints="1"/>
            </p:cNvSpPr>
            <p:nvPr/>
          </p:nvSpPr>
          <p:spPr bwMode="auto">
            <a:xfrm rot="20484176">
              <a:off x="6696266" y="4091050"/>
              <a:ext cx="431571" cy="43475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p:spPr>
          <p:txBody>
            <a:bodyPr vert="horz" wrap="square" lIns="91440" tIns="45720" rIns="91440" bIns="45720" numCol="1" anchor="t" anchorCtr="0" compatLnSpc="1"/>
            <a:lstStyle/>
            <a:p>
              <a:endParaRPr lang="zh-CN" altLang="en-US" sz="1865">
                <a:solidFill>
                  <a:schemeClr val="tx1">
                    <a:lumMod val="75000"/>
                    <a:lumOff val="25000"/>
                  </a:schemeClr>
                </a:solidFill>
                <a:ea typeface="微软雅黑" panose="020B0503020204020204" pitchFamily="34" charset="-122"/>
                <a:cs typeface="Arial" panose="020B0604020202020204" pitchFamily="34" charset="0"/>
              </a:endParaRPr>
            </a:p>
          </p:txBody>
        </p:sp>
      </p:grpSp>
      <p:grpSp>
        <p:nvGrpSpPr>
          <p:cNvPr id="56" name="组合 55"/>
          <p:cNvGrpSpPr/>
          <p:nvPr/>
        </p:nvGrpSpPr>
        <p:grpSpPr>
          <a:xfrm>
            <a:off x="7019060" y="2185994"/>
            <a:ext cx="457200" cy="457200"/>
            <a:chOff x="9331451" y="2890206"/>
            <a:chExt cx="609600" cy="609600"/>
          </a:xfrm>
        </p:grpSpPr>
        <p:sp>
          <p:nvSpPr>
            <p:cNvPr id="57" name="椭圆 56"/>
            <p:cNvSpPr/>
            <p:nvPr/>
          </p:nvSpPr>
          <p:spPr>
            <a:xfrm>
              <a:off x="9331451" y="2890206"/>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123"/>
            <p:cNvSpPr>
              <a:spLocks noEditPoints="1"/>
            </p:cNvSpPr>
            <p:nvPr/>
          </p:nvSpPr>
          <p:spPr bwMode="auto">
            <a:xfrm>
              <a:off x="9428538" y="3048150"/>
              <a:ext cx="415427" cy="293713"/>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accent1"/>
            </a:solidFill>
            <a:ln>
              <a:noFill/>
            </a:ln>
          </p:spPr>
          <p:txBody>
            <a:bodyPr vert="horz" wrap="square" lIns="68573" tIns="34287" rIns="68573" bIns="34287" numCol="1" anchor="t" anchorCtr="0" compatLnSpc="1"/>
            <a:lstStyle/>
            <a:p>
              <a:endParaRPr lang="zh-CN" altLang="en-US" sz="1865"/>
            </a:p>
          </p:txBody>
        </p:sp>
      </p:grpSp>
      <p:grpSp>
        <p:nvGrpSpPr>
          <p:cNvPr id="59" name="组合 58"/>
          <p:cNvGrpSpPr/>
          <p:nvPr/>
        </p:nvGrpSpPr>
        <p:grpSpPr>
          <a:xfrm>
            <a:off x="7019060" y="3008685"/>
            <a:ext cx="457200" cy="457200"/>
            <a:chOff x="9331451" y="3987128"/>
            <a:chExt cx="609600" cy="609600"/>
          </a:xfrm>
        </p:grpSpPr>
        <p:sp>
          <p:nvSpPr>
            <p:cNvPr id="60" name="椭圆 59"/>
            <p:cNvSpPr/>
            <p:nvPr/>
          </p:nvSpPr>
          <p:spPr>
            <a:xfrm>
              <a:off x="9331451" y="3987128"/>
              <a:ext cx="609600" cy="609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bwMode="auto">
            <a:xfrm>
              <a:off x="9445910" y="4112235"/>
              <a:ext cx="380682" cy="359387"/>
            </a:xfrm>
            <a:custGeom>
              <a:avLst/>
              <a:gdLst>
                <a:gd name="connsiteX0" fmla="*/ 153983 w 511114"/>
                <a:gd name="connsiteY0" fmla="*/ 241002 h 511299"/>
                <a:gd name="connsiteX1" fmla="*/ 193590 w 511114"/>
                <a:gd name="connsiteY1" fmla="*/ 245953 h 511299"/>
                <a:gd name="connsiteX2" fmla="*/ 188639 w 511114"/>
                <a:gd name="connsiteY2" fmla="*/ 253379 h 511299"/>
                <a:gd name="connsiteX3" fmla="*/ 136655 w 511114"/>
                <a:gd name="connsiteY3" fmla="*/ 305363 h 511299"/>
                <a:gd name="connsiteX4" fmla="*/ 94573 w 511114"/>
                <a:gd name="connsiteY4" fmla="*/ 342495 h 511299"/>
                <a:gd name="connsiteX5" fmla="*/ 59917 w 511114"/>
                <a:gd name="connsiteY5" fmla="*/ 399430 h 511299"/>
                <a:gd name="connsiteX6" fmla="*/ 134180 w 511114"/>
                <a:gd name="connsiteY6" fmla="*/ 446463 h 511299"/>
                <a:gd name="connsiteX7" fmla="*/ 168836 w 511114"/>
                <a:gd name="connsiteY7" fmla="*/ 416758 h 511299"/>
                <a:gd name="connsiteX8" fmla="*/ 198541 w 511114"/>
                <a:gd name="connsiteY8" fmla="*/ 387053 h 511299"/>
                <a:gd name="connsiteX9" fmla="*/ 205968 w 511114"/>
                <a:gd name="connsiteY9" fmla="*/ 372200 h 511299"/>
                <a:gd name="connsiteX10" fmla="*/ 235673 w 511114"/>
                <a:gd name="connsiteY10" fmla="*/ 344970 h 511299"/>
                <a:gd name="connsiteX11" fmla="*/ 262903 w 511114"/>
                <a:gd name="connsiteY11" fmla="*/ 317741 h 511299"/>
                <a:gd name="connsiteX12" fmla="*/ 270329 w 511114"/>
                <a:gd name="connsiteY12" fmla="*/ 352397 h 511299"/>
                <a:gd name="connsiteX13" fmla="*/ 215869 w 511114"/>
                <a:gd name="connsiteY13" fmla="*/ 451414 h 511299"/>
                <a:gd name="connsiteX14" fmla="*/ 99524 w 511114"/>
                <a:gd name="connsiteY14" fmla="*/ 510824 h 511299"/>
                <a:gd name="connsiteX15" fmla="*/ 507 w 511114"/>
                <a:gd name="connsiteY15" fmla="*/ 409332 h 511299"/>
                <a:gd name="connsiteX16" fmla="*/ 57442 w 511114"/>
                <a:gd name="connsiteY16" fmla="*/ 295462 h 511299"/>
                <a:gd name="connsiteX17" fmla="*/ 153983 w 511114"/>
                <a:gd name="connsiteY17" fmla="*/ 241002 h 511299"/>
                <a:gd name="connsiteX18" fmla="*/ 330318 w 511114"/>
                <a:gd name="connsiteY18" fmla="*/ 146325 h 511299"/>
                <a:gd name="connsiteX19" fmla="*/ 367485 w 511114"/>
                <a:gd name="connsiteY19" fmla="*/ 178537 h 511299"/>
                <a:gd name="connsiteX20" fmla="*/ 322884 w 511114"/>
                <a:gd name="connsiteY20" fmla="*/ 230571 h 511299"/>
                <a:gd name="connsiteX21" fmla="*/ 228726 w 511114"/>
                <a:gd name="connsiteY21" fmla="*/ 324729 h 511299"/>
                <a:gd name="connsiteX22" fmla="*/ 174214 w 511114"/>
                <a:gd name="connsiteY22" fmla="*/ 366852 h 511299"/>
                <a:gd name="connsiteX23" fmla="*/ 144480 w 511114"/>
                <a:gd name="connsiteY23" fmla="*/ 337118 h 511299"/>
                <a:gd name="connsiteX24" fmla="*/ 161825 w 511114"/>
                <a:gd name="connsiteY24" fmla="*/ 307384 h 511299"/>
                <a:gd name="connsiteX25" fmla="*/ 303061 w 511114"/>
                <a:gd name="connsiteY25" fmla="*/ 166148 h 511299"/>
                <a:gd name="connsiteX26" fmla="*/ 330318 w 511114"/>
                <a:gd name="connsiteY26" fmla="*/ 146325 h 511299"/>
                <a:gd name="connsiteX27" fmla="*/ 406819 w 511114"/>
                <a:gd name="connsiteY27" fmla="*/ 544 h 511299"/>
                <a:gd name="connsiteX28" fmla="*/ 510787 w 511114"/>
                <a:gd name="connsiteY28" fmla="*/ 119365 h 511299"/>
                <a:gd name="connsiteX29" fmla="*/ 456328 w 511114"/>
                <a:gd name="connsiteY29" fmla="*/ 213431 h 511299"/>
                <a:gd name="connsiteX30" fmla="*/ 362261 w 511114"/>
                <a:gd name="connsiteY30" fmla="*/ 267891 h 511299"/>
                <a:gd name="connsiteX31" fmla="*/ 317703 w 511114"/>
                <a:gd name="connsiteY31" fmla="*/ 262940 h 511299"/>
                <a:gd name="connsiteX32" fmla="*/ 344933 w 511114"/>
                <a:gd name="connsiteY32" fmla="*/ 233235 h 511299"/>
                <a:gd name="connsiteX33" fmla="*/ 374638 w 511114"/>
                <a:gd name="connsiteY33" fmla="*/ 206005 h 511299"/>
                <a:gd name="connsiteX34" fmla="*/ 384540 w 511114"/>
                <a:gd name="connsiteY34" fmla="*/ 201054 h 511299"/>
                <a:gd name="connsiteX35" fmla="*/ 416721 w 511114"/>
                <a:gd name="connsiteY35" fmla="*/ 168874 h 511299"/>
                <a:gd name="connsiteX36" fmla="*/ 443950 w 511114"/>
                <a:gd name="connsiteY36" fmla="*/ 139168 h 511299"/>
                <a:gd name="connsiteX37" fmla="*/ 372163 w 511114"/>
                <a:gd name="connsiteY37" fmla="*/ 67381 h 511299"/>
                <a:gd name="connsiteX38" fmla="*/ 342458 w 511114"/>
                <a:gd name="connsiteY38" fmla="*/ 94611 h 511299"/>
                <a:gd name="connsiteX39" fmla="*/ 310277 w 511114"/>
                <a:gd name="connsiteY39" fmla="*/ 124316 h 511299"/>
                <a:gd name="connsiteX40" fmla="*/ 305326 w 511114"/>
                <a:gd name="connsiteY40" fmla="*/ 136693 h 511299"/>
                <a:gd name="connsiteX41" fmla="*/ 275621 w 511114"/>
                <a:gd name="connsiteY41" fmla="*/ 166398 h 511299"/>
                <a:gd name="connsiteX42" fmla="*/ 245916 w 511114"/>
                <a:gd name="connsiteY42" fmla="*/ 193628 h 511299"/>
                <a:gd name="connsiteX43" fmla="*/ 240965 w 511114"/>
                <a:gd name="connsiteY43" fmla="*/ 149070 h 511299"/>
                <a:gd name="connsiteX44" fmla="*/ 295425 w 511114"/>
                <a:gd name="connsiteY44" fmla="*/ 55004 h 511299"/>
                <a:gd name="connsiteX45" fmla="*/ 406819 w 511114"/>
                <a:gd name="connsiteY45" fmla="*/ 544 h 511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11114" h="511299">
                  <a:moveTo>
                    <a:pt x="153983" y="241002"/>
                  </a:moveTo>
                  <a:cubicBezTo>
                    <a:pt x="168836" y="241002"/>
                    <a:pt x="181213" y="243478"/>
                    <a:pt x="193590" y="245953"/>
                  </a:cubicBezTo>
                  <a:cubicBezTo>
                    <a:pt x="193590" y="250904"/>
                    <a:pt x="188639" y="250904"/>
                    <a:pt x="188639" y="253379"/>
                  </a:cubicBezTo>
                  <a:cubicBezTo>
                    <a:pt x="171311" y="270707"/>
                    <a:pt x="153983" y="288035"/>
                    <a:pt x="136655" y="305363"/>
                  </a:cubicBezTo>
                  <a:cubicBezTo>
                    <a:pt x="121803" y="312790"/>
                    <a:pt x="109426" y="327642"/>
                    <a:pt x="94573" y="342495"/>
                  </a:cubicBezTo>
                  <a:cubicBezTo>
                    <a:pt x="79720" y="357348"/>
                    <a:pt x="59917" y="369725"/>
                    <a:pt x="59917" y="399430"/>
                  </a:cubicBezTo>
                  <a:cubicBezTo>
                    <a:pt x="59917" y="436561"/>
                    <a:pt x="97048" y="463791"/>
                    <a:pt x="134180" y="446463"/>
                  </a:cubicBezTo>
                  <a:cubicBezTo>
                    <a:pt x="146557" y="441512"/>
                    <a:pt x="156459" y="429135"/>
                    <a:pt x="168836" y="416758"/>
                  </a:cubicBezTo>
                  <a:cubicBezTo>
                    <a:pt x="178738" y="406856"/>
                    <a:pt x="191115" y="396954"/>
                    <a:pt x="198541" y="387053"/>
                  </a:cubicBezTo>
                  <a:cubicBezTo>
                    <a:pt x="201017" y="382102"/>
                    <a:pt x="203492" y="377151"/>
                    <a:pt x="205968" y="372200"/>
                  </a:cubicBezTo>
                  <a:cubicBezTo>
                    <a:pt x="213394" y="362298"/>
                    <a:pt x="225771" y="352397"/>
                    <a:pt x="235673" y="344970"/>
                  </a:cubicBezTo>
                  <a:cubicBezTo>
                    <a:pt x="245575" y="335069"/>
                    <a:pt x="253001" y="325167"/>
                    <a:pt x="262903" y="317741"/>
                  </a:cubicBezTo>
                  <a:cubicBezTo>
                    <a:pt x="267854" y="330118"/>
                    <a:pt x="270329" y="340020"/>
                    <a:pt x="270329" y="352397"/>
                  </a:cubicBezTo>
                  <a:cubicBezTo>
                    <a:pt x="270329" y="401905"/>
                    <a:pt x="243099" y="424184"/>
                    <a:pt x="215869" y="451414"/>
                  </a:cubicBezTo>
                  <a:cubicBezTo>
                    <a:pt x="186164" y="481119"/>
                    <a:pt x="161410" y="515775"/>
                    <a:pt x="99524" y="510824"/>
                  </a:cubicBezTo>
                  <a:cubicBezTo>
                    <a:pt x="47540" y="505874"/>
                    <a:pt x="5457" y="463791"/>
                    <a:pt x="507" y="409332"/>
                  </a:cubicBezTo>
                  <a:cubicBezTo>
                    <a:pt x="-4444" y="349921"/>
                    <a:pt x="27736" y="325167"/>
                    <a:pt x="57442" y="295462"/>
                  </a:cubicBezTo>
                  <a:cubicBezTo>
                    <a:pt x="84671" y="268232"/>
                    <a:pt x="106950" y="243478"/>
                    <a:pt x="153983" y="241002"/>
                  </a:cubicBezTo>
                  <a:close/>
                  <a:moveTo>
                    <a:pt x="330318" y="146325"/>
                  </a:moveTo>
                  <a:cubicBezTo>
                    <a:pt x="352618" y="141369"/>
                    <a:pt x="369963" y="156236"/>
                    <a:pt x="367485" y="178537"/>
                  </a:cubicBezTo>
                  <a:cubicBezTo>
                    <a:pt x="365007" y="195882"/>
                    <a:pt x="335273" y="218182"/>
                    <a:pt x="322884" y="230571"/>
                  </a:cubicBezTo>
                  <a:cubicBezTo>
                    <a:pt x="288195" y="262783"/>
                    <a:pt x="260938" y="290039"/>
                    <a:pt x="228726" y="324729"/>
                  </a:cubicBezTo>
                  <a:cubicBezTo>
                    <a:pt x="213859" y="337118"/>
                    <a:pt x="196514" y="364374"/>
                    <a:pt x="174214" y="366852"/>
                  </a:cubicBezTo>
                  <a:cubicBezTo>
                    <a:pt x="159347" y="366852"/>
                    <a:pt x="144480" y="354463"/>
                    <a:pt x="144480" y="337118"/>
                  </a:cubicBezTo>
                  <a:cubicBezTo>
                    <a:pt x="144480" y="324729"/>
                    <a:pt x="151913" y="314818"/>
                    <a:pt x="161825" y="307384"/>
                  </a:cubicBezTo>
                  <a:cubicBezTo>
                    <a:pt x="208903" y="257827"/>
                    <a:pt x="255983" y="213226"/>
                    <a:pt x="303061" y="166148"/>
                  </a:cubicBezTo>
                  <a:cubicBezTo>
                    <a:pt x="310495" y="158714"/>
                    <a:pt x="317928" y="146325"/>
                    <a:pt x="330318" y="146325"/>
                  </a:cubicBezTo>
                  <a:close/>
                  <a:moveTo>
                    <a:pt x="406819" y="544"/>
                  </a:moveTo>
                  <a:cubicBezTo>
                    <a:pt x="463754" y="3019"/>
                    <a:pt x="515738" y="50053"/>
                    <a:pt x="510787" y="119365"/>
                  </a:cubicBezTo>
                  <a:cubicBezTo>
                    <a:pt x="508312" y="163923"/>
                    <a:pt x="483557" y="186202"/>
                    <a:pt x="456328" y="213431"/>
                  </a:cubicBezTo>
                  <a:cubicBezTo>
                    <a:pt x="429098" y="238186"/>
                    <a:pt x="406819" y="265415"/>
                    <a:pt x="362261" y="267891"/>
                  </a:cubicBezTo>
                  <a:cubicBezTo>
                    <a:pt x="344933" y="270366"/>
                    <a:pt x="332556" y="267891"/>
                    <a:pt x="317703" y="262940"/>
                  </a:cubicBezTo>
                  <a:cubicBezTo>
                    <a:pt x="325130" y="253038"/>
                    <a:pt x="335031" y="243136"/>
                    <a:pt x="344933" y="233235"/>
                  </a:cubicBezTo>
                  <a:cubicBezTo>
                    <a:pt x="354835" y="225808"/>
                    <a:pt x="362261" y="213431"/>
                    <a:pt x="374638" y="206005"/>
                  </a:cubicBezTo>
                  <a:cubicBezTo>
                    <a:pt x="377114" y="203530"/>
                    <a:pt x="382065" y="203530"/>
                    <a:pt x="384540" y="201054"/>
                  </a:cubicBezTo>
                  <a:cubicBezTo>
                    <a:pt x="394442" y="193628"/>
                    <a:pt x="404344" y="181251"/>
                    <a:pt x="416721" y="168874"/>
                  </a:cubicBezTo>
                  <a:cubicBezTo>
                    <a:pt x="426622" y="158972"/>
                    <a:pt x="439000" y="149070"/>
                    <a:pt x="443950" y="139168"/>
                  </a:cubicBezTo>
                  <a:cubicBezTo>
                    <a:pt x="471180" y="92135"/>
                    <a:pt x="421672" y="40151"/>
                    <a:pt x="372163" y="67381"/>
                  </a:cubicBezTo>
                  <a:cubicBezTo>
                    <a:pt x="362261" y="72332"/>
                    <a:pt x="352359" y="84709"/>
                    <a:pt x="342458" y="94611"/>
                  </a:cubicBezTo>
                  <a:cubicBezTo>
                    <a:pt x="332556" y="104512"/>
                    <a:pt x="317703" y="116889"/>
                    <a:pt x="310277" y="124316"/>
                  </a:cubicBezTo>
                  <a:cubicBezTo>
                    <a:pt x="307802" y="129267"/>
                    <a:pt x="307802" y="134217"/>
                    <a:pt x="305326" y="136693"/>
                  </a:cubicBezTo>
                  <a:cubicBezTo>
                    <a:pt x="297900" y="149070"/>
                    <a:pt x="285523" y="156496"/>
                    <a:pt x="275621" y="166398"/>
                  </a:cubicBezTo>
                  <a:cubicBezTo>
                    <a:pt x="265720" y="176300"/>
                    <a:pt x="258293" y="186202"/>
                    <a:pt x="245916" y="193628"/>
                  </a:cubicBezTo>
                  <a:cubicBezTo>
                    <a:pt x="243441" y="178775"/>
                    <a:pt x="240965" y="168874"/>
                    <a:pt x="240965" y="149070"/>
                  </a:cubicBezTo>
                  <a:cubicBezTo>
                    <a:pt x="245916" y="106988"/>
                    <a:pt x="270670" y="82233"/>
                    <a:pt x="295425" y="55004"/>
                  </a:cubicBezTo>
                  <a:cubicBezTo>
                    <a:pt x="325130" y="25298"/>
                    <a:pt x="352359" y="-4407"/>
                    <a:pt x="406819" y="544"/>
                  </a:cubicBezTo>
                  <a:close/>
                </a:path>
              </a:pathLst>
            </a:custGeom>
            <a:solidFill>
              <a:schemeClr val="accent1"/>
            </a:solidFill>
            <a:ln>
              <a:noFill/>
            </a:ln>
          </p:spPr>
          <p:txBody>
            <a:bodyPr vert="horz" wrap="square" lIns="68580" tIns="34290" rIns="68580" bIns="34290" numCol="1" anchor="t" anchorCtr="0" compatLnSpc="1">
              <a:noAutofit/>
            </a:bodyPr>
            <a:lstStyle/>
            <a:p>
              <a:endParaRPr lang="zh-CN" altLang="en-US"/>
            </a:p>
          </p:txBody>
        </p:sp>
      </p:grpSp>
      <p:sp>
        <p:nvSpPr>
          <p:cNvPr id="3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3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arn(outVertical)">
                                      <p:cBhvr>
                                        <p:cTn id="22" dur="500"/>
                                        <p:tgtEl>
                                          <p:spTgt spid="2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250"/>
                                        <p:tgtEl>
                                          <p:spTgt spid="24"/>
                                        </p:tgtEl>
                                        <p:attrNameLst>
                                          <p:attrName>ppt_y</p:attrName>
                                        </p:attrNameLst>
                                      </p:cBhvr>
                                      <p:tavLst>
                                        <p:tav tm="0">
                                          <p:val>
                                            <p:strVal val="#ppt_y-#ppt_h*1.125000"/>
                                          </p:val>
                                        </p:tav>
                                        <p:tav tm="100000">
                                          <p:val>
                                            <p:strVal val="#ppt_y"/>
                                          </p:val>
                                        </p:tav>
                                      </p:tavLst>
                                    </p:anim>
                                    <p:animEffect transition="in" filter="wipe(down)">
                                      <p:cBhvr>
                                        <p:cTn id="27" dur="250"/>
                                        <p:tgtEl>
                                          <p:spTgt spid="24"/>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250"/>
                                        <p:tgtEl>
                                          <p:spTgt spid="2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250"/>
                                        <p:tgtEl>
                                          <p:spTgt spid="29"/>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250"/>
                                        <p:tgtEl>
                                          <p:spTgt spid="53"/>
                                        </p:tgtEl>
                                        <p:attrNameLst>
                                          <p:attrName>ppt_y</p:attrName>
                                        </p:attrNameLst>
                                      </p:cBhvr>
                                      <p:tavLst>
                                        <p:tav tm="0">
                                          <p:val>
                                            <p:strVal val="#ppt_y-#ppt_h*1.125000"/>
                                          </p:val>
                                        </p:tav>
                                        <p:tav tm="100000">
                                          <p:val>
                                            <p:strVal val="#ppt_y"/>
                                          </p:val>
                                        </p:tav>
                                      </p:tavLst>
                                    </p:anim>
                                    <p:animEffect transition="in" filter="wipe(down)">
                                      <p:cBhvr>
                                        <p:cTn id="39" dur="250"/>
                                        <p:tgtEl>
                                          <p:spTgt spid="53"/>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250"/>
                                        <p:tgtEl>
                                          <p:spTgt spid="49"/>
                                        </p:tgtEl>
                                      </p:cBhvr>
                                    </p:animEffect>
                                  </p:childTnLst>
                                </p:cTn>
                              </p:par>
                            </p:childTnLst>
                          </p:cTn>
                        </p:par>
                        <p:par>
                          <p:cTn id="47" fill="hold">
                            <p:stCondLst>
                              <p:cond delay="4000"/>
                            </p:stCondLst>
                            <p:childTnLst>
                              <p:par>
                                <p:cTn id="48" presetID="12" presetClass="entr" presetSubtype="1"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250"/>
                                        <p:tgtEl>
                                          <p:spTgt spid="56"/>
                                        </p:tgtEl>
                                        <p:attrNameLst>
                                          <p:attrName>ppt_y</p:attrName>
                                        </p:attrNameLst>
                                      </p:cBhvr>
                                      <p:tavLst>
                                        <p:tav tm="0">
                                          <p:val>
                                            <p:strVal val="#ppt_y-#ppt_h*1.125000"/>
                                          </p:val>
                                        </p:tav>
                                        <p:tav tm="100000">
                                          <p:val>
                                            <p:strVal val="#ppt_y"/>
                                          </p:val>
                                        </p:tav>
                                      </p:tavLst>
                                    </p:anim>
                                    <p:animEffect transition="in" filter="wipe(down)">
                                      <p:cBhvr>
                                        <p:cTn id="51" dur="250"/>
                                        <p:tgtEl>
                                          <p:spTgt spid="56"/>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250"/>
                                        <p:tgtEl>
                                          <p:spTgt spid="3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250"/>
                                        <p:tgtEl>
                                          <p:spTgt spid="31"/>
                                        </p:tgtEl>
                                      </p:cBhvr>
                                    </p:animEffect>
                                  </p:childTnLst>
                                </p:cTn>
                              </p:par>
                            </p:childTnLst>
                          </p:cTn>
                        </p:par>
                        <p:par>
                          <p:cTn id="59" fill="hold">
                            <p:stCondLst>
                              <p:cond delay="5000"/>
                            </p:stCondLst>
                            <p:childTnLst>
                              <p:par>
                                <p:cTn id="60" presetID="12" presetClass="entr" presetSubtype="1"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250"/>
                                        <p:tgtEl>
                                          <p:spTgt spid="59"/>
                                        </p:tgtEl>
                                        <p:attrNameLst>
                                          <p:attrName>ppt_y</p:attrName>
                                        </p:attrNameLst>
                                      </p:cBhvr>
                                      <p:tavLst>
                                        <p:tav tm="0">
                                          <p:val>
                                            <p:strVal val="#ppt_y-#ppt_h*1.125000"/>
                                          </p:val>
                                        </p:tav>
                                        <p:tav tm="100000">
                                          <p:val>
                                            <p:strVal val="#ppt_y"/>
                                          </p:val>
                                        </p:tav>
                                      </p:tavLst>
                                    </p:anim>
                                    <p:animEffect transition="in" filter="wipe(down)">
                                      <p:cBhvr>
                                        <p:cTn id="63" dur="250"/>
                                        <p:tgtEl>
                                          <p:spTgt spid="59"/>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250"/>
                                        <p:tgtEl>
                                          <p:spTgt spid="5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left)">
                                      <p:cBhvr>
                                        <p:cTn id="70" dur="250"/>
                                        <p:tgtEl>
                                          <p:spTgt spid="52"/>
                                        </p:tgtEl>
                                      </p:cBhvr>
                                    </p:animEffect>
                                  </p:childTnLst>
                                </p:cTn>
                              </p:par>
                            </p:childTnLst>
                          </p:cTn>
                        </p:par>
                        <p:par>
                          <p:cTn id="71" fill="hold">
                            <p:stCondLst>
                              <p:cond delay="6000"/>
                            </p:stCondLst>
                            <p:childTnLst>
                              <p:par>
                                <p:cTn id="72" presetID="53" presetClass="entr" presetSubtype="16"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Effect transition="in" filter="fade">
                                      <p:cBhvr>
                                        <p:cTn id="7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7" grpId="0"/>
      <p:bldP spid="28" grpId="0"/>
      <p:bldP spid="29" grpId="0"/>
      <p:bldP spid="30" grpId="0"/>
      <p:bldP spid="31" grpId="0"/>
      <p:bldP spid="48" grpId="0"/>
      <p:bldP spid="49" grpId="0"/>
      <p:bldP spid="51" grpId="0"/>
      <p:bldP spid="52" grpId="0"/>
      <p:bldP spid="32"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6548"/>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 y="-20334"/>
            <a:ext cx="5138504" cy="4763369"/>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4" y="2588487"/>
            <a:ext cx="4327803" cy="257839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 y="3966069"/>
            <a:ext cx="9143245" cy="1200813"/>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697" y="601626"/>
            <a:ext cx="2749069" cy="1377582"/>
          </a:xfrm>
          <a:prstGeom prst="rect">
            <a:avLst/>
          </a:prstGeom>
        </p:spPr>
      </p:pic>
      <p:sp>
        <p:nvSpPr>
          <p:cNvPr id="11" name="TextBox 10"/>
          <p:cNvSpPr txBox="1">
            <a:spLocks noChangeArrowheads="1"/>
          </p:cNvSpPr>
          <p:nvPr/>
        </p:nvSpPr>
        <p:spPr bwMode="auto">
          <a:xfrm>
            <a:off x="4694043" y="917379"/>
            <a:ext cx="360868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方正大黑简体" panose="02010601030101010101" pitchFamily="65" charset="-122"/>
                <a:ea typeface="方正大黑简体" panose="02010601030101010101" pitchFamily="65" charset="-122"/>
                <a:cs typeface="+mn-cs"/>
              </a:rPr>
              <a:t>关注民生</a:t>
            </a:r>
            <a:endParaRPr kumimoji="0" lang="en-US" altLang="zh-CN" sz="66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方正大黑简体" panose="02010601030101010101" pitchFamily="65" charset="-122"/>
              <a:ea typeface="方正大黑简体" panose="02010601030101010101" pitchFamily="65"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66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方正大黑简体" panose="02010601030101010101" pitchFamily="65" charset="-122"/>
                <a:ea typeface="方正大黑简体" panose="02010601030101010101" pitchFamily="65" charset="-122"/>
                <a:cs typeface="+mn-cs"/>
              </a:rPr>
              <a:t>聚焦两会</a:t>
            </a:r>
            <a:endParaRPr kumimoji="0" lang="zh-CN" altLang="en-US" sz="6600" b="1" i="0" u="none" strike="noStrike" kern="1200" cap="none" spc="50" normalizeH="0" baseline="0" noProof="0" dirty="0">
              <a:ln w="11430"/>
              <a:solidFill>
                <a:srgbClr val="FF0000"/>
              </a:solidFill>
              <a:effectLst>
                <a:outerShdw blurRad="76200" dist="50800" dir="5400000" algn="tl" rotWithShape="0">
                  <a:srgbClr val="000000">
                    <a:alpha val="65000"/>
                  </a:srgbClr>
                </a:outerShdw>
              </a:effectLst>
              <a:uLnTx/>
              <a:uFillTx/>
              <a:latin typeface="方正大黑简体" panose="02010601030101010101" pitchFamily="65" charset="-122"/>
              <a:ea typeface="方正大黑简体" panose="02010601030101010101" pitchFamily="65" charset="-122"/>
              <a:cs typeface="+mn-cs"/>
            </a:endParaRPr>
          </a:p>
        </p:txBody>
      </p:sp>
      <p:sp>
        <p:nvSpPr>
          <p:cNvPr id="12" name="TextBox 5"/>
          <p:cNvSpPr txBox="1">
            <a:spLocks noChangeArrowheads="1"/>
          </p:cNvSpPr>
          <p:nvPr/>
        </p:nvSpPr>
        <p:spPr bwMode="auto">
          <a:xfrm>
            <a:off x="4694043" y="3078740"/>
            <a:ext cx="3877985" cy="5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smtClean="0">
                <a:ln>
                  <a:noFill/>
                </a:ln>
                <a:solidFill>
                  <a:schemeClr val="bg1"/>
                </a:solidFill>
                <a:effectLst/>
                <a:uLnTx/>
                <a:uFillTx/>
                <a:latin typeface="黑体" panose="02010600030101010101" pitchFamily="2" charset="-122"/>
                <a:ea typeface="黑体" panose="02010600030101010101" pitchFamily="2" charset="-122"/>
                <a:cs typeface="+mn-cs"/>
              </a:rPr>
              <a:t>感谢观看 </a:t>
            </a:r>
            <a:r>
              <a:rPr kumimoji="0" lang="en-US" altLang="zh-CN" sz="3200" b="0" i="0" u="none" strike="noStrike" kern="1200" cap="none" spc="0" normalizeH="0" baseline="0" noProof="0" dirty="0" smtClean="0">
                <a:ln>
                  <a:noFill/>
                </a:ln>
                <a:solidFill>
                  <a:schemeClr val="bg1"/>
                </a:solidFill>
                <a:effectLst/>
                <a:uLnTx/>
                <a:uFillTx/>
                <a:latin typeface="黑体" panose="02010600030101010101" pitchFamily="2" charset="-122"/>
                <a:ea typeface="黑体" panose="02010600030101010101" pitchFamily="2" charset="-122"/>
                <a:cs typeface="+mn-cs"/>
              </a:rPr>
              <a:t>THANK YOU</a:t>
            </a:r>
            <a:endParaRPr kumimoji="0" lang="zh-CN" altLang="en-US" sz="3200" b="0" i="0" u="none" strike="noStrike" kern="1200" cap="none" spc="0" normalizeH="0" baseline="0" noProof="0" dirty="0">
              <a:ln>
                <a:noFill/>
              </a:ln>
              <a:solidFill>
                <a:schemeClr val="bg1"/>
              </a:solidFill>
              <a:effectLst/>
              <a:uLnTx/>
              <a:uFillTx/>
              <a:latin typeface="黑体" panose="02010600030101010101" pitchFamily="2" charset="-122"/>
              <a:ea typeface="黑体" panose="02010600030101010101" pitchFamily="2" charset="-122"/>
              <a:cs typeface="+mn-cs"/>
            </a:endParaRPr>
          </a:p>
        </p:txBody>
      </p:sp>
    </p:spTree>
    <p:custDataLst>
      <p:tags r:id="rId6"/>
    </p:custDataLst>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by="(-#ppt_w*2)" calcmode="lin" valueType="num">
                                      <p:cBhvr rctx="PPT">
                                        <p:cTn id="27" dur="500" autoRev="1" fill="hold">
                                          <p:stCondLst>
                                            <p:cond delay="0"/>
                                          </p:stCondLst>
                                        </p:cTn>
                                        <p:tgtEl>
                                          <p:spTgt spid="11"/>
                                        </p:tgtEl>
                                        <p:attrNameLst>
                                          <p:attrName>ppt_w</p:attrName>
                                        </p:attrNameLst>
                                      </p:cBhvr>
                                    </p:anim>
                                    <p:anim by="(#ppt_w*0.50)" calcmode="lin" valueType="num">
                                      <p:cBhvr>
                                        <p:cTn id="28" dur="500" decel="50000" autoRev="1" fill="hold">
                                          <p:stCondLst>
                                            <p:cond delay="0"/>
                                          </p:stCondLst>
                                        </p:cTn>
                                        <p:tgtEl>
                                          <p:spTgt spid="11"/>
                                        </p:tgtEl>
                                        <p:attrNameLst>
                                          <p:attrName>ppt_x</p:attrName>
                                        </p:attrNameLst>
                                      </p:cBhvr>
                                    </p:anim>
                                    <p:anim from="(-#ppt_h/2)" to="(#ppt_y)" calcmode="lin" valueType="num">
                                      <p:cBhvr>
                                        <p:cTn id="29" dur="1000" fill="hold">
                                          <p:stCondLst>
                                            <p:cond delay="0"/>
                                          </p:stCondLst>
                                        </p:cTn>
                                        <p:tgtEl>
                                          <p:spTgt spid="11"/>
                                        </p:tgtEl>
                                        <p:attrNameLst>
                                          <p:attrName>ppt_y</p:attrName>
                                        </p:attrNameLst>
                                      </p:cBhvr>
                                    </p:anim>
                                    <p:animRot by="21600000">
                                      <p:cBhvr>
                                        <p:cTn id="30" dur="1000" fill="hold">
                                          <p:stCondLst>
                                            <p:cond delay="0"/>
                                          </p:stCondLst>
                                        </p:cTn>
                                        <p:tgtEl>
                                          <p:spTgt spid="11"/>
                                        </p:tgtEl>
                                        <p:attrNameLst>
                                          <p:attrName>r</p:attrName>
                                        </p:attrNameLst>
                                      </p:cBhvr>
                                    </p:animRot>
                                  </p:childTnLst>
                                </p:cTn>
                              </p:par>
                            </p:childTnLst>
                          </p:cTn>
                        </p:par>
                        <p:par>
                          <p:cTn id="31" fill="hold">
                            <p:stCondLst>
                              <p:cond delay="3700"/>
                            </p:stCondLst>
                            <p:childTnLst>
                              <p:par>
                                <p:cTn id="32" presetID="1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down)">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163330" y="2843607"/>
            <a:ext cx="4817345" cy="646331"/>
          </a:xfrm>
          <a:prstGeom prst="rect">
            <a:avLst/>
          </a:prstGeom>
          <a:noFill/>
        </p:spPr>
        <p:txBody>
          <a:bodyPr vert="horz" wrap="none" rtlCol="0" anchor="ctr">
            <a:spAutoFit/>
          </a:bodyPr>
          <a:lstStyle/>
          <a:p>
            <a:pPr algn="ct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单击此处添加文字标题</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anose="020B0503020204020204" pitchFamily="34" charset="-122"/>
            </a:endParaRPr>
          </a:p>
        </p:txBody>
      </p:sp>
      <p:grpSp>
        <p:nvGrpSpPr>
          <p:cNvPr id="8" name="组合 7"/>
          <p:cNvGrpSpPr/>
          <p:nvPr/>
        </p:nvGrpSpPr>
        <p:grpSpPr>
          <a:xfrm>
            <a:off x="3767280" y="1165494"/>
            <a:ext cx="1874003" cy="1419619"/>
            <a:chOff x="2757770" y="2346108"/>
            <a:chExt cx="2498670" cy="1892825"/>
          </a:xfrm>
        </p:grpSpPr>
        <p:sp>
          <p:nvSpPr>
            <p:cNvPr id="11" name="TextBox 59"/>
            <p:cNvSpPr txBox="1">
              <a:spLocks noChangeArrowheads="1"/>
            </p:cNvSpPr>
            <p:nvPr/>
          </p:nvSpPr>
          <p:spPr bwMode="auto">
            <a:xfrm flipH="1">
              <a:off x="3115977" y="2346108"/>
              <a:ext cx="1782258" cy="189282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4350">
                <a:defRPr/>
              </a:pPr>
              <a:r>
                <a:rPr lang="en-US" altLang="zh-CN" sz="8625" kern="0" dirty="0">
                  <a:solidFill>
                    <a:schemeClr val="accent1"/>
                  </a:solidFill>
                  <a:latin typeface="Impact" panose="020B0806030902050204" pitchFamily="34" charset="0"/>
                  <a:ea typeface="微软雅黑" panose="020B0503020204020204" pitchFamily="34" charset="-122"/>
                </a:rPr>
                <a:t>01</a:t>
              </a:r>
              <a:endParaRPr lang="en-US" altLang="ko-KR" sz="6600" kern="0" dirty="0">
                <a:solidFill>
                  <a:schemeClr val="accent1"/>
                </a:solidFill>
                <a:latin typeface="Impact" panose="020B0806030902050204" pitchFamily="34" charset="0"/>
                <a:ea typeface="微软雅黑" panose="020B0503020204020204"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1" fmla="*/ 1054278 w 1845118"/>
              <a:gd name="connsiteY0-2" fmla="*/ 539460 h 1113172"/>
              <a:gd name="connsiteX1-3" fmla="*/ 0 w 1845118"/>
              <a:gd name="connsiteY1-4" fmla="*/ 539460 h 1113172"/>
              <a:gd name="connsiteX2-5" fmla="*/ 0 w 1845118"/>
              <a:gd name="connsiteY2-6" fmla="*/ 0 h 1113172"/>
              <a:gd name="connsiteX3-7" fmla="*/ 1845118 w 1845118"/>
              <a:gd name="connsiteY3-8" fmla="*/ 0 h 1113172"/>
              <a:gd name="connsiteX4-9" fmla="*/ 1845118 w 1845118"/>
              <a:gd name="connsiteY4-10" fmla="*/ 1113172 h 1113172"/>
              <a:gd name="connsiteX5-11" fmla="*/ 1054278 w 1845118"/>
              <a:gd name="connsiteY5-12" fmla="*/ 1113172 h 1113172"/>
              <a:gd name="connsiteX6" fmla="*/ 1145718 w 1845118"/>
              <a:gd name="connsiteY6" fmla="*/ 630900 h 1113172"/>
              <a:gd name="connsiteX0-13" fmla="*/ 1054278 w 1845118"/>
              <a:gd name="connsiteY0-14" fmla="*/ 539460 h 1113172"/>
              <a:gd name="connsiteX1-15" fmla="*/ 0 w 1845118"/>
              <a:gd name="connsiteY1-16" fmla="*/ 539460 h 1113172"/>
              <a:gd name="connsiteX2-17" fmla="*/ 0 w 1845118"/>
              <a:gd name="connsiteY2-18" fmla="*/ 0 h 1113172"/>
              <a:gd name="connsiteX3-19" fmla="*/ 1845118 w 1845118"/>
              <a:gd name="connsiteY3-20" fmla="*/ 0 h 1113172"/>
              <a:gd name="connsiteX4-21" fmla="*/ 1845118 w 1845118"/>
              <a:gd name="connsiteY4-22" fmla="*/ 1113172 h 1113172"/>
              <a:gd name="connsiteX5-23" fmla="*/ 1054278 w 1845118"/>
              <a:gd name="connsiteY5-24" fmla="*/ 1113172 h 1113172"/>
              <a:gd name="connsiteX0-25" fmla="*/ 0 w 1845118"/>
              <a:gd name="connsiteY0-26" fmla="*/ 539460 h 1113172"/>
              <a:gd name="connsiteX1-27" fmla="*/ 0 w 1845118"/>
              <a:gd name="connsiteY1-28" fmla="*/ 0 h 1113172"/>
              <a:gd name="connsiteX2-29" fmla="*/ 1845118 w 1845118"/>
              <a:gd name="connsiteY2-30" fmla="*/ 0 h 1113172"/>
              <a:gd name="connsiteX3-31" fmla="*/ 1845118 w 1845118"/>
              <a:gd name="connsiteY3-32" fmla="*/ 1113172 h 1113172"/>
              <a:gd name="connsiteX4-33" fmla="*/ 1054278 w 1845118"/>
              <a:gd name="connsiteY4-34" fmla="*/ 1113172 h 1113172"/>
              <a:gd name="connsiteX0-35" fmla="*/ 0 w 1845118"/>
              <a:gd name="connsiteY0-36" fmla="*/ 539460 h 1113172"/>
              <a:gd name="connsiteX1-37" fmla="*/ 0 w 1845118"/>
              <a:gd name="connsiteY1-38" fmla="*/ 0 h 1113172"/>
              <a:gd name="connsiteX2-39" fmla="*/ 1845118 w 1845118"/>
              <a:gd name="connsiteY2-40" fmla="*/ 0 h 1113172"/>
              <a:gd name="connsiteX3-41" fmla="*/ 1845118 w 1845118"/>
              <a:gd name="connsiteY3-42" fmla="*/ 1113172 h 1113172"/>
            </a:gdLst>
            <a:ahLst/>
            <a:cxnLst>
              <a:cxn ang="0">
                <a:pos x="connsiteX0-1" y="connsiteY0-2"/>
              </a:cxn>
              <a:cxn ang="0">
                <a:pos x="connsiteX1-3" y="connsiteY1-4"/>
              </a:cxn>
              <a:cxn ang="0">
                <a:pos x="connsiteX2-5" y="connsiteY2-6"/>
              </a:cxn>
              <a:cxn ang="0">
                <a:pos x="connsiteX3-7" y="connsiteY3-8"/>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1" fmla="*/ 618105 w 2362498"/>
              <a:gd name="connsiteY0-2" fmla="*/ 1612423 h 1827878"/>
              <a:gd name="connsiteX1-3" fmla="*/ 2362498 w 2362498"/>
              <a:gd name="connsiteY1-4" fmla="*/ 1612423 h 1827878"/>
              <a:gd name="connsiteX2-5" fmla="*/ 2362498 w 2362498"/>
              <a:gd name="connsiteY2-6" fmla="*/ 1827878 h 1827878"/>
              <a:gd name="connsiteX3-7" fmla="*/ 839514 w 2362498"/>
              <a:gd name="connsiteY3-8" fmla="*/ 1827878 h 1827878"/>
              <a:gd name="connsiteX4-9" fmla="*/ 433218 w 2362498"/>
              <a:gd name="connsiteY4-10" fmla="*/ 1827878 h 1827878"/>
              <a:gd name="connsiteX5-11" fmla="*/ 433218 w 2362498"/>
              <a:gd name="connsiteY5-12" fmla="*/ 1826314 h 1827878"/>
              <a:gd name="connsiteX6-13" fmla="*/ 0 w 2362498"/>
              <a:gd name="connsiteY6-14" fmla="*/ 1826314 h 1827878"/>
              <a:gd name="connsiteX7-15" fmla="*/ 0 w 2362498"/>
              <a:gd name="connsiteY7-16" fmla="*/ 0 h 1827878"/>
              <a:gd name="connsiteX8-17" fmla="*/ 618105 w 2362498"/>
              <a:gd name="connsiteY8-18" fmla="*/ 0 h 1827878"/>
              <a:gd name="connsiteX9" fmla="*/ 709545 w 2362498"/>
              <a:gd name="connsiteY9" fmla="*/ 1703863 h 1827878"/>
              <a:gd name="connsiteX0-19" fmla="*/ 618105 w 2362498"/>
              <a:gd name="connsiteY0-20" fmla="*/ 1612423 h 1827878"/>
              <a:gd name="connsiteX1-21" fmla="*/ 2362498 w 2362498"/>
              <a:gd name="connsiteY1-22" fmla="*/ 1612423 h 1827878"/>
              <a:gd name="connsiteX2-23" fmla="*/ 2362498 w 2362498"/>
              <a:gd name="connsiteY2-24" fmla="*/ 1827878 h 1827878"/>
              <a:gd name="connsiteX3-25" fmla="*/ 839514 w 2362498"/>
              <a:gd name="connsiteY3-26" fmla="*/ 1827878 h 1827878"/>
              <a:gd name="connsiteX4-27" fmla="*/ 433218 w 2362498"/>
              <a:gd name="connsiteY4-28" fmla="*/ 1827878 h 1827878"/>
              <a:gd name="connsiteX5-29" fmla="*/ 433218 w 2362498"/>
              <a:gd name="connsiteY5-30" fmla="*/ 1826314 h 1827878"/>
              <a:gd name="connsiteX6-31" fmla="*/ 0 w 2362498"/>
              <a:gd name="connsiteY6-32" fmla="*/ 1826314 h 1827878"/>
              <a:gd name="connsiteX7-33" fmla="*/ 0 w 2362498"/>
              <a:gd name="connsiteY7-34" fmla="*/ 0 h 1827878"/>
              <a:gd name="connsiteX8-35" fmla="*/ 618105 w 2362498"/>
              <a:gd name="connsiteY8-36" fmla="*/ 0 h 1827878"/>
              <a:gd name="connsiteX0-37" fmla="*/ 2362498 w 2362498"/>
              <a:gd name="connsiteY0-38" fmla="*/ 1612423 h 1827878"/>
              <a:gd name="connsiteX1-39" fmla="*/ 2362498 w 2362498"/>
              <a:gd name="connsiteY1-40" fmla="*/ 1827878 h 1827878"/>
              <a:gd name="connsiteX2-41" fmla="*/ 839514 w 2362498"/>
              <a:gd name="connsiteY2-42" fmla="*/ 1827878 h 1827878"/>
              <a:gd name="connsiteX3-43" fmla="*/ 433218 w 2362498"/>
              <a:gd name="connsiteY3-44" fmla="*/ 1827878 h 1827878"/>
              <a:gd name="connsiteX4-45" fmla="*/ 433218 w 2362498"/>
              <a:gd name="connsiteY4-46" fmla="*/ 1826314 h 1827878"/>
              <a:gd name="connsiteX5-47" fmla="*/ 0 w 2362498"/>
              <a:gd name="connsiteY5-48" fmla="*/ 1826314 h 1827878"/>
              <a:gd name="connsiteX6-49" fmla="*/ 0 w 2362498"/>
              <a:gd name="connsiteY6-50" fmla="*/ 0 h 1827878"/>
              <a:gd name="connsiteX7-51" fmla="*/ 618105 w 2362498"/>
              <a:gd name="connsiteY7-52" fmla="*/ 0 h 18278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
        <p:nvSpPr>
          <p:cNvPr id="36" name="任意多边形 35"/>
          <p:cNvSpPr/>
          <p:nvPr/>
        </p:nvSpPr>
        <p:spPr>
          <a:xfrm>
            <a:off x="3318659" y="1224962"/>
            <a:ext cx="1253342" cy="913992"/>
          </a:xfrm>
          <a:custGeom>
            <a:avLst/>
            <a:gdLst>
              <a:gd name="connsiteX0" fmla="*/ 1544779 w 1544780"/>
              <a:gd name="connsiteY0" fmla="*/ 0 h 1126522"/>
              <a:gd name="connsiteX1" fmla="*/ 1544780 w 1544780"/>
              <a:gd name="connsiteY1" fmla="*/ 0 h 1126522"/>
              <a:gd name="connsiteX2" fmla="*/ 1177877 w 1544780"/>
              <a:gd name="connsiteY2" fmla="*/ 1126522 h 1126522"/>
              <a:gd name="connsiteX3" fmla="*/ 0 w 1544780"/>
              <a:gd name="connsiteY3" fmla="*/ 1126514 h 1126522"/>
              <a:gd name="connsiteX4" fmla="*/ 49564 w 1544780"/>
              <a:gd name="connsiteY4" fmla="*/ 991095 h 1126522"/>
              <a:gd name="connsiteX5" fmla="*/ 1544779 w 1544780"/>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80" h="1126522">
                <a:moveTo>
                  <a:pt x="1544779" y="0"/>
                </a:moveTo>
                <a:lnTo>
                  <a:pt x="1544780" y="0"/>
                </a:lnTo>
                <a:lnTo>
                  <a:pt x="1177877" y="1126522"/>
                </a:lnTo>
                <a:lnTo>
                  <a:pt x="0" y="1126514"/>
                </a:lnTo>
                <a:lnTo>
                  <a:pt x="49564" y="991095"/>
                </a:lnTo>
                <a:cubicBezTo>
                  <a:pt x="295909" y="408670"/>
                  <a:pt x="872620" y="0"/>
                  <a:pt x="154477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4572002" y="1224962"/>
            <a:ext cx="1253339" cy="913992"/>
          </a:xfrm>
          <a:custGeom>
            <a:avLst/>
            <a:gdLst>
              <a:gd name="connsiteX0" fmla="*/ 0 w 1544777"/>
              <a:gd name="connsiteY0" fmla="*/ 0 h 1126522"/>
              <a:gd name="connsiteX1" fmla="*/ 165914 w 1544777"/>
              <a:gd name="connsiteY1" fmla="*/ 8378 h 1126522"/>
              <a:gd name="connsiteX2" fmla="*/ 1495213 w 1544777"/>
              <a:gd name="connsiteY2" fmla="*/ 991095 h 1126522"/>
              <a:gd name="connsiteX3" fmla="*/ 1544777 w 1544777"/>
              <a:gd name="connsiteY3" fmla="*/ 1126514 h 1126522"/>
              <a:gd name="connsiteX4" fmla="*/ 366901 w 1544777"/>
              <a:gd name="connsiteY4" fmla="*/ 1126522 h 1126522"/>
              <a:gd name="connsiteX5" fmla="*/ 0 w 1544777"/>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77" h="1126522">
                <a:moveTo>
                  <a:pt x="0" y="0"/>
                </a:moveTo>
                <a:lnTo>
                  <a:pt x="165914" y="8378"/>
                </a:lnTo>
                <a:cubicBezTo>
                  <a:pt x="765982" y="69318"/>
                  <a:pt x="1269397" y="457206"/>
                  <a:pt x="1495213" y="991095"/>
                </a:cubicBezTo>
                <a:lnTo>
                  <a:pt x="1544777" y="1126514"/>
                </a:lnTo>
                <a:lnTo>
                  <a:pt x="366901" y="1126522"/>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3255409" y="2143348"/>
            <a:ext cx="834932" cy="1460912"/>
          </a:xfrm>
          <a:custGeom>
            <a:avLst/>
            <a:gdLst>
              <a:gd name="connsiteX0" fmla="*/ 75974 w 1029078"/>
              <a:gd name="connsiteY0" fmla="*/ 0 h 1800617"/>
              <a:gd name="connsiteX1" fmla="*/ 1029078 w 1029078"/>
              <a:gd name="connsiteY1" fmla="*/ 690797 h 1800617"/>
              <a:gd name="connsiteX2" fmla="*/ 667599 w 1029078"/>
              <a:gd name="connsiteY2" fmla="*/ 1800617 h 1800617"/>
              <a:gd name="connsiteX3" fmla="*/ 590526 w 1029078"/>
              <a:gd name="connsiteY3" fmla="*/ 1742984 h 1800617"/>
              <a:gd name="connsiteX4" fmla="*/ 0 w 1029078"/>
              <a:gd name="connsiteY4" fmla="*/ 490800 h 1800617"/>
              <a:gd name="connsiteX5" fmla="*/ 72955 w 1029078"/>
              <a:gd name="connsiteY5" fmla="*/ 8248 h 1800617"/>
              <a:gd name="connsiteX6" fmla="*/ 75974 w 1029078"/>
              <a:gd name="connsiteY6" fmla="*/ 0 h 180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8" h="1800617">
                <a:moveTo>
                  <a:pt x="75974" y="0"/>
                </a:moveTo>
                <a:lnTo>
                  <a:pt x="1029078" y="690797"/>
                </a:lnTo>
                <a:lnTo>
                  <a:pt x="667599" y="1800617"/>
                </a:lnTo>
                <a:lnTo>
                  <a:pt x="590526" y="1742984"/>
                </a:lnTo>
                <a:cubicBezTo>
                  <a:pt x="229877" y="1445350"/>
                  <a:pt x="0" y="994920"/>
                  <a:pt x="0" y="490800"/>
                </a:cubicBezTo>
                <a:cubicBezTo>
                  <a:pt x="0" y="322760"/>
                  <a:pt x="25542" y="160686"/>
                  <a:pt x="72955" y="8248"/>
                </a:cubicBezTo>
                <a:lnTo>
                  <a:pt x="75974"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5053660" y="2143348"/>
            <a:ext cx="834932" cy="1460912"/>
          </a:xfrm>
          <a:custGeom>
            <a:avLst/>
            <a:gdLst>
              <a:gd name="connsiteX0" fmla="*/ 953103 w 1029077"/>
              <a:gd name="connsiteY0" fmla="*/ 0 h 1800616"/>
              <a:gd name="connsiteX1" fmla="*/ 956122 w 1029077"/>
              <a:gd name="connsiteY1" fmla="*/ 8247 h 1800616"/>
              <a:gd name="connsiteX2" fmla="*/ 1029077 w 1029077"/>
              <a:gd name="connsiteY2" fmla="*/ 490799 h 1800616"/>
              <a:gd name="connsiteX3" fmla="*/ 438551 w 1029077"/>
              <a:gd name="connsiteY3" fmla="*/ 1742983 h 1800616"/>
              <a:gd name="connsiteX4" fmla="*/ 361479 w 1029077"/>
              <a:gd name="connsiteY4" fmla="*/ 1800616 h 1800616"/>
              <a:gd name="connsiteX5" fmla="*/ 0 w 1029077"/>
              <a:gd name="connsiteY5" fmla="*/ 690796 h 1800616"/>
              <a:gd name="connsiteX6" fmla="*/ 953103 w 1029077"/>
              <a:gd name="connsiteY6" fmla="*/ 0 h 180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7" h="1800616">
                <a:moveTo>
                  <a:pt x="953103" y="0"/>
                </a:moveTo>
                <a:lnTo>
                  <a:pt x="956122" y="8247"/>
                </a:lnTo>
                <a:cubicBezTo>
                  <a:pt x="1003535" y="160685"/>
                  <a:pt x="1029077" y="322759"/>
                  <a:pt x="1029077" y="490799"/>
                </a:cubicBezTo>
                <a:cubicBezTo>
                  <a:pt x="1029077" y="994919"/>
                  <a:pt x="799200" y="1445349"/>
                  <a:pt x="438551" y="1742983"/>
                </a:cubicBezTo>
                <a:lnTo>
                  <a:pt x="361479" y="1800616"/>
                </a:lnTo>
                <a:lnTo>
                  <a:pt x="0" y="690796"/>
                </a:lnTo>
                <a:lnTo>
                  <a:pt x="953103"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3804086" y="3052925"/>
            <a:ext cx="1535830" cy="805221"/>
          </a:xfrm>
          <a:custGeom>
            <a:avLst/>
            <a:gdLst>
              <a:gd name="connsiteX0" fmla="*/ 946478 w 1892955"/>
              <a:gd name="connsiteY0" fmla="*/ 0 h 992458"/>
              <a:gd name="connsiteX1" fmla="*/ 1892955 w 1892955"/>
              <a:gd name="connsiteY1" fmla="*/ 686014 h 992458"/>
              <a:gd name="connsiteX2" fmla="*/ 1853765 w 1892955"/>
              <a:gd name="connsiteY2" fmla="*/ 715320 h 992458"/>
              <a:gd name="connsiteX3" fmla="*/ 946477 w 1892955"/>
              <a:gd name="connsiteY3" fmla="*/ 992458 h 992458"/>
              <a:gd name="connsiteX4" fmla="*/ 39189 w 1892955"/>
              <a:gd name="connsiteY4" fmla="*/ 715320 h 992458"/>
              <a:gd name="connsiteX5" fmla="*/ 0 w 1892955"/>
              <a:gd name="connsiteY5" fmla="*/ 686015 h 992458"/>
              <a:gd name="connsiteX6" fmla="*/ 946478 w 1892955"/>
              <a:gd name="connsiteY6" fmla="*/ 0 h 99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2955" h="992458">
                <a:moveTo>
                  <a:pt x="946478" y="0"/>
                </a:moveTo>
                <a:lnTo>
                  <a:pt x="1892955" y="686014"/>
                </a:lnTo>
                <a:lnTo>
                  <a:pt x="1853765" y="715320"/>
                </a:lnTo>
                <a:cubicBezTo>
                  <a:pt x="1594774" y="890291"/>
                  <a:pt x="1282557" y="992458"/>
                  <a:pt x="946477" y="992458"/>
                </a:cubicBezTo>
                <a:cubicBezTo>
                  <a:pt x="610397" y="992458"/>
                  <a:pt x="298180" y="890291"/>
                  <a:pt x="39189" y="715320"/>
                </a:cubicBezTo>
                <a:lnTo>
                  <a:pt x="0" y="686015"/>
                </a:lnTo>
                <a:lnTo>
                  <a:pt x="94647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699439" y="1224962"/>
            <a:ext cx="1463849"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888166" y="1526853"/>
            <a:ext cx="2275122"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75000"/>
                  <a:lumOff val="25000"/>
                </a:schemeClr>
              </a:solidFill>
              <a:sym typeface="微软雅黑" panose="020B0503020204020204" pitchFamily="34" charset="-122"/>
            </a:endParaRPr>
          </a:p>
        </p:txBody>
      </p:sp>
      <p:sp>
        <p:nvSpPr>
          <p:cNvPr id="45" name="矩形 44"/>
          <p:cNvSpPr/>
          <p:nvPr/>
        </p:nvSpPr>
        <p:spPr>
          <a:xfrm>
            <a:off x="5991105" y="1224962"/>
            <a:ext cx="1463849"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矩形 47"/>
          <p:cNvSpPr>
            <a:spLocks noChangeArrowheads="1"/>
          </p:cNvSpPr>
          <p:nvPr/>
        </p:nvSpPr>
        <p:spPr bwMode="auto">
          <a:xfrm>
            <a:off x="5991104" y="1526853"/>
            <a:ext cx="2275122"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75000"/>
                  <a:lumOff val="25000"/>
                </a:schemeClr>
              </a:solidFill>
              <a:sym typeface="微软雅黑" panose="020B0503020204020204" pitchFamily="34" charset="-122"/>
            </a:endParaRPr>
          </a:p>
        </p:txBody>
      </p:sp>
      <p:sp>
        <p:nvSpPr>
          <p:cNvPr id="47" name="矩形 46"/>
          <p:cNvSpPr/>
          <p:nvPr/>
        </p:nvSpPr>
        <p:spPr>
          <a:xfrm>
            <a:off x="1699439" y="2842164"/>
            <a:ext cx="1463849"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888166" y="3144055"/>
            <a:ext cx="2275122"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3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75000"/>
                  <a:lumOff val="25000"/>
                </a:schemeClr>
              </a:solidFill>
              <a:sym typeface="微软雅黑" panose="020B0503020204020204" pitchFamily="34" charset="-122"/>
            </a:endParaRPr>
          </a:p>
        </p:txBody>
      </p:sp>
      <p:sp>
        <p:nvSpPr>
          <p:cNvPr id="49" name="矩形 48"/>
          <p:cNvSpPr/>
          <p:nvPr/>
        </p:nvSpPr>
        <p:spPr>
          <a:xfrm>
            <a:off x="5991105" y="2842164"/>
            <a:ext cx="1463849"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矩形 60"/>
          <p:cNvSpPr>
            <a:spLocks noChangeArrowheads="1"/>
          </p:cNvSpPr>
          <p:nvPr/>
        </p:nvSpPr>
        <p:spPr bwMode="auto">
          <a:xfrm>
            <a:off x="5991104" y="3144055"/>
            <a:ext cx="2275122"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75000"/>
                  <a:lumOff val="25000"/>
                </a:schemeClr>
              </a:solidFill>
              <a:sym typeface="微软雅黑" panose="020B0503020204020204" pitchFamily="34" charset="-122"/>
            </a:endParaRPr>
          </a:p>
        </p:txBody>
      </p:sp>
      <p:sp>
        <p:nvSpPr>
          <p:cNvPr id="62" name="矩形 61"/>
          <p:cNvSpPr/>
          <p:nvPr/>
        </p:nvSpPr>
        <p:spPr>
          <a:xfrm>
            <a:off x="3840076" y="3944271"/>
            <a:ext cx="1463849" cy="323159"/>
          </a:xfrm>
          <a:prstGeom prst="rect">
            <a:avLst/>
          </a:prstGeom>
        </p:spPr>
        <p:txBody>
          <a:bodyPr wrap="square" lIns="68573" tIns="34287" rIns="68573" bIns="34287">
            <a:spAutoFit/>
          </a:bodyPr>
          <a:lstStyle/>
          <a:p>
            <a:pPr algn="ctr"/>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矩形 62"/>
          <p:cNvSpPr>
            <a:spLocks noChangeArrowheads="1"/>
          </p:cNvSpPr>
          <p:nvPr/>
        </p:nvSpPr>
        <p:spPr bwMode="auto">
          <a:xfrm>
            <a:off x="2761506" y="4256553"/>
            <a:ext cx="3620988"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endParaRPr lang="zh-CN" altLang="en-US" sz="1050" dirty="0">
              <a:solidFill>
                <a:schemeClr val="tx1">
                  <a:lumMod val="75000"/>
                  <a:lumOff val="25000"/>
                </a:schemeClr>
              </a:solidFill>
              <a:sym typeface="微软雅黑" panose="020B0503020204020204" pitchFamily="34" charset="-122"/>
            </a:endParaRPr>
          </a:p>
        </p:txBody>
      </p:sp>
      <p:sp>
        <p:nvSpPr>
          <p:cNvPr id="64" name="矩形 63"/>
          <p:cNvSpPr/>
          <p:nvPr/>
        </p:nvSpPr>
        <p:spPr>
          <a:xfrm>
            <a:off x="3850467" y="2137447"/>
            <a:ext cx="1463849" cy="715574"/>
          </a:xfrm>
          <a:prstGeom prst="rect">
            <a:avLst/>
          </a:prstGeom>
        </p:spPr>
        <p:txBody>
          <a:bodyPr wrap="square" lIns="68573" tIns="34287" rIns="68573" bIns="34287">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400" b="1" dirty="0">
                <a:solidFill>
                  <a:schemeClr val="accent1"/>
                </a:solidFill>
                <a:latin typeface="微软雅黑" panose="020B0503020204020204" pitchFamily="34" charset="-122"/>
                <a:ea typeface="微软雅黑" panose="020B0503020204020204" pitchFamily="34" charset="-122"/>
              </a:rPr>
              <a:t>关键词</a:t>
            </a:r>
            <a:endParaRPr lang="en-US" altLang="zh-CN" sz="24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14:presetBounceEnd="48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8000">
                                          <p:cBhvr additive="base">
                                            <p:cTn id="15" dur="500" fill="hold"/>
                                            <p:tgtEl>
                                              <p:spTgt spid="36"/>
                                            </p:tgtEl>
                                            <p:attrNameLst>
                                              <p:attrName>ppt_x</p:attrName>
                                            </p:attrNameLst>
                                          </p:cBhvr>
                                          <p:tavLst>
                                            <p:tav tm="0">
                                              <p:val>
                                                <p:strVal val="0-#ppt_w/2"/>
                                              </p:val>
                                            </p:tav>
                                            <p:tav tm="100000">
                                              <p:val>
                                                <p:strVal val="#ppt_x"/>
                                              </p:val>
                                            </p:tav>
                                          </p:tavLst>
                                        </p:anim>
                                        <p:anim calcmode="lin" valueType="num" p14:bounceEnd="48000">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8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48000">
                                          <p:cBhvr additive="base">
                                            <p:cTn id="19" dur="500" fill="hold"/>
                                            <p:tgtEl>
                                              <p:spTgt spid="39"/>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14:presetBounceEnd="48000">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14:bounceEnd="48000">
                                          <p:cBhvr additive="base">
                                            <p:cTn id="23" dur="500" fill="hold"/>
                                            <p:tgtEl>
                                              <p:spTgt spid="37"/>
                                            </p:tgtEl>
                                            <p:attrNameLst>
                                              <p:attrName>ppt_x</p:attrName>
                                            </p:attrNameLst>
                                          </p:cBhvr>
                                          <p:tavLst>
                                            <p:tav tm="0">
                                              <p:val>
                                                <p:strVal val="1+#ppt_w/2"/>
                                              </p:val>
                                            </p:tav>
                                            <p:tav tm="100000">
                                              <p:val>
                                                <p:strVal val="#ppt_x"/>
                                              </p:val>
                                            </p:tav>
                                          </p:tavLst>
                                        </p:anim>
                                        <p:anim calcmode="lin" valueType="num" p14:bounceEnd="48000">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14:presetBounceEnd="48000">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48000">
                                          <p:cBhvr additive="base">
                                            <p:cTn id="27" dur="500" fill="hold"/>
                                            <p:tgtEl>
                                              <p:spTgt spid="38"/>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48000">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14:bounceEnd="48000">
                                          <p:cBhvr additive="base">
                                            <p:cTn id="31" dur="500" fill="hold"/>
                                            <p:tgtEl>
                                              <p:spTgt spid="40"/>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5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40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 presetClass="entr" presetSubtype="9"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1+#ppt_w/2"/>
                                              </p:val>
                                            </p:tav>
                                            <p:tav tm="100000">
                                              <p:val>
                                                <p:strVal val="#ppt_x"/>
                                              </p:val>
                                            </p:tav>
                                          </p:tavLst>
                                        </p:anim>
                                        <p:anim calcmode="lin" valueType="num">
                                          <p:cBhvr additive="base">
                                            <p:cTn id="24" dur="5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14" presetClass="entr" presetSubtype="10"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randombar(horizontal)">
                                          <p:cBhvr>
                                            <p:cTn id="36" dur="400"/>
                                            <p:tgtEl>
                                              <p:spTgt spid="41"/>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randombar(horizontal)">
                                          <p:cBhvr>
                                            <p:cTn id="39" dur="400"/>
                                            <p:tgtEl>
                                              <p:spTgt spid="42"/>
                                            </p:tgtEl>
                                          </p:cBhvr>
                                        </p:animEffect>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randombar(horizontal)">
                                          <p:cBhvr>
                                            <p:cTn id="43" dur="400"/>
                                            <p:tgtEl>
                                              <p:spTgt spid="4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randombar(horizontal)">
                                          <p:cBhvr>
                                            <p:cTn id="46" dur="400"/>
                                            <p:tgtEl>
                                              <p:spTgt spid="46"/>
                                            </p:tgtEl>
                                          </p:cBhvr>
                                        </p:animEffect>
                                      </p:childTnLst>
                                    </p:cTn>
                                  </p:par>
                                </p:childTnLst>
                              </p:cTn>
                            </p:par>
                            <p:par>
                              <p:cTn id="47" fill="hold">
                                <p:stCondLst>
                                  <p:cond delay="2500"/>
                                </p:stCondLst>
                                <p:childTnLst>
                                  <p:par>
                                    <p:cTn id="48" presetID="14" presetClass="entr" presetSubtype="10" fill="hold" grpId="0"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randombar(horizontal)">
                                          <p:cBhvr>
                                            <p:cTn id="50" dur="400"/>
                                            <p:tgtEl>
                                              <p:spTgt spid="4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randombar(horizontal)">
                                          <p:cBhvr>
                                            <p:cTn id="53" dur="400"/>
                                            <p:tgtEl>
                                              <p:spTgt spid="48"/>
                                            </p:tgtEl>
                                          </p:cBhvr>
                                        </p:animEffect>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400"/>
                                            <p:tgtEl>
                                              <p:spTgt spid="4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randombar(horizontal)">
                                          <p:cBhvr>
                                            <p:cTn id="60" dur="400"/>
                                            <p:tgtEl>
                                              <p:spTgt spid="61"/>
                                            </p:tgtEl>
                                          </p:cBhvr>
                                        </p:animEffect>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randombar(horizontal)">
                                          <p:cBhvr>
                                            <p:cTn id="64" dur="400"/>
                                            <p:tgtEl>
                                              <p:spTgt spid="62"/>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randombar(horizontal)">
                                          <p:cBhvr>
                                            <p:cTn id="67" dur="400"/>
                                            <p:tgtEl>
                                              <p:spTgt spid="63"/>
                                            </p:tgtEl>
                                          </p:cBhvr>
                                        </p:animEffect>
                                      </p:childTnLst>
                                    </p:cTn>
                                  </p:par>
                                </p:childTnLst>
                              </p:cTn>
                            </p:par>
                            <p:par>
                              <p:cTn id="68" fill="hold">
                                <p:stCondLst>
                                  <p:cond delay="4000"/>
                                </p:stCondLst>
                                <p:childTnLst>
                                  <p:par>
                                    <p:cTn id="69" presetID="45" presetClass="entr" presetSubtype="0" fill="hold" grpId="0" nodeType="afterEffect">
                                      <p:stCondLst>
                                        <p:cond delay="0"/>
                                      </p:stCondLst>
                                      <p:iterate type="lt">
                                        <p:tmPct val="10000"/>
                                      </p:iterate>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ppt_w</p:attrName>
                                            </p:attrNameLst>
                                          </p:cBhvr>
                                          <p:tavLst>
                                            <p:tav tm="0" fmla="#ppt_w*sin(2.5*pi*$)">
                                              <p:val>
                                                <p:fltVal val="0"/>
                                              </p:val>
                                            </p:tav>
                                            <p:tav tm="100000">
                                              <p:val>
                                                <p:fltVal val="1"/>
                                              </p:val>
                                            </p:tav>
                                          </p:tavLst>
                                        </p:anim>
                                        <p:anim calcmode="lin" valueType="num">
                                          <p:cBhvr>
                                            <p:cTn id="73" dur="100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36" grpId="0" animBg="1"/>
          <p:bldP spid="37" grpId="0" animBg="1"/>
          <p:bldP spid="38" grpId="0" animBg="1"/>
          <p:bldP spid="39" grpId="0" animBg="1"/>
          <p:bldP spid="40" grpId="0" animBg="1"/>
          <p:bldP spid="41" grpId="0"/>
          <p:bldP spid="42" grpId="0"/>
          <p:bldP spid="45" grpId="0"/>
          <p:bldP spid="46" grpId="0"/>
          <p:bldP spid="47" grpId="0"/>
          <p:bldP spid="48" grpId="0"/>
          <p:bldP spid="49" grpId="0"/>
          <p:bldP spid="61" grpId="0"/>
          <p:bldP spid="62" grpId="0"/>
          <p:bldP spid="63" grpId="0"/>
          <p:bldP spid="6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10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grpSp>
        <p:nvGrpSpPr>
          <p:cNvPr id="37" name="Group 113"/>
          <p:cNvGrpSpPr/>
          <p:nvPr/>
        </p:nvGrpSpPr>
        <p:grpSpPr>
          <a:xfrm>
            <a:off x="1" y="1419613"/>
            <a:ext cx="1597483" cy="518462"/>
            <a:chOff x="0" y="1419612"/>
            <a:chExt cx="1597483" cy="518462"/>
          </a:xfrm>
        </p:grpSpPr>
        <p:sp>
          <p:nvSpPr>
            <p:cNvPr id="38" name="Rectangle 38"/>
            <p:cNvSpPr/>
            <p:nvPr/>
          </p:nvSpPr>
          <p:spPr>
            <a:xfrm>
              <a:off x="0" y="1419612"/>
              <a:ext cx="1597483" cy="5184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 Placeholder 3"/>
            <p:cNvSpPr txBox="1"/>
            <p:nvPr/>
          </p:nvSpPr>
          <p:spPr>
            <a:xfrm>
              <a:off x="589208" y="1540343"/>
              <a:ext cx="732990"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01</a:t>
              </a:r>
              <a:endParaRPr lang="en-US" sz="1800" dirty="0">
                <a:solidFill>
                  <a:schemeClr val="bg1"/>
                </a:solidFill>
                <a:latin typeface="Impact" panose="020B0806030902050204" pitchFamily="34" charset="0"/>
              </a:endParaRPr>
            </a:p>
          </p:txBody>
        </p:sp>
      </p:grpSp>
      <p:grpSp>
        <p:nvGrpSpPr>
          <p:cNvPr id="40" name="Group 114"/>
          <p:cNvGrpSpPr/>
          <p:nvPr/>
        </p:nvGrpSpPr>
        <p:grpSpPr>
          <a:xfrm>
            <a:off x="1" y="2245313"/>
            <a:ext cx="1597483" cy="518462"/>
            <a:chOff x="0" y="2226109"/>
            <a:chExt cx="1597483" cy="518462"/>
          </a:xfrm>
          <a:solidFill>
            <a:schemeClr val="bg2"/>
          </a:solidFill>
        </p:grpSpPr>
        <p:sp>
          <p:nvSpPr>
            <p:cNvPr id="41" name="Rectangle 40"/>
            <p:cNvSpPr/>
            <p:nvPr/>
          </p:nvSpPr>
          <p:spPr>
            <a:xfrm>
              <a:off x="0" y="2226109"/>
              <a:ext cx="1597483" cy="5184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 Placeholder 3"/>
            <p:cNvSpPr txBox="1"/>
            <p:nvPr/>
          </p:nvSpPr>
          <p:spPr>
            <a:xfrm>
              <a:off x="575072" y="2346840"/>
              <a:ext cx="747126"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02</a:t>
              </a:r>
              <a:endParaRPr lang="en-US" sz="1800" dirty="0">
                <a:solidFill>
                  <a:schemeClr val="bg1"/>
                </a:solidFill>
                <a:latin typeface="Impact" panose="020B0806030902050204" pitchFamily="34" charset="0"/>
              </a:endParaRPr>
            </a:p>
          </p:txBody>
        </p:sp>
      </p:grpSp>
      <p:grpSp>
        <p:nvGrpSpPr>
          <p:cNvPr id="45" name="Group 115"/>
          <p:cNvGrpSpPr/>
          <p:nvPr/>
        </p:nvGrpSpPr>
        <p:grpSpPr>
          <a:xfrm>
            <a:off x="1" y="3071014"/>
            <a:ext cx="1597483" cy="518462"/>
            <a:chOff x="0" y="3090216"/>
            <a:chExt cx="1597483" cy="518462"/>
          </a:xfrm>
        </p:grpSpPr>
        <p:sp>
          <p:nvSpPr>
            <p:cNvPr id="46" name="Rectangle 43"/>
            <p:cNvSpPr/>
            <p:nvPr/>
          </p:nvSpPr>
          <p:spPr>
            <a:xfrm>
              <a:off x="0" y="3090216"/>
              <a:ext cx="1597483" cy="5184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 Placeholder 3"/>
            <p:cNvSpPr txBox="1"/>
            <p:nvPr/>
          </p:nvSpPr>
          <p:spPr>
            <a:xfrm>
              <a:off x="575072" y="3210947"/>
              <a:ext cx="747126" cy="276999"/>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03</a:t>
              </a:r>
              <a:endParaRPr lang="en-US" sz="1800" dirty="0">
                <a:solidFill>
                  <a:schemeClr val="bg1"/>
                </a:solidFill>
                <a:latin typeface="Impact" panose="020B0806030902050204" pitchFamily="34" charset="0"/>
              </a:endParaRPr>
            </a:p>
          </p:txBody>
        </p:sp>
      </p:grpSp>
      <p:grpSp>
        <p:nvGrpSpPr>
          <p:cNvPr id="48" name="Group 116"/>
          <p:cNvGrpSpPr/>
          <p:nvPr/>
        </p:nvGrpSpPr>
        <p:grpSpPr>
          <a:xfrm>
            <a:off x="1" y="3896715"/>
            <a:ext cx="1597483" cy="518462"/>
            <a:chOff x="0" y="3896714"/>
            <a:chExt cx="1597483" cy="518462"/>
          </a:xfrm>
          <a:solidFill>
            <a:schemeClr val="accent3"/>
          </a:solidFill>
        </p:grpSpPr>
        <p:sp>
          <p:nvSpPr>
            <p:cNvPr id="49" name="Rectangle 46"/>
            <p:cNvSpPr/>
            <p:nvPr/>
          </p:nvSpPr>
          <p:spPr>
            <a:xfrm>
              <a:off x="0" y="3896714"/>
              <a:ext cx="1597483" cy="51846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Text Placeholder 3"/>
            <p:cNvSpPr txBox="1"/>
            <p:nvPr/>
          </p:nvSpPr>
          <p:spPr>
            <a:xfrm>
              <a:off x="575072" y="4017445"/>
              <a:ext cx="747125" cy="276999"/>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800" dirty="0">
                  <a:solidFill>
                    <a:schemeClr val="bg1"/>
                  </a:solidFill>
                  <a:latin typeface="Impact" panose="020B0806030902050204" pitchFamily="34" charset="0"/>
                </a:rPr>
                <a:t>04</a:t>
              </a:r>
              <a:endParaRPr lang="en-US" sz="1800" dirty="0">
                <a:solidFill>
                  <a:schemeClr val="bg1"/>
                </a:solidFill>
                <a:latin typeface="Impact" panose="020B0806030902050204" pitchFamily="34" charset="0"/>
              </a:endParaRPr>
            </a:p>
          </p:txBody>
        </p:sp>
      </p:grpSp>
      <p:sp>
        <p:nvSpPr>
          <p:cNvPr id="82" name="Freeform 37"/>
          <p:cNvSpPr/>
          <p:nvPr/>
        </p:nvSpPr>
        <p:spPr>
          <a:xfrm rot="16200000">
            <a:off x="1142522" y="1484075"/>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3" name="Freeform 41"/>
          <p:cNvSpPr/>
          <p:nvPr/>
        </p:nvSpPr>
        <p:spPr>
          <a:xfrm rot="16200000">
            <a:off x="1142522" y="2309774"/>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4" name="Freeform 44"/>
          <p:cNvSpPr/>
          <p:nvPr/>
        </p:nvSpPr>
        <p:spPr>
          <a:xfrm rot="16200000">
            <a:off x="1142522" y="3135475"/>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85" name="Freeform 47"/>
          <p:cNvSpPr/>
          <p:nvPr/>
        </p:nvSpPr>
        <p:spPr>
          <a:xfrm rot="16200000">
            <a:off x="1142522" y="3961177"/>
            <a:ext cx="633677"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2" name="Pentagon 39"/>
          <p:cNvSpPr/>
          <p:nvPr/>
        </p:nvSpPr>
        <p:spPr>
          <a:xfrm>
            <a:off x="1322199" y="1304396"/>
            <a:ext cx="3249802"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5" name="Pentagon 42"/>
          <p:cNvSpPr/>
          <p:nvPr/>
        </p:nvSpPr>
        <p:spPr>
          <a:xfrm>
            <a:off x="1322199" y="2130096"/>
            <a:ext cx="2731339"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98" name="Pentagon 45"/>
          <p:cNvSpPr/>
          <p:nvPr/>
        </p:nvSpPr>
        <p:spPr>
          <a:xfrm>
            <a:off x="1322200" y="2955796"/>
            <a:ext cx="2210298"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101" name="Pentagon 48"/>
          <p:cNvSpPr/>
          <p:nvPr/>
        </p:nvSpPr>
        <p:spPr>
          <a:xfrm>
            <a:off x="1322200" y="3781496"/>
            <a:ext cx="1676761"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50" name="TextBox 59"/>
          <p:cNvSpPr txBox="1">
            <a:spLocks noChangeArrowheads="1"/>
          </p:cNvSpPr>
          <p:nvPr/>
        </p:nvSpPr>
        <p:spPr bwMode="auto">
          <a:xfrm flipH="1">
            <a:off x="2436069" y="1398689"/>
            <a:ext cx="1796494" cy="323159"/>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b="1" dirty="0">
                <a:solidFill>
                  <a:schemeClr val="bg1"/>
                </a:solidFill>
                <a:latin typeface="微软雅黑" panose="020B0503020204020204" pitchFamily="34" charset="-122"/>
                <a:ea typeface="微软雅黑" panose="020B0503020204020204" pitchFamily="34" charset="-122"/>
              </a:rPr>
              <a:t>点击添加标题</a:t>
            </a:r>
            <a:endParaRPr lang="en-US" altLang="ko-KR" sz="1650" kern="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a:spLocks noChangeArrowheads="1"/>
          </p:cNvSpPr>
          <p:nvPr/>
        </p:nvSpPr>
        <p:spPr bwMode="auto">
          <a:xfrm>
            <a:off x="5385095" y="1254265"/>
            <a:ext cx="3036822"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endParaRPr>
          </a:p>
        </p:txBody>
      </p:sp>
      <p:sp>
        <p:nvSpPr>
          <p:cNvPr id="52" name="TextBox 59"/>
          <p:cNvSpPr txBox="1">
            <a:spLocks noChangeArrowheads="1"/>
          </p:cNvSpPr>
          <p:nvPr/>
        </p:nvSpPr>
        <p:spPr bwMode="auto">
          <a:xfrm flipH="1">
            <a:off x="1926783" y="2208678"/>
            <a:ext cx="1796494" cy="323159"/>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b="1" dirty="0">
                <a:solidFill>
                  <a:schemeClr val="bg1"/>
                </a:solidFill>
                <a:latin typeface="微软雅黑" panose="020B0503020204020204" pitchFamily="34" charset="-122"/>
                <a:ea typeface="微软雅黑" panose="020B0503020204020204" pitchFamily="34" charset="-122"/>
              </a:rPr>
              <a:t>点击添加标题</a:t>
            </a:r>
            <a:endParaRPr lang="en-US" altLang="ko-KR" sz="1650" kern="0" dirty="0">
              <a:solidFill>
                <a:schemeClr val="bg1"/>
              </a:solidFill>
              <a:latin typeface="微软雅黑" panose="020B0503020204020204" pitchFamily="34" charset="-122"/>
              <a:ea typeface="微软雅黑" panose="020B0503020204020204" pitchFamily="34" charset="-122"/>
            </a:endParaRPr>
          </a:p>
        </p:txBody>
      </p:sp>
      <p:sp>
        <p:nvSpPr>
          <p:cNvPr id="53" name="TextBox 59"/>
          <p:cNvSpPr txBox="1">
            <a:spLocks noChangeArrowheads="1"/>
          </p:cNvSpPr>
          <p:nvPr/>
        </p:nvSpPr>
        <p:spPr bwMode="auto">
          <a:xfrm flipH="1">
            <a:off x="1393229" y="3029110"/>
            <a:ext cx="1796494" cy="323159"/>
          </a:xfrm>
          <a:prstGeom prst="rect">
            <a:avLst/>
          </a:prstGeom>
          <a:noFill/>
          <a:ln>
            <a:noFill/>
          </a:ln>
        </p:spPr>
        <p:txBody>
          <a:bodyPr wrap="square" lIns="68573" tIns="34287" rIns="68573" bIns="34287"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fontAlgn="ctr">
              <a:defRPr/>
            </a:pPr>
            <a:r>
              <a:rPr lang="zh-CN" altLang="en-US" sz="1650" b="1" dirty="0">
                <a:solidFill>
                  <a:schemeClr val="bg1"/>
                </a:solidFill>
                <a:latin typeface="微软雅黑" panose="020B0503020204020204" pitchFamily="34" charset="-122"/>
                <a:ea typeface="微软雅黑" panose="020B0503020204020204" pitchFamily="34" charset="-122"/>
              </a:rPr>
              <a:t>点击添加标题</a:t>
            </a:r>
            <a:endParaRPr lang="en-US" altLang="ko-KR" sz="1650" kern="0" dirty="0">
              <a:solidFill>
                <a:schemeClr val="bg1"/>
              </a:solidFill>
              <a:latin typeface="微软雅黑" panose="020B0503020204020204" pitchFamily="34" charset="-122"/>
              <a:ea typeface="微软雅黑" panose="020B0503020204020204" pitchFamily="34" charset="-122"/>
            </a:endParaRPr>
          </a:p>
        </p:txBody>
      </p:sp>
      <p:sp>
        <p:nvSpPr>
          <p:cNvPr id="54" name="TextBox 59"/>
          <p:cNvSpPr txBox="1">
            <a:spLocks noChangeArrowheads="1"/>
          </p:cNvSpPr>
          <p:nvPr/>
        </p:nvSpPr>
        <p:spPr bwMode="auto">
          <a:xfrm flipH="1">
            <a:off x="956288" y="3867316"/>
            <a:ext cx="1796494" cy="323159"/>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650" b="1" dirty="0">
                <a:solidFill>
                  <a:schemeClr val="bg1"/>
                </a:solidFill>
                <a:latin typeface="微软雅黑" panose="020B0503020204020204" pitchFamily="34" charset="-122"/>
                <a:ea typeface="微软雅黑" panose="020B0503020204020204" pitchFamily="34" charset="-122"/>
              </a:rPr>
              <a:t>点击添加标题</a:t>
            </a:r>
            <a:endParaRPr lang="en-US" altLang="ko-KR" sz="1650" kern="0"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4191121" y="2085882"/>
            <a:ext cx="594273" cy="594274"/>
            <a:chOff x="5556077" y="2781175"/>
            <a:chExt cx="792364" cy="792365"/>
          </a:xfrm>
        </p:grpSpPr>
        <p:sp>
          <p:nvSpPr>
            <p:cNvPr id="87" name="Oval 50"/>
            <p:cNvSpPr/>
            <p:nvPr/>
          </p:nvSpPr>
          <p:spPr>
            <a:xfrm>
              <a:off x="5556077" y="2781175"/>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57" name="组合 56"/>
            <p:cNvGrpSpPr>
              <a:grpSpLocks noChangeAspect="1"/>
            </p:cNvGrpSpPr>
            <p:nvPr/>
          </p:nvGrpSpPr>
          <p:grpSpPr>
            <a:xfrm>
              <a:off x="5805695" y="2930428"/>
              <a:ext cx="293129" cy="493858"/>
              <a:chOff x="6982613" y="4660429"/>
              <a:chExt cx="292099" cy="492124"/>
            </a:xfrm>
            <a:solidFill>
              <a:schemeClr val="bg1">
                <a:lumMod val="95000"/>
              </a:schemeClr>
            </a:solidFill>
          </p:grpSpPr>
          <p:sp>
            <p:nvSpPr>
              <p:cNvPr id="58"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60" name="Freeform 17"/>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124895" y="3756099"/>
            <a:ext cx="594273" cy="594274"/>
            <a:chOff x="4070275" y="5008132"/>
            <a:chExt cx="792364" cy="792365"/>
          </a:xfrm>
        </p:grpSpPr>
        <p:sp>
          <p:nvSpPr>
            <p:cNvPr id="89" name="Oval 57"/>
            <p:cNvSpPr/>
            <p:nvPr/>
          </p:nvSpPr>
          <p:spPr>
            <a:xfrm>
              <a:off x="4070275" y="5008132"/>
              <a:ext cx="792364" cy="79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3" name="Freeform 12"/>
            <p:cNvSpPr>
              <a:spLocks noEditPoints="1"/>
            </p:cNvSpPr>
            <p:nvPr/>
          </p:nvSpPr>
          <p:spPr bwMode="auto">
            <a:xfrm>
              <a:off x="4313127" y="5192460"/>
              <a:ext cx="303041" cy="42834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4706548" y="1268028"/>
            <a:ext cx="594273" cy="594274"/>
            <a:chOff x="6275397" y="1688395"/>
            <a:chExt cx="792364" cy="792365"/>
          </a:xfrm>
        </p:grpSpPr>
        <p:sp>
          <p:nvSpPr>
            <p:cNvPr id="86" name="Oval 49"/>
            <p:cNvSpPr/>
            <p:nvPr/>
          </p:nvSpPr>
          <p:spPr>
            <a:xfrm>
              <a:off x="6275397" y="1688395"/>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66" name="组合 65"/>
            <p:cNvGrpSpPr/>
            <p:nvPr/>
          </p:nvGrpSpPr>
          <p:grpSpPr>
            <a:xfrm>
              <a:off x="6414717" y="1849486"/>
              <a:ext cx="513724" cy="470183"/>
              <a:chOff x="2158354" y="2417495"/>
              <a:chExt cx="550987" cy="504288"/>
            </a:xfrm>
          </p:grpSpPr>
          <p:sp>
            <p:nvSpPr>
              <p:cNvPr id="67"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68"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ln>
            </p:spPr>
            <p:txBody>
              <a:bodyPr/>
              <a:lstStyle/>
              <a:p>
                <a:pPr>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3664985" y="2937288"/>
            <a:ext cx="594273" cy="594274"/>
            <a:chOff x="4899179" y="3916384"/>
            <a:chExt cx="792364" cy="792365"/>
          </a:xfrm>
        </p:grpSpPr>
        <p:sp>
          <p:nvSpPr>
            <p:cNvPr id="88" name="Oval 56"/>
            <p:cNvSpPr/>
            <p:nvPr/>
          </p:nvSpPr>
          <p:spPr>
            <a:xfrm>
              <a:off x="4899179" y="3916384"/>
              <a:ext cx="792364" cy="7923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1" name="Freeform 41"/>
            <p:cNvSpPr>
              <a:spLocks noChangeAspect="1" noEditPoints="1"/>
            </p:cNvSpPr>
            <p:nvPr/>
          </p:nvSpPr>
          <p:spPr bwMode="auto">
            <a:xfrm>
              <a:off x="5072106" y="4133218"/>
              <a:ext cx="446510" cy="35869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73" name="矩形 72"/>
          <p:cNvSpPr>
            <a:spLocks noChangeArrowheads="1"/>
          </p:cNvSpPr>
          <p:nvPr/>
        </p:nvSpPr>
        <p:spPr bwMode="auto">
          <a:xfrm>
            <a:off x="4863755" y="2098710"/>
            <a:ext cx="3036822"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endParaRPr>
          </a:p>
        </p:txBody>
      </p:sp>
      <p:sp>
        <p:nvSpPr>
          <p:cNvPr id="74" name="矩形 73"/>
          <p:cNvSpPr>
            <a:spLocks noChangeArrowheads="1"/>
          </p:cNvSpPr>
          <p:nvPr/>
        </p:nvSpPr>
        <p:spPr bwMode="auto">
          <a:xfrm>
            <a:off x="4342414" y="2948934"/>
            <a:ext cx="3036822"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endParaRPr>
          </a:p>
        </p:txBody>
      </p:sp>
      <p:sp>
        <p:nvSpPr>
          <p:cNvPr id="75" name="矩形 74"/>
          <p:cNvSpPr>
            <a:spLocks noChangeArrowheads="1"/>
          </p:cNvSpPr>
          <p:nvPr/>
        </p:nvSpPr>
        <p:spPr bwMode="auto">
          <a:xfrm>
            <a:off x="3821073" y="3793378"/>
            <a:ext cx="3036822"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在此录入上述图表的综合描述说明，在此录入上述图表的描述说明，在此录入上述图表的描述说明。</a:t>
            </a:r>
            <a:endParaRPr lang="zh-CN" altLang="en-US" sz="1050" dirty="0">
              <a:solidFill>
                <a:schemeClr val="tx1">
                  <a:lumMod val="65000"/>
                  <a:lumOff val="35000"/>
                </a:schemeClr>
              </a:solidFill>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3000"/>
                                </p:stCondLst>
                                <p:childTnLst>
                                  <p:par>
                                    <p:cTn id="29" presetID="2" presetClass="entr" presetSubtype="2" fill="hold" nodeType="afterEffect" p14:presetBounceEnd="34000">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14:bounceEnd="34000">
                                          <p:cBhvr additive="base">
                                            <p:cTn id="31" dur="350" fill="hold"/>
                                            <p:tgtEl>
                                              <p:spTgt spid="4"/>
                                            </p:tgtEl>
                                            <p:attrNameLst>
                                              <p:attrName>ppt_x</p:attrName>
                                            </p:attrNameLst>
                                          </p:cBhvr>
                                          <p:tavLst>
                                            <p:tav tm="0">
                                              <p:val>
                                                <p:strVal val="1+#ppt_w/2"/>
                                              </p:val>
                                            </p:tav>
                                            <p:tav tm="100000">
                                              <p:val>
                                                <p:strVal val="#ppt_x"/>
                                              </p:val>
                                            </p:tav>
                                          </p:tavLst>
                                        </p:anim>
                                        <p:anim calcmode="lin" valueType="num" p14:bounceEnd="34000">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14:presetBounceEnd="34000">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14:bounceEnd="34000">
                                          <p:cBhvr additive="base">
                                            <p:cTn id="35" dur="350" fill="hold"/>
                                            <p:tgtEl>
                                              <p:spTgt spid="51"/>
                                            </p:tgtEl>
                                            <p:attrNameLst>
                                              <p:attrName>ppt_x</p:attrName>
                                            </p:attrNameLst>
                                          </p:cBhvr>
                                          <p:tavLst>
                                            <p:tav tm="0">
                                              <p:val>
                                                <p:strVal val="1+#ppt_w/2"/>
                                              </p:val>
                                            </p:tav>
                                            <p:tav tm="100000">
                                              <p:val>
                                                <p:strVal val="#ppt_x"/>
                                              </p:val>
                                            </p:tav>
                                          </p:tavLst>
                                        </p:anim>
                                        <p:anim calcmode="lin" valueType="num" p14:bounceEnd="34000">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5500"/>
                                </p:stCondLst>
                                <p:childTnLst>
                                  <p:par>
                                    <p:cTn id="54" presetID="2" presetClass="entr" presetSubtype="2" fill="hold" nodeType="afterEffect" p14:presetBounceEnd="34000">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14:bounceEnd="34000">
                                          <p:cBhvr additive="base">
                                            <p:cTn id="56" dur="350" fill="hold"/>
                                            <p:tgtEl>
                                              <p:spTgt spid="3"/>
                                            </p:tgtEl>
                                            <p:attrNameLst>
                                              <p:attrName>ppt_x</p:attrName>
                                            </p:attrNameLst>
                                          </p:cBhvr>
                                          <p:tavLst>
                                            <p:tav tm="0">
                                              <p:val>
                                                <p:strVal val="1+#ppt_w/2"/>
                                              </p:val>
                                            </p:tav>
                                            <p:tav tm="100000">
                                              <p:val>
                                                <p:strVal val="#ppt_x"/>
                                              </p:val>
                                            </p:tav>
                                          </p:tavLst>
                                        </p:anim>
                                        <p:anim calcmode="lin" valueType="num" p14:bounceEnd="34000">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34000">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14:bounceEnd="34000">
                                          <p:cBhvr additive="base">
                                            <p:cTn id="60" dur="350" fill="hold"/>
                                            <p:tgtEl>
                                              <p:spTgt spid="73"/>
                                            </p:tgtEl>
                                            <p:attrNameLst>
                                              <p:attrName>ppt_x</p:attrName>
                                            </p:attrNameLst>
                                          </p:cBhvr>
                                          <p:tavLst>
                                            <p:tav tm="0">
                                              <p:val>
                                                <p:strVal val="1+#ppt_w/2"/>
                                              </p:val>
                                            </p:tav>
                                            <p:tav tm="100000">
                                              <p:val>
                                                <p:strVal val="#ppt_x"/>
                                              </p:val>
                                            </p:tav>
                                          </p:tavLst>
                                        </p:anim>
                                        <p:anim calcmode="lin" valueType="num" p14:bounceEnd="34000">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8000"/>
                                </p:stCondLst>
                                <p:childTnLst>
                                  <p:par>
                                    <p:cTn id="79" presetID="2" presetClass="entr" presetSubtype="2" fill="hold" nodeType="afterEffect" p14:presetBounceEnd="34000">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14:bounceEnd="34000">
                                          <p:cBhvr additive="base">
                                            <p:cTn id="81" dur="350" fill="hold"/>
                                            <p:tgtEl>
                                              <p:spTgt spid="2"/>
                                            </p:tgtEl>
                                            <p:attrNameLst>
                                              <p:attrName>ppt_x</p:attrName>
                                            </p:attrNameLst>
                                          </p:cBhvr>
                                          <p:tavLst>
                                            <p:tav tm="0">
                                              <p:val>
                                                <p:strVal val="1+#ppt_w/2"/>
                                              </p:val>
                                            </p:tav>
                                            <p:tav tm="100000">
                                              <p:val>
                                                <p:strVal val="#ppt_x"/>
                                              </p:val>
                                            </p:tav>
                                          </p:tavLst>
                                        </p:anim>
                                        <p:anim calcmode="lin" valueType="num" p14:bounceEnd="34000">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34000">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14:bounceEnd="34000">
                                          <p:cBhvr additive="base">
                                            <p:cTn id="85" dur="350" fill="hold"/>
                                            <p:tgtEl>
                                              <p:spTgt spid="74"/>
                                            </p:tgtEl>
                                            <p:attrNameLst>
                                              <p:attrName>ppt_x</p:attrName>
                                            </p:attrNameLst>
                                          </p:cBhvr>
                                          <p:tavLst>
                                            <p:tav tm="0">
                                              <p:val>
                                                <p:strVal val="1+#ppt_w/2"/>
                                              </p:val>
                                            </p:tav>
                                            <p:tav tm="100000">
                                              <p:val>
                                                <p:strVal val="#ppt_x"/>
                                              </p:val>
                                            </p:tav>
                                          </p:tavLst>
                                        </p:anim>
                                        <p:anim calcmode="lin" valueType="num" p14:bounceEnd="34000">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90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100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10500"/>
                                </p:stCondLst>
                                <p:childTnLst>
                                  <p:par>
                                    <p:cTn id="104" presetID="2" presetClass="entr" presetSubtype="2" fill="hold" nodeType="afterEffect" p14:presetBounceEnd="34000">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14:bounceEnd="34000">
                                          <p:cBhvr additive="base">
                                            <p:cTn id="106" dur="35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34000">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14:bounceEnd="34000">
                                          <p:cBhvr additive="base">
                                            <p:cTn id="110" dur="350" fill="hold"/>
                                            <p:tgtEl>
                                              <p:spTgt spid="75"/>
                                            </p:tgtEl>
                                            <p:attrNameLst>
                                              <p:attrName>ppt_x</p:attrName>
                                            </p:attrNameLst>
                                          </p:cBhvr>
                                          <p:tavLst>
                                            <p:tav tm="0">
                                              <p:val>
                                                <p:strVal val="1+#ppt_w/2"/>
                                              </p:val>
                                            </p:tav>
                                            <p:tav tm="100000">
                                              <p:val>
                                                <p:strVal val="#ppt_x"/>
                                              </p:val>
                                            </p:tav>
                                          </p:tavLst>
                                        </p:anim>
                                        <p:anim calcmode="lin" valueType="num" p14:bounceEnd="34000">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wipe(left)">
                                          <p:cBhvr>
                                            <p:cTn id="7" dur="500"/>
                                            <p:tgtEl>
                                              <p:spTgt spid="10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250"/>
                                            <p:tgtEl>
                                              <p:spTgt spid="8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500"/>
                                            <p:tgtEl>
                                              <p:spTgt spid="9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350" fill="hold"/>
                                            <p:tgtEl>
                                              <p:spTgt spid="4"/>
                                            </p:tgtEl>
                                            <p:attrNameLst>
                                              <p:attrName>ppt_x</p:attrName>
                                            </p:attrNameLst>
                                          </p:cBhvr>
                                          <p:tavLst>
                                            <p:tav tm="0">
                                              <p:val>
                                                <p:strVal val="1+#ppt_w/2"/>
                                              </p:val>
                                            </p:tav>
                                            <p:tav tm="100000">
                                              <p:val>
                                                <p:strVal val="#ppt_x"/>
                                              </p:val>
                                            </p:tav>
                                          </p:tavLst>
                                        </p:anim>
                                        <p:anim calcmode="lin" valueType="num">
                                          <p:cBhvr additive="base">
                                            <p:cTn id="32" dur="35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350" fill="hold"/>
                                            <p:tgtEl>
                                              <p:spTgt spid="51"/>
                                            </p:tgtEl>
                                            <p:attrNameLst>
                                              <p:attrName>ppt_x</p:attrName>
                                            </p:attrNameLst>
                                          </p:cBhvr>
                                          <p:tavLst>
                                            <p:tav tm="0">
                                              <p:val>
                                                <p:strVal val="1+#ppt_w/2"/>
                                              </p:val>
                                            </p:tav>
                                            <p:tav tm="100000">
                                              <p:val>
                                                <p:strVal val="#ppt_x"/>
                                              </p:val>
                                            </p:tav>
                                          </p:tavLst>
                                        </p:anim>
                                        <p:anim calcmode="lin" valueType="num">
                                          <p:cBhvr additive="base">
                                            <p:cTn id="36" dur="350" fill="hold"/>
                                            <p:tgtEl>
                                              <p:spTgt spid="5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400"/>
                                            <p:tgtEl>
                                              <p:spTgt spid="40"/>
                                            </p:tgtEl>
                                          </p:cBhvr>
                                        </p:animEffect>
                                      </p:childTnLst>
                                    </p:cTn>
                                  </p:par>
                                </p:childTnLst>
                              </p:cTn>
                            </p:par>
                            <p:par>
                              <p:cTn id="41" fill="hold">
                                <p:stCondLst>
                                  <p:cond delay="4000"/>
                                </p:stCondLst>
                                <p:childTnLst>
                                  <p:par>
                                    <p:cTn id="42" presetID="22" presetClass="entr" presetSubtype="2"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wipe(right)">
                                          <p:cBhvr>
                                            <p:cTn id="44" dur="250"/>
                                            <p:tgtEl>
                                              <p:spTgt spid="83"/>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5500"/>
                                </p:stCondLst>
                                <p:childTnLst>
                                  <p:par>
                                    <p:cTn id="54" presetID="2" presetClass="entr" presetSubtype="2"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350" fill="hold"/>
                                            <p:tgtEl>
                                              <p:spTgt spid="3"/>
                                            </p:tgtEl>
                                            <p:attrNameLst>
                                              <p:attrName>ppt_x</p:attrName>
                                            </p:attrNameLst>
                                          </p:cBhvr>
                                          <p:tavLst>
                                            <p:tav tm="0">
                                              <p:val>
                                                <p:strVal val="1+#ppt_w/2"/>
                                              </p:val>
                                            </p:tav>
                                            <p:tav tm="100000">
                                              <p:val>
                                                <p:strVal val="#ppt_x"/>
                                              </p:val>
                                            </p:tav>
                                          </p:tavLst>
                                        </p:anim>
                                        <p:anim calcmode="lin" valueType="num">
                                          <p:cBhvr additive="base">
                                            <p:cTn id="57" dur="35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 calcmode="lin" valueType="num">
                                          <p:cBhvr additive="base">
                                            <p:cTn id="60" dur="350" fill="hold"/>
                                            <p:tgtEl>
                                              <p:spTgt spid="73"/>
                                            </p:tgtEl>
                                            <p:attrNameLst>
                                              <p:attrName>ppt_x</p:attrName>
                                            </p:attrNameLst>
                                          </p:cBhvr>
                                          <p:tavLst>
                                            <p:tav tm="0">
                                              <p:val>
                                                <p:strVal val="1+#ppt_w/2"/>
                                              </p:val>
                                            </p:tav>
                                            <p:tav tm="100000">
                                              <p:val>
                                                <p:strVal val="#ppt_x"/>
                                              </p:val>
                                            </p:tav>
                                          </p:tavLst>
                                        </p:anim>
                                        <p:anim calcmode="lin" valueType="num">
                                          <p:cBhvr additive="base">
                                            <p:cTn id="61" dur="350" fill="hold"/>
                                            <p:tgtEl>
                                              <p:spTgt spid="73"/>
                                            </p:tgtEl>
                                            <p:attrNameLst>
                                              <p:attrName>ppt_y</p:attrName>
                                            </p:attrNameLst>
                                          </p:cBhvr>
                                          <p:tavLst>
                                            <p:tav tm="0">
                                              <p:val>
                                                <p:strVal val="#ppt_y"/>
                                              </p:val>
                                            </p:tav>
                                            <p:tav tm="100000">
                                              <p:val>
                                                <p:strVal val="#ppt_y"/>
                                              </p:val>
                                            </p:tav>
                                          </p:tavLst>
                                        </p:anim>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400"/>
                                            <p:tgtEl>
                                              <p:spTgt spid="45"/>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wipe(right)">
                                          <p:cBhvr>
                                            <p:cTn id="69" dur="250"/>
                                            <p:tgtEl>
                                              <p:spTgt spid="84"/>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Effect transition="in" filter="wipe(left)">
                                          <p:cBhvr>
                                            <p:cTn id="73" dur="500"/>
                                            <p:tgtEl>
                                              <p:spTgt spid="9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left)">
                                          <p:cBhvr>
                                            <p:cTn id="77" dur="500"/>
                                            <p:tgtEl>
                                              <p:spTgt spid="53"/>
                                            </p:tgtEl>
                                          </p:cBhvr>
                                        </p:animEffect>
                                      </p:childTnLst>
                                    </p:cTn>
                                  </p:par>
                                </p:childTnLst>
                              </p:cTn>
                            </p:par>
                            <p:par>
                              <p:cTn id="78" fill="hold">
                                <p:stCondLst>
                                  <p:cond delay="8000"/>
                                </p:stCondLst>
                                <p:childTnLst>
                                  <p:par>
                                    <p:cTn id="79" presetID="2" presetClass="entr" presetSubtype="2" fill="hold" nodeType="afterEffect">
                                      <p:stCondLst>
                                        <p:cond delay="0"/>
                                      </p:stCondLst>
                                      <p:childTnLst>
                                        <p:set>
                                          <p:cBhvr>
                                            <p:cTn id="80" dur="1" fill="hold">
                                              <p:stCondLst>
                                                <p:cond delay="0"/>
                                              </p:stCondLst>
                                            </p:cTn>
                                            <p:tgtEl>
                                              <p:spTgt spid="2"/>
                                            </p:tgtEl>
                                            <p:attrNameLst>
                                              <p:attrName>style.visibility</p:attrName>
                                            </p:attrNameLst>
                                          </p:cBhvr>
                                          <p:to>
                                            <p:strVal val="visible"/>
                                          </p:to>
                                        </p:set>
                                        <p:anim calcmode="lin" valueType="num">
                                          <p:cBhvr additive="base">
                                            <p:cTn id="81" dur="350" fill="hold"/>
                                            <p:tgtEl>
                                              <p:spTgt spid="2"/>
                                            </p:tgtEl>
                                            <p:attrNameLst>
                                              <p:attrName>ppt_x</p:attrName>
                                            </p:attrNameLst>
                                          </p:cBhvr>
                                          <p:tavLst>
                                            <p:tav tm="0">
                                              <p:val>
                                                <p:strVal val="1+#ppt_w/2"/>
                                              </p:val>
                                            </p:tav>
                                            <p:tav tm="100000">
                                              <p:val>
                                                <p:strVal val="#ppt_x"/>
                                              </p:val>
                                            </p:tav>
                                          </p:tavLst>
                                        </p:anim>
                                        <p:anim calcmode="lin" valueType="num">
                                          <p:cBhvr additive="base">
                                            <p:cTn id="82" dur="350" fill="hold"/>
                                            <p:tgtEl>
                                              <p:spTgt spid="2"/>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74"/>
                                            </p:tgtEl>
                                            <p:attrNameLst>
                                              <p:attrName>style.visibility</p:attrName>
                                            </p:attrNameLst>
                                          </p:cBhvr>
                                          <p:to>
                                            <p:strVal val="visible"/>
                                          </p:to>
                                        </p:set>
                                        <p:anim calcmode="lin" valueType="num">
                                          <p:cBhvr additive="base">
                                            <p:cTn id="85" dur="350" fill="hold"/>
                                            <p:tgtEl>
                                              <p:spTgt spid="74"/>
                                            </p:tgtEl>
                                            <p:attrNameLst>
                                              <p:attrName>ppt_x</p:attrName>
                                            </p:attrNameLst>
                                          </p:cBhvr>
                                          <p:tavLst>
                                            <p:tav tm="0">
                                              <p:val>
                                                <p:strVal val="1+#ppt_w/2"/>
                                              </p:val>
                                            </p:tav>
                                            <p:tav tm="100000">
                                              <p:val>
                                                <p:strVal val="#ppt_x"/>
                                              </p:val>
                                            </p:tav>
                                          </p:tavLst>
                                        </p:anim>
                                        <p:anim calcmode="lin" valueType="num">
                                          <p:cBhvr additive="base">
                                            <p:cTn id="86" dur="350" fill="hold"/>
                                            <p:tgtEl>
                                              <p:spTgt spid="74"/>
                                            </p:tgtEl>
                                            <p:attrNameLst>
                                              <p:attrName>ppt_y</p:attrName>
                                            </p:attrNameLst>
                                          </p:cBhvr>
                                          <p:tavLst>
                                            <p:tav tm="0">
                                              <p:val>
                                                <p:strVal val="#ppt_y"/>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400"/>
                                            <p:tgtEl>
                                              <p:spTgt spid="48"/>
                                            </p:tgtEl>
                                          </p:cBhvr>
                                        </p:animEffect>
                                      </p:childTnLst>
                                    </p:cTn>
                                  </p:par>
                                </p:childTnLst>
                              </p:cTn>
                            </p:par>
                            <p:par>
                              <p:cTn id="91" fill="hold">
                                <p:stCondLst>
                                  <p:cond delay="9000"/>
                                </p:stCondLst>
                                <p:childTnLst>
                                  <p:par>
                                    <p:cTn id="92" presetID="22" presetClass="entr" presetSubtype="2" fill="hold" grpId="0"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right)">
                                          <p:cBhvr>
                                            <p:cTn id="94" dur="250"/>
                                            <p:tgtEl>
                                              <p:spTgt spid="8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101"/>
                                            </p:tgtEl>
                                            <p:attrNameLst>
                                              <p:attrName>style.visibility</p:attrName>
                                            </p:attrNameLst>
                                          </p:cBhvr>
                                          <p:to>
                                            <p:strVal val="visible"/>
                                          </p:to>
                                        </p:set>
                                        <p:animEffect transition="in" filter="wipe(left)">
                                          <p:cBhvr>
                                            <p:cTn id="98" dur="500"/>
                                            <p:tgtEl>
                                              <p:spTgt spid="101"/>
                                            </p:tgtEl>
                                          </p:cBhvr>
                                        </p:animEffect>
                                      </p:childTnLst>
                                    </p:cTn>
                                  </p:par>
                                </p:childTnLst>
                              </p:cTn>
                            </p:par>
                            <p:par>
                              <p:cTn id="99" fill="hold">
                                <p:stCondLst>
                                  <p:cond delay="100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childTnLst>
                              </p:cTn>
                            </p:par>
                            <p:par>
                              <p:cTn id="103" fill="hold">
                                <p:stCondLst>
                                  <p:cond delay="10500"/>
                                </p:stCondLst>
                                <p:childTnLst>
                                  <p:par>
                                    <p:cTn id="104" presetID="2" presetClass="entr" presetSubtype="2" fill="hold" nodeType="afterEffect">
                                      <p:stCondLst>
                                        <p:cond delay="0"/>
                                      </p:stCondLst>
                                      <p:childTnLst>
                                        <p:set>
                                          <p:cBhvr>
                                            <p:cTn id="105" dur="1" fill="hold">
                                              <p:stCondLst>
                                                <p:cond delay="0"/>
                                              </p:stCondLst>
                                            </p:cTn>
                                            <p:tgtEl>
                                              <p:spTgt spid="5"/>
                                            </p:tgtEl>
                                            <p:attrNameLst>
                                              <p:attrName>style.visibility</p:attrName>
                                            </p:attrNameLst>
                                          </p:cBhvr>
                                          <p:to>
                                            <p:strVal val="visible"/>
                                          </p:to>
                                        </p:set>
                                        <p:anim calcmode="lin" valueType="num">
                                          <p:cBhvr additive="base">
                                            <p:cTn id="106" dur="350" fill="hold"/>
                                            <p:tgtEl>
                                              <p:spTgt spid="5"/>
                                            </p:tgtEl>
                                            <p:attrNameLst>
                                              <p:attrName>ppt_x</p:attrName>
                                            </p:attrNameLst>
                                          </p:cBhvr>
                                          <p:tavLst>
                                            <p:tav tm="0">
                                              <p:val>
                                                <p:strVal val="1+#ppt_w/2"/>
                                              </p:val>
                                            </p:tav>
                                            <p:tav tm="100000">
                                              <p:val>
                                                <p:strVal val="#ppt_x"/>
                                              </p:val>
                                            </p:tav>
                                          </p:tavLst>
                                        </p:anim>
                                        <p:anim calcmode="lin" valueType="num">
                                          <p:cBhvr additive="base">
                                            <p:cTn id="107" dur="350" fill="hold"/>
                                            <p:tgtEl>
                                              <p:spTgt spid="5"/>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75"/>
                                            </p:tgtEl>
                                            <p:attrNameLst>
                                              <p:attrName>style.visibility</p:attrName>
                                            </p:attrNameLst>
                                          </p:cBhvr>
                                          <p:to>
                                            <p:strVal val="visible"/>
                                          </p:to>
                                        </p:set>
                                        <p:anim calcmode="lin" valueType="num">
                                          <p:cBhvr additive="base">
                                            <p:cTn id="110" dur="350" fill="hold"/>
                                            <p:tgtEl>
                                              <p:spTgt spid="75"/>
                                            </p:tgtEl>
                                            <p:attrNameLst>
                                              <p:attrName>ppt_x</p:attrName>
                                            </p:attrNameLst>
                                          </p:cBhvr>
                                          <p:tavLst>
                                            <p:tav tm="0">
                                              <p:val>
                                                <p:strVal val="1+#ppt_w/2"/>
                                              </p:val>
                                            </p:tav>
                                            <p:tav tm="100000">
                                              <p:val>
                                                <p:strVal val="#ppt_x"/>
                                              </p:val>
                                            </p:tav>
                                          </p:tavLst>
                                        </p:anim>
                                        <p:anim calcmode="lin" valueType="num">
                                          <p:cBhvr additive="base">
                                            <p:cTn id="111" dur="3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82" grpId="0" animBg="1"/>
          <p:bldP spid="83" grpId="0" animBg="1"/>
          <p:bldP spid="84" grpId="0" animBg="1"/>
          <p:bldP spid="85" grpId="0" animBg="1"/>
          <p:bldP spid="92" grpId="0" animBg="1"/>
          <p:bldP spid="95" grpId="0" animBg="1"/>
          <p:bldP spid="98" grpId="0" animBg="1"/>
          <p:bldP spid="101" grpId="0" animBg="1"/>
          <p:bldP spid="50" grpId="0"/>
          <p:bldP spid="51" grpId="0"/>
          <p:bldP spid="52" grpId="0"/>
          <p:bldP spid="53" grpId="0"/>
          <p:bldP spid="54" grpId="0"/>
          <p:bldP spid="73" grpId="0"/>
          <p:bldP spid="74" grpId="0"/>
          <p:bldP spid="7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63"/>
          <p:cNvGrpSpPr/>
          <p:nvPr/>
        </p:nvGrpSpPr>
        <p:grpSpPr>
          <a:xfrm>
            <a:off x="3749479" y="1282116"/>
            <a:ext cx="1951193" cy="411359"/>
            <a:chOff x="1792812" y="1276468"/>
            <a:chExt cx="2779190" cy="518462"/>
          </a:xfrm>
          <a:solidFill>
            <a:schemeClr val="tx2"/>
          </a:solidFill>
        </p:grpSpPr>
        <p:sp>
          <p:nvSpPr>
            <p:cNvPr id="33" name="Pentagon 65"/>
            <p:cNvSpPr/>
            <p:nvPr/>
          </p:nvSpPr>
          <p:spPr>
            <a:xfrm>
              <a:off x="1792812" y="1276468"/>
              <a:ext cx="2779190"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4" name="TextBox 66"/>
            <p:cNvSpPr txBox="1"/>
            <p:nvPr/>
          </p:nvSpPr>
          <p:spPr>
            <a:xfrm>
              <a:off x="3664737" y="1399932"/>
              <a:ext cx="511449" cy="271538"/>
            </a:xfrm>
            <a:prstGeom prst="rect">
              <a:avLst/>
            </a:prstGeom>
            <a:noFill/>
          </p:spPr>
          <p:txBody>
            <a:bodyPr wrap="none" lIns="0" tIns="0" rIns="0" bIns="0" rtlCol="0" anchor="ctr">
              <a:spAutoFit/>
            </a:bodyPr>
            <a:lstStyle/>
            <a:p>
              <a:pPr algn="ctr" defTabSz="913765">
                <a:spcBef>
                  <a:spcPct val="20000"/>
                </a:spcBef>
                <a:defRPr/>
              </a:pPr>
              <a:r>
                <a:rPr lang="en-US" sz="1400" b="1" dirty="0">
                  <a:solidFill>
                    <a:schemeClr val="bg1"/>
                  </a:solidFill>
                </a:rPr>
                <a:t>80%</a:t>
              </a:r>
              <a:endParaRPr lang="en-US" sz="1400" dirty="0">
                <a:solidFill>
                  <a:schemeClr val="bg1"/>
                </a:solidFill>
              </a:endParaRPr>
            </a:p>
          </p:txBody>
        </p:sp>
      </p:grpSp>
      <p:grpSp>
        <p:nvGrpSpPr>
          <p:cNvPr id="35" name="Group 67"/>
          <p:cNvGrpSpPr/>
          <p:nvPr/>
        </p:nvGrpSpPr>
        <p:grpSpPr>
          <a:xfrm>
            <a:off x="3749551" y="1740364"/>
            <a:ext cx="1587121" cy="411359"/>
            <a:chOff x="1792915" y="2110893"/>
            <a:chExt cx="2260621" cy="518462"/>
          </a:xfrm>
          <a:solidFill>
            <a:schemeClr val="bg2"/>
          </a:solidFill>
        </p:grpSpPr>
        <p:sp>
          <p:nvSpPr>
            <p:cNvPr id="36" name="Pentagon 68"/>
            <p:cNvSpPr/>
            <p:nvPr/>
          </p:nvSpPr>
          <p:spPr>
            <a:xfrm>
              <a:off x="1792915" y="2110893"/>
              <a:ext cx="2260621"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86"/>
            <p:cNvSpPr txBox="1"/>
            <p:nvPr/>
          </p:nvSpPr>
          <p:spPr>
            <a:xfrm>
              <a:off x="3157327" y="2237421"/>
              <a:ext cx="511448" cy="271538"/>
            </a:xfrm>
            <a:prstGeom prst="rect">
              <a:avLst/>
            </a:prstGeom>
            <a:noFill/>
          </p:spPr>
          <p:txBody>
            <a:bodyPr wrap="none" lIns="0" tIns="0" rIns="0" bIns="0" rtlCol="0" anchor="ctr">
              <a:spAutoFit/>
            </a:bodyPr>
            <a:lstStyle/>
            <a:p>
              <a:pPr algn="ctr" defTabSz="913765">
                <a:spcBef>
                  <a:spcPct val="20000"/>
                </a:spcBef>
                <a:defRPr/>
              </a:pPr>
              <a:r>
                <a:rPr lang="en-US" sz="1400" b="1" dirty="0">
                  <a:solidFill>
                    <a:schemeClr val="bg1"/>
                  </a:solidFill>
                </a:rPr>
                <a:t>70%</a:t>
              </a:r>
              <a:endParaRPr lang="en-US" sz="1400" dirty="0">
                <a:solidFill>
                  <a:schemeClr val="bg1"/>
                </a:solidFill>
              </a:endParaRPr>
            </a:p>
          </p:txBody>
        </p:sp>
      </p:grpSp>
      <p:grpSp>
        <p:nvGrpSpPr>
          <p:cNvPr id="44" name="Group 87"/>
          <p:cNvGrpSpPr/>
          <p:nvPr/>
        </p:nvGrpSpPr>
        <p:grpSpPr>
          <a:xfrm>
            <a:off x="3750756" y="2198611"/>
            <a:ext cx="1221918" cy="411359"/>
            <a:chOff x="1794633" y="2975000"/>
            <a:chExt cx="1740443" cy="518462"/>
          </a:xfrm>
          <a:solidFill>
            <a:schemeClr val="accent1"/>
          </a:solidFill>
        </p:grpSpPr>
        <p:sp>
          <p:nvSpPr>
            <p:cNvPr id="50" name="Pentagon 88"/>
            <p:cNvSpPr/>
            <p:nvPr/>
          </p:nvSpPr>
          <p:spPr>
            <a:xfrm>
              <a:off x="1794633" y="2975000"/>
              <a:ext cx="1740443" cy="5184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1" name="TextBox 89"/>
            <p:cNvSpPr txBox="1"/>
            <p:nvPr/>
          </p:nvSpPr>
          <p:spPr>
            <a:xfrm>
              <a:off x="2784664" y="3104727"/>
              <a:ext cx="511448" cy="271538"/>
            </a:xfrm>
            <a:prstGeom prst="rect">
              <a:avLst/>
            </a:prstGeom>
            <a:noFill/>
          </p:spPr>
          <p:txBody>
            <a:bodyPr wrap="none" lIns="0" tIns="0" rIns="0" bIns="0" rtlCol="0" anchor="ctr">
              <a:spAutoFit/>
            </a:bodyPr>
            <a:lstStyle/>
            <a:p>
              <a:pPr algn="ctr" defTabSz="913765">
                <a:spcBef>
                  <a:spcPct val="20000"/>
                </a:spcBef>
                <a:defRPr/>
              </a:pPr>
              <a:r>
                <a:rPr lang="en-US" sz="1400" b="1" dirty="0">
                  <a:solidFill>
                    <a:schemeClr val="bg1"/>
                  </a:solidFill>
                </a:rPr>
                <a:t>60%</a:t>
              </a:r>
              <a:endParaRPr lang="en-US" sz="1400" dirty="0">
                <a:solidFill>
                  <a:schemeClr val="bg1"/>
                </a:solidFill>
              </a:endParaRPr>
            </a:p>
          </p:txBody>
        </p:sp>
      </p:grpSp>
      <p:grpSp>
        <p:nvGrpSpPr>
          <p:cNvPr id="52" name="Group 90"/>
          <p:cNvGrpSpPr/>
          <p:nvPr/>
        </p:nvGrpSpPr>
        <p:grpSpPr>
          <a:xfrm>
            <a:off x="3750756" y="2656858"/>
            <a:ext cx="777031" cy="411359"/>
            <a:chOff x="1794632" y="3851318"/>
            <a:chExt cx="1106766" cy="518462"/>
          </a:xfrm>
          <a:solidFill>
            <a:schemeClr val="accent3"/>
          </a:solidFill>
        </p:grpSpPr>
        <p:sp>
          <p:nvSpPr>
            <p:cNvPr id="53" name="Pentagon 91"/>
            <p:cNvSpPr/>
            <p:nvPr/>
          </p:nvSpPr>
          <p:spPr>
            <a:xfrm>
              <a:off x="1794632" y="3851318"/>
              <a:ext cx="1106766" cy="5184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54" name="TextBox 92"/>
            <p:cNvSpPr txBox="1"/>
            <p:nvPr/>
          </p:nvSpPr>
          <p:spPr>
            <a:xfrm>
              <a:off x="2178008" y="3964336"/>
              <a:ext cx="511448" cy="271538"/>
            </a:xfrm>
            <a:prstGeom prst="rect">
              <a:avLst/>
            </a:prstGeom>
            <a:noFill/>
          </p:spPr>
          <p:txBody>
            <a:bodyPr wrap="none" lIns="0" tIns="0" rIns="0" bIns="0" rtlCol="0" anchor="ctr">
              <a:spAutoFit/>
            </a:bodyPr>
            <a:lstStyle/>
            <a:p>
              <a:pPr algn="ctr" defTabSz="913765">
                <a:spcBef>
                  <a:spcPct val="20000"/>
                </a:spcBef>
                <a:defRPr/>
              </a:pPr>
              <a:r>
                <a:rPr lang="en-US" sz="1400" b="1" dirty="0">
                  <a:solidFill>
                    <a:schemeClr val="bg1"/>
                  </a:solidFill>
                </a:rPr>
                <a:t>40%</a:t>
              </a:r>
              <a:endParaRPr lang="en-US" sz="1400" dirty="0">
                <a:solidFill>
                  <a:schemeClr val="bg1"/>
                </a:solidFill>
              </a:endParaRPr>
            </a:p>
          </p:txBody>
        </p:sp>
      </p:grpSp>
      <p:grpSp>
        <p:nvGrpSpPr>
          <p:cNvPr id="55" name="Group 4"/>
          <p:cNvGrpSpPr>
            <a:grpSpLocks noChangeAspect="1"/>
          </p:cNvGrpSpPr>
          <p:nvPr/>
        </p:nvGrpSpPr>
        <p:grpSpPr bwMode="auto">
          <a:xfrm>
            <a:off x="542373" y="1237457"/>
            <a:ext cx="3813530" cy="2370221"/>
            <a:chOff x="376" y="1148"/>
            <a:chExt cx="2053" cy="1276"/>
          </a:xfrm>
        </p:grpSpPr>
        <p:sp>
          <p:nvSpPr>
            <p:cNvPr id="56" name="AutoShape 3"/>
            <p:cNvSpPr>
              <a:spLocks noChangeAspect="1" noChangeArrowheads="1" noTextEdit="1"/>
            </p:cNvSpPr>
            <p:nvPr/>
          </p:nvSpPr>
          <p:spPr bwMode="auto">
            <a:xfrm>
              <a:off x="376" y="1148"/>
              <a:ext cx="2053" cy="1276"/>
            </a:xfrm>
            <a:prstGeom prst="rect">
              <a:avLst/>
            </a:prstGeom>
            <a:noFill/>
            <a:ln w="9525">
              <a:noFill/>
              <a:miter lim="800000"/>
            </a:ln>
          </p:spPr>
          <p:txBody>
            <a:bodyPr vert="horz" wrap="square" lIns="91440" tIns="45720" rIns="91440" bIns="45720" numCol="1" anchor="t" anchorCtr="0" compatLnSpc="1"/>
            <a:lstStyle/>
            <a:p>
              <a:endParaRPr lang="en-US" sz="2665"/>
            </a:p>
          </p:txBody>
        </p:sp>
        <p:sp>
          <p:nvSpPr>
            <p:cNvPr id="57" name="Freeform 5"/>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chemeClr val="tx1">
                <a:lumMod val="65000"/>
                <a:lumOff val="35000"/>
              </a:schemeClr>
            </a:solidFill>
            <a:ln w="9525">
              <a:noFill/>
              <a:round/>
            </a:ln>
          </p:spPr>
          <p:txBody>
            <a:bodyPr vert="horz" wrap="square" lIns="91440" tIns="45720" rIns="91440" bIns="45720" numCol="1" anchor="t" anchorCtr="0" compatLnSpc="1"/>
            <a:lstStyle/>
            <a:p>
              <a:endParaRPr lang="en-US" sz="2665"/>
            </a:p>
          </p:txBody>
        </p:sp>
        <p:sp>
          <p:nvSpPr>
            <p:cNvPr id="58" name="Rectangle 6"/>
            <p:cNvSpPr>
              <a:spLocks noChangeArrowheads="1"/>
            </p:cNvSpPr>
            <p:nvPr/>
          </p:nvSpPr>
          <p:spPr bwMode="auto">
            <a:xfrm>
              <a:off x="720" y="1255"/>
              <a:ext cx="1365" cy="732"/>
            </a:xfrm>
            <a:prstGeom prst="rect">
              <a:avLst/>
            </a:prstGeom>
            <a:solidFill>
              <a:schemeClr val="bg1"/>
            </a:solidFill>
            <a:ln w="9525">
              <a:noFill/>
              <a:miter lim="800000"/>
            </a:ln>
          </p:spPr>
          <p:txBody>
            <a:bodyPr vert="horz" wrap="square" lIns="91440" tIns="45720" rIns="91440" bIns="45720" numCol="1" anchor="t" anchorCtr="0" compatLnSpc="1"/>
            <a:lstStyle/>
            <a:p>
              <a:endParaRPr lang="en-US" sz="2665"/>
            </a:p>
          </p:txBody>
        </p:sp>
        <p:sp>
          <p:nvSpPr>
            <p:cNvPr id="59" name="Oval 7"/>
            <p:cNvSpPr>
              <a:spLocks noChangeArrowheads="1"/>
            </p:cNvSpPr>
            <p:nvPr/>
          </p:nvSpPr>
          <p:spPr bwMode="auto">
            <a:xfrm>
              <a:off x="1383" y="1185"/>
              <a:ext cx="39" cy="38"/>
            </a:xfrm>
            <a:prstGeom prst="ellipse">
              <a:avLst/>
            </a:prstGeom>
            <a:solidFill>
              <a:schemeClr val="bg1">
                <a:lumMod val="85000"/>
              </a:schemeClr>
            </a:solidFill>
            <a:ln w="9525">
              <a:noFill/>
              <a:round/>
            </a:ln>
          </p:spPr>
          <p:txBody>
            <a:bodyPr vert="horz" wrap="square" lIns="91440" tIns="45720" rIns="91440" bIns="45720" numCol="1" anchor="t" anchorCtr="0" compatLnSpc="1"/>
            <a:lstStyle/>
            <a:p>
              <a:endParaRPr lang="en-US" sz="2665"/>
            </a:p>
          </p:txBody>
        </p:sp>
        <p:sp>
          <p:nvSpPr>
            <p:cNvPr id="60" name="Rectangle 8"/>
            <p:cNvSpPr>
              <a:spLocks noChangeArrowheads="1"/>
            </p:cNvSpPr>
            <p:nvPr/>
          </p:nvSpPr>
          <p:spPr bwMode="auto">
            <a:xfrm>
              <a:off x="1371" y="2034"/>
              <a:ext cx="63" cy="65"/>
            </a:xfrm>
            <a:prstGeom prst="ellipse">
              <a:avLst/>
            </a:prstGeom>
            <a:solidFill>
              <a:schemeClr val="bg1">
                <a:lumMod val="85000"/>
              </a:schemeClr>
            </a:solidFill>
            <a:ln w="9525">
              <a:noFill/>
              <a:miter lim="800000"/>
            </a:ln>
          </p:spPr>
          <p:txBody>
            <a:bodyPr vert="horz" wrap="square" lIns="91440" tIns="45720" rIns="91440" bIns="45720" numCol="1" anchor="t" anchorCtr="0" compatLnSpc="1"/>
            <a:lstStyle/>
            <a:p>
              <a:endParaRPr lang="en-US" sz="2665"/>
            </a:p>
          </p:txBody>
        </p:sp>
        <p:sp>
          <p:nvSpPr>
            <p:cNvPr id="61" name="Freeform 9"/>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sz="2665"/>
            </a:p>
          </p:txBody>
        </p:sp>
        <p:sp>
          <p:nvSpPr>
            <p:cNvPr id="62" name="Freeform 10"/>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sz="2665"/>
            </a:p>
          </p:txBody>
        </p:sp>
        <p:sp>
          <p:nvSpPr>
            <p:cNvPr id="63" name="Rectangle 11"/>
            <p:cNvSpPr>
              <a:spLocks noChangeArrowheads="1"/>
            </p:cNvSpPr>
            <p:nvPr/>
          </p:nvSpPr>
          <p:spPr bwMode="auto">
            <a:xfrm>
              <a:off x="1196" y="2376"/>
              <a:ext cx="413" cy="27"/>
            </a:xfrm>
            <a:prstGeom prst="roundRect">
              <a:avLst/>
            </a:prstGeom>
            <a:solidFill>
              <a:srgbClr val="707071"/>
            </a:solidFill>
            <a:ln w="9525">
              <a:noFill/>
              <a:miter lim="800000"/>
            </a:ln>
          </p:spPr>
          <p:txBody>
            <a:bodyPr vert="horz" wrap="square" lIns="91440" tIns="45720" rIns="91440" bIns="45720" numCol="1" anchor="t" anchorCtr="0" compatLnSpc="1"/>
            <a:lstStyle/>
            <a:p>
              <a:endParaRPr lang="en-US" sz="2665"/>
            </a:p>
          </p:txBody>
        </p:sp>
        <p:sp>
          <p:nvSpPr>
            <p:cNvPr id="64" name="Rectangle 12"/>
            <p:cNvSpPr>
              <a:spLocks noChangeArrowheads="1"/>
            </p:cNvSpPr>
            <p:nvPr/>
          </p:nvSpPr>
          <p:spPr bwMode="auto">
            <a:xfrm>
              <a:off x="376" y="2325"/>
              <a:ext cx="2053" cy="30"/>
            </a:xfrm>
            <a:prstGeom prst="rect">
              <a:avLst/>
            </a:prstGeom>
            <a:solidFill>
              <a:schemeClr val="bg1">
                <a:lumMod val="85000"/>
              </a:schemeClr>
            </a:solidFill>
            <a:ln w="9525">
              <a:noFill/>
              <a:miter lim="800000"/>
            </a:ln>
          </p:spPr>
          <p:txBody>
            <a:bodyPr vert="horz" wrap="square" lIns="91440" tIns="45720" rIns="91440" bIns="45720" numCol="1" anchor="t" anchorCtr="0" compatLnSpc="1"/>
            <a:lstStyle/>
            <a:p>
              <a:endParaRPr lang="en-US" sz="2665"/>
            </a:p>
          </p:txBody>
        </p:sp>
      </p:grpSp>
      <p:cxnSp>
        <p:nvCxnSpPr>
          <p:cNvPr id="71" name="Straight Connector 101"/>
          <p:cNvCxnSpPr/>
          <p:nvPr/>
        </p:nvCxnSpPr>
        <p:spPr>
          <a:xfrm>
            <a:off x="782232" y="3899261"/>
            <a:ext cx="7579538"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75" name="Group 281"/>
          <p:cNvGrpSpPr/>
          <p:nvPr/>
        </p:nvGrpSpPr>
        <p:grpSpPr>
          <a:xfrm>
            <a:off x="1290772" y="1543912"/>
            <a:ext cx="2306705" cy="1147837"/>
            <a:chOff x="538789" y="1131575"/>
            <a:chExt cx="5819028" cy="2895601"/>
          </a:xfrm>
          <a:solidFill>
            <a:schemeClr val="bg1">
              <a:lumMod val="65000"/>
            </a:schemeClr>
          </a:solidFill>
        </p:grpSpPr>
        <p:grpSp>
          <p:nvGrpSpPr>
            <p:cNvPr id="76" name="Group 106"/>
            <p:cNvGrpSpPr/>
            <p:nvPr/>
          </p:nvGrpSpPr>
          <p:grpSpPr>
            <a:xfrm>
              <a:off x="2984512" y="2355983"/>
              <a:ext cx="1110006" cy="1241414"/>
              <a:chOff x="4097338" y="2217738"/>
              <a:chExt cx="1139825" cy="1274763"/>
            </a:xfrm>
            <a:grpFill/>
          </p:grpSpPr>
          <p:sp>
            <p:nvSpPr>
              <p:cNvPr id="268"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9"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91440" tIns="45720" rIns="91440" bIns="45720" numCol="1" anchor="t" anchorCtr="0" compatLnSpc="1"/>
              <a:lstStyle/>
              <a:p>
                <a:endParaRPr lang="en-US" sz="2665"/>
              </a:p>
            </p:txBody>
          </p:sp>
        </p:grpSp>
        <p:grpSp>
          <p:nvGrpSpPr>
            <p:cNvPr id="77" name="Group 109"/>
            <p:cNvGrpSpPr/>
            <p:nvPr/>
          </p:nvGrpSpPr>
          <p:grpSpPr>
            <a:xfrm>
              <a:off x="1945621" y="2801222"/>
              <a:ext cx="759071" cy="1225954"/>
              <a:chOff x="3030538" y="2674938"/>
              <a:chExt cx="779463" cy="1258888"/>
            </a:xfrm>
            <a:grpFill/>
          </p:grpSpPr>
          <p:sp>
            <p:nvSpPr>
              <p:cNvPr id="266"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7"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91440" tIns="45720" rIns="91440" bIns="45720" numCol="1" anchor="t" anchorCtr="0" compatLnSpc="1"/>
              <a:lstStyle/>
              <a:p>
                <a:endParaRPr lang="en-US" sz="2665"/>
              </a:p>
            </p:txBody>
          </p:sp>
        </p:grpSp>
        <p:sp>
          <p:nvSpPr>
            <p:cNvPr id="78" name="Freeform 30"/>
            <p:cNvSpPr/>
            <p:nvPr/>
          </p:nvSpPr>
          <p:spPr bwMode="auto">
            <a:xfrm>
              <a:off x="3188580" y="2011231"/>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79" name="Freeform 163"/>
            <p:cNvSpPr/>
            <p:nvPr/>
          </p:nvSpPr>
          <p:spPr bwMode="auto">
            <a:xfrm>
              <a:off x="3426659" y="1318637"/>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grpFill/>
            <a:ln w="9525">
              <a:noFill/>
              <a:round/>
            </a:ln>
          </p:spPr>
          <p:txBody>
            <a:bodyPr vert="horz" wrap="square" lIns="91440" tIns="45720" rIns="91440" bIns="45720" numCol="1" anchor="t" anchorCtr="0" compatLnSpc="1"/>
            <a:lstStyle/>
            <a:p>
              <a:endParaRPr lang="en-US" sz="2665"/>
            </a:p>
          </p:txBody>
        </p:sp>
        <p:grpSp>
          <p:nvGrpSpPr>
            <p:cNvPr id="80" name="Group 114"/>
            <p:cNvGrpSpPr/>
            <p:nvPr/>
          </p:nvGrpSpPr>
          <p:grpSpPr>
            <a:xfrm>
              <a:off x="538789" y="1131575"/>
              <a:ext cx="2523022" cy="1757767"/>
              <a:chOff x="1585913" y="960438"/>
              <a:chExt cx="2590800" cy="1804987"/>
            </a:xfrm>
            <a:grpFill/>
          </p:grpSpPr>
          <p:sp>
            <p:nvSpPr>
              <p:cNvPr id="203"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4"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91440" tIns="45720" rIns="91440" bIns="45720" numCol="1" anchor="t" anchorCtr="0" compatLnSpc="1"/>
              <a:lstStyle/>
              <a:p>
                <a:endParaRPr lang="en-US" sz="2665"/>
              </a:p>
            </p:txBody>
          </p:sp>
          <p:sp>
            <p:nvSpPr>
              <p:cNvPr id="205"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6"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91440" tIns="45720" rIns="91440" bIns="45720" numCol="1" anchor="t" anchorCtr="0" compatLnSpc="1"/>
              <a:lstStyle/>
              <a:p>
                <a:endParaRPr lang="en-US" sz="2665"/>
              </a:p>
            </p:txBody>
          </p:sp>
          <p:sp>
            <p:nvSpPr>
              <p:cNvPr id="207"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91440" tIns="45720" rIns="91440" bIns="45720" numCol="1" anchor="t" anchorCtr="0" compatLnSpc="1"/>
              <a:lstStyle/>
              <a:p>
                <a:endParaRPr lang="en-US" sz="2665"/>
              </a:p>
            </p:txBody>
          </p:sp>
          <p:sp>
            <p:nvSpPr>
              <p:cNvPr id="208"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9"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91440" tIns="45720" rIns="91440" bIns="45720" numCol="1" anchor="t" anchorCtr="0" compatLnSpc="1"/>
              <a:lstStyle/>
              <a:p>
                <a:endParaRPr lang="en-US" sz="2665"/>
              </a:p>
            </p:txBody>
          </p:sp>
          <p:sp>
            <p:nvSpPr>
              <p:cNvPr id="210"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11"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12"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91440" tIns="45720" rIns="91440" bIns="45720" numCol="1" anchor="t" anchorCtr="0" compatLnSpc="1"/>
              <a:lstStyle/>
              <a:p>
                <a:endParaRPr lang="en-US" sz="2665"/>
              </a:p>
            </p:txBody>
          </p:sp>
          <p:sp>
            <p:nvSpPr>
              <p:cNvPr id="213"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14"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chemeClr val="accent1"/>
              </a:solidFill>
              <a:ln w="9525">
                <a:noFill/>
                <a:round/>
              </a:ln>
            </p:spPr>
            <p:txBody>
              <a:bodyPr vert="horz" wrap="square" lIns="91440" tIns="45720" rIns="91440" bIns="45720" numCol="1" anchor="t" anchorCtr="0" compatLnSpc="1"/>
              <a:lstStyle/>
              <a:p>
                <a:endParaRPr lang="en-US" sz="2665"/>
              </a:p>
            </p:txBody>
          </p:sp>
          <p:sp>
            <p:nvSpPr>
              <p:cNvPr id="215"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91440" tIns="45720" rIns="91440" bIns="45720" numCol="1" anchor="t" anchorCtr="0" compatLnSpc="1"/>
              <a:lstStyle/>
              <a:p>
                <a:endParaRPr lang="en-US" sz="2665"/>
              </a:p>
            </p:txBody>
          </p:sp>
          <p:sp>
            <p:nvSpPr>
              <p:cNvPr id="216"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91440" tIns="45720" rIns="91440" bIns="45720" numCol="1" anchor="t" anchorCtr="0" compatLnSpc="1"/>
              <a:lstStyle/>
              <a:p>
                <a:endParaRPr lang="en-US" sz="2665"/>
              </a:p>
            </p:txBody>
          </p:sp>
          <p:sp>
            <p:nvSpPr>
              <p:cNvPr id="217"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18"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19"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0"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1"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2"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3"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4"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5"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6"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91440" tIns="45720" rIns="91440" bIns="45720" numCol="1" anchor="t" anchorCtr="0" compatLnSpc="1"/>
              <a:lstStyle/>
              <a:p>
                <a:endParaRPr lang="en-US" sz="2665"/>
              </a:p>
            </p:txBody>
          </p:sp>
          <p:sp>
            <p:nvSpPr>
              <p:cNvPr id="227"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8"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29"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91440" tIns="45720" rIns="91440" bIns="45720" numCol="1" anchor="t" anchorCtr="0" compatLnSpc="1"/>
              <a:lstStyle/>
              <a:p>
                <a:endParaRPr lang="en-US" sz="2665"/>
              </a:p>
            </p:txBody>
          </p:sp>
          <p:sp>
            <p:nvSpPr>
              <p:cNvPr id="230"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1"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2"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3"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4"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5"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6"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91440" tIns="45720" rIns="91440" bIns="45720" numCol="1" anchor="t" anchorCtr="0" compatLnSpc="1"/>
              <a:lstStyle/>
              <a:p>
                <a:endParaRPr lang="en-US" sz="2665"/>
              </a:p>
            </p:txBody>
          </p:sp>
          <p:sp>
            <p:nvSpPr>
              <p:cNvPr id="237"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8"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39"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0"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1"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2"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3"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4"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5"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6"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7"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8"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49"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0"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1"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2"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3"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91440" tIns="45720" rIns="91440" bIns="45720" numCol="1" anchor="t" anchorCtr="0" compatLnSpc="1"/>
              <a:lstStyle/>
              <a:p>
                <a:endParaRPr lang="en-US" sz="2665"/>
              </a:p>
            </p:txBody>
          </p:sp>
          <p:sp>
            <p:nvSpPr>
              <p:cNvPr id="254"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91440" tIns="45720" rIns="91440" bIns="45720" numCol="1" anchor="t" anchorCtr="0" compatLnSpc="1"/>
              <a:lstStyle/>
              <a:p>
                <a:endParaRPr lang="en-US" sz="2665"/>
              </a:p>
            </p:txBody>
          </p:sp>
          <p:sp>
            <p:nvSpPr>
              <p:cNvPr id="255"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6"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7"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91440" tIns="45720" rIns="91440" bIns="45720" numCol="1" anchor="t" anchorCtr="0" compatLnSpc="1"/>
              <a:lstStyle/>
              <a:p>
                <a:endParaRPr lang="en-US" sz="2665"/>
              </a:p>
            </p:txBody>
          </p:sp>
          <p:sp>
            <p:nvSpPr>
              <p:cNvPr id="258"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59"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91440" tIns="45720" rIns="91440" bIns="45720" numCol="1" anchor="t" anchorCtr="0" compatLnSpc="1"/>
              <a:lstStyle/>
              <a:p>
                <a:endParaRPr lang="en-US" sz="2665"/>
              </a:p>
            </p:txBody>
          </p:sp>
          <p:sp>
            <p:nvSpPr>
              <p:cNvPr id="260"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1"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2"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3"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4"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65"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91440" tIns="45720" rIns="91440" bIns="45720" numCol="1" anchor="t" anchorCtr="0" compatLnSpc="1"/>
              <a:lstStyle/>
              <a:p>
                <a:endParaRPr lang="en-US" sz="2665"/>
              </a:p>
            </p:txBody>
          </p:sp>
        </p:grpSp>
        <p:grpSp>
          <p:nvGrpSpPr>
            <p:cNvPr id="98" name="Group 178"/>
            <p:cNvGrpSpPr/>
            <p:nvPr/>
          </p:nvGrpSpPr>
          <p:grpSpPr>
            <a:xfrm>
              <a:off x="3103551" y="1256798"/>
              <a:ext cx="669405" cy="1125467"/>
              <a:chOff x="4219575" y="1089025"/>
              <a:chExt cx="687388" cy="1155701"/>
            </a:xfrm>
            <a:grpFill/>
          </p:grpSpPr>
          <p:sp>
            <p:nvSpPr>
              <p:cNvPr id="188"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91440" tIns="45720" rIns="91440" bIns="45720" numCol="1" anchor="t" anchorCtr="0" compatLnSpc="1"/>
              <a:lstStyle/>
              <a:p>
                <a:endParaRPr lang="en-US" sz="2665"/>
              </a:p>
            </p:txBody>
          </p:sp>
          <p:grpSp>
            <p:nvGrpSpPr>
              <p:cNvPr id="189" name="Group 343"/>
              <p:cNvGrpSpPr/>
              <p:nvPr/>
            </p:nvGrpSpPr>
            <p:grpSpPr>
              <a:xfrm>
                <a:off x="4219575" y="1089025"/>
                <a:ext cx="687388" cy="1155701"/>
                <a:chOff x="4219575" y="1089025"/>
                <a:chExt cx="687388" cy="1155701"/>
              </a:xfrm>
              <a:grpFill/>
            </p:grpSpPr>
            <p:sp>
              <p:nvSpPr>
                <p:cNvPr id="190"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solidFill>
                  <a:schemeClr val="accent2"/>
                </a:solidFill>
                <a:ln w="9525">
                  <a:noFill/>
                  <a:round/>
                </a:ln>
              </p:spPr>
              <p:txBody>
                <a:bodyPr vert="horz" wrap="square" lIns="91440" tIns="45720" rIns="91440" bIns="45720" numCol="1" anchor="t" anchorCtr="0" compatLnSpc="1"/>
                <a:lstStyle/>
                <a:p>
                  <a:endParaRPr lang="en-US" sz="2665"/>
                </a:p>
              </p:txBody>
            </p:sp>
            <p:sp>
              <p:nvSpPr>
                <p:cNvPr id="191"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91440" tIns="45720" rIns="91440" bIns="45720" numCol="1" anchor="t" anchorCtr="0" compatLnSpc="1"/>
                <a:lstStyle/>
                <a:p>
                  <a:endParaRPr lang="en-US" sz="2665"/>
                </a:p>
              </p:txBody>
            </p:sp>
            <p:sp>
              <p:nvSpPr>
                <p:cNvPr id="192"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3"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4"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5"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91440" tIns="45720" rIns="91440" bIns="45720" numCol="1" anchor="t" anchorCtr="0" compatLnSpc="1"/>
                <a:lstStyle/>
                <a:p>
                  <a:endParaRPr lang="en-US" sz="2665"/>
                </a:p>
              </p:txBody>
            </p:sp>
            <p:sp>
              <p:nvSpPr>
                <p:cNvPr id="196"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7"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8"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99"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0"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1"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202"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91440" tIns="45720" rIns="91440" bIns="45720" numCol="1" anchor="t" anchorCtr="0" compatLnSpc="1"/>
                <a:lstStyle/>
                <a:p>
                  <a:endParaRPr lang="en-US" sz="2665"/>
                </a:p>
              </p:txBody>
            </p:sp>
          </p:grpSp>
        </p:grpSp>
        <p:grpSp>
          <p:nvGrpSpPr>
            <p:cNvPr id="99" name="Group 194"/>
            <p:cNvGrpSpPr/>
            <p:nvPr/>
          </p:nvGrpSpPr>
          <p:grpSpPr>
            <a:xfrm>
              <a:off x="5105582" y="3000651"/>
              <a:ext cx="941496" cy="822457"/>
              <a:chOff x="6275388" y="2879725"/>
              <a:chExt cx="966788" cy="844551"/>
            </a:xfrm>
            <a:grpFill/>
          </p:grpSpPr>
          <p:sp>
            <p:nvSpPr>
              <p:cNvPr id="170"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91440" tIns="45720" rIns="91440" bIns="45720" numCol="1" anchor="t" anchorCtr="0" compatLnSpc="1"/>
              <a:lstStyle/>
              <a:p>
                <a:endParaRPr lang="en-US" sz="2665"/>
              </a:p>
            </p:txBody>
          </p:sp>
          <p:grpSp>
            <p:nvGrpSpPr>
              <p:cNvPr id="171" name="Group 361"/>
              <p:cNvGrpSpPr/>
              <p:nvPr/>
            </p:nvGrpSpPr>
            <p:grpSpPr>
              <a:xfrm>
                <a:off x="6275388" y="2917825"/>
                <a:ext cx="966788" cy="806451"/>
                <a:chOff x="6275388" y="2917825"/>
                <a:chExt cx="966788" cy="806451"/>
              </a:xfrm>
              <a:grpFill/>
            </p:grpSpPr>
            <p:sp>
              <p:nvSpPr>
                <p:cNvPr id="172"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3"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91440" tIns="45720" rIns="91440" bIns="45720" numCol="1" anchor="t" anchorCtr="0" compatLnSpc="1"/>
                <a:lstStyle/>
                <a:p>
                  <a:endParaRPr lang="en-US" sz="2665"/>
                </a:p>
              </p:txBody>
            </p:sp>
            <p:sp>
              <p:nvSpPr>
                <p:cNvPr id="174"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5"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6"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7"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8"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79"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80"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81"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82"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solidFill>
                  <a:schemeClr val="accent2"/>
                </a:solidFill>
                <a:ln w="9525">
                  <a:noFill/>
                  <a:round/>
                </a:ln>
              </p:spPr>
              <p:txBody>
                <a:bodyPr vert="horz" wrap="square" lIns="91440" tIns="45720" rIns="91440" bIns="45720" numCol="1" anchor="t" anchorCtr="0" compatLnSpc="1"/>
                <a:lstStyle/>
                <a:p>
                  <a:endParaRPr lang="en-US" sz="2665"/>
                </a:p>
              </p:txBody>
            </p:sp>
            <p:sp>
              <p:nvSpPr>
                <p:cNvPr id="183"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84"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91440" tIns="45720" rIns="91440" bIns="45720" numCol="1" anchor="t" anchorCtr="0" compatLnSpc="1"/>
                <a:lstStyle/>
                <a:p>
                  <a:endParaRPr lang="en-US" sz="2665"/>
                </a:p>
              </p:txBody>
            </p:sp>
            <p:sp>
              <p:nvSpPr>
                <p:cNvPr id="185"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86"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87"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91440" tIns="45720" rIns="91440" bIns="45720" numCol="1" anchor="t" anchorCtr="0" compatLnSpc="1"/>
                <a:lstStyle/>
                <a:p>
                  <a:endParaRPr lang="en-US" sz="2665"/>
                </a:p>
              </p:txBody>
            </p:sp>
          </p:grpSp>
        </p:grpSp>
        <p:grpSp>
          <p:nvGrpSpPr>
            <p:cNvPr id="100" name="Group 213"/>
            <p:cNvGrpSpPr/>
            <p:nvPr/>
          </p:nvGrpSpPr>
          <p:grpSpPr>
            <a:xfrm>
              <a:off x="3584348" y="1207327"/>
              <a:ext cx="2773469" cy="1960289"/>
              <a:chOff x="4713288" y="1038225"/>
              <a:chExt cx="2847975" cy="2012950"/>
            </a:xfrm>
            <a:grpFill/>
          </p:grpSpPr>
          <p:sp>
            <p:nvSpPr>
              <p:cNvPr id="101"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91440" tIns="45720" rIns="91440" bIns="45720" numCol="1" anchor="t" anchorCtr="0" compatLnSpc="1"/>
              <a:lstStyle/>
              <a:p>
                <a:endParaRPr lang="en-US" sz="2665"/>
              </a:p>
            </p:txBody>
          </p:sp>
          <p:sp>
            <p:nvSpPr>
              <p:cNvPr id="104"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05"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91440" tIns="45720" rIns="91440" bIns="45720" numCol="1" anchor="t" anchorCtr="0" compatLnSpc="1"/>
              <a:lstStyle/>
              <a:p>
                <a:endParaRPr lang="en-US" sz="2665"/>
              </a:p>
            </p:txBody>
          </p:sp>
          <p:sp>
            <p:nvSpPr>
              <p:cNvPr id="106"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07"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08"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91440" tIns="45720" rIns="91440" bIns="45720" numCol="1" anchor="t" anchorCtr="0" compatLnSpc="1"/>
              <a:lstStyle/>
              <a:p>
                <a:endParaRPr lang="en-US" sz="2665"/>
              </a:p>
            </p:txBody>
          </p:sp>
          <p:sp>
            <p:nvSpPr>
              <p:cNvPr id="109"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0"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1"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2"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3"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4"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5"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6"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91440" tIns="45720" rIns="91440" bIns="45720" numCol="1" anchor="t" anchorCtr="0" compatLnSpc="1"/>
              <a:lstStyle/>
              <a:p>
                <a:endParaRPr lang="en-US" sz="2665"/>
              </a:p>
            </p:txBody>
          </p:sp>
          <p:sp>
            <p:nvSpPr>
              <p:cNvPr id="117"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18"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91440" tIns="45720" rIns="91440" bIns="45720" numCol="1" anchor="t" anchorCtr="0" compatLnSpc="1"/>
              <a:lstStyle/>
              <a:p>
                <a:endParaRPr lang="en-US" sz="2665"/>
              </a:p>
            </p:txBody>
          </p:sp>
          <p:sp>
            <p:nvSpPr>
              <p:cNvPr id="119"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0"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1"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2"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91440" tIns="45720" rIns="91440" bIns="45720" numCol="1" anchor="t" anchorCtr="0" compatLnSpc="1"/>
              <a:lstStyle/>
              <a:p>
                <a:endParaRPr lang="en-US" sz="2665"/>
              </a:p>
            </p:txBody>
          </p:sp>
          <p:sp>
            <p:nvSpPr>
              <p:cNvPr id="123"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4"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5"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6"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7"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8"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29"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0"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1"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91440" tIns="45720" rIns="91440" bIns="45720" numCol="1" anchor="t" anchorCtr="0" compatLnSpc="1"/>
              <a:lstStyle/>
              <a:p>
                <a:endParaRPr lang="en-US" sz="2665"/>
              </a:p>
            </p:txBody>
          </p:sp>
          <p:sp>
            <p:nvSpPr>
              <p:cNvPr id="132"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3"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4"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35"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36"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7"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8"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39"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91440" tIns="45720" rIns="91440" bIns="45720" numCol="1" anchor="t" anchorCtr="0" compatLnSpc="1"/>
              <a:lstStyle/>
              <a:p>
                <a:endParaRPr lang="en-US" sz="2665"/>
              </a:p>
            </p:txBody>
          </p:sp>
          <p:sp>
            <p:nvSpPr>
              <p:cNvPr id="140"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41"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91440" tIns="45720" rIns="91440" bIns="45720" numCol="1" anchor="t" anchorCtr="0" compatLnSpc="1"/>
              <a:lstStyle/>
              <a:p>
                <a:endParaRPr lang="en-US" sz="2665"/>
              </a:p>
            </p:txBody>
          </p:sp>
          <p:sp>
            <p:nvSpPr>
              <p:cNvPr id="142"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43"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44"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91440" tIns="45720" rIns="91440" bIns="45720" numCol="1" anchor="t" anchorCtr="0" compatLnSpc="1"/>
              <a:lstStyle/>
              <a:p>
                <a:endParaRPr lang="en-US" sz="2665"/>
              </a:p>
            </p:txBody>
          </p:sp>
          <p:sp>
            <p:nvSpPr>
              <p:cNvPr id="145"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46"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solidFill>
                <a:schemeClr val="accent1"/>
              </a:solidFill>
              <a:ln w="9525">
                <a:noFill/>
                <a:round/>
              </a:ln>
            </p:spPr>
            <p:txBody>
              <a:bodyPr vert="horz" wrap="square" lIns="91440" tIns="45720" rIns="91440" bIns="45720" numCol="1" anchor="t" anchorCtr="0" compatLnSpc="1"/>
              <a:lstStyle/>
              <a:p>
                <a:endParaRPr lang="en-US" sz="2665">
                  <a:solidFill>
                    <a:srgbClr val="FA8170"/>
                  </a:solidFill>
                </a:endParaRPr>
              </a:p>
            </p:txBody>
          </p:sp>
          <p:sp>
            <p:nvSpPr>
              <p:cNvPr id="147"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48"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49"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91440" tIns="45720" rIns="91440" bIns="45720" numCol="1" anchor="t" anchorCtr="0" compatLnSpc="1"/>
              <a:lstStyle/>
              <a:p>
                <a:endParaRPr lang="en-US" sz="2665"/>
              </a:p>
            </p:txBody>
          </p:sp>
          <p:sp>
            <p:nvSpPr>
              <p:cNvPr id="150"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91440" tIns="45720" rIns="91440" bIns="45720" numCol="1" anchor="t" anchorCtr="0" compatLnSpc="1"/>
              <a:lstStyle/>
              <a:p>
                <a:endParaRPr lang="en-US" sz="2665"/>
              </a:p>
            </p:txBody>
          </p:sp>
          <p:sp>
            <p:nvSpPr>
              <p:cNvPr id="151"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91440" tIns="45720" rIns="91440" bIns="45720" numCol="1" anchor="t" anchorCtr="0" compatLnSpc="1"/>
              <a:lstStyle/>
              <a:p>
                <a:endParaRPr lang="en-US" sz="2665"/>
              </a:p>
            </p:txBody>
          </p:sp>
          <p:sp>
            <p:nvSpPr>
              <p:cNvPr id="152"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53"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54"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55"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91440" tIns="45720" rIns="91440" bIns="45720" numCol="1" anchor="t" anchorCtr="0" compatLnSpc="1"/>
              <a:lstStyle/>
              <a:p>
                <a:endParaRPr lang="en-US" sz="2665"/>
              </a:p>
            </p:txBody>
          </p:sp>
          <p:sp>
            <p:nvSpPr>
              <p:cNvPr id="156"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57"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91440" tIns="45720" rIns="91440" bIns="45720" numCol="1" anchor="t" anchorCtr="0" compatLnSpc="1"/>
              <a:lstStyle/>
              <a:p>
                <a:endParaRPr lang="en-US" sz="2665"/>
              </a:p>
            </p:txBody>
          </p:sp>
          <p:sp>
            <p:nvSpPr>
              <p:cNvPr id="158"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59"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0"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1"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2"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91440" tIns="45720" rIns="91440" bIns="45720" numCol="1" anchor="t" anchorCtr="0" compatLnSpc="1"/>
              <a:lstStyle/>
              <a:p>
                <a:endParaRPr lang="en-US" sz="2665"/>
              </a:p>
            </p:txBody>
          </p:sp>
          <p:sp>
            <p:nvSpPr>
              <p:cNvPr id="163"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4"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5"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6"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91440" tIns="45720" rIns="91440" bIns="45720" numCol="1" anchor="t" anchorCtr="0" compatLnSpc="1"/>
              <a:lstStyle/>
              <a:p>
                <a:endParaRPr lang="en-US" sz="2665"/>
              </a:p>
            </p:txBody>
          </p:sp>
          <p:sp>
            <p:nvSpPr>
              <p:cNvPr id="167"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91440" tIns="45720" rIns="91440" bIns="45720" numCol="1" anchor="t" anchorCtr="0" compatLnSpc="1"/>
              <a:lstStyle/>
              <a:p>
                <a:endParaRPr lang="en-US" sz="2665"/>
              </a:p>
            </p:txBody>
          </p:sp>
          <p:sp>
            <p:nvSpPr>
              <p:cNvPr id="168"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91440" tIns="45720" rIns="91440" bIns="45720" numCol="1" anchor="t" anchorCtr="0" compatLnSpc="1"/>
              <a:lstStyle/>
              <a:p>
                <a:endParaRPr lang="en-US" sz="2665"/>
              </a:p>
            </p:txBody>
          </p:sp>
          <p:sp>
            <p:nvSpPr>
              <p:cNvPr id="169"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91440" tIns="45720" rIns="91440" bIns="45720" numCol="1" anchor="t" anchorCtr="0" compatLnSpc="1"/>
              <a:lstStyle/>
              <a:p>
                <a:endParaRPr lang="en-US" sz="2665"/>
              </a:p>
            </p:txBody>
          </p:sp>
        </p:grpSp>
      </p:grpSp>
      <p:sp>
        <p:nvSpPr>
          <p:cNvPr id="270" name="TextBox 107"/>
          <p:cNvSpPr txBox="1"/>
          <p:nvPr/>
        </p:nvSpPr>
        <p:spPr>
          <a:xfrm>
            <a:off x="650944" y="4039162"/>
            <a:ext cx="7842113"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sym typeface="微软雅黑" panose="020B0503020204020204"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50" dirty="0">
              <a:sym typeface="微软雅黑" panose="020B0503020204020204" pitchFamily="34" charset="-122"/>
            </a:endParaRPr>
          </a:p>
        </p:txBody>
      </p:sp>
      <p:sp>
        <p:nvSpPr>
          <p:cNvPr id="271" name="矩形 270"/>
          <p:cNvSpPr>
            <a:spLocks noChangeArrowheads="1"/>
          </p:cNvSpPr>
          <p:nvPr/>
        </p:nvSpPr>
        <p:spPr bwMode="auto">
          <a:xfrm>
            <a:off x="6431118" y="1292335"/>
            <a:ext cx="2238615" cy="39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75"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975" dirty="0">
              <a:solidFill>
                <a:schemeClr val="tx1">
                  <a:lumMod val="65000"/>
                  <a:lumOff val="35000"/>
                </a:schemeClr>
              </a:solidFill>
            </a:endParaRPr>
          </a:p>
        </p:txBody>
      </p:sp>
      <p:grpSp>
        <p:nvGrpSpPr>
          <p:cNvPr id="3" name="组合 2"/>
          <p:cNvGrpSpPr/>
          <p:nvPr/>
        </p:nvGrpSpPr>
        <p:grpSpPr>
          <a:xfrm>
            <a:off x="5474948" y="1707151"/>
            <a:ext cx="513000" cy="513000"/>
            <a:chOff x="7381295" y="2358084"/>
            <a:chExt cx="647999" cy="648000"/>
          </a:xfrm>
        </p:grpSpPr>
        <p:sp>
          <p:nvSpPr>
            <p:cNvPr id="66" name="Oval 58"/>
            <p:cNvSpPr>
              <a:spLocks noChangeAspect="1"/>
            </p:cNvSpPr>
            <p:nvPr/>
          </p:nvSpPr>
          <p:spPr>
            <a:xfrm>
              <a:off x="7381295" y="2358084"/>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5"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865"/>
            </a:p>
          </p:txBody>
        </p:sp>
      </p:grpSp>
      <p:grpSp>
        <p:nvGrpSpPr>
          <p:cNvPr id="5" name="组合 4"/>
          <p:cNvGrpSpPr/>
          <p:nvPr/>
        </p:nvGrpSpPr>
        <p:grpSpPr>
          <a:xfrm>
            <a:off x="4720841" y="2691749"/>
            <a:ext cx="513000" cy="513000"/>
            <a:chOff x="6361541" y="3481431"/>
            <a:chExt cx="647999" cy="648000"/>
          </a:xfrm>
        </p:grpSpPr>
        <p:sp>
          <p:nvSpPr>
            <p:cNvPr id="68" name="Oval 61"/>
            <p:cNvSpPr>
              <a:spLocks noChangeAspect="1"/>
            </p:cNvSpPr>
            <p:nvPr/>
          </p:nvSpPr>
          <p:spPr>
            <a:xfrm>
              <a:off x="6361541" y="3481431"/>
              <a:ext cx="647999"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8"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865"/>
            </a:p>
          </p:txBody>
        </p:sp>
      </p:grpSp>
      <p:grpSp>
        <p:nvGrpSpPr>
          <p:cNvPr id="2" name="组合 1"/>
          <p:cNvGrpSpPr/>
          <p:nvPr/>
        </p:nvGrpSpPr>
        <p:grpSpPr>
          <a:xfrm>
            <a:off x="5852002" y="1214852"/>
            <a:ext cx="513000" cy="513000"/>
            <a:chOff x="7869756" y="1796411"/>
            <a:chExt cx="647999" cy="648000"/>
          </a:xfrm>
        </p:grpSpPr>
        <p:sp>
          <p:nvSpPr>
            <p:cNvPr id="65" name="Oval 51"/>
            <p:cNvSpPr>
              <a:spLocks noChangeAspect="1"/>
            </p:cNvSpPr>
            <p:nvPr/>
          </p:nvSpPr>
          <p:spPr>
            <a:xfrm>
              <a:off x="7869756" y="1796411"/>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1"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865"/>
            </a:p>
          </p:txBody>
        </p:sp>
      </p:grpSp>
      <p:grpSp>
        <p:nvGrpSpPr>
          <p:cNvPr id="4" name="组合 3"/>
          <p:cNvGrpSpPr/>
          <p:nvPr/>
        </p:nvGrpSpPr>
        <p:grpSpPr>
          <a:xfrm>
            <a:off x="5097894" y="2199450"/>
            <a:ext cx="513000" cy="513000"/>
            <a:chOff x="6920225" y="2919757"/>
            <a:chExt cx="647999" cy="648000"/>
          </a:xfrm>
        </p:grpSpPr>
        <p:sp>
          <p:nvSpPr>
            <p:cNvPr id="67" name="Oval 60"/>
            <p:cNvSpPr>
              <a:spLocks noChangeAspect="1"/>
            </p:cNvSpPr>
            <p:nvPr/>
          </p:nvSpPr>
          <p:spPr>
            <a:xfrm>
              <a:off x="6920225" y="2919757"/>
              <a:ext cx="647999"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4"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865"/>
            </a:p>
          </p:txBody>
        </p:sp>
      </p:grpSp>
      <p:sp>
        <p:nvSpPr>
          <p:cNvPr id="285" name="矩形 284"/>
          <p:cNvSpPr>
            <a:spLocks noChangeArrowheads="1"/>
          </p:cNvSpPr>
          <p:nvPr/>
        </p:nvSpPr>
        <p:spPr bwMode="auto">
          <a:xfrm>
            <a:off x="6053285" y="1784907"/>
            <a:ext cx="2238615" cy="39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75"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975" dirty="0">
              <a:solidFill>
                <a:schemeClr val="tx1">
                  <a:lumMod val="65000"/>
                  <a:lumOff val="35000"/>
                </a:schemeClr>
              </a:solidFill>
            </a:endParaRPr>
          </a:p>
        </p:txBody>
      </p:sp>
      <p:sp>
        <p:nvSpPr>
          <p:cNvPr id="286" name="矩形 285"/>
          <p:cNvSpPr>
            <a:spLocks noChangeArrowheads="1"/>
          </p:cNvSpPr>
          <p:nvPr/>
        </p:nvSpPr>
        <p:spPr bwMode="auto">
          <a:xfrm>
            <a:off x="5675452" y="2277479"/>
            <a:ext cx="2238615" cy="39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75"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975" dirty="0">
              <a:solidFill>
                <a:schemeClr val="tx1">
                  <a:lumMod val="65000"/>
                  <a:lumOff val="35000"/>
                </a:schemeClr>
              </a:solidFill>
            </a:endParaRPr>
          </a:p>
        </p:txBody>
      </p:sp>
      <p:sp>
        <p:nvSpPr>
          <p:cNvPr id="287" name="矩形 286"/>
          <p:cNvSpPr>
            <a:spLocks noChangeArrowheads="1"/>
          </p:cNvSpPr>
          <p:nvPr/>
        </p:nvSpPr>
        <p:spPr bwMode="auto">
          <a:xfrm>
            <a:off x="5297618" y="2770052"/>
            <a:ext cx="2238615" cy="39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0000"/>
              </a:lnSpc>
            </a:pPr>
            <a:r>
              <a:rPr lang="zh-CN" altLang="en-US" sz="975"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975" dirty="0">
              <a:solidFill>
                <a:schemeClr val="tx1">
                  <a:lumMod val="65000"/>
                  <a:lumOff val="35000"/>
                </a:schemeClr>
              </a:solidFill>
            </a:endParaRPr>
          </a:p>
        </p:txBody>
      </p:sp>
      <p:sp>
        <p:nvSpPr>
          <p:cNvPr id="272"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273"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14:presetBounceEnd="34000">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14:bounceEnd="34000">
                                          <p:cBhvr additive="base">
                                            <p:cTn id="46" dur="350" fill="hold"/>
                                            <p:tgtEl>
                                              <p:spTgt spid="271"/>
                                            </p:tgtEl>
                                            <p:attrNameLst>
                                              <p:attrName>ppt_x</p:attrName>
                                            </p:attrNameLst>
                                          </p:cBhvr>
                                          <p:tavLst>
                                            <p:tav tm="0">
                                              <p:val>
                                                <p:strVal val="1+#ppt_w/2"/>
                                              </p:val>
                                            </p:tav>
                                            <p:tav tm="100000">
                                              <p:val>
                                                <p:strVal val="#ppt_x"/>
                                              </p:val>
                                            </p:tav>
                                          </p:tavLst>
                                        </p:anim>
                                        <p:anim calcmode="lin" valueType="num" p14:bounceEnd="34000">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14:presetBounceEnd="34000">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14:bounceEnd="34000">
                                          <p:cBhvr additive="base">
                                            <p:cTn id="56" dur="350" fill="hold"/>
                                            <p:tgtEl>
                                              <p:spTgt spid="285"/>
                                            </p:tgtEl>
                                            <p:attrNameLst>
                                              <p:attrName>ppt_x</p:attrName>
                                            </p:attrNameLst>
                                          </p:cBhvr>
                                          <p:tavLst>
                                            <p:tav tm="0">
                                              <p:val>
                                                <p:strVal val="1+#ppt_w/2"/>
                                              </p:val>
                                            </p:tav>
                                            <p:tav tm="100000">
                                              <p:val>
                                                <p:strVal val="#ppt_x"/>
                                              </p:val>
                                            </p:tav>
                                          </p:tavLst>
                                        </p:anim>
                                        <p:anim calcmode="lin" valueType="num" p14:bounceEnd="34000">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14:presetBounceEnd="34000">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14:bounceEnd="34000">
                                          <p:cBhvr additive="base">
                                            <p:cTn id="66" dur="350" fill="hold"/>
                                            <p:tgtEl>
                                              <p:spTgt spid="286"/>
                                            </p:tgtEl>
                                            <p:attrNameLst>
                                              <p:attrName>ppt_x</p:attrName>
                                            </p:attrNameLst>
                                          </p:cBhvr>
                                          <p:tavLst>
                                            <p:tav tm="0">
                                              <p:val>
                                                <p:strVal val="1+#ppt_w/2"/>
                                              </p:val>
                                            </p:tav>
                                            <p:tav tm="100000">
                                              <p:val>
                                                <p:strVal val="#ppt_x"/>
                                              </p:val>
                                            </p:tav>
                                          </p:tavLst>
                                        </p:anim>
                                        <p:anim calcmode="lin" valueType="num" p14:bounceEnd="34000">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5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14:presetBounceEnd="34000">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14:bounceEnd="34000">
                                          <p:cBhvr additive="base">
                                            <p:cTn id="76" dur="350" fill="hold"/>
                                            <p:tgtEl>
                                              <p:spTgt spid="287"/>
                                            </p:tgtEl>
                                            <p:attrNameLst>
                                              <p:attrName>ppt_x</p:attrName>
                                            </p:attrNameLst>
                                          </p:cBhvr>
                                          <p:tavLst>
                                            <p:tav tm="0">
                                              <p:val>
                                                <p:strVal val="1+#ppt_w/2"/>
                                              </p:val>
                                            </p:tav>
                                            <p:tav tm="100000">
                                              <p:val>
                                                <p:strVal val="#ppt_x"/>
                                              </p:val>
                                            </p:tav>
                                          </p:tavLst>
                                        </p:anim>
                                        <p:anim calcmode="lin" valueType="num" p14:bounceEnd="34000">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0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5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2"/>
                                            </p:tgtEl>
                                            <p:attrNameLst>
                                              <p:attrName>style.visibility</p:attrName>
                                            </p:attrNameLst>
                                          </p:cBhvr>
                                          <p:to>
                                            <p:strVal val="visible"/>
                                          </p:to>
                                        </p:set>
                                        <p:animEffect transition="in" filter="wipe(left)">
                                          <p:cBhvr>
                                            <p:cTn id="7" dur="500"/>
                                            <p:tgtEl>
                                              <p:spTgt spid="2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3"/>
                                            </p:tgtEl>
                                            <p:attrNameLst>
                                              <p:attrName>style.visibility</p:attrName>
                                            </p:attrNameLst>
                                          </p:cBhvr>
                                          <p:to>
                                            <p:strVal val="visible"/>
                                          </p:to>
                                        </p:set>
                                        <p:animEffect transition="in" filter="wipe(left)">
                                          <p:cBhvr>
                                            <p:cTn id="11" dur="500"/>
                                            <p:tgtEl>
                                              <p:spTgt spid="273"/>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p:cTn id="15" dur="500" fill="hold"/>
                                            <p:tgtEl>
                                              <p:spTgt spid="55"/>
                                            </p:tgtEl>
                                            <p:attrNameLst>
                                              <p:attrName>ppt_w</p:attrName>
                                            </p:attrNameLst>
                                          </p:cBhvr>
                                          <p:tavLst>
                                            <p:tav tm="0">
                                              <p:val>
                                                <p:fltVal val="0"/>
                                              </p:val>
                                            </p:tav>
                                            <p:tav tm="100000">
                                              <p:val>
                                                <p:strVal val="#ppt_w"/>
                                              </p:val>
                                            </p:tav>
                                          </p:tavLst>
                                        </p:anim>
                                        <p:anim calcmode="lin" valueType="num">
                                          <p:cBhvr>
                                            <p:cTn id="16" dur="500" fill="hold"/>
                                            <p:tgtEl>
                                              <p:spTgt spid="55"/>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75"/>
                                            </p:tgtEl>
                                            <p:attrNameLst>
                                              <p:attrName>style.visibility</p:attrName>
                                            </p:attrNameLst>
                                          </p:cBhvr>
                                          <p:to>
                                            <p:strVal val="visible"/>
                                          </p:to>
                                        </p:set>
                                        <p:anim calcmode="lin" valueType="num">
                                          <p:cBhvr>
                                            <p:cTn id="20" dur="500" fill="hold"/>
                                            <p:tgtEl>
                                              <p:spTgt spid="75"/>
                                            </p:tgtEl>
                                            <p:attrNameLst>
                                              <p:attrName>ppt_w</p:attrName>
                                            </p:attrNameLst>
                                          </p:cBhvr>
                                          <p:tavLst>
                                            <p:tav tm="0">
                                              <p:val>
                                                <p:fltVal val="0"/>
                                              </p:val>
                                            </p:tav>
                                            <p:tav tm="100000">
                                              <p:val>
                                                <p:strVal val="#ppt_w"/>
                                              </p:val>
                                            </p:tav>
                                          </p:tavLst>
                                        </p:anim>
                                        <p:anim calcmode="lin" valueType="num">
                                          <p:cBhvr>
                                            <p:cTn id="21" dur="500" fill="hold"/>
                                            <p:tgtEl>
                                              <p:spTgt spid="7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lide(fromLeft)">
                                          <p:cBhvr>
                                            <p:cTn id="25" dur="500"/>
                                            <p:tgtEl>
                                              <p:spTgt spid="32"/>
                                            </p:tgtEl>
                                          </p:cBhvr>
                                        </p:animEffect>
                                      </p:childTnLst>
                                    </p:cTn>
                                  </p:par>
                                </p:childTnLst>
                              </p:cTn>
                            </p:par>
                            <p:par>
                              <p:cTn id="26" fill="hold">
                                <p:stCondLst>
                                  <p:cond delay="2500"/>
                                </p:stCondLst>
                                <p:childTnLst>
                                  <p:par>
                                    <p:cTn id="27" presetID="12" presetClass="entr" presetSubtype="8"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slide(fromLeft)">
                                          <p:cBhvr>
                                            <p:cTn id="29" dur="500"/>
                                            <p:tgtEl>
                                              <p:spTgt spid="3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slide(fromLeft)">
                                          <p:cBhvr>
                                            <p:cTn id="33" dur="500"/>
                                            <p:tgtEl>
                                              <p:spTgt spid="44"/>
                                            </p:tgtEl>
                                          </p:cBhvr>
                                        </p:animEffect>
                                      </p:childTnLst>
                                    </p:cTn>
                                  </p:par>
                                </p:childTnLst>
                              </p:cTn>
                            </p:par>
                            <p:par>
                              <p:cTn id="34" fill="hold">
                                <p:stCondLst>
                                  <p:cond delay="3500"/>
                                </p:stCondLst>
                                <p:childTnLst>
                                  <p:par>
                                    <p:cTn id="35" presetID="1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slide(fromLeft)">
                                          <p:cBhvr>
                                            <p:cTn id="37" dur="500"/>
                                            <p:tgtEl>
                                              <p:spTgt spid="52"/>
                                            </p:tgtEl>
                                          </p:cBhvr>
                                        </p:animEffect>
                                      </p:childTnLst>
                                    </p:cTn>
                                  </p:par>
                                </p:childTnLst>
                              </p:cTn>
                            </p:par>
                            <p:par>
                              <p:cTn id="38" fill="hold">
                                <p:stCondLst>
                                  <p:cond delay="4000"/>
                                </p:stCondLst>
                                <p:childTnLst>
                                  <p:par>
                                    <p:cTn id="39" presetID="55"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400" fill="hold"/>
                                            <p:tgtEl>
                                              <p:spTgt spid="2"/>
                                            </p:tgtEl>
                                            <p:attrNameLst>
                                              <p:attrName>ppt_w</p:attrName>
                                            </p:attrNameLst>
                                          </p:cBhvr>
                                          <p:tavLst>
                                            <p:tav tm="0">
                                              <p:val>
                                                <p:strVal val="#ppt_w*0.70"/>
                                              </p:val>
                                            </p:tav>
                                            <p:tav tm="100000">
                                              <p:val>
                                                <p:strVal val="#ppt_w"/>
                                              </p:val>
                                            </p:tav>
                                          </p:tavLst>
                                        </p:anim>
                                        <p:anim calcmode="lin" valueType="num">
                                          <p:cBhvr>
                                            <p:cTn id="42" dur="400" fill="hold"/>
                                            <p:tgtEl>
                                              <p:spTgt spid="2"/>
                                            </p:tgtEl>
                                            <p:attrNameLst>
                                              <p:attrName>ppt_h</p:attrName>
                                            </p:attrNameLst>
                                          </p:cBhvr>
                                          <p:tavLst>
                                            <p:tav tm="0">
                                              <p:val>
                                                <p:strVal val="#ppt_h"/>
                                              </p:val>
                                            </p:tav>
                                            <p:tav tm="100000">
                                              <p:val>
                                                <p:strVal val="#ppt_h"/>
                                              </p:val>
                                            </p:tav>
                                          </p:tavLst>
                                        </p:anim>
                                        <p:animEffect transition="in" filter="fade">
                                          <p:cBhvr>
                                            <p:cTn id="43" dur="400"/>
                                            <p:tgtEl>
                                              <p:spTgt spid="2"/>
                                            </p:tgtEl>
                                          </p:cBhvr>
                                        </p:animEffect>
                                      </p:childTnLst>
                                    </p:cTn>
                                  </p:par>
                                  <p:par>
                                    <p:cTn id="44" presetID="2" presetClass="entr" presetSubtype="2" fill="hold" grpId="0" nodeType="withEffect">
                                      <p:stCondLst>
                                        <p:cond delay="250"/>
                                      </p:stCondLst>
                                      <p:childTnLst>
                                        <p:set>
                                          <p:cBhvr>
                                            <p:cTn id="45" dur="1" fill="hold">
                                              <p:stCondLst>
                                                <p:cond delay="0"/>
                                              </p:stCondLst>
                                            </p:cTn>
                                            <p:tgtEl>
                                              <p:spTgt spid="271"/>
                                            </p:tgtEl>
                                            <p:attrNameLst>
                                              <p:attrName>style.visibility</p:attrName>
                                            </p:attrNameLst>
                                          </p:cBhvr>
                                          <p:to>
                                            <p:strVal val="visible"/>
                                          </p:to>
                                        </p:set>
                                        <p:anim calcmode="lin" valueType="num">
                                          <p:cBhvr additive="base">
                                            <p:cTn id="46" dur="350" fill="hold"/>
                                            <p:tgtEl>
                                              <p:spTgt spid="271"/>
                                            </p:tgtEl>
                                            <p:attrNameLst>
                                              <p:attrName>ppt_x</p:attrName>
                                            </p:attrNameLst>
                                          </p:cBhvr>
                                          <p:tavLst>
                                            <p:tav tm="0">
                                              <p:val>
                                                <p:strVal val="1+#ppt_w/2"/>
                                              </p:val>
                                            </p:tav>
                                            <p:tav tm="100000">
                                              <p:val>
                                                <p:strVal val="#ppt_x"/>
                                              </p:val>
                                            </p:tav>
                                          </p:tavLst>
                                        </p:anim>
                                        <p:anim calcmode="lin" valueType="num">
                                          <p:cBhvr additive="base">
                                            <p:cTn id="47" dur="350" fill="hold"/>
                                            <p:tgtEl>
                                              <p:spTgt spid="271"/>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5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p:cTn id="51" dur="400" fill="hold"/>
                                            <p:tgtEl>
                                              <p:spTgt spid="3"/>
                                            </p:tgtEl>
                                            <p:attrNameLst>
                                              <p:attrName>ppt_w</p:attrName>
                                            </p:attrNameLst>
                                          </p:cBhvr>
                                          <p:tavLst>
                                            <p:tav tm="0">
                                              <p:val>
                                                <p:strVal val="#ppt_w*0.70"/>
                                              </p:val>
                                            </p:tav>
                                            <p:tav tm="100000">
                                              <p:val>
                                                <p:strVal val="#ppt_w"/>
                                              </p:val>
                                            </p:tav>
                                          </p:tavLst>
                                        </p:anim>
                                        <p:anim calcmode="lin" valueType="num">
                                          <p:cBhvr>
                                            <p:cTn id="52" dur="400" fill="hold"/>
                                            <p:tgtEl>
                                              <p:spTgt spid="3"/>
                                            </p:tgtEl>
                                            <p:attrNameLst>
                                              <p:attrName>ppt_h</p:attrName>
                                            </p:attrNameLst>
                                          </p:cBhvr>
                                          <p:tavLst>
                                            <p:tav tm="0">
                                              <p:val>
                                                <p:strVal val="#ppt_h"/>
                                              </p:val>
                                            </p:tav>
                                            <p:tav tm="100000">
                                              <p:val>
                                                <p:strVal val="#ppt_h"/>
                                              </p:val>
                                            </p:tav>
                                          </p:tavLst>
                                        </p:anim>
                                        <p:animEffect transition="in" filter="fade">
                                          <p:cBhvr>
                                            <p:cTn id="53" dur="400"/>
                                            <p:tgtEl>
                                              <p:spTgt spid="3"/>
                                            </p:tgtEl>
                                          </p:cBhvr>
                                        </p:animEffect>
                                      </p:childTnLst>
                                    </p:cTn>
                                  </p:par>
                                  <p:par>
                                    <p:cTn id="54" presetID="2" presetClass="entr" presetSubtype="2" fill="hold" grpId="0" nodeType="withEffect">
                                      <p:stCondLst>
                                        <p:cond delay="250"/>
                                      </p:stCondLst>
                                      <p:childTnLst>
                                        <p:set>
                                          <p:cBhvr>
                                            <p:cTn id="55" dur="1" fill="hold">
                                              <p:stCondLst>
                                                <p:cond delay="0"/>
                                              </p:stCondLst>
                                            </p:cTn>
                                            <p:tgtEl>
                                              <p:spTgt spid="285"/>
                                            </p:tgtEl>
                                            <p:attrNameLst>
                                              <p:attrName>style.visibility</p:attrName>
                                            </p:attrNameLst>
                                          </p:cBhvr>
                                          <p:to>
                                            <p:strVal val="visible"/>
                                          </p:to>
                                        </p:set>
                                        <p:anim calcmode="lin" valueType="num">
                                          <p:cBhvr additive="base">
                                            <p:cTn id="56" dur="350" fill="hold"/>
                                            <p:tgtEl>
                                              <p:spTgt spid="285"/>
                                            </p:tgtEl>
                                            <p:attrNameLst>
                                              <p:attrName>ppt_x</p:attrName>
                                            </p:attrNameLst>
                                          </p:cBhvr>
                                          <p:tavLst>
                                            <p:tav tm="0">
                                              <p:val>
                                                <p:strVal val="1+#ppt_w/2"/>
                                              </p:val>
                                            </p:tav>
                                            <p:tav tm="100000">
                                              <p:val>
                                                <p:strVal val="#ppt_x"/>
                                              </p:val>
                                            </p:tav>
                                          </p:tavLst>
                                        </p:anim>
                                        <p:anim calcmode="lin" valueType="num">
                                          <p:cBhvr additive="base">
                                            <p:cTn id="57" dur="350" fill="hold"/>
                                            <p:tgtEl>
                                              <p:spTgt spid="285"/>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55" presetClass="entr" presetSubtype="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400" fill="hold"/>
                                            <p:tgtEl>
                                              <p:spTgt spid="4"/>
                                            </p:tgtEl>
                                            <p:attrNameLst>
                                              <p:attrName>ppt_w</p:attrName>
                                            </p:attrNameLst>
                                          </p:cBhvr>
                                          <p:tavLst>
                                            <p:tav tm="0">
                                              <p:val>
                                                <p:strVal val="#ppt_w*0.70"/>
                                              </p:val>
                                            </p:tav>
                                            <p:tav tm="100000">
                                              <p:val>
                                                <p:strVal val="#ppt_w"/>
                                              </p:val>
                                            </p:tav>
                                          </p:tavLst>
                                        </p:anim>
                                        <p:anim calcmode="lin" valueType="num">
                                          <p:cBhvr>
                                            <p:cTn id="62" dur="400" fill="hold"/>
                                            <p:tgtEl>
                                              <p:spTgt spid="4"/>
                                            </p:tgtEl>
                                            <p:attrNameLst>
                                              <p:attrName>ppt_h</p:attrName>
                                            </p:attrNameLst>
                                          </p:cBhvr>
                                          <p:tavLst>
                                            <p:tav tm="0">
                                              <p:val>
                                                <p:strVal val="#ppt_h"/>
                                              </p:val>
                                            </p:tav>
                                            <p:tav tm="100000">
                                              <p:val>
                                                <p:strVal val="#ppt_h"/>
                                              </p:val>
                                            </p:tav>
                                          </p:tavLst>
                                        </p:anim>
                                        <p:animEffect transition="in" filter="fade">
                                          <p:cBhvr>
                                            <p:cTn id="63" dur="400"/>
                                            <p:tgtEl>
                                              <p:spTgt spid="4"/>
                                            </p:tgtEl>
                                          </p:cBhvr>
                                        </p:animEffect>
                                      </p:childTnLst>
                                    </p:cTn>
                                  </p:par>
                                  <p:par>
                                    <p:cTn id="64" presetID="2" presetClass="entr" presetSubtype="2" fill="hold" grpId="0" nodeType="withEffect">
                                      <p:stCondLst>
                                        <p:cond delay="250"/>
                                      </p:stCondLst>
                                      <p:childTnLst>
                                        <p:set>
                                          <p:cBhvr>
                                            <p:cTn id="65" dur="1" fill="hold">
                                              <p:stCondLst>
                                                <p:cond delay="0"/>
                                              </p:stCondLst>
                                            </p:cTn>
                                            <p:tgtEl>
                                              <p:spTgt spid="286"/>
                                            </p:tgtEl>
                                            <p:attrNameLst>
                                              <p:attrName>style.visibility</p:attrName>
                                            </p:attrNameLst>
                                          </p:cBhvr>
                                          <p:to>
                                            <p:strVal val="visible"/>
                                          </p:to>
                                        </p:set>
                                        <p:anim calcmode="lin" valueType="num">
                                          <p:cBhvr additive="base">
                                            <p:cTn id="66" dur="350" fill="hold"/>
                                            <p:tgtEl>
                                              <p:spTgt spid="286"/>
                                            </p:tgtEl>
                                            <p:attrNameLst>
                                              <p:attrName>ppt_x</p:attrName>
                                            </p:attrNameLst>
                                          </p:cBhvr>
                                          <p:tavLst>
                                            <p:tav tm="0">
                                              <p:val>
                                                <p:strVal val="1+#ppt_w/2"/>
                                              </p:val>
                                            </p:tav>
                                            <p:tav tm="100000">
                                              <p:val>
                                                <p:strVal val="#ppt_x"/>
                                              </p:val>
                                            </p:tav>
                                          </p:tavLst>
                                        </p:anim>
                                        <p:anim calcmode="lin" valueType="num">
                                          <p:cBhvr additive="base">
                                            <p:cTn id="67" dur="350" fill="hold"/>
                                            <p:tgtEl>
                                              <p:spTgt spid="286"/>
                                            </p:tgtEl>
                                            <p:attrNameLst>
                                              <p:attrName>ppt_y</p:attrName>
                                            </p:attrNameLst>
                                          </p:cBhvr>
                                          <p:tavLst>
                                            <p:tav tm="0">
                                              <p:val>
                                                <p:strVal val="#ppt_y"/>
                                              </p:val>
                                            </p:tav>
                                            <p:tav tm="100000">
                                              <p:val>
                                                <p:strVal val="#ppt_y"/>
                                              </p:val>
                                            </p:tav>
                                          </p:tavLst>
                                        </p:anim>
                                      </p:childTnLst>
                                    </p:cTn>
                                  </p:par>
                                </p:childTnLst>
                              </p:cTn>
                            </p:par>
                            <p:par>
                              <p:cTn id="68" fill="hold">
                                <p:stCondLst>
                                  <p:cond delay="5500"/>
                                </p:stCondLst>
                                <p:childTnLst>
                                  <p:par>
                                    <p:cTn id="69" presetID="55" presetClass="entr" presetSubtype="0"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400" fill="hold"/>
                                            <p:tgtEl>
                                              <p:spTgt spid="5"/>
                                            </p:tgtEl>
                                            <p:attrNameLst>
                                              <p:attrName>ppt_w</p:attrName>
                                            </p:attrNameLst>
                                          </p:cBhvr>
                                          <p:tavLst>
                                            <p:tav tm="0">
                                              <p:val>
                                                <p:strVal val="#ppt_w*0.70"/>
                                              </p:val>
                                            </p:tav>
                                            <p:tav tm="100000">
                                              <p:val>
                                                <p:strVal val="#ppt_w"/>
                                              </p:val>
                                            </p:tav>
                                          </p:tavLst>
                                        </p:anim>
                                        <p:anim calcmode="lin" valueType="num">
                                          <p:cBhvr>
                                            <p:cTn id="72" dur="400" fill="hold"/>
                                            <p:tgtEl>
                                              <p:spTgt spid="5"/>
                                            </p:tgtEl>
                                            <p:attrNameLst>
                                              <p:attrName>ppt_h</p:attrName>
                                            </p:attrNameLst>
                                          </p:cBhvr>
                                          <p:tavLst>
                                            <p:tav tm="0">
                                              <p:val>
                                                <p:strVal val="#ppt_h"/>
                                              </p:val>
                                            </p:tav>
                                            <p:tav tm="100000">
                                              <p:val>
                                                <p:strVal val="#ppt_h"/>
                                              </p:val>
                                            </p:tav>
                                          </p:tavLst>
                                        </p:anim>
                                        <p:animEffect transition="in" filter="fade">
                                          <p:cBhvr>
                                            <p:cTn id="73" dur="400"/>
                                            <p:tgtEl>
                                              <p:spTgt spid="5"/>
                                            </p:tgtEl>
                                          </p:cBhvr>
                                        </p:animEffect>
                                      </p:childTnLst>
                                    </p:cTn>
                                  </p:par>
                                  <p:par>
                                    <p:cTn id="74" presetID="2" presetClass="entr" presetSubtype="2" fill="hold" grpId="0" nodeType="withEffect">
                                      <p:stCondLst>
                                        <p:cond delay="250"/>
                                      </p:stCondLst>
                                      <p:childTnLst>
                                        <p:set>
                                          <p:cBhvr>
                                            <p:cTn id="75" dur="1" fill="hold">
                                              <p:stCondLst>
                                                <p:cond delay="0"/>
                                              </p:stCondLst>
                                            </p:cTn>
                                            <p:tgtEl>
                                              <p:spTgt spid="287"/>
                                            </p:tgtEl>
                                            <p:attrNameLst>
                                              <p:attrName>style.visibility</p:attrName>
                                            </p:attrNameLst>
                                          </p:cBhvr>
                                          <p:to>
                                            <p:strVal val="visible"/>
                                          </p:to>
                                        </p:set>
                                        <p:anim calcmode="lin" valueType="num">
                                          <p:cBhvr additive="base">
                                            <p:cTn id="76" dur="350" fill="hold"/>
                                            <p:tgtEl>
                                              <p:spTgt spid="287"/>
                                            </p:tgtEl>
                                            <p:attrNameLst>
                                              <p:attrName>ppt_x</p:attrName>
                                            </p:attrNameLst>
                                          </p:cBhvr>
                                          <p:tavLst>
                                            <p:tav tm="0">
                                              <p:val>
                                                <p:strVal val="1+#ppt_w/2"/>
                                              </p:val>
                                            </p:tav>
                                            <p:tav tm="100000">
                                              <p:val>
                                                <p:strVal val="#ppt_x"/>
                                              </p:val>
                                            </p:tav>
                                          </p:tavLst>
                                        </p:anim>
                                        <p:anim calcmode="lin" valueType="num">
                                          <p:cBhvr additive="base">
                                            <p:cTn id="77" dur="350" fill="hold"/>
                                            <p:tgtEl>
                                              <p:spTgt spid="287"/>
                                            </p:tgtEl>
                                            <p:attrNameLst>
                                              <p:attrName>ppt_y</p:attrName>
                                            </p:attrNameLst>
                                          </p:cBhvr>
                                          <p:tavLst>
                                            <p:tav tm="0">
                                              <p:val>
                                                <p:strVal val="#ppt_y"/>
                                              </p:val>
                                            </p:tav>
                                            <p:tav tm="100000">
                                              <p:val>
                                                <p:strVal val="#ppt_y"/>
                                              </p:val>
                                            </p:tav>
                                          </p:tavLst>
                                        </p:anim>
                                      </p:childTnLst>
                                    </p:cTn>
                                  </p:par>
                                </p:childTnLst>
                              </p:cTn>
                            </p:par>
                            <p:par>
                              <p:cTn id="78" fill="hold">
                                <p:stCondLst>
                                  <p:cond delay="6000"/>
                                </p:stCondLst>
                                <p:childTnLst>
                                  <p:par>
                                    <p:cTn id="79" presetID="18" presetClass="entr" presetSubtype="3" fill="hold"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strips(upRight)">
                                          <p:cBhvr>
                                            <p:cTn id="81" dur="500"/>
                                            <p:tgtEl>
                                              <p:spTgt spid="71"/>
                                            </p:tgtEl>
                                          </p:cBhvr>
                                        </p:animEffect>
                                      </p:childTnLst>
                                    </p:cTn>
                                  </p:par>
                                </p:childTnLst>
                              </p:cTn>
                            </p:par>
                            <p:par>
                              <p:cTn id="82" fill="hold">
                                <p:stCondLst>
                                  <p:cond delay="6500"/>
                                </p:stCondLst>
                                <p:childTnLst>
                                  <p:par>
                                    <p:cTn id="83" presetID="10" presetClass="entr" presetSubtype="0" fill="hold" grpId="0" nodeType="afterEffect">
                                      <p:stCondLst>
                                        <p:cond delay="0"/>
                                      </p:stCondLst>
                                      <p:childTnLst>
                                        <p:set>
                                          <p:cBhvr>
                                            <p:cTn id="84" dur="1" fill="hold">
                                              <p:stCondLst>
                                                <p:cond delay="0"/>
                                              </p:stCondLst>
                                            </p:cTn>
                                            <p:tgtEl>
                                              <p:spTgt spid="270"/>
                                            </p:tgtEl>
                                            <p:attrNameLst>
                                              <p:attrName>style.visibility</p:attrName>
                                            </p:attrNameLst>
                                          </p:cBhvr>
                                          <p:to>
                                            <p:strVal val="visible"/>
                                          </p:to>
                                        </p:set>
                                        <p:animEffect transition="in" filter="fade">
                                          <p:cBhvr>
                                            <p:cTn id="85"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 grpId="0"/>
          <p:bldP spid="271" grpId="0"/>
          <p:bldP spid="285" grpId="0"/>
          <p:bldP spid="286" grpId="0"/>
          <p:bldP spid="287" grpId="0"/>
          <p:bldP spid="272" grpId="0"/>
          <p:bldP spid="27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835767" y="1779119"/>
            <a:ext cx="1231659" cy="1231659"/>
            <a:chOff x="6447689" y="2372159"/>
            <a:chExt cx="1642212" cy="1642212"/>
          </a:xfrm>
        </p:grpSpPr>
        <p:sp>
          <p:nvSpPr>
            <p:cNvPr id="83" name="Rectangle 34"/>
            <p:cNvSpPr/>
            <p:nvPr/>
          </p:nvSpPr>
          <p:spPr>
            <a:xfrm>
              <a:off x="6447689" y="2372159"/>
              <a:ext cx="1642212" cy="1642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43" name="Freeform 167"/>
            <p:cNvSpPr>
              <a:spLocks noEditPoints="1"/>
            </p:cNvSpPr>
            <p:nvPr/>
          </p:nvSpPr>
          <p:spPr bwMode="auto">
            <a:xfrm>
              <a:off x="6830607" y="2806635"/>
              <a:ext cx="902134" cy="773261"/>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lumMod val="95000"/>
              </a:schemeClr>
            </a:solidFill>
            <a:ln>
              <a:noFill/>
            </a:ln>
          </p:spPr>
          <p:txBody>
            <a:bodyPr vert="horz" wrap="square" lIns="68580" tIns="34290" rIns="68580" bIns="34290" numCol="1" anchor="t" anchorCtr="0" compatLnSpc="1"/>
            <a:lstStyle/>
            <a:p>
              <a:endParaRPr lang="zh-CN" altLang="en-US"/>
            </a:p>
          </p:txBody>
        </p:sp>
      </p:grpSp>
      <p:grpSp>
        <p:nvGrpSpPr>
          <p:cNvPr id="5" name="组合 4"/>
          <p:cNvGrpSpPr/>
          <p:nvPr/>
        </p:nvGrpSpPr>
        <p:grpSpPr>
          <a:xfrm>
            <a:off x="4835766" y="3114540"/>
            <a:ext cx="1382568" cy="1382568"/>
            <a:chOff x="6447688" y="4152720"/>
            <a:chExt cx="1843424" cy="1843424"/>
          </a:xfrm>
        </p:grpSpPr>
        <p:sp>
          <p:nvSpPr>
            <p:cNvPr id="82" name="Rectangle 33"/>
            <p:cNvSpPr/>
            <p:nvPr/>
          </p:nvSpPr>
          <p:spPr>
            <a:xfrm>
              <a:off x="6447688" y="4152720"/>
              <a:ext cx="1843424" cy="1843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29" name="Freeform 26"/>
            <p:cNvSpPr>
              <a:spLocks noChangeAspect="1" noEditPoints="1"/>
            </p:cNvSpPr>
            <p:nvPr/>
          </p:nvSpPr>
          <p:spPr bwMode="auto">
            <a:xfrm>
              <a:off x="6862400" y="4586444"/>
              <a:ext cx="1014000" cy="97597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68580" tIns="34290" rIns="68580" bIns="34290" numCol="1" anchor="t" anchorCtr="0" compatLnSpc="1"/>
            <a:lstStyle/>
            <a:p>
              <a:endParaRPr lang="id-ID"/>
            </a:p>
          </p:txBody>
        </p:sp>
      </p:grpSp>
      <p:grpSp>
        <p:nvGrpSpPr>
          <p:cNvPr id="2" name="组合 1"/>
          <p:cNvGrpSpPr/>
          <p:nvPr/>
        </p:nvGrpSpPr>
        <p:grpSpPr>
          <a:xfrm>
            <a:off x="2925668" y="1224962"/>
            <a:ext cx="1785817" cy="1785817"/>
            <a:chOff x="3900890" y="1633282"/>
            <a:chExt cx="2381089" cy="2381089"/>
          </a:xfrm>
        </p:grpSpPr>
        <p:sp>
          <p:nvSpPr>
            <p:cNvPr id="81" name="Rectangle 32"/>
            <p:cNvSpPr/>
            <p:nvPr/>
          </p:nvSpPr>
          <p:spPr>
            <a:xfrm>
              <a:off x="3900890" y="1633282"/>
              <a:ext cx="2381089" cy="2381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dirty="0"/>
            </a:p>
          </p:txBody>
        </p:sp>
        <p:grpSp>
          <p:nvGrpSpPr>
            <p:cNvPr id="30" name="Group 82"/>
            <p:cNvGrpSpPr/>
            <p:nvPr/>
          </p:nvGrpSpPr>
          <p:grpSpPr>
            <a:xfrm>
              <a:off x="4509473" y="2161062"/>
              <a:ext cx="1163923" cy="1325528"/>
              <a:chOff x="812800" y="2719388"/>
              <a:chExt cx="1017588" cy="1158875"/>
            </a:xfrm>
            <a:solidFill>
              <a:schemeClr val="bg1"/>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p>
            </p:txBody>
          </p:sp>
          <p:sp>
            <p:nvSpPr>
              <p:cNvPr id="32"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p>
            </p:txBody>
          </p:sp>
          <p:sp>
            <p:nvSpPr>
              <p:cNvPr id="33"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p>
            </p:txBody>
          </p:sp>
          <p:sp>
            <p:nvSpPr>
              <p:cNvPr id="34"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p>
            </p:txBody>
          </p:sp>
        </p:grpSp>
      </p:grpSp>
      <p:grpSp>
        <p:nvGrpSpPr>
          <p:cNvPr id="3" name="组合 2"/>
          <p:cNvGrpSpPr/>
          <p:nvPr/>
        </p:nvGrpSpPr>
        <p:grpSpPr>
          <a:xfrm>
            <a:off x="3486151" y="3101623"/>
            <a:ext cx="1225334" cy="1225334"/>
            <a:chOff x="4648201" y="4135496"/>
            <a:chExt cx="1633779" cy="1633779"/>
          </a:xfrm>
        </p:grpSpPr>
        <p:sp>
          <p:nvSpPr>
            <p:cNvPr id="84" name="Rectangle 37"/>
            <p:cNvSpPr/>
            <p:nvPr/>
          </p:nvSpPr>
          <p:spPr>
            <a:xfrm>
              <a:off x="4648201" y="4135496"/>
              <a:ext cx="1633779" cy="16337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p>
          </p:txBody>
        </p:sp>
        <p:sp>
          <p:nvSpPr>
            <p:cNvPr id="35" name="Freeform 151"/>
            <p:cNvSpPr>
              <a:spLocks noEditPoints="1"/>
            </p:cNvSpPr>
            <p:nvPr/>
          </p:nvSpPr>
          <p:spPr bwMode="auto">
            <a:xfrm rot="20484176">
              <a:off x="4985848" y="4517851"/>
              <a:ext cx="926400" cy="93323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sz="1865">
                <a:solidFill>
                  <a:schemeClr val="tx1">
                    <a:lumMod val="75000"/>
                    <a:lumOff val="25000"/>
                  </a:schemeClr>
                </a:solidFill>
                <a:ea typeface="微软雅黑" panose="020B0503020204020204" pitchFamily="34" charset="-122"/>
                <a:cs typeface="Arial" panose="020B0604020202020204" pitchFamily="34" charset="0"/>
              </a:endParaRPr>
            </a:p>
          </p:txBody>
        </p:sp>
      </p:grpSp>
      <p:sp>
        <p:nvSpPr>
          <p:cNvPr id="39" name="矩形 38"/>
          <p:cNvSpPr/>
          <p:nvPr/>
        </p:nvSpPr>
        <p:spPr>
          <a:xfrm>
            <a:off x="1037720" y="1447635"/>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829205" y="1775410"/>
            <a:ext cx="2014845" cy="95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sp>
        <p:nvSpPr>
          <p:cNvPr id="86"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solidFill>
            </a:endParaRPr>
          </a:p>
        </p:txBody>
      </p:sp>
      <p:sp>
        <p:nvSpPr>
          <p:cNvPr id="45" name="矩形 44"/>
          <p:cNvSpPr/>
          <p:nvPr/>
        </p:nvSpPr>
        <p:spPr>
          <a:xfrm>
            <a:off x="1609058" y="3159993"/>
            <a:ext cx="1806331" cy="323159"/>
          </a:xfrm>
          <a:prstGeom prst="rect">
            <a:avLst/>
          </a:prstGeom>
        </p:spPr>
        <p:txBody>
          <a:bodyPr wrap="square" lIns="68573" tIns="34287" rIns="68573" bIns="34287">
            <a:spAutoFit/>
          </a:bodyPr>
          <a:lstStyle/>
          <a:p>
            <a:pPr algn="r"/>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矩形 47"/>
          <p:cNvSpPr>
            <a:spLocks noChangeArrowheads="1"/>
          </p:cNvSpPr>
          <p:nvPr/>
        </p:nvSpPr>
        <p:spPr bwMode="auto">
          <a:xfrm>
            <a:off x="829205" y="3487768"/>
            <a:ext cx="2586183"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sp>
        <p:nvSpPr>
          <p:cNvPr id="47" name="矩形 46"/>
          <p:cNvSpPr/>
          <p:nvPr/>
        </p:nvSpPr>
        <p:spPr>
          <a:xfrm>
            <a:off x="6302555" y="3172025"/>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6302555" y="3499799"/>
            <a:ext cx="2014845"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a:t>
            </a:r>
            <a:endParaRPr lang="zh-CN" altLang="en-US" sz="1050" dirty="0">
              <a:solidFill>
                <a:schemeClr val="tx1">
                  <a:lumMod val="65000"/>
                  <a:lumOff val="35000"/>
                </a:schemeClr>
              </a:solidFill>
              <a:sym typeface="微软雅黑" panose="020B0503020204020204" pitchFamily="34" charset="-122"/>
            </a:endParaRPr>
          </a:p>
        </p:txBody>
      </p:sp>
      <p:sp>
        <p:nvSpPr>
          <p:cNvPr id="49" name="矩形 48"/>
          <p:cNvSpPr/>
          <p:nvPr/>
        </p:nvSpPr>
        <p:spPr>
          <a:xfrm>
            <a:off x="6134114" y="1858074"/>
            <a:ext cx="1806331" cy="323159"/>
          </a:xfrm>
          <a:prstGeom prst="rect">
            <a:avLst/>
          </a:prstGeom>
        </p:spPr>
        <p:txBody>
          <a:bodyPr wrap="square" lIns="68573" tIns="34287" rIns="68573" bIns="34287">
            <a:spAutoFit/>
          </a:bodyPr>
          <a:lstStyle/>
          <a:p>
            <a:r>
              <a:rPr lang="zh-CN" altLang="en-US" sz="165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65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6134113" y="2185849"/>
            <a:ext cx="2168651" cy="780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050" dirty="0">
                <a:solidFill>
                  <a:schemeClr val="tx1">
                    <a:lumMod val="65000"/>
                    <a:lumOff val="35000"/>
                  </a:schemeClr>
                </a:solidFill>
                <a:sym typeface="微软雅黑" panose="020B0503020204020204" pitchFamily="34" charset="-122"/>
              </a:rPr>
              <a:t>在此录入上述图表的描述说明，在此录入上述图表的描述说明，在此录入上述图表的综合描述说明，在此录入上述图表的描述说明</a:t>
            </a:r>
            <a:endParaRPr lang="zh-CN" altLang="en-US" sz="1050" dirty="0">
              <a:solidFill>
                <a:schemeClr val="tx1">
                  <a:lumMod val="65000"/>
                  <a:lumOff val="35000"/>
                </a:schemeClr>
              </a:solidFill>
              <a:sym typeface="微软雅黑" panose="020B0503020204020204" pitchFamily="34" charset="-122"/>
            </a:endParaRPr>
          </a:p>
        </p:txBody>
      </p:sp>
      <p:sp>
        <p:nvSpPr>
          <p:cNvPr id="38" name="Frame 39"/>
          <p:cNvSpPr/>
          <p:nvPr/>
        </p:nvSpPr>
        <p:spPr>
          <a:xfrm>
            <a:off x="4134957" y="2422800"/>
            <a:ext cx="1267354" cy="1267354"/>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65" dirty="0">
              <a:solidFill>
                <a:schemeClr val="tx1"/>
              </a:solidFill>
            </a:endParaRPr>
          </a:p>
        </p:txBody>
      </p:sp>
      <p:sp>
        <p:nvSpPr>
          <p:cNvPr id="87" name="Rectangle 40"/>
          <p:cNvSpPr/>
          <p:nvPr/>
        </p:nvSpPr>
        <p:spPr>
          <a:xfrm>
            <a:off x="4390467" y="2678309"/>
            <a:ext cx="756333" cy="756333"/>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lumMod val="65000"/>
                </a:schemeClr>
              </a:solidFill>
            </a:endParaRPr>
          </a:p>
        </p:txBody>
      </p:sp>
      <p:sp>
        <p:nvSpPr>
          <p:cNvPr id="41"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42"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400" fill="hold"/>
                                        <p:tgtEl>
                                          <p:spTgt spid="2"/>
                                        </p:tgtEl>
                                        <p:attrNameLst>
                                          <p:attrName>ppt_x</p:attrName>
                                        </p:attrNameLst>
                                      </p:cBhvr>
                                      <p:tavLst>
                                        <p:tav tm="0">
                                          <p:val>
                                            <p:strVal val="0-#ppt_w/2"/>
                                          </p:val>
                                        </p:tav>
                                        <p:tav tm="100000">
                                          <p:val>
                                            <p:strVal val="#ppt_x"/>
                                          </p:val>
                                        </p:tav>
                                      </p:tavLst>
                                    </p:anim>
                                    <p:anim calcmode="lin" valueType="num">
                                      <p:cBhvr additive="base">
                                        <p:cTn id="16" dur="4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400" fill="hold"/>
                                        <p:tgtEl>
                                          <p:spTgt spid="6"/>
                                        </p:tgtEl>
                                        <p:attrNameLst>
                                          <p:attrName>ppt_x</p:attrName>
                                        </p:attrNameLst>
                                      </p:cBhvr>
                                      <p:tavLst>
                                        <p:tav tm="0">
                                          <p:val>
                                            <p:strVal val="1+#ppt_w/2"/>
                                          </p:val>
                                        </p:tav>
                                        <p:tav tm="100000">
                                          <p:val>
                                            <p:strVal val="#ppt_x"/>
                                          </p:val>
                                        </p:tav>
                                      </p:tavLst>
                                    </p:anim>
                                    <p:anim calcmode="lin" valueType="num">
                                      <p:cBhvr additive="base">
                                        <p:cTn id="30" dur="4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1+#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400" fill="hold"/>
                                        <p:tgtEl>
                                          <p:spTgt spid="3"/>
                                        </p:tgtEl>
                                        <p:attrNameLst>
                                          <p:attrName>ppt_x</p:attrName>
                                        </p:attrNameLst>
                                      </p:cBhvr>
                                      <p:tavLst>
                                        <p:tav tm="0">
                                          <p:val>
                                            <p:strVal val="0-#ppt_w/2"/>
                                          </p:val>
                                        </p:tav>
                                        <p:tav tm="100000">
                                          <p:val>
                                            <p:strVal val="#ppt_x"/>
                                          </p:val>
                                        </p:tav>
                                      </p:tavLst>
                                    </p:anim>
                                    <p:anim calcmode="lin" valueType="num">
                                      <p:cBhvr additive="base">
                                        <p:cTn id="44" dur="400" fill="hold"/>
                                        <p:tgtEl>
                                          <p:spTgt spid="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0-#ppt_w/2"/>
                                          </p:val>
                                        </p:tav>
                                        <p:tav tm="100000">
                                          <p:val>
                                            <p:strVal val="#ppt_x"/>
                                          </p:val>
                                        </p:tav>
                                      </p:tavLst>
                                    </p:anim>
                                    <p:anim calcmode="lin" valueType="num">
                                      <p:cBhvr additive="base">
                                        <p:cTn id="49" dur="500" fill="hold"/>
                                        <p:tgtEl>
                                          <p:spTgt spid="45"/>
                                        </p:tgtEl>
                                        <p:attrNameLst>
                                          <p:attrName>ppt_y</p:attrName>
                                        </p:attrNameLst>
                                      </p:cBhvr>
                                      <p:tavLst>
                                        <p:tav tm="0">
                                          <p:val>
                                            <p:strVal val="#ppt_y"/>
                                          </p:val>
                                        </p:tav>
                                        <p:tav tm="100000">
                                          <p:val>
                                            <p:strVal val="#ppt_y"/>
                                          </p:val>
                                        </p:tav>
                                      </p:tavLst>
                                    </p:anim>
                                  </p:childTnLst>
                                </p:cTn>
                              </p:par>
                              <p:par>
                                <p:cTn id="50" presetID="2" presetClass="entr" presetSubtype="8" accel="50000" decel="50000"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0-#ppt_w/2"/>
                                          </p:val>
                                        </p:tav>
                                        <p:tav tm="100000">
                                          <p:val>
                                            <p:strVal val="#ppt_x"/>
                                          </p:val>
                                        </p:tav>
                                      </p:tavLst>
                                    </p:anim>
                                    <p:anim calcmode="lin" valueType="num">
                                      <p:cBhvr additive="base">
                                        <p:cTn id="53" dur="500" fill="hold"/>
                                        <p:tgtEl>
                                          <p:spTgt spid="46"/>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400" fill="hold"/>
                                        <p:tgtEl>
                                          <p:spTgt spid="5"/>
                                        </p:tgtEl>
                                        <p:attrNameLst>
                                          <p:attrName>ppt_x</p:attrName>
                                        </p:attrNameLst>
                                      </p:cBhvr>
                                      <p:tavLst>
                                        <p:tav tm="0">
                                          <p:val>
                                            <p:strVal val="1+#ppt_w/2"/>
                                          </p:val>
                                        </p:tav>
                                        <p:tav tm="100000">
                                          <p:val>
                                            <p:strVal val="#ppt_x"/>
                                          </p:val>
                                        </p:tav>
                                      </p:tavLst>
                                    </p:anim>
                                    <p:anim calcmode="lin" valueType="num">
                                      <p:cBhvr additive="base">
                                        <p:cTn id="58" dur="4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accel="50000" decel="5000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1+#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2" presetClass="entr" presetSubtype="2" accel="50000" decel="5000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10" presetClass="entr" presetSubtype="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750"/>
                                        <p:tgtEl>
                                          <p:spTgt spid="86"/>
                                        </p:tgtEl>
                                      </p:cBhvr>
                                    </p:animEffect>
                                  </p:childTnLst>
                                </p:cTn>
                              </p:par>
                              <p:par>
                                <p:cTn id="72" presetID="6" presetClass="emph" presetSubtype="0" fill="hold" grpId="1" nodeType="withEffect">
                                  <p:stCondLst>
                                    <p:cond delay="0"/>
                                  </p:stCondLst>
                                  <p:childTnLst>
                                    <p:animScale>
                                      <p:cBhvr>
                                        <p:cTn id="73" dur="750" fill="hold"/>
                                        <p:tgtEl>
                                          <p:spTgt spid="86"/>
                                        </p:tgtEl>
                                      </p:cBhvr>
                                      <p:by x="300000" y="300000"/>
                                    </p:animScale>
                                  </p:childTnLst>
                                </p:cTn>
                              </p:par>
                              <p:par>
                                <p:cTn id="74" presetID="10" presetClass="exit" presetSubtype="0" fill="hold" grpId="2" nodeType="withEffect">
                                  <p:stCondLst>
                                    <p:cond delay="250"/>
                                  </p:stCondLst>
                                  <p:childTnLst>
                                    <p:animEffect transition="out" filter="fade">
                                      <p:cBhvr>
                                        <p:cTn id="75" dur="1250"/>
                                        <p:tgtEl>
                                          <p:spTgt spid="86"/>
                                        </p:tgtEl>
                                      </p:cBhvr>
                                    </p:animEffect>
                                    <p:set>
                                      <p:cBhvr>
                                        <p:cTn id="76" dur="1" fill="hold">
                                          <p:stCondLst>
                                            <p:cond delay="1249"/>
                                          </p:stCondLst>
                                        </p:cTn>
                                        <p:tgtEl>
                                          <p:spTgt spid="86"/>
                                        </p:tgtEl>
                                        <p:attrNameLst>
                                          <p:attrName>style.visibility</p:attrName>
                                        </p:attrNameLst>
                                      </p:cBhvr>
                                      <p:to>
                                        <p:strVal val="hidden"/>
                                      </p:to>
                                    </p:set>
                                  </p:childTnLst>
                                </p:cTn>
                              </p:par>
                            </p:childTnLst>
                          </p:cTn>
                        </p:par>
                        <p:par>
                          <p:cTn id="77" fill="hold">
                            <p:stCondLst>
                              <p:cond delay="60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86" grpId="0" animBg="1"/>
      <p:bldP spid="86" grpId="1" animBg="1"/>
      <p:bldP spid="86" grpId="2" animBg="1"/>
      <p:bldP spid="45" grpId="0"/>
      <p:bldP spid="46" grpId="0"/>
      <p:bldP spid="47" grpId="0"/>
      <p:bldP spid="48" grpId="0"/>
      <p:bldP spid="49" grpId="0"/>
      <p:bldP spid="50" grpId="0"/>
      <p:bldP spid="38" grpId="0" animBg="1"/>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组合 184"/>
          <p:cNvGrpSpPr/>
          <p:nvPr/>
        </p:nvGrpSpPr>
        <p:grpSpPr>
          <a:xfrm>
            <a:off x="2655676" y="822883"/>
            <a:ext cx="3963539" cy="3091550"/>
            <a:chOff x="1248207" y="1074501"/>
            <a:chExt cx="5407191" cy="4756567"/>
          </a:xfrm>
          <a:solidFill>
            <a:schemeClr val="bg1">
              <a:lumMod val="50000"/>
              <a:alpha val="40000"/>
            </a:schemeClr>
          </a:solidFill>
        </p:grpSpPr>
        <p:sp>
          <p:nvSpPr>
            <p:cNvPr id="186" name="Freeform 3"/>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7" name="Freeform 4"/>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8" name="Freeform 5"/>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89" name="Freeform 6"/>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0" name="Freeform 7"/>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1" name="Freeform 8"/>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2" name="Freeform 9"/>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3" name="Freeform 10"/>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4" name="Freeform 11"/>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5" name="Freeform 12"/>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6" name="Freeform 13"/>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7" name="Freeform 14"/>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8" name="Freeform 15"/>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199" name="Freeform 16"/>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0" name="Freeform 17"/>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1" name="Freeform 18"/>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2" name="Freeform 19"/>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3" name="Freeform 20"/>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4" name="Freeform 21"/>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5" name="Freeform 22"/>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6" name="Freeform 23"/>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7" name="Freeform 24"/>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8" name="Freeform 25"/>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09" name="Freeform 26"/>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0" name="Freeform 27"/>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1" name="Freeform 28"/>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2" name="Freeform 29"/>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3" name="Freeform 30"/>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4" name="Freeform 31"/>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5" name="Freeform 32"/>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6" name="Freeform 33"/>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sp>
          <p:nvSpPr>
            <p:cNvPr id="217" name="Freeform 34"/>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chemeClr val="bg1"/>
              </a:solidFill>
              <a:prstDash val="solid"/>
              <a:round/>
            </a:ln>
            <a:effectLst/>
          </p:spPr>
          <p:txBody>
            <a:bodyPr/>
            <a:lstStyle/>
            <a:p>
              <a:pPr algn="l" rtl="0" fontAlgn="base">
                <a:spcBef>
                  <a:spcPct val="0"/>
                </a:spcBef>
                <a:spcAft>
                  <a:spcPct val="0"/>
                </a:spcAft>
              </a:pPr>
              <a:endParaRPr lang="zh-CN" altLang="en-US" sz="900" b="1">
                <a:solidFill>
                  <a:srgbClr val="000000"/>
                </a:solidFill>
                <a:latin typeface="微软雅黑" panose="020B0503020204020204" pitchFamily="34" charset="-122"/>
                <a:ea typeface="微软雅黑" panose="020B0503020204020204" pitchFamily="34" charset="-122"/>
              </a:endParaRPr>
            </a:p>
          </p:txBody>
        </p:sp>
      </p:grpSp>
      <p:graphicFrame>
        <p:nvGraphicFramePr>
          <p:cNvPr id="116" name="Chart 259"/>
          <p:cNvGraphicFramePr/>
          <p:nvPr/>
        </p:nvGraphicFramePr>
        <p:xfrm>
          <a:off x="2183766" y="3658246"/>
          <a:ext cx="990600" cy="947531"/>
        </p:xfrm>
        <a:graphic>
          <a:graphicData uri="http://schemas.openxmlformats.org/drawingml/2006/chart">
            <c:chart xmlns:c="http://schemas.openxmlformats.org/drawingml/2006/chart" xmlns:r="http://schemas.openxmlformats.org/officeDocument/2006/relationships" r:id="rId1"/>
          </a:graphicData>
        </a:graphic>
      </p:graphicFrame>
      <p:sp>
        <p:nvSpPr>
          <p:cNvPr id="117" name="Text Box 10"/>
          <p:cNvSpPr txBox="1">
            <a:spLocks noChangeArrowheads="1"/>
          </p:cNvSpPr>
          <p:nvPr/>
        </p:nvSpPr>
        <p:spPr bwMode="auto">
          <a:xfrm>
            <a:off x="2360514"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2"/>
                </a:solidFill>
                <a:latin typeface="Open Sans" pitchFamily="34" charset="0"/>
                <a:ea typeface="Open Sans" pitchFamily="34" charset="0"/>
                <a:cs typeface="Open Sans" pitchFamily="34" charset="0"/>
              </a:rPr>
              <a:t>55%</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19" name="Chart 265"/>
          <p:cNvGraphicFramePr/>
          <p:nvPr/>
        </p:nvGraphicFramePr>
        <p:xfrm>
          <a:off x="989102" y="3658246"/>
          <a:ext cx="990600" cy="947531"/>
        </p:xfrm>
        <a:graphic>
          <a:graphicData uri="http://schemas.openxmlformats.org/drawingml/2006/chart">
            <c:chart xmlns:c="http://schemas.openxmlformats.org/drawingml/2006/chart" xmlns:r="http://schemas.openxmlformats.org/officeDocument/2006/relationships" r:id="rId2"/>
          </a:graphicData>
        </a:graphic>
      </p:graphicFrame>
      <p:sp>
        <p:nvSpPr>
          <p:cNvPr id="120" name="Text Box 10"/>
          <p:cNvSpPr txBox="1">
            <a:spLocks noChangeArrowheads="1"/>
          </p:cNvSpPr>
          <p:nvPr/>
        </p:nvSpPr>
        <p:spPr bwMode="auto">
          <a:xfrm>
            <a:off x="1165849"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1"/>
                </a:solidFill>
                <a:latin typeface="Open Sans" pitchFamily="34" charset="0"/>
                <a:ea typeface="Open Sans" pitchFamily="34" charset="0"/>
                <a:cs typeface="Open Sans" pitchFamily="34" charset="0"/>
              </a:rPr>
              <a:t>35%</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2" name="Chart 270"/>
          <p:cNvGraphicFramePr/>
          <p:nvPr/>
        </p:nvGraphicFramePr>
        <p:xfrm>
          <a:off x="3509152" y="3658246"/>
          <a:ext cx="990600" cy="947531"/>
        </p:xfrm>
        <a:graphic>
          <a:graphicData uri="http://schemas.openxmlformats.org/drawingml/2006/chart">
            <c:chart xmlns:c="http://schemas.openxmlformats.org/drawingml/2006/chart" xmlns:r="http://schemas.openxmlformats.org/officeDocument/2006/relationships" r:id="rId3"/>
          </a:graphicData>
        </a:graphic>
      </p:graphicFrame>
      <p:sp>
        <p:nvSpPr>
          <p:cNvPr id="123" name="Text Box 10"/>
          <p:cNvSpPr txBox="1">
            <a:spLocks noChangeArrowheads="1"/>
          </p:cNvSpPr>
          <p:nvPr/>
        </p:nvSpPr>
        <p:spPr bwMode="auto">
          <a:xfrm>
            <a:off x="3685899"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1"/>
                </a:solidFill>
                <a:latin typeface="Open Sans" pitchFamily="34" charset="0"/>
                <a:ea typeface="Open Sans" pitchFamily="34" charset="0"/>
                <a:cs typeface="Open Sans" pitchFamily="34" charset="0"/>
              </a:rPr>
              <a:t>21%</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25" name="Chart 274"/>
          <p:cNvGraphicFramePr/>
          <p:nvPr/>
        </p:nvGraphicFramePr>
        <p:xfrm>
          <a:off x="4891876" y="3658246"/>
          <a:ext cx="990600" cy="947531"/>
        </p:xfrm>
        <a:graphic>
          <a:graphicData uri="http://schemas.openxmlformats.org/drawingml/2006/chart">
            <c:chart xmlns:c="http://schemas.openxmlformats.org/drawingml/2006/chart" xmlns:r="http://schemas.openxmlformats.org/officeDocument/2006/relationships" r:id="rId4"/>
          </a:graphicData>
        </a:graphic>
      </p:graphicFrame>
      <p:sp>
        <p:nvSpPr>
          <p:cNvPr id="126" name="Text Box 10"/>
          <p:cNvSpPr txBox="1">
            <a:spLocks noChangeArrowheads="1"/>
          </p:cNvSpPr>
          <p:nvPr/>
        </p:nvSpPr>
        <p:spPr bwMode="auto">
          <a:xfrm>
            <a:off x="5068624"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2"/>
                </a:solidFill>
                <a:latin typeface="Open Sans" pitchFamily="34" charset="0"/>
                <a:ea typeface="Open Sans" pitchFamily="34" charset="0"/>
                <a:cs typeface="Open Sans" pitchFamily="34" charset="0"/>
              </a:rPr>
              <a:t>42%</a:t>
            </a:r>
            <a:endParaRPr lang="en-US" sz="1200" dirty="0">
              <a:solidFill>
                <a:schemeClr val="accent2"/>
              </a:solidFill>
              <a:latin typeface="Open Sans" pitchFamily="34" charset="0"/>
              <a:ea typeface="Open Sans" pitchFamily="34" charset="0"/>
              <a:cs typeface="Open Sans" pitchFamily="34" charset="0"/>
            </a:endParaRPr>
          </a:p>
        </p:txBody>
      </p:sp>
      <p:graphicFrame>
        <p:nvGraphicFramePr>
          <p:cNvPr id="128" name="Chart 294"/>
          <p:cNvGraphicFramePr/>
          <p:nvPr/>
        </p:nvGraphicFramePr>
        <p:xfrm>
          <a:off x="6190130" y="3658246"/>
          <a:ext cx="990600" cy="947531"/>
        </p:xfrm>
        <a:graphic>
          <a:graphicData uri="http://schemas.openxmlformats.org/drawingml/2006/chart">
            <c:chart xmlns:c="http://schemas.openxmlformats.org/drawingml/2006/chart" xmlns:r="http://schemas.openxmlformats.org/officeDocument/2006/relationships" r:id="rId5"/>
          </a:graphicData>
        </a:graphic>
      </p:graphicFrame>
      <p:sp>
        <p:nvSpPr>
          <p:cNvPr id="129" name="Text Box 10"/>
          <p:cNvSpPr txBox="1">
            <a:spLocks noChangeArrowheads="1"/>
          </p:cNvSpPr>
          <p:nvPr/>
        </p:nvSpPr>
        <p:spPr bwMode="auto">
          <a:xfrm>
            <a:off x="6366877"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1"/>
                </a:solidFill>
                <a:latin typeface="Open Sans" pitchFamily="34" charset="0"/>
                <a:ea typeface="Open Sans" pitchFamily="34" charset="0"/>
                <a:cs typeface="Open Sans" pitchFamily="34" charset="0"/>
              </a:rPr>
              <a:t>94%</a:t>
            </a:r>
            <a:endParaRPr lang="en-US" sz="1200" dirty="0">
              <a:solidFill>
                <a:schemeClr val="accent1"/>
              </a:solidFill>
              <a:latin typeface="Open Sans" pitchFamily="34" charset="0"/>
              <a:ea typeface="Open Sans" pitchFamily="34" charset="0"/>
              <a:cs typeface="Open Sans" pitchFamily="34" charset="0"/>
            </a:endParaRPr>
          </a:p>
        </p:txBody>
      </p:sp>
      <p:graphicFrame>
        <p:nvGraphicFramePr>
          <p:cNvPr id="131" name="Chart 298"/>
          <p:cNvGraphicFramePr/>
          <p:nvPr/>
        </p:nvGraphicFramePr>
        <p:xfrm>
          <a:off x="7327267" y="3658246"/>
          <a:ext cx="990600" cy="947531"/>
        </p:xfrm>
        <a:graphic>
          <a:graphicData uri="http://schemas.openxmlformats.org/drawingml/2006/chart">
            <c:chart xmlns:c="http://schemas.openxmlformats.org/drawingml/2006/chart" xmlns:r="http://schemas.openxmlformats.org/officeDocument/2006/relationships" r:id="rId6"/>
          </a:graphicData>
        </a:graphic>
      </p:graphicFrame>
      <p:sp>
        <p:nvSpPr>
          <p:cNvPr id="132" name="Text Box 10"/>
          <p:cNvSpPr txBox="1">
            <a:spLocks noChangeArrowheads="1"/>
          </p:cNvSpPr>
          <p:nvPr/>
        </p:nvSpPr>
        <p:spPr bwMode="auto">
          <a:xfrm>
            <a:off x="7515517" y="3985817"/>
            <a:ext cx="637107" cy="292388"/>
          </a:xfrm>
          <a:prstGeom prst="rect">
            <a:avLst/>
          </a:prstGeom>
          <a:noFill/>
          <a:ln w="9525">
            <a:noFill/>
            <a:miter lim="800000"/>
          </a:ln>
        </p:spPr>
        <p:txBody>
          <a:bodyPr wrap="square" lIns="45720" tIns="22860" rIns="45720" bIns="22860">
            <a:spAutoFit/>
          </a:bodyPr>
          <a:lstStyle/>
          <a:p>
            <a:pPr algn="ctr" defTabSz="1087755"/>
            <a:r>
              <a:rPr lang="en-US" sz="1600" b="1" dirty="0">
                <a:solidFill>
                  <a:schemeClr val="accent2"/>
                </a:solidFill>
                <a:latin typeface="Open Sans" pitchFamily="34" charset="0"/>
                <a:ea typeface="Open Sans" pitchFamily="34" charset="0"/>
                <a:cs typeface="Open Sans" pitchFamily="34" charset="0"/>
              </a:rPr>
              <a:t>89%</a:t>
            </a:r>
            <a:endParaRPr lang="en-US" sz="1200" dirty="0">
              <a:solidFill>
                <a:schemeClr val="accent2"/>
              </a:solidFill>
              <a:latin typeface="Open Sans" pitchFamily="34" charset="0"/>
              <a:ea typeface="Open Sans" pitchFamily="34" charset="0"/>
              <a:cs typeface="Open Sans" pitchFamily="34" charset="0"/>
            </a:endParaRPr>
          </a:p>
        </p:txBody>
      </p:sp>
      <p:sp>
        <p:nvSpPr>
          <p:cNvPr id="134" name="Oval 302"/>
          <p:cNvSpPr/>
          <p:nvPr/>
        </p:nvSpPr>
        <p:spPr>
          <a:xfrm>
            <a:off x="3420635" y="1631119"/>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5" name="Oval 303"/>
          <p:cNvSpPr/>
          <p:nvPr/>
        </p:nvSpPr>
        <p:spPr>
          <a:xfrm>
            <a:off x="3211065" y="2438648"/>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6" name="Oval 304"/>
          <p:cNvSpPr/>
          <p:nvPr/>
        </p:nvSpPr>
        <p:spPr>
          <a:xfrm>
            <a:off x="4550463" y="2745737"/>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7" name="Oval 305"/>
          <p:cNvSpPr/>
          <p:nvPr/>
        </p:nvSpPr>
        <p:spPr>
          <a:xfrm>
            <a:off x="4948663" y="2474939"/>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8" name="Oval 306"/>
          <p:cNvSpPr/>
          <p:nvPr/>
        </p:nvSpPr>
        <p:spPr>
          <a:xfrm>
            <a:off x="5503702" y="2008121"/>
            <a:ext cx="88517" cy="88517"/>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9" name="Oval 307"/>
          <p:cNvSpPr/>
          <p:nvPr/>
        </p:nvSpPr>
        <p:spPr>
          <a:xfrm>
            <a:off x="5895361" y="2685935"/>
            <a:ext cx="88517" cy="88517"/>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40" name="Straight Arrow Connector 568"/>
          <p:cNvCxnSpPr/>
          <p:nvPr/>
        </p:nvCxnSpPr>
        <p:spPr>
          <a:xfrm>
            <a:off x="1490291" y="1675377"/>
            <a:ext cx="0" cy="198286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571"/>
          <p:cNvCxnSpPr>
            <a:stCxn id="134" idx="2"/>
          </p:cNvCxnSpPr>
          <p:nvPr/>
        </p:nvCxnSpPr>
        <p:spPr>
          <a:xfrm flipH="1">
            <a:off x="1490291" y="1675377"/>
            <a:ext cx="19303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Arrow Connector 573"/>
          <p:cNvCxnSpPr/>
          <p:nvPr/>
        </p:nvCxnSpPr>
        <p:spPr>
          <a:xfrm>
            <a:off x="2665731" y="2478757"/>
            <a:ext cx="0" cy="1179489"/>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Connector 576"/>
          <p:cNvCxnSpPr>
            <a:stCxn id="135" idx="2"/>
          </p:cNvCxnSpPr>
          <p:nvPr/>
        </p:nvCxnSpPr>
        <p:spPr>
          <a:xfrm flipH="1">
            <a:off x="2665732" y="2482907"/>
            <a:ext cx="54533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585"/>
          <p:cNvCxnSpPr/>
          <p:nvPr/>
        </p:nvCxnSpPr>
        <p:spPr>
          <a:xfrm>
            <a:off x="4002607" y="2789995"/>
            <a:ext cx="0" cy="859394"/>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586"/>
          <p:cNvCxnSpPr>
            <a:stCxn id="136" idx="2"/>
          </p:cNvCxnSpPr>
          <p:nvPr/>
        </p:nvCxnSpPr>
        <p:spPr>
          <a:xfrm flipH="1">
            <a:off x="4001485" y="2789996"/>
            <a:ext cx="548978"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596"/>
          <p:cNvCxnSpPr/>
          <p:nvPr/>
        </p:nvCxnSpPr>
        <p:spPr>
          <a:xfrm>
            <a:off x="5385167" y="2519197"/>
            <a:ext cx="0" cy="1130192"/>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Connector 597"/>
          <p:cNvCxnSpPr/>
          <p:nvPr/>
        </p:nvCxnSpPr>
        <p:spPr>
          <a:xfrm>
            <a:off x="5037180" y="2519198"/>
            <a:ext cx="3479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Arrow Connector 604"/>
          <p:cNvCxnSpPr/>
          <p:nvPr/>
        </p:nvCxnSpPr>
        <p:spPr>
          <a:xfrm>
            <a:off x="6685430" y="2052379"/>
            <a:ext cx="0" cy="1597010"/>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Connector 605"/>
          <p:cNvCxnSpPr>
            <a:endCxn id="138" idx="6"/>
          </p:cNvCxnSpPr>
          <p:nvPr/>
        </p:nvCxnSpPr>
        <p:spPr>
          <a:xfrm flipH="1">
            <a:off x="5592218" y="2052380"/>
            <a:ext cx="10932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608"/>
          <p:cNvCxnSpPr/>
          <p:nvPr/>
        </p:nvCxnSpPr>
        <p:spPr>
          <a:xfrm>
            <a:off x="7821977" y="2735078"/>
            <a:ext cx="0" cy="914311"/>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Connector 609"/>
          <p:cNvCxnSpPr>
            <a:endCxn id="139" idx="6"/>
          </p:cNvCxnSpPr>
          <p:nvPr/>
        </p:nvCxnSpPr>
        <p:spPr>
          <a:xfrm flipH="1">
            <a:off x="5983878" y="2730194"/>
            <a:ext cx="183809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8" name="TextBox 159"/>
          <p:cNvSpPr txBox="1"/>
          <p:nvPr/>
        </p:nvSpPr>
        <p:spPr>
          <a:xfrm>
            <a:off x="965029"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9" name="TextBox 159"/>
          <p:cNvSpPr txBox="1"/>
          <p:nvPr/>
        </p:nvSpPr>
        <p:spPr>
          <a:xfrm>
            <a:off x="2146358"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0" name="TextBox 159"/>
          <p:cNvSpPr txBox="1"/>
          <p:nvPr/>
        </p:nvSpPr>
        <p:spPr>
          <a:xfrm>
            <a:off x="348058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1" name="TextBox 159"/>
          <p:cNvSpPr txBox="1"/>
          <p:nvPr/>
        </p:nvSpPr>
        <p:spPr>
          <a:xfrm>
            <a:off x="4865793"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2" name="TextBox 159"/>
          <p:cNvSpPr txBox="1"/>
          <p:nvPr/>
        </p:nvSpPr>
        <p:spPr>
          <a:xfrm>
            <a:off x="616605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3" name="TextBox 159"/>
          <p:cNvSpPr txBox="1"/>
          <p:nvPr/>
        </p:nvSpPr>
        <p:spPr>
          <a:xfrm>
            <a:off x="7314697" y="4511180"/>
            <a:ext cx="992580" cy="253916"/>
          </a:xfrm>
          <a:prstGeom prst="rect">
            <a:avLst/>
          </a:prstGeom>
          <a:noFill/>
        </p:spPr>
        <p:txBody>
          <a:bodyPr wrap="none" rtlCol="0">
            <a:spAutoFit/>
          </a:bodyPr>
          <a:lstStyle/>
          <a:p>
            <a:pPr algn="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点击输入文字</a:t>
            </a:r>
            <a:endParaRPr lang="id-ID"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3" name="矩形 3"/>
          <p:cNvSpPr>
            <a:spLocks noChangeArrowheads="1"/>
          </p:cNvSpPr>
          <p:nvPr/>
        </p:nvSpPr>
        <p:spPr bwMode="auto">
          <a:xfrm>
            <a:off x="805469" y="168674"/>
            <a:ext cx="1985145"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400" b="1" dirty="0">
                <a:solidFill>
                  <a:schemeClr val="tx1">
                    <a:lumMod val="65000"/>
                    <a:lumOff val="35000"/>
                  </a:schemeClr>
                </a:solidFill>
                <a:latin typeface="Arial" panose="020B0604020202020204" pitchFamily="34" charset="0"/>
                <a:cs typeface="Arial" panose="020B0604020202020204" pitchFamily="34" charset="0"/>
                <a:sym typeface="Impact" panose="020B0806030902050204" pitchFamily="34" charset="0"/>
              </a:rPr>
              <a:t>点击添加标题</a:t>
            </a:r>
            <a:endParaRPr lang="zh-CN" altLang="en-US" sz="2400" b="1" dirty="0">
              <a:solidFill>
                <a:schemeClr val="tx1">
                  <a:lumMod val="65000"/>
                  <a:lumOff val="35000"/>
                </a:schemeClr>
              </a:solidFill>
              <a:latin typeface="Arial" panose="020B0604020202020204" pitchFamily="34" charset="0"/>
              <a:ea typeface="宋体" panose="02010600030101010101" pitchFamily="2" charset="-122"/>
              <a:cs typeface="Arial" panose="020B0604020202020204" pitchFamily="34" charset="0"/>
            </a:endParaRPr>
          </a:p>
        </p:txBody>
      </p:sp>
      <p:sp>
        <p:nvSpPr>
          <p:cNvPr id="74" name="文本框 37"/>
          <p:cNvSpPr txBox="1"/>
          <p:nvPr/>
        </p:nvSpPr>
        <p:spPr>
          <a:xfrm>
            <a:off x="805469" y="569863"/>
            <a:ext cx="1731005" cy="253910"/>
          </a:xfrm>
          <a:prstGeom prst="rect">
            <a:avLst/>
          </a:prstGeom>
          <a:noFill/>
        </p:spPr>
        <p:txBody>
          <a:bodyPr wrap="square" lIns="68573" tIns="34287" rIns="68573" bIns="34287" rtlCol="0">
            <a:spAutoFit/>
          </a:bodyPr>
          <a:lstStyle/>
          <a:p>
            <a:r>
              <a:rPr lang="en-US" altLang="zh-CN" sz="1200" dirty="0">
                <a:solidFill>
                  <a:schemeClr val="tx1">
                    <a:lumMod val="65000"/>
                    <a:lumOff val="35000"/>
                  </a:schemeClr>
                </a:solidFill>
                <a:cs typeface="Arial" panose="020B0604020202020204" pitchFamily="34" charset="0"/>
              </a:rPr>
              <a:t>Add Your Title</a:t>
            </a:r>
            <a:endParaRPr lang="zh-CN" altLang="en-US" sz="1200" baseline="-3000" dirty="0">
              <a:solidFill>
                <a:schemeClr val="tx1">
                  <a:lumMod val="65000"/>
                  <a:lumOff val="35000"/>
                </a:schemeClr>
              </a:solidFill>
              <a:cs typeface="Arial" panose="020B0604020202020204" pitchFamily="34" charset="0"/>
            </a:endParaRPr>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wipe(left)">
                                      <p:cBhvr>
                                        <p:cTn id="11" dur="500"/>
                                        <p:tgtEl>
                                          <p:spTgt spid="7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85"/>
                                        </p:tgtEl>
                                        <p:attrNameLst>
                                          <p:attrName>style.visibility</p:attrName>
                                        </p:attrNameLst>
                                      </p:cBhvr>
                                      <p:to>
                                        <p:strVal val="visible"/>
                                      </p:to>
                                    </p:set>
                                    <p:animEffect transition="in" filter="randombar(horizontal)">
                                      <p:cBhvr>
                                        <p:cTn id="15" dur="750"/>
                                        <p:tgtEl>
                                          <p:spTgt spid="185"/>
                                        </p:tgtEl>
                                      </p:cBhvr>
                                    </p:animEffect>
                                  </p:childTnLst>
                                </p:cTn>
                              </p:par>
                            </p:childTnLst>
                          </p:cTn>
                        </p:par>
                        <p:par>
                          <p:cTn id="16" fill="hold">
                            <p:stCondLst>
                              <p:cond delay="2000"/>
                            </p:stCondLst>
                            <p:childTnLst>
                              <p:par>
                                <p:cTn id="17" presetID="2" presetClass="entr" presetSubtype="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350" fill="hold"/>
                                        <p:tgtEl>
                                          <p:spTgt spid="134"/>
                                        </p:tgtEl>
                                        <p:attrNameLst>
                                          <p:attrName>ppt_x</p:attrName>
                                        </p:attrNameLst>
                                      </p:cBhvr>
                                      <p:tavLst>
                                        <p:tav tm="0">
                                          <p:val>
                                            <p:strVal val="1+#ppt_w/2"/>
                                          </p:val>
                                        </p:tav>
                                        <p:tav tm="100000">
                                          <p:val>
                                            <p:strVal val="#ppt_x"/>
                                          </p:val>
                                        </p:tav>
                                      </p:tavLst>
                                    </p:anim>
                                    <p:anim calcmode="lin" valueType="num">
                                      <p:cBhvr additive="base">
                                        <p:cTn id="20" dur="350" fill="hold"/>
                                        <p:tgtEl>
                                          <p:spTgt spid="134"/>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2" presetClass="entr" presetSubtype="2" fill="hold"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250"/>
                                        <p:tgtEl>
                                          <p:spTgt spid="141"/>
                                        </p:tgtEl>
                                      </p:cBhvr>
                                    </p:animEffect>
                                  </p:childTnLst>
                                </p:cTn>
                              </p:par>
                            </p:childTnLst>
                          </p:cTn>
                        </p:par>
                        <p:par>
                          <p:cTn id="25" fill="hold">
                            <p:stCondLst>
                              <p:cond delay="3000"/>
                            </p:stCondLst>
                            <p:childTnLst>
                              <p:par>
                                <p:cTn id="26" presetID="22" presetClass="entr" presetSubtype="1" fill="hold" nodeType="afterEffect">
                                  <p:stCondLst>
                                    <p:cond delay="0"/>
                                  </p:stCondLst>
                                  <p:childTnLst>
                                    <p:set>
                                      <p:cBhvr>
                                        <p:cTn id="27" dur="1" fill="hold">
                                          <p:stCondLst>
                                            <p:cond delay="0"/>
                                          </p:stCondLst>
                                        </p:cTn>
                                        <p:tgtEl>
                                          <p:spTgt spid="140"/>
                                        </p:tgtEl>
                                        <p:attrNameLst>
                                          <p:attrName>style.visibility</p:attrName>
                                        </p:attrNameLst>
                                      </p:cBhvr>
                                      <p:to>
                                        <p:strVal val="visible"/>
                                      </p:to>
                                    </p:set>
                                    <p:animEffect transition="in" filter="wipe(up)">
                                      <p:cBhvr>
                                        <p:cTn id="28" dur="250"/>
                                        <p:tgtEl>
                                          <p:spTgt spid="140"/>
                                        </p:tgtEl>
                                      </p:cBhvr>
                                    </p:animEffect>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350"/>
                                        <p:tgtEl>
                                          <p:spTgt spid="1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50"/>
                                        <p:tgtEl>
                                          <p:spTgt spid="120"/>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18"/>
                                        </p:tgtEl>
                                        <p:attrNameLst>
                                          <p:attrName>style.visibility</p:attrName>
                                        </p:attrNameLst>
                                      </p:cBhvr>
                                      <p:to>
                                        <p:strVal val="visible"/>
                                      </p:to>
                                    </p:set>
                                    <p:animEffect transition="in" filter="wipe(left)">
                                      <p:cBhvr>
                                        <p:cTn id="39" dur="400"/>
                                        <p:tgtEl>
                                          <p:spTgt spid="218"/>
                                        </p:tgtEl>
                                      </p:cBhvr>
                                    </p:animEffect>
                                  </p:childTnLst>
                                </p:cTn>
                              </p:par>
                            </p:childTnLst>
                          </p:cTn>
                        </p:par>
                        <p:par>
                          <p:cTn id="40" fill="hold">
                            <p:stCondLst>
                              <p:cond delay="4500"/>
                            </p:stCondLst>
                            <p:childTnLst>
                              <p:par>
                                <p:cTn id="41" presetID="2" presetClass="entr" presetSubtype="6" fill="hold" grpId="0" nodeType="afterEffect">
                                  <p:stCondLst>
                                    <p:cond delay="0"/>
                                  </p:stCondLst>
                                  <p:childTnLst>
                                    <p:set>
                                      <p:cBhvr>
                                        <p:cTn id="42" dur="1" fill="hold">
                                          <p:stCondLst>
                                            <p:cond delay="0"/>
                                          </p:stCondLst>
                                        </p:cTn>
                                        <p:tgtEl>
                                          <p:spTgt spid="135"/>
                                        </p:tgtEl>
                                        <p:attrNameLst>
                                          <p:attrName>style.visibility</p:attrName>
                                        </p:attrNameLst>
                                      </p:cBhvr>
                                      <p:to>
                                        <p:strVal val="visible"/>
                                      </p:to>
                                    </p:set>
                                    <p:anim calcmode="lin" valueType="num">
                                      <p:cBhvr additive="base">
                                        <p:cTn id="43" dur="350" fill="hold"/>
                                        <p:tgtEl>
                                          <p:spTgt spid="135"/>
                                        </p:tgtEl>
                                        <p:attrNameLst>
                                          <p:attrName>ppt_x</p:attrName>
                                        </p:attrNameLst>
                                      </p:cBhvr>
                                      <p:tavLst>
                                        <p:tav tm="0">
                                          <p:val>
                                            <p:strVal val="1+#ppt_w/2"/>
                                          </p:val>
                                        </p:tav>
                                        <p:tav tm="100000">
                                          <p:val>
                                            <p:strVal val="#ppt_x"/>
                                          </p:val>
                                        </p:tav>
                                      </p:tavLst>
                                    </p:anim>
                                    <p:anim calcmode="lin" valueType="num">
                                      <p:cBhvr additive="base">
                                        <p:cTn id="44" dur="350" fill="hold"/>
                                        <p:tgtEl>
                                          <p:spTgt spid="135"/>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143"/>
                                        </p:tgtEl>
                                        <p:attrNameLst>
                                          <p:attrName>style.visibility</p:attrName>
                                        </p:attrNameLst>
                                      </p:cBhvr>
                                      <p:to>
                                        <p:strVal val="visible"/>
                                      </p:to>
                                    </p:set>
                                    <p:animEffect transition="in" filter="wipe(right)">
                                      <p:cBhvr>
                                        <p:cTn id="48" dur="150"/>
                                        <p:tgtEl>
                                          <p:spTgt spid="143"/>
                                        </p:tgtEl>
                                      </p:cBhvr>
                                    </p:animEffect>
                                  </p:childTnLst>
                                </p:cTn>
                              </p:par>
                            </p:childTnLst>
                          </p:cTn>
                        </p:par>
                        <p:par>
                          <p:cTn id="49" fill="hold">
                            <p:stCondLst>
                              <p:cond delay="5500"/>
                            </p:stCondLst>
                            <p:childTnLst>
                              <p:par>
                                <p:cTn id="50" presetID="22" presetClass="entr" presetSubtype="1" fill="hold" nodeType="after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wipe(up)">
                                      <p:cBhvr>
                                        <p:cTn id="52" dur="250"/>
                                        <p:tgtEl>
                                          <p:spTgt spid="142"/>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350"/>
                                        <p:tgtEl>
                                          <p:spTgt spid="1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fade">
                                      <p:cBhvr>
                                        <p:cTn id="59" dur="350"/>
                                        <p:tgtEl>
                                          <p:spTgt spid="117"/>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19"/>
                                        </p:tgtEl>
                                        <p:attrNameLst>
                                          <p:attrName>style.visibility</p:attrName>
                                        </p:attrNameLst>
                                      </p:cBhvr>
                                      <p:to>
                                        <p:strVal val="visible"/>
                                      </p:to>
                                    </p:set>
                                    <p:animEffect transition="in" filter="wipe(left)">
                                      <p:cBhvr>
                                        <p:cTn id="63" dur="400"/>
                                        <p:tgtEl>
                                          <p:spTgt spid="219"/>
                                        </p:tgtEl>
                                      </p:cBhvr>
                                    </p:animEffect>
                                  </p:childTnLst>
                                </p:cTn>
                              </p:par>
                            </p:childTnLst>
                          </p:cTn>
                        </p:par>
                        <p:par>
                          <p:cTn id="64" fill="hold">
                            <p:stCondLst>
                              <p:cond delay="7000"/>
                            </p:stCondLst>
                            <p:childTnLst>
                              <p:par>
                                <p:cTn id="65" presetID="2" presetClass="entr" presetSubtype="1" fill="hold" grpId="0" nodeType="afterEffect">
                                  <p:stCondLst>
                                    <p:cond delay="0"/>
                                  </p:stCondLst>
                                  <p:childTnLst>
                                    <p:set>
                                      <p:cBhvr>
                                        <p:cTn id="66" dur="1" fill="hold">
                                          <p:stCondLst>
                                            <p:cond delay="0"/>
                                          </p:stCondLst>
                                        </p:cTn>
                                        <p:tgtEl>
                                          <p:spTgt spid="136"/>
                                        </p:tgtEl>
                                        <p:attrNameLst>
                                          <p:attrName>style.visibility</p:attrName>
                                        </p:attrNameLst>
                                      </p:cBhvr>
                                      <p:to>
                                        <p:strVal val="visible"/>
                                      </p:to>
                                    </p:set>
                                    <p:anim calcmode="lin" valueType="num">
                                      <p:cBhvr additive="base">
                                        <p:cTn id="67" dur="350" fill="hold"/>
                                        <p:tgtEl>
                                          <p:spTgt spid="136"/>
                                        </p:tgtEl>
                                        <p:attrNameLst>
                                          <p:attrName>ppt_x</p:attrName>
                                        </p:attrNameLst>
                                      </p:cBhvr>
                                      <p:tavLst>
                                        <p:tav tm="0">
                                          <p:val>
                                            <p:strVal val="#ppt_x"/>
                                          </p:val>
                                        </p:tav>
                                        <p:tav tm="100000">
                                          <p:val>
                                            <p:strVal val="#ppt_x"/>
                                          </p:val>
                                        </p:tav>
                                      </p:tavLst>
                                    </p:anim>
                                    <p:anim calcmode="lin" valueType="num">
                                      <p:cBhvr additive="base">
                                        <p:cTn id="68" dur="350" fill="hold"/>
                                        <p:tgtEl>
                                          <p:spTgt spid="136"/>
                                        </p:tgtEl>
                                        <p:attrNameLst>
                                          <p:attrName>ppt_y</p:attrName>
                                        </p:attrNameLst>
                                      </p:cBhvr>
                                      <p:tavLst>
                                        <p:tav tm="0">
                                          <p:val>
                                            <p:strVal val="0-#ppt_h/2"/>
                                          </p:val>
                                        </p:tav>
                                        <p:tav tm="100000">
                                          <p:val>
                                            <p:strVal val="#ppt_y"/>
                                          </p:val>
                                        </p:tav>
                                      </p:tavLst>
                                    </p:anim>
                                  </p:childTnLst>
                                </p:cTn>
                              </p:par>
                            </p:childTnLst>
                          </p:cTn>
                        </p:par>
                        <p:par>
                          <p:cTn id="69" fill="hold">
                            <p:stCondLst>
                              <p:cond delay="7500"/>
                            </p:stCondLst>
                            <p:childTnLst>
                              <p:par>
                                <p:cTn id="70" presetID="22" presetClass="entr" presetSubtype="2" fill="hold" nodeType="afterEffect">
                                  <p:stCondLst>
                                    <p:cond delay="0"/>
                                  </p:stCondLst>
                                  <p:childTnLst>
                                    <p:set>
                                      <p:cBhvr>
                                        <p:cTn id="71" dur="1" fill="hold">
                                          <p:stCondLst>
                                            <p:cond delay="0"/>
                                          </p:stCondLst>
                                        </p:cTn>
                                        <p:tgtEl>
                                          <p:spTgt spid="145"/>
                                        </p:tgtEl>
                                        <p:attrNameLst>
                                          <p:attrName>style.visibility</p:attrName>
                                        </p:attrNameLst>
                                      </p:cBhvr>
                                      <p:to>
                                        <p:strVal val="visible"/>
                                      </p:to>
                                    </p:set>
                                    <p:animEffect transition="in" filter="wipe(right)">
                                      <p:cBhvr>
                                        <p:cTn id="72" dur="150"/>
                                        <p:tgtEl>
                                          <p:spTgt spid="145"/>
                                        </p:tgtEl>
                                      </p:cBhvr>
                                    </p:animEffect>
                                  </p:childTnLst>
                                </p:cTn>
                              </p:par>
                            </p:childTnLst>
                          </p:cTn>
                        </p:par>
                        <p:par>
                          <p:cTn id="73" fill="hold">
                            <p:stCondLst>
                              <p:cond delay="8000"/>
                            </p:stCondLst>
                            <p:childTnLst>
                              <p:par>
                                <p:cTn id="74" presetID="22" presetClass="entr" presetSubtype="1" fill="hold" nodeType="afterEffect">
                                  <p:stCondLst>
                                    <p:cond delay="0"/>
                                  </p:stCondLst>
                                  <p:childTnLst>
                                    <p:set>
                                      <p:cBhvr>
                                        <p:cTn id="75" dur="1" fill="hold">
                                          <p:stCondLst>
                                            <p:cond delay="0"/>
                                          </p:stCondLst>
                                        </p:cTn>
                                        <p:tgtEl>
                                          <p:spTgt spid="144"/>
                                        </p:tgtEl>
                                        <p:attrNameLst>
                                          <p:attrName>style.visibility</p:attrName>
                                        </p:attrNameLst>
                                      </p:cBhvr>
                                      <p:to>
                                        <p:strVal val="visible"/>
                                      </p:to>
                                    </p:set>
                                    <p:animEffect transition="in" filter="wipe(up)">
                                      <p:cBhvr>
                                        <p:cTn id="76" dur="150"/>
                                        <p:tgtEl>
                                          <p:spTgt spid="144"/>
                                        </p:tgtEl>
                                      </p:cBhvr>
                                    </p:animEffect>
                                  </p:childTnLst>
                                </p:cTn>
                              </p:par>
                            </p:childTnLst>
                          </p:cTn>
                        </p:par>
                        <p:par>
                          <p:cTn id="77" fill="hold">
                            <p:stCondLst>
                              <p:cond delay="8500"/>
                            </p:stCondLst>
                            <p:childTnLst>
                              <p:par>
                                <p:cTn id="78" presetID="10" presetClass="entr" presetSubtype="0" fill="hold" grpId="0" nodeType="afterEffect">
                                  <p:stCondLst>
                                    <p:cond delay="0"/>
                                  </p:stCondLst>
                                  <p:childTnLst>
                                    <p:set>
                                      <p:cBhvr>
                                        <p:cTn id="79" dur="1" fill="hold">
                                          <p:stCondLst>
                                            <p:cond delay="0"/>
                                          </p:stCondLst>
                                        </p:cTn>
                                        <p:tgtEl>
                                          <p:spTgt spid="122"/>
                                        </p:tgtEl>
                                        <p:attrNameLst>
                                          <p:attrName>style.visibility</p:attrName>
                                        </p:attrNameLst>
                                      </p:cBhvr>
                                      <p:to>
                                        <p:strVal val="visible"/>
                                      </p:to>
                                    </p:set>
                                    <p:animEffect transition="in" filter="fade">
                                      <p:cBhvr>
                                        <p:cTn id="80" dur="350"/>
                                        <p:tgtEl>
                                          <p:spTgt spid="1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3"/>
                                        </p:tgtEl>
                                        <p:attrNameLst>
                                          <p:attrName>style.visibility</p:attrName>
                                        </p:attrNameLst>
                                      </p:cBhvr>
                                      <p:to>
                                        <p:strVal val="visible"/>
                                      </p:to>
                                    </p:set>
                                    <p:animEffect transition="in" filter="fade">
                                      <p:cBhvr>
                                        <p:cTn id="83" dur="350"/>
                                        <p:tgtEl>
                                          <p:spTgt spid="123"/>
                                        </p:tgtEl>
                                      </p:cBhvr>
                                    </p:animEffect>
                                  </p:childTnLst>
                                </p:cTn>
                              </p:par>
                            </p:childTnLst>
                          </p:cTn>
                        </p:par>
                        <p:par>
                          <p:cTn id="84" fill="hold">
                            <p:stCondLst>
                              <p:cond delay="9000"/>
                            </p:stCondLst>
                            <p:childTnLst>
                              <p:par>
                                <p:cTn id="85" presetID="22" presetClass="entr" presetSubtype="8" fill="hold" grpId="0" nodeType="afterEffect">
                                  <p:stCondLst>
                                    <p:cond delay="0"/>
                                  </p:stCondLst>
                                  <p:childTnLst>
                                    <p:set>
                                      <p:cBhvr>
                                        <p:cTn id="86" dur="1" fill="hold">
                                          <p:stCondLst>
                                            <p:cond delay="0"/>
                                          </p:stCondLst>
                                        </p:cTn>
                                        <p:tgtEl>
                                          <p:spTgt spid="220"/>
                                        </p:tgtEl>
                                        <p:attrNameLst>
                                          <p:attrName>style.visibility</p:attrName>
                                        </p:attrNameLst>
                                      </p:cBhvr>
                                      <p:to>
                                        <p:strVal val="visible"/>
                                      </p:to>
                                    </p:set>
                                    <p:animEffect transition="in" filter="wipe(left)">
                                      <p:cBhvr>
                                        <p:cTn id="87" dur="400"/>
                                        <p:tgtEl>
                                          <p:spTgt spid="220"/>
                                        </p:tgtEl>
                                      </p:cBhvr>
                                    </p:animEffect>
                                  </p:childTnLst>
                                </p:cTn>
                              </p:par>
                            </p:childTnLst>
                          </p:cTn>
                        </p:par>
                        <p:par>
                          <p:cTn id="88" fill="hold">
                            <p:stCondLst>
                              <p:cond delay="9500"/>
                            </p:stCondLst>
                            <p:childTnLst>
                              <p:par>
                                <p:cTn id="89" presetID="2" presetClass="entr" presetSubtype="12" fill="hold" grpId="0" nodeType="afterEffect">
                                  <p:stCondLst>
                                    <p:cond delay="0"/>
                                  </p:stCondLst>
                                  <p:childTnLst>
                                    <p:set>
                                      <p:cBhvr>
                                        <p:cTn id="90" dur="1" fill="hold">
                                          <p:stCondLst>
                                            <p:cond delay="0"/>
                                          </p:stCondLst>
                                        </p:cTn>
                                        <p:tgtEl>
                                          <p:spTgt spid="137"/>
                                        </p:tgtEl>
                                        <p:attrNameLst>
                                          <p:attrName>style.visibility</p:attrName>
                                        </p:attrNameLst>
                                      </p:cBhvr>
                                      <p:to>
                                        <p:strVal val="visible"/>
                                      </p:to>
                                    </p:set>
                                    <p:anim calcmode="lin" valueType="num">
                                      <p:cBhvr additive="base">
                                        <p:cTn id="91" dur="350" fill="hold"/>
                                        <p:tgtEl>
                                          <p:spTgt spid="137"/>
                                        </p:tgtEl>
                                        <p:attrNameLst>
                                          <p:attrName>ppt_x</p:attrName>
                                        </p:attrNameLst>
                                      </p:cBhvr>
                                      <p:tavLst>
                                        <p:tav tm="0">
                                          <p:val>
                                            <p:strVal val="0-#ppt_w/2"/>
                                          </p:val>
                                        </p:tav>
                                        <p:tav tm="100000">
                                          <p:val>
                                            <p:strVal val="#ppt_x"/>
                                          </p:val>
                                        </p:tav>
                                      </p:tavLst>
                                    </p:anim>
                                    <p:anim calcmode="lin" valueType="num">
                                      <p:cBhvr additive="base">
                                        <p:cTn id="92" dur="350" fill="hold"/>
                                        <p:tgtEl>
                                          <p:spTgt spid="137"/>
                                        </p:tgtEl>
                                        <p:attrNameLst>
                                          <p:attrName>ppt_y</p:attrName>
                                        </p:attrNameLst>
                                      </p:cBhvr>
                                      <p:tavLst>
                                        <p:tav tm="0">
                                          <p:val>
                                            <p:strVal val="1+#ppt_h/2"/>
                                          </p:val>
                                        </p:tav>
                                        <p:tav tm="100000">
                                          <p:val>
                                            <p:strVal val="#ppt_y"/>
                                          </p:val>
                                        </p:tav>
                                      </p:tavLst>
                                    </p:anim>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147"/>
                                        </p:tgtEl>
                                        <p:attrNameLst>
                                          <p:attrName>style.visibility</p:attrName>
                                        </p:attrNameLst>
                                      </p:cBhvr>
                                      <p:to>
                                        <p:strVal val="visible"/>
                                      </p:to>
                                    </p:set>
                                    <p:animEffect transition="in" filter="wipe(left)">
                                      <p:cBhvr>
                                        <p:cTn id="96" dur="150"/>
                                        <p:tgtEl>
                                          <p:spTgt spid="147"/>
                                        </p:tgtEl>
                                      </p:cBhvr>
                                    </p:animEffect>
                                  </p:childTnLst>
                                </p:cTn>
                              </p:par>
                            </p:childTnLst>
                          </p:cTn>
                        </p:par>
                        <p:par>
                          <p:cTn id="97" fill="hold">
                            <p:stCondLst>
                              <p:cond delay="10500"/>
                            </p:stCondLst>
                            <p:childTnLst>
                              <p:par>
                                <p:cTn id="98" presetID="22" presetClass="entr" presetSubtype="1"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wipe(up)">
                                      <p:cBhvr>
                                        <p:cTn id="100" dur="200"/>
                                        <p:tgtEl>
                                          <p:spTgt spid="146"/>
                                        </p:tgtEl>
                                      </p:cBhvr>
                                    </p:animEffect>
                                  </p:childTnLst>
                                </p:cTn>
                              </p:par>
                            </p:childTnLst>
                          </p:cTn>
                        </p:par>
                        <p:par>
                          <p:cTn id="101" fill="hold">
                            <p:stCondLst>
                              <p:cond delay="11000"/>
                            </p:stCondLst>
                            <p:childTnLst>
                              <p:par>
                                <p:cTn id="102" presetID="10" presetClass="entr" presetSubtype="0" fill="hold" grpId="0" nodeType="afterEffect">
                                  <p:stCondLst>
                                    <p:cond delay="0"/>
                                  </p:stCondLst>
                                  <p:childTnLst>
                                    <p:set>
                                      <p:cBhvr>
                                        <p:cTn id="103" dur="1" fill="hold">
                                          <p:stCondLst>
                                            <p:cond delay="0"/>
                                          </p:stCondLst>
                                        </p:cTn>
                                        <p:tgtEl>
                                          <p:spTgt spid="125"/>
                                        </p:tgtEl>
                                        <p:attrNameLst>
                                          <p:attrName>style.visibility</p:attrName>
                                        </p:attrNameLst>
                                      </p:cBhvr>
                                      <p:to>
                                        <p:strVal val="visible"/>
                                      </p:to>
                                    </p:set>
                                    <p:animEffect transition="in" filter="fade">
                                      <p:cBhvr>
                                        <p:cTn id="104" dur="350"/>
                                        <p:tgtEl>
                                          <p:spTgt spid="125"/>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6"/>
                                        </p:tgtEl>
                                        <p:attrNameLst>
                                          <p:attrName>style.visibility</p:attrName>
                                        </p:attrNameLst>
                                      </p:cBhvr>
                                      <p:to>
                                        <p:strVal val="visible"/>
                                      </p:to>
                                    </p:set>
                                    <p:animEffect transition="in" filter="fade">
                                      <p:cBhvr>
                                        <p:cTn id="107" dur="350"/>
                                        <p:tgtEl>
                                          <p:spTgt spid="126"/>
                                        </p:tgtEl>
                                      </p:cBhvr>
                                    </p:animEffect>
                                  </p:childTnLst>
                                </p:cTn>
                              </p:par>
                            </p:childTnLst>
                          </p:cTn>
                        </p:par>
                        <p:par>
                          <p:cTn id="108" fill="hold">
                            <p:stCondLst>
                              <p:cond delay="11500"/>
                            </p:stCondLst>
                            <p:childTnLst>
                              <p:par>
                                <p:cTn id="109" presetID="22" presetClass="entr" presetSubtype="8" fill="hold" grpId="0" nodeType="afterEffect">
                                  <p:stCondLst>
                                    <p:cond delay="0"/>
                                  </p:stCondLst>
                                  <p:childTnLst>
                                    <p:set>
                                      <p:cBhvr>
                                        <p:cTn id="110" dur="1" fill="hold">
                                          <p:stCondLst>
                                            <p:cond delay="0"/>
                                          </p:stCondLst>
                                        </p:cTn>
                                        <p:tgtEl>
                                          <p:spTgt spid="221"/>
                                        </p:tgtEl>
                                        <p:attrNameLst>
                                          <p:attrName>style.visibility</p:attrName>
                                        </p:attrNameLst>
                                      </p:cBhvr>
                                      <p:to>
                                        <p:strVal val="visible"/>
                                      </p:to>
                                    </p:set>
                                    <p:animEffect transition="in" filter="wipe(left)">
                                      <p:cBhvr>
                                        <p:cTn id="111" dur="400"/>
                                        <p:tgtEl>
                                          <p:spTgt spid="221"/>
                                        </p:tgtEl>
                                      </p:cBhvr>
                                    </p:animEffect>
                                  </p:childTnLst>
                                </p:cTn>
                              </p:par>
                            </p:childTnLst>
                          </p:cTn>
                        </p:par>
                        <p:par>
                          <p:cTn id="112" fill="hold">
                            <p:stCondLst>
                              <p:cond delay="12000"/>
                            </p:stCondLst>
                            <p:childTnLst>
                              <p:par>
                                <p:cTn id="113" presetID="2" presetClass="entr" presetSubtype="8" fill="hold" grpId="0" nodeType="afterEffect">
                                  <p:stCondLst>
                                    <p:cond delay="0"/>
                                  </p:stCondLst>
                                  <p:childTnLst>
                                    <p:set>
                                      <p:cBhvr>
                                        <p:cTn id="114" dur="1" fill="hold">
                                          <p:stCondLst>
                                            <p:cond delay="0"/>
                                          </p:stCondLst>
                                        </p:cTn>
                                        <p:tgtEl>
                                          <p:spTgt spid="138"/>
                                        </p:tgtEl>
                                        <p:attrNameLst>
                                          <p:attrName>style.visibility</p:attrName>
                                        </p:attrNameLst>
                                      </p:cBhvr>
                                      <p:to>
                                        <p:strVal val="visible"/>
                                      </p:to>
                                    </p:set>
                                    <p:anim calcmode="lin" valueType="num">
                                      <p:cBhvr additive="base">
                                        <p:cTn id="115" dur="350" fill="hold"/>
                                        <p:tgtEl>
                                          <p:spTgt spid="138"/>
                                        </p:tgtEl>
                                        <p:attrNameLst>
                                          <p:attrName>ppt_x</p:attrName>
                                        </p:attrNameLst>
                                      </p:cBhvr>
                                      <p:tavLst>
                                        <p:tav tm="0">
                                          <p:val>
                                            <p:strVal val="0-#ppt_w/2"/>
                                          </p:val>
                                        </p:tav>
                                        <p:tav tm="100000">
                                          <p:val>
                                            <p:strVal val="#ppt_x"/>
                                          </p:val>
                                        </p:tav>
                                      </p:tavLst>
                                    </p:anim>
                                    <p:anim calcmode="lin" valueType="num">
                                      <p:cBhvr additive="base">
                                        <p:cTn id="116" dur="350" fill="hold"/>
                                        <p:tgtEl>
                                          <p:spTgt spid="138"/>
                                        </p:tgtEl>
                                        <p:attrNameLst>
                                          <p:attrName>ppt_y</p:attrName>
                                        </p:attrNameLst>
                                      </p:cBhvr>
                                      <p:tavLst>
                                        <p:tav tm="0">
                                          <p:val>
                                            <p:strVal val="#ppt_y"/>
                                          </p:val>
                                        </p:tav>
                                        <p:tav tm="100000">
                                          <p:val>
                                            <p:strVal val="#ppt_y"/>
                                          </p:val>
                                        </p:tav>
                                      </p:tavLst>
                                    </p:anim>
                                  </p:childTnLst>
                                </p:cTn>
                              </p:par>
                            </p:childTnLst>
                          </p:cTn>
                        </p:par>
                        <p:par>
                          <p:cTn id="117" fill="hold">
                            <p:stCondLst>
                              <p:cond delay="12500"/>
                            </p:stCondLst>
                            <p:childTnLst>
                              <p:par>
                                <p:cTn id="118" presetID="22" presetClass="entr" presetSubtype="8" fill="hold" nodeType="after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left)">
                                      <p:cBhvr>
                                        <p:cTn id="120" dur="250"/>
                                        <p:tgtEl>
                                          <p:spTgt spid="149"/>
                                        </p:tgtEl>
                                      </p:cBhvr>
                                    </p:animEffect>
                                  </p:childTnLst>
                                </p:cTn>
                              </p:par>
                            </p:childTnLst>
                          </p:cTn>
                        </p:par>
                        <p:par>
                          <p:cTn id="121" fill="hold">
                            <p:stCondLst>
                              <p:cond delay="13000"/>
                            </p:stCondLst>
                            <p:childTnLst>
                              <p:par>
                                <p:cTn id="122" presetID="22" presetClass="entr" presetSubtype="1" fill="hold" nodeType="after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wipe(up)">
                                      <p:cBhvr>
                                        <p:cTn id="124" dur="250"/>
                                        <p:tgtEl>
                                          <p:spTgt spid="148"/>
                                        </p:tgtEl>
                                      </p:cBhvr>
                                    </p:animEffect>
                                  </p:childTnLst>
                                </p:cTn>
                              </p:par>
                            </p:childTnLst>
                          </p:cTn>
                        </p:par>
                        <p:par>
                          <p:cTn id="125" fill="hold">
                            <p:stCondLst>
                              <p:cond delay="13500"/>
                            </p:stCondLst>
                            <p:childTnLst>
                              <p:par>
                                <p:cTn id="126" presetID="10" presetClass="entr" presetSubtype="0" fill="hold" grpId="0" nodeType="afterEffect">
                                  <p:stCondLst>
                                    <p:cond delay="0"/>
                                  </p:stCondLst>
                                  <p:childTnLst>
                                    <p:set>
                                      <p:cBhvr>
                                        <p:cTn id="127" dur="1" fill="hold">
                                          <p:stCondLst>
                                            <p:cond delay="0"/>
                                          </p:stCondLst>
                                        </p:cTn>
                                        <p:tgtEl>
                                          <p:spTgt spid="128"/>
                                        </p:tgtEl>
                                        <p:attrNameLst>
                                          <p:attrName>style.visibility</p:attrName>
                                        </p:attrNameLst>
                                      </p:cBhvr>
                                      <p:to>
                                        <p:strVal val="visible"/>
                                      </p:to>
                                    </p:set>
                                    <p:animEffect transition="in" filter="fade">
                                      <p:cBhvr>
                                        <p:cTn id="128" dur="350"/>
                                        <p:tgtEl>
                                          <p:spTgt spid="12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9"/>
                                        </p:tgtEl>
                                        <p:attrNameLst>
                                          <p:attrName>style.visibility</p:attrName>
                                        </p:attrNameLst>
                                      </p:cBhvr>
                                      <p:to>
                                        <p:strVal val="visible"/>
                                      </p:to>
                                    </p:set>
                                    <p:animEffect transition="in" filter="fade">
                                      <p:cBhvr>
                                        <p:cTn id="131" dur="350"/>
                                        <p:tgtEl>
                                          <p:spTgt spid="129"/>
                                        </p:tgtEl>
                                      </p:cBhvr>
                                    </p:animEffect>
                                  </p:childTnLst>
                                </p:cTn>
                              </p:par>
                            </p:childTnLst>
                          </p:cTn>
                        </p:par>
                        <p:par>
                          <p:cTn id="132" fill="hold">
                            <p:stCondLst>
                              <p:cond delay="14000"/>
                            </p:stCondLst>
                            <p:childTnLst>
                              <p:par>
                                <p:cTn id="133" presetID="22" presetClass="entr" presetSubtype="8" fill="hold" grpId="0" nodeType="afterEffect">
                                  <p:stCondLst>
                                    <p:cond delay="0"/>
                                  </p:stCondLst>
                                  <p:childTnLst>
                                    <p:set>
                                      <p:cBhvr>
                                        <p:cTn id="134" dur="1" fill="hold">
                                          <p:stCondLst>
                                            <p:cond delay="0"/>
                                          </p:stCondLst>
                                        </p:cTn>
                                        <p:tgtEl>
                                          <p:spTgt spid="222"/>
                                        </p:tgtEl>
                                        <p:attrNameLst>
                                          <p:attrName>style.visibility</p:attrName>
                                        </p:attrNameLst>
                                      </p:cBhvr>
                                      <p:to>
                                        <p:strVal val="visible"/>
                                      </p:to>
                                    </p:set>
                                    <p:animEffect transition="in" filter="wipe(left)">
                                      <p:cBhvr>
                                        <p:cTn id="135" dur="400"/>
                                        <p:tgtEl>
                                          <p:spTgt spid="222"/>
                                        </p:tgtEl>
                                      </p:cBhvr>
                                    </p:animEffect>
                                  </p:childTnLst>
                                </p:cTn>
                              </p:par>
                            </p:childTnLst>
                          </p:cTn>
                        </p:par>
                        <p:par>
                          <p:cTn id="136" fill="hold">
                            <p:stCondLst>
                              <p:cond delay="14500"/>
                            </p:stCondLst>
                            <p:childTnLst>
                              <p:par>
                                <p:cTn id="137" presetID="2" presetClass="entr" presetSubtype="9" fill="hold" grpId="0" nodeType="afterEffect">
                                  <p:stCondLst>
                                    <p:cond delay="0"/>
                                  </p:stCondLst>
                                  <p:childTnLst>
                                    <p:set>
                                      <p:cBhvr>
                                        <p:cTn id="138" dur="1" fill="hold">
                                          <p:stCondLst>
                                            <p:cond delay="0"/>
                                          </p:stCondLst>
                                        </p:cTn>
                                        <p:tgtEl>
                                          <p:spTgt spid="139"/>
                                        </p:tgtEl>
                                        <p:attrNameLst>
                                          <p:attrName>style.visibility</p:attrName>
                                        </p:attrNameLst>
                                      </p:cBhvr>
                                      <p:to>
                                        <p:strVal val="visible"/>
                                      </p:to>
                                    </p:set>
                                    <p:anim calcmode="lin" valueType="num">
                                      <p:cBhvr additive="base">
                                        <p:cTn id="139" dur="350" fill="hold"/>
                                        <p:tgtEl>
                                          <p:spTgt spid="139"/>
                                        </p:tgtEl>
                                        <p:attrNameLst>
                                          <p:attrName>ppt_x</p:attrName>
                                        </p:attrNameLst>
                                      </p:cBhvr>
                                      <p:tavLst>
                                        <p:tav tm="0">
                                          <p:val>
                                            <p:strVal val="0-#ppt_w/2"/>
                                          </p:val>
                                        </p:tav>
                                        <p:tav tm="100000">
                                          <p:val>
                                            <p:strVal val="#ppt_x"/>
                                          </p:val>
                                        </p:tav>
                                      </p:tavLst>
                                    </p:anim>
                                    <p:anim calcmode="lin" valueType="num">
                                      <p:cBhvr additive="base">
                                        <p:cTn id="140" dur="350" fill="hold"/>
                                        <p:tgtEl>
                                          <p:spTgt spid="139"/>
                                        </p:tgtEl>
                                        <p:attrNameLst>
                                          <p:attrName>ppt_y</p:attrName>
                                        </p:attrNameLst>
                                      </p:cBhvr>
                                      <p:tavLst>
                                        <p:tav tm="0">
                                          <p:val>
                                            <p:strVal val="0-#ppt_h/2"/>
                                          </p:val>
                                        </p:tav>
                                        <p:tav tm="100000">
                                          <p:val>
                                            <p:strVal val="#ppt_y"/>
                                          </p:val>
                                        </p:tav>
                                      </p:tavLst>
                                    </p:anim>
                                  </p:childTnLst>
                                </p:cTn>
                              </p:par>
                            </p:childTnLst>
                          </p:cTn>
                        </p:par>
                        <p:par>
                          <p:cTn id="141" fill="hold">
                            <p:stCondLst>
                              <p:cond delay="15000"/>
                            </p:stCondLst>
                            <p:childTnLst>
                              <p:par>
                                <p:cTn id="142" presetID="22" presetClass="entr" presetSubtype="8" fill="hold" nodeType="afterEffect">
                                  <p:stCondLst>
                                    <p:cond delay="0"/>
                                  </p:stCondLst>
                                  <p:childTnLst>
                                    <p:set>
                                      <p:cBhvr>
                                        <p:cTn id="143" dur="1" fill="hold">
                                          <p:stCondLst>
                                            <p:cond delay="0"/>
                                          </p:stCondLst>
                                        </p:cTn>
                                        <p:tgtEl>
                                          <p:spTgt spid="151"/>
                                        </p:tgtEl>
                                        <p:attrNameLst>
                                          <p:attrName>style.visibility</p:attrName>
                                        </p:attrNameLst>
                                      </p:cBhvr>
                                      <p:to>
                                        <p:strVal val="visible"/>
                                      </p:to>
                                    </p:set>
                                    <p:animEffect transition="in" filter="wipe(left)">
                                      <p:cBhvr>
                                        <p:cTn id="144" dur="350"/>
                                        <p:tgtEl>
                                          <p:spTgt spid="151"/>
                                        </p:tgtEl>
                                      </p:cBhvr>
                                    </p:animEffect>
                                  </p:childTnLst>
                                </p:cTn>
                              </p:par>
                            </p:childTnLst>
                          </p:cTn>
                        </p:par>
                        <p:par>
                          <p:cTn id="145" fill="hold">
                            <p:stCondLst>
                              <p:cond delay="15500"/>
                            </p:stCondLst>
                            <p:childTnLst>
                              <p:par>
                                <p:cTn id="146" presetID="22" presetClass="entr" presetSubtype="1" fill="hold" nodeType="afterEffect">
                                  <p:stCondLst>
                                    <p:cond delay="0"/>
                                  </p:stCondLst>
                                  <p:childTnLst>
                                    <p:set>
                                      <p:cBhvr>
                                        <p:cTn id="147" dur="1" fill="hold">
                                          <p:stCondLst>
                                            <p:cond delay="0"/>
                                          </p:stCondLst>
                                        </p:cTn>
                                        <p:tgtEl>
                                          <p:spTgt spid="150"/>
                                        </p:tgtEl>
                                        <p:attrNameLst>
                                          <p:attrName>style.visibility</p:attrName>
                                        </p:attrNameLst>
                                      </p:cBhvr>
                                      <p:to>
                                        <p:strVal val="visible"/>
                                      </p:to>
                                    </p:set>
                                    <p:animEffect transition="in" filter="wipe(up)">
                                      <p:cBhvr>
                                        <p:cTn id="148" dur="250"/>
                                        <p:tgtEl>
                                          <p:spTgt spid="150"/>
                                        </p:tgtEl>
                                      </p:cBhvr>
                                    </p:animEffect>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131"/>
                                        </p:tgtEl>
                                        <p:attrNameLst>
                                          <p:attrName>style.visibility</p:attrName>
                                        </p:attrNameLst>
                                      </p:cBhvr>
                                      <p:to>
                                        <p:strVal val="visible"/>
                                      </p:to>
                                    </p:set>
                                    <p:animEffect transition="in" filter="fade">
                                      <p:cBhvr>
                                        <p:cTn id="152" dur="350"/>
                                        <p:tgtEl>
                                          <p:spTgt spid="131"/>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32"/>
                                        </p:tgtEl>
                                        <p:attrNameLst>
                                          <p:attrName>style.visibility</p:attrName>
                                        </p:attrNameLst>
                                      </p:cBhvr>
                                      <p:to>
                                        <p:strVal val="visible"/>
                                      </p:to>
                                    </p:set>
                                    <p:animEffect transition="in" filter="fade">
                                      <p:cBhvr>
                                        <p:cTn id="155" dur="350"/>
                                        <p:tgtEl>
                                          <p:spTgt spid="132"/>
                                        </p:tgtEl>
                                      </p:cBhvr>
                                    </p:animEffect>
                                  </p:childTnLst>
                                </p:cTn>
                              </p:par>
                            </p:childTnLst>
                          </p:cTn>
                        </p:par>
                        <p:par>
                          <p:cTn id="156" fill="hold">
                            <p:stCondLst>
                              <p:cond delay="16500"/>
                            </p:stCondLst>
                            <p:childTnLst>
                              <p:par>
                                <p:cTn id="157" presetID="22" presetClass="entr" presetSubtype="8" fill="hold" grpId="0" nodeType="afterEffect">
                                  <p:stCondLst>
                                    <p:cond delay="0"/>
                                  </p:stCondLst>
                                  <p:childTnLst>
                                    <p:set>
                                      <p:cBhvr>
                                        <p:cTn id="158" dur="1" fill="hold">
                                          <p:stCondLst>
                                            <p:cond delay="0"/>
                                          </p:stCondLst>
                                        </p:cTn>
                                        <p:tgtEl>
                                          <p:spTgt spid="223"/>
                                        </p:tgtEl>
                                        <p:attrNameLst>
                                          <p:attrName>style.visibility</p:attrName>
                                        </p:attrNameLst>
                                      </p:cBhvr>
                                      <p:to>
                                        <p:strVal val="visible"/>
                                      </p:to>
                                    </p:set>
                                    <p:animEffect transition="in" filter="wipe(left)">
                                      <p:cBhvr>
                                        <p:cTn id="159" dur="4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6" grpId="0">
        <p:bldAsOne/>
      </p:bldGraphic>
      <p:bldP spid="117" grpId="0"/>
      <p:bldGraphic spid="119" grpId="0">
        <p:bldAsOne/>
      </p:bldGraphic>
      <p:bldP spid="120" grpId="0"/>
      <p:bldGraphic spid="122" grpId="0">
        <p:bldAsOne/>
      </p:bldGraphic>
      <p:bldP spid="123" grpId="0"/>
      <p:bldGraphic spid="125" grpId="0">
        <p:bldAsOne/>
      </p:bldGraphic>
      <p:bldP spid="126" grpId="0"/>
      <p:bldGraphic spid="128" grpId="0">
        <p:bldAsOne/>
      </p:bldGraphic>
      <p:bldP spid="129" grpId="0"/>
      <p:bldGraphic spid="131" grpId="0">
        <p:bldAsOne/>
      </p:bldGraphic>
      <p:bldP spid="132" grpId="0"/>
      <p:bldP spid="134" grpId="0" animBg="1"/>
      <p:bldP spid="135" grpId="0" animBg="1"/>
      <p:bldP spid="136" grpId="0" animBg="1"/>
      <p:bldP spid="137" grpId="0" animBg="1"/>
      <p:bldP spid="138" grpId="0" animBg="1"/>
      <p:bldP spid="139" grpId="0" animBg="1"/>
      <p:bldP spid="218" grpId="0"/>
      <p:bldP spid="219" grpId="0"/>
      <p:bldP spid="220" grpId="0"/>
      <p:bldP spid="221" grpId="0"/>
      <p:bldP spid="222" grpId="0"/>
      <p:bldP spid="223"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163330" y="2843607"/>
            <a:ext cx="4817345" cy="646331"/>
          </a:xfrm>
          <a:prstGeom prst="rect">
            <a:avLst/>
          </a:prstGeom>
          <a:noFill/>
        </p:spPr>
        <p:txBody>
          <a:bodyPr vert="horz" wrap="none" rtlCol="0" anchor="ctr">
            <a:spAutoFit/>
          </a:bodyPr>
          <a:lstStyle/>
          <a:p>
            <a:pPr algn="ct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单击此处添加文字标题</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2719137" y="3557493"/>
            <a:ext cx="3705726" cy="51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anose="020B0503020204020204" pitchFamily="34" charset="-122"/>
              </a:rPr>
              <a:t>请点击录入本章节的概括性描述文字或者复制粘贴，请添加说明文字，图像描述及总结。</a:t>
            </a:r>
            <a:endParaRPr lang="en-US" altLang="zh-CN" sz="1200" dirty="0">
              <a:solidFill>
                <a:schemeClr val="tx1">
                  <a:lumMod val="50000"/>
                  <a:lumOff val="50000"/>
                </a:schemeClr>
              </a:solidFill>
              <a:sym typeface="微软雅黑" panose="020B0503020204020204" pitchFamily="34" charset="-122"/>
            </a:endParaRPr>
          </a:p>
        </p:txBody>
      </p:sp>
      <p:grpSp>
        <p:nvGrpSpPr>
          <p:cNvPr id="8" name="组合 7"/>
          <p:cNvGrpSpPr/>
          <p:nvPr/>
        </p:nvGrpSpPr>
        <p:grpSpPr>
          <a:xfrm>
            <a:off x="3767280" y="1165494"/>
            <a:ext cx="1874003" cy="1419619"/>
            <a:chOff x="2757770" y="2346108"/>
            <a:chExt cx="2498670" cy="1892825"/>
          </a:xfrm>
        </p:grpSpPr>
        <p:sp>
          <p:nvSpPr>
            <p:cNvPr id="11" name="TextBox 59"/>
            <p:cNvSpPr txBox="1">
              <a:spLocks noChangeArrowheads="1"/>
            </p:cNvSpPr>
            <p:nvPr/>
          </p:nvSpPr>
          <p:spPr bwMode="auto">
            <a:xfrm flipH="1">
              <a:off x="3115977" y="2346108"/>
              <a:ext cx="1782258" cy="1892825"/>
            </a:xfrm>
            <a:prstGeom prst="rect">
              <a:avLst/>
            </a:prstGeom>
            <a:noFill/>
            <a:ln>
              <a:noFill/>
            </a:ln>
          </p:spPr>
          <p:txBody>
            <a:bodyPr wrap="squar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4350">
                <a:defRPr/>
              </a:pPr>
              <a:r>
                <a:rPr lang="en-US" altLang="zh-CN" sz="8625" kern="0" dirty="0" smtClean="0">
                  <a:solidFill>
                    <a:schemeClr val="accent1"/>
                  </a:solidFill>
                  <a:latin typeface="Impact" panose="020B0806030902050204" pitchFamily="34" charset="0"/>
                  <a:ea typeface="微软雅黑" panose="020B0503020204020204" pitchFamily="34" charset="-122"/>
                </a:rPr>
                <a:t>02</a:t>
              </a:r>
              <a:endParaRPr lang="en-US" altLang="ko-KR" sz="6600" kern="0" dirty="0">
                <a:solidFill>
                  <a:schemeClr val="accent1"/>
                </a:solidFill>
                <a:latin typeface="Impact" panose="020B0806030902050204" pitchFamily="34" charset="0"/>
                <a:ea typeface="微软雅黑" panose="020B0503020204020204" pitchFamily="34" charset="-122"/>
              </a:endParaRPr>
            </a:p>
          </p:txBody>
        </p:sp>
        <p:sp>
          <p:nvSpPr>
            <p:cNvPr id="3" name="椭圆 2"/>
            <p:cNvSpPr/>
            <p:nvPr/>
          </p:nvSpPr>
          <p:spPr>
            <a:xfrm>
              <a:off x="2787950" y="3646240"/>
              <a:ext cx="2468490" cy="327680"/>
            </a:xfrm>
            <a:prstGeom prst="ellipse">
              <a:avLst/>
            </a:prstGeom>
            <a:gradFill flip="none" rotWithShape="1">
              <a:gsLst>
                <a:gs pos="0">
                  <a:schemeClr val="tx1">
                    <a:alpha val="90000"/>
                  </a:schemeClr>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757770" y="3801706"/>
              <a:ext cx="2498670" cy="387863"/>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任意多边形 38"/>
          <p:cNvSpPr/>
          <p:nvPr/>
        </p:nvSpPr>
        <p:spPr>
          <a:xfrm>
            <a:off x="3988790" y="998657"/>
            <a:ext cx="1465958" cy="834879"/>
          </a:xfrm>
          <a:custGeom>
            <a:avLst/>
            <a:gdLst>
              <a:gd name="connsiteX0" fmla="*/ 0 w 1845118"/>
              <a:gd name="connsiteY0" fmla="*/ 0 h 1113172"/>
              <a:gd name="connsiteX1" fmla="*/ 1845118 w 1845118"/>
              <a:gd name="connsiteY1" fmla="*/ 0 h 1113172"/>
              <a:gd name="connsiteX2" fmla="*/ 1845118 w 1845118"/>
              <a:gd name="connsiteY2" fmla="*/ 1113172 h 1113172"/>
              <a:gd name="connsiteX3" fmla="*/ 1054278 w 1845118"/>
              <a:gd name="connsiteY3" fmla="*/ 1113172 h 1113172"/>
              <a:gd name="connsiteX4" fmla="*/ 1054278 w 1845118"/>
              <a:gd name="connsiteY4" fmla="*/ 539460 h 1113172"/>
              <a:gd name="connsiteX5" fmla="*/ 0 w 1845118"/>
              <a:gd name="connsiteY5" fmla="*/ 539460 h 1113172"/>
              <a:gd name="connsiteX0-1" fmla="*/ 1054278 w 1845118"/>
              <a:gd name="connsiteY0-2" fmla="*/ 539460 h 1113172"/>
              <a:gd name="connsiteX1-3" fmla="*/ 0 w 1845118"/>
              <a:gd name="connsiteY1-4" fmla="*/ 539460 h 1113172"/>
              <a:gd name="connsiteX2-5" fmla="*/ 0 w 1845118"/>
              <a:gd name="connsiteY2-6" fmla="*/ 0 h 1113172"/>
              <a:gd name="connsiteX3-7" fmla="*/ 1845118 w 1845118"/>
              <a:gd name="connsiteY3-8" fmla="*/ 0 h 1113172"/>
              <a:gd name="connsiteX4-9" fmla="*/ 1845118 w 1845118"/>
              <a:gd name="connsiteY4-10" fmla="*/ 1113172 h 1113172"/>
              <a:gd name="connsiteX5-11" fmla="*/ 1054278 w 1845118"/>
              <a:gd name="connsiteY5-12" fmla="*/ 1113172 h 1113172"/>
              <a:gd name="connsiteX6" fmla="*/ 1145718 w 1845118"/>
              <a:gd name="connsiteY6" fmla="*/ 630900 h 1113172"/>
              <a:gd name="connsiteX0-13" fmla="*/ 1054278 w 1845118"/>
              <a:gd name="connsiteY0-14" fmla="*/ 539460 h 1113172"/>
              <a:gd name="connsiteX1-15" fmla="*/ 0 w 1845118"/>
              <a:gd name="connsiteY1-16" fmla="*/ 539460 h 1113172"/>
              <a:gd name="connsiteX2-17" fmla="*/ 0 w 1845118"/>
              <a:gd name="connsiteY2-18" fmla="*/ 0 h 1113172"/>
              <a:gd name="connsiteX3-19" fmla="*/ 1845118 w 1845118"/>
              <a:gd name="connsiteY3-20" fmla="*/ 0 h 1113172"/>
              <a:gd name="connsiteX4-21" fmla="*/ 1845118 w 1845118"/>
              <a:gd name="connsiteY4-22" fmla="*/ 1113172 h 1113172"/>
              <a:gd name="connsiteX5-23" fmla="*/ 1054278 w 1845118"/>
              <a:gd name="connsiteY5-24" fmla="*/ 1113172 h 1113172"/>
              <a:gd name="connsiteX0-25" fmla="*/ 0 w 1845118"/>
              <a:gd name="connsiteY0-26" fmla="*/ 539460 h 1113172"/>
              <a:gd name="connsiteX1-27" fmla="*/ 0 w 1845118"/>
              <a:gd name="connsiteY1-28" fmla="*/ 0 h 1113172"/>
              <a:gd name="connsiteX2-29" fmla="*/ 1845118 w 1845118"/>
              <a:gd name="connsiteY2-30" fmla="*/ 0 h 1113172"/>
              <a:gd name="connsiteX3-31" fmla="*/ 1845118 w 1845118"/>
              <a:gd name="connsiteY3-32" fmla="*/ 1113172 h 1113172"/>
              <a:gd name="connsiteX4-33" fmla="*/ 1054278 w 1845118"/>
              <a:gd name="connsiteY4-34" fmla="*/ 1113172 h 1113172"/>
              <a:gd name="connsiteX0-35" fmla="*/ 0 w 1845118"/>
              <a:gd name="connsiteY0-36" fmla="*/ 539460 h 1113172"/>
              <a:gd name="connsiteX1-37" fmla="*/ 0 w 1845118"/>
              <a:gd name="connsiteY1-38" fmla="*/ 0 h 1113172"/>
              <a:gd name="connsiteX2-39" fmla="*/ 1845118 w 1845118"/>
              <a:gd name="connsiteY2-40" fmla="*/ 0 h 1113172"/>
              <a:gd name="connsiteX3-41" fmla="*/ 1845118 w 1845118"/>
              <a:gd name="connsiteY3-42" fmla="*/ 1113172 h 1113172"/>
            </a:gdLst>
            <a:ahLst/>
            <a:cxnLst>
              <a:cxn ang="0">
                <a:pos x="connsiteX0-1" y="connsiteY0-2"/>
              </a:cxn>
              <a:cxn ang="0">
                <a:pos x="connsiteX1-3" y="connsiteY1-4"/>
              </a:cxn>
              <a:cxn ang="0">
                <a:pos x="connsiteX2-5" y="connsiteY2-6"/>
              </a:cxn>
              <a:cxn ang="0">
                <a:pos x="connsiteX3-7" y="connsiteY3-8"/>
              </a:cxn>
            </a:cxnLst>
            <a:rect l="l" t="t" r="r" b="b"/>
            <a:pathLst>
              <a:path w="1845118" h="1113172">
                <a:moveTo>
                  <a:pt x="0" y="539460"/>
                </a:moveTo>
                <a:lnTo>
                  <a:pt x="0" y="0"/>
                </a:lnTo>
                <a:lnTo>
                  <a:pt x="1845118" y="0"/>
                </a:lnTo>
                <a:lnTo>
                  <a:pt x="1845118" y="1113172"/>
                </a:lnTo>
              </a:path>
            </a:pathLst>
          </a:custGeom>
          <a:noFill/>
          <a:ln w="317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7" name="任意多边形 36"/>
          <p:cNvSpPr/>
          <p:nvPr/>
        </p:nvSpPr>
        <p:spPr>
          <a:xfrm>
            <a:off x="3767280" y="1229791"/>
            <a:ext cx="1874003" cy="1370909"/>
          </a:xfrm>
          <a:custGeom>
            <a:avLst/>
            <a:gdLst>
              <a:gd name="connsiteX0" fmla="*/ 0 w 2362498"/>
              <a:gd name="connsiteY0" fmla="*/ 0 h 1827878"/>
              <a:gd name="connsiteX1" fmla="*/ 618105 w 2362498"/>
              <a:gd name="connsiteY1" fmla="*/ 0 h 1827878"/>
              <a:gd name="connsiteX2" fmla="*/ 618105 w 2362498"/>
              <a:gd name="connsiteY2" fmla="*/ 1612423 h 1827878"/>
              <a:gd name="connsiteX3" fmla="*/ 2362498 w 2362498"/>
              <a:gd name="connsiteY3" fmla="*/ 1612423 h 1827878"/>
              <a:gd name="connsiteX4" fmla="*/ 2362498 w 2362498"/>
              <a:gd name="connsiteY4" fmla="*/ 1827878 h 1827878"/>
              <a:gd name="connsiteX5" fmla="*/ 839514 w 2362498"/>
              <a:gd name="connsiteY5" fmla="*/ 1827878 h 1827878"/>
              <a:gd name="connsiteX6" fmla="*/ 433218 w 2362498"/>
              <a:gd name="connsiteY6" fmla="*/ 1827878 h 1827878"/>
              <a:gd name="connsiteX7" fmla="*/ 433218 w 2362498"/>
              <a:gd name="connsiteY7" fmla="*/ 1826314 h 1827878"/>
              <a:gd name="connsiteX8" fmla="*/ 0 w 2362498"/>
              <a:gd name="connsiteY8" fmla="*/ 1826314 h 1827878"/>
              <a:gd name="connsiteX0-1" fmla="*/ 618105 w 2362498"/>
              <a:gd name="connsiteY0-2" fmla="*/ 1612423 h 1827878"/>
              <a:gd name="connsiteX1-3" fmla="*/ 2362498 w 2362498"/>
              <a:gd name="connsiteY1-4" fmla="*/ 1612423 h 1827878"/>
              <a:gd name="connsiteX2-5" fmla="*/ 2362498 w 2362498"/>
              <a:gd name="connsiteY2-6" fmla="*/ 1827878 h 1827878"/>
              <a:gd name="connsiteX3-7" fmla="*/ 839514 w 2362498"/>
              <a:gd name="connsiteY3-8" fmla="*/ 1827878 h 1827878"/>
              <a:gd name="connsiteX4-9" fmla="*/ 433218 w 2362498"/>
              <a:gd name="connsiteY4-10" fmla="*/ 1827878 h 1827878"/>
              <a:gd name="connsiteX5-11" fmla="*/ 433218 w 2362498"/>
              <a:gd name="connsiteY5-12" fmla="*/ 1826314 h 1827878"/>
              <a:gd name="connsiteX6-13" fmla="*/ 0 w 2362498"/>
              <a:gd name="connsiteY6-14" fmla="*/ 1826314 h 1827878"/>
              <a:gd name="connsiteX7-15" fmla="*/ 0 w 2362498"/>
              <a:gd name="connsiteY7-16" fmla="*/ 0 h 1827878"/>
              <a:gd name="connsiteX8-17" fmla="*/ 618105 w 2362498"/>
              <a:gd name="connsiteY8-18" fmla="*/ 0 h 1827878"/>
              <a:gd name="connsiteX9" fmla="*/ 709545 w 2362498"/>
              <a:gd name="connsiteY9" fmla="*/ 1703863 h 1827878"/>
              <a:gd name="connsiteX0-19" fmla="*/ 618105 w 2362498"/>
              <a:gd name="connsiteY0-20" fmla="*/ 1612423 h 1827878"/>
              <a:gd name="connsiteX1-21" fmla="*/ 2362498 w 2362498"/>
              <a:gd name="connsiteY1-22" fmla="*/ 1612423 h 1827878"/>
              <a:gd name="connsiteX2-23" fmla="*/ 2362498 w 2362498"/>
              <a:gd name="connsiteY2-24" fmla="*/ 1827878 h 1827878"/>
              <a:gd name="connsiteX3-25" fmla="*/ 839514 w 2362498"/>
              <a:gd name="connsiteY3-26" fmla="*/ 1827878 h 1827878"/>
              <a:gd name="connsiteX4-27" fmla="*/ 433218 w 2362498"/>
              <a:gd name="connsiteY4-28" fmla="*/ 1827878 h 1827878"/>
              <a:gd name="connsiteX5-29" fmla="*/ 433218 w 2362498"/>
              <a:gd name="connsiteY5-30" fmla="*/ 1826314 h 1827878"/>
              <a:gd name="connsiteX6-31" fmla="*/ 0 w 2362498"/>
              <a:gd name="connsiteY6-32" fmla="*/ 1826314 h 1827878"/>
              <a:gd name="connsiteX7-33" fmla="*/ 0 w 2362498"/>
              <a:gd name="connsiteY7-34" fmla="*/ 0 h 1827878"/>
              <a:gd name="connsiteX8-35" fmla="*/ 618105 w 2362498"/>
              <a:gd name="connsiteY8-36" fmla="*/ 0 h 1827878"/>
              <a:gd name="connsiteX0-37" fmla="*/ 2362498 w 2362498"/>
              <a:gd name="connsiteY0-38" fmla="*/ 1612423 h 1827878"/>
              <a:gd name="connsiteX1-39" fmla="*/ 2362498 w 2362498"/>
              <a:gd name="connsiteY1-40" fmla="*/ 1827878 h 1827878"/>
              <a:gd name="connsiteX2-41" fmla="*/ 839514 w 2362498"/>
              <a:gd name="connsiteY2-42" fmla="*/ 1827878 h 1827878"/>
              <a:gd name="connsiteX3-43" fmla="*/ 433218 w 2362498"/>
              <a:gd name="connsiteY3-44" fmla="*/ 1827878 h 1827878"/>
              <a:gd name="connsiteX4-45" fmla="*/ 433218 w 2362498"/>
              <a:gd name="connsiteY4-46" fmla="*/ 1826314 h 1827878"/>
              <a:gd name="connsiteX5-47" fmla="*/ 0 w 2362498"/>
              <a:gd name="connsiteY5-48" fmla="*/ 1826314 h 1827878"/>
              <a:gd name="connsiteX6-49" fmla="*/ 0 w 2362498"/>
              <a:gd name="connsiteY6-50" fmla="*/ 0 h 1827878"/>
              <a:gd name="connsiteX7-51" fmla="*/ 618105 w 2362498"/>
              <a:gd name="connsiteY7-52" fmla="*/ 0 h 182787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362498" h="1827878">
                <a:moveTo>
                  <a:pt x="2362498" y="1612423"/>
                </a:moveTo>
                <a:lnTo>
                  <a:pt x="2362498" y="1827878"/>
                </a:lnTo>
                <a:lnTo>
                  <a:pt x="839514" y="1827878"/>
                </a:lnTo>
                <a:lnTo>
                  <a:pt x="433218" y="1827878"/>
                </a:lnTo>
                <a:lnTo>
                  <a:pt x="433218" y="1826314"/>
                </a:lnTo>
                <a:lnTo>
                  <a:pt x="0" y="1826314"/>
                </a:lnTo>
                <a:lnTo>
                  <a:pt x="0" y="0"/>
                </a:lnTo>
                <a:lnTo>
                  <a:pt x="618105" y="0"/>
                </a:lnTo>
              </a:path>
            </a:pathLst>
          </a:custGeom>
          <a:noFill/>
          <a:ln w="317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transition spd="slow" advClick="0" advTm="371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350" fill="hold"/>
                                        <p:tgtEl>
                                          <p:spTgt spid="39"/>
                                        </p:tgtEl>
                                        <p:attrNameLst>
                                          <p:attrName>ppt_w</p:attrName>
                                        </p:attrNameLst>
                                      </p:cBhvr>
                                      <p:tavLst>
                                        <p:tav tm="0">
                                          <p:val>
                                            <p:strVal val="4*#ppt_w"/>
                                          </p:val>
                                        </p:tav>
                                        <p:tav tm="100000">
                                          <p:val>
                                            <p:strVal val="#ppt_w"/>
                                          </p:val>
                                        </p:tav>
                                      </p:tavLst>
                                    </p:anim>
                                    <p:anim calcmode="lin" valueType="num">
                                      <p:cBhvr>
                                        <p:cTn id="8" dur="350" fill="hold"/>
                                        <p:tgtEl>
                                          <p:spTgt spid="3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7"/>
                                        </p:tgtEl>
                                        <p:attrNameLst>
                                          <p:attrName>style.visibility</p:attrName>
                                        </p:attrNameLst>
                                      </p:cBhvr>
                                      <p:to>
                                        <p:strVal val="visible"/>
                                      </p:to>
                                    </p:set>
                                    <p:anim calcmode="lin" valueType="num">
                                      <p:cBhvr>
                                        <p:cTn id="11" dur="350" fill="hold"/>
                                        <p:tgtEl>
                                          <p:spTgt spid="37"/>
                                        </p:tgtEl>
                                        <p:attrNameLst>
                                          <p:attrName>ppt_w</p:attrName>
                                        </p:attrNameLst>
                                      </p:cBhvr>
                                      <p:tavLst>
                                        <p:tav tm="0">
                                          <p:val>
                                            <p:strVal val="4*#ppt_w"/>
                                          </p:val>
                                        </p:tav>
                                        <p:tav tm="100000">
                                          <p:val>
                                            <p:strVal val="#ppt_w"/>
                                          </p:val>
                                        </p:tav>
                                      </p:tavLst>
                                    </p:anim>
                                    <p:anim calcmode="lin" valueType="num">
                                      <p:cBhvr>
                                        <p:cTn id="12" dur="350" fill="hold"/>
                                        <p:tgtEl>
                                          <p:spTgt spid="37"/>
                                        </p:tgtEl>
                                        <p:attrNameLst>
                                          <p:attrName>ppt_h</p:attrName>
                                        </p:attrNameLst>
                                      </p:cBhvr>
                                      <p:tavLst>
                                        <p:tav tm="0">
                                          <p:val>
                                            <p:strVal val="4*#ppt_h"/>
                                          </p:val>
                                        </p:tav>
                                        <p:tav tm="100000">
                                          <p:val>
                                            <p:strVal val="#ppt_h"/>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250" fill="hold"/>
                                        <p:tgtEl>
                                          <p:spTgt spid="8"/>
                                        </p:tgtEl>
                                        <p:attrNameLst>
                                          <p:attrName>ppt_w</p:attrName>
                                        </p:attrNameLst>
                                      </p:cBhvr>
                                      <p:tavLst>
                                        <p:tav tm="0">
                                          <p:val>
                                            <p:fltVal val="0"/>
                                          </p:val>
                                        </p:tav>
                                        <p:tav tm="100000">
                                          <p:val>
                                            <p:strVal val="#ppt_w"/>
                                          </p:val>
                                        </p:tav>
                                      </p:tavLst>
                                    </p:anim>
                                    <p:anim calcmode="lin" valueType="num">
                                      <p:cBhvr>
                                        <p:cTn id="17" dur="250" fill="hold"/>
                                        <p:tgtEl>
                                          <p:spTgt spid="8"/>
                                        </p:tgtEl>
                                        <p:attrNameLst>
                                          <p:attrName>ppt_h</p:attrName>
                                        </p:attrNameLst>
                                      </p:cBhvr>
                                      <p:tavLst>
                                        <p:tav tm="0">
                                          <p:val>
                                            <p:fltVal val="0"/>
                                          </p:val>
                                        </p:tav>
                                        <p:tav tm="100000">
                                          <p:val>
                                            <p:strVal val="#ppt_h"/>
                                          </p:val>
                                        </p:tav>
                                      </p:tavLst>
                                    </p:anim>
                                    <p:animEffect transition="in" filter="fade">
                                      <p:cBhvr>
                                        <p:cTn id="18" dur="250"/>
                                        <p:tgtEl>
                                          <p:spTgt spid="8"/>
                                        </p:tgtEl>
                                      </p:cBhvr>
                                    </p:animEffect>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ppt_y</p:attrName>
                                        </p:attrNameLst>
                                      </p:cBhvr>
                                      <p:tavLst>
                                        <p:tav tm="0">
                                          <p:val>
                                            <p:strVal val="#ppt_y-#ppt_h*1.125000"/>
                                          </p:val>
                                        </p:tav>
                                        <p:tav tm="100000">
                                          <p:val>
                                            <p:strVal val="#ppt_y"/>
                                          </p:val>
                                        </p:tav>
                                      </p:tavLst>
                                    </p:anim>
                                    <p:animEffect transition="in" filter="wipe(down)">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9" grpId="0" animBg="1"/>
      <p:bldP spid="37" grpId="0" animBg="1"/>
    </p:bldLst>
  </p:timing>
</p:sld>
</file>

<file path=ppt/tags/tag1.xml><?xml version="1.0" encoding="utf-8"?>
<p:tagLst xmlns:p="http://schemas.openxmlformats.org/presentationml/2006/main">
  <p:tag name="TIMING" val="|0.6|1.3"/>
</p:tagLst>
</file>

<file path=ppt/tags/tag2.xml><?xml version="1.0" encoding="utf-8"?>
<p:tagLst xmlns:p="http://schemas.openxmlformats.org/presentationml/2006/main">
  <p:tag name="TIMING" val="|0.6|1.3"/>
</p:tagLst>
</file>

<file path=ppt/theme/theme1.xml><?xml version="1.0" encoding="utf-8"?>
<a:theme xmlns:a="http://schemas.openxmlformats.org/drawingml/2006/main" name="3_Default Design">
  <a:themeElements>
    <a:clrScheme name="自定义 109">
      <a:dk1>
        <a:srgbClr val="C00000"/>
      </a:dk1>
      <a:lt1>
        <a:sysClr val="window" lastClr="FFFFFF"/>
      </a:lt1>
      <a:dk2>
        <a:srgbClr val="EF5A03"/>
      </a:dk2>
      <a:lt2>
        <a:srgbClr val="FF4040"/>
      </a:lt2>
      <a:accent1>
        <a:srgbClr val="C00000"/>
      </a:accent1>
      <a:accent2>
        <a:srgbClr val="ED7D31"/>
      </a:accent2>
      <a:accent3>
        <a:srgbClr val="A5A5A5"/>
      </a:accent3>
      <a:accent4>
        <a:srgbClr val="FFC000"/>
      </a:accent4>
      <a:accent5>
        <a:srgbClr val="EF0000"/>
      </a:accent5>
      <a:accent6>
        <a:srgbClr val="70AD47"/>
      </a:accent6>
      <a:hlink>
        <a:srgbClr val="0563C1"/>
      </a:hlink>
      <a:folHlink>
        <a:srgbClr val="954F72"/>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5312</Words>
  <Application>WPS 演示</Application>
  <PresentationFormat>全屏显示(16:9)</PresentationFormat>
  <Paragraphs>496</Paragraphs>
  <Slides>27</Slides>
  <Notes>15</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幻灯片标题</vt:lpstr>
      </vt:variant>
      <vt:variant>
        <vt:i4>27</vt:i4>
      </vt:variant>
      <vt:variant>
        <vt:lpstr>自定义放映</vt:lpstr>
      </vt:variant>
      <vt:variant>
        <vt:i4>1</vt:i4>
      </vt:variant>
    </vt:vector>
  </HeadingPairs>
  <TitlesOfParts>
    <vt:vector size="45" baseType="lpstr">
      <vt:lpstr>Arial</vt:lpstr>
      <vt:lpstr>宋体</vt:lpstr>
      <vt:lpstr>Wingdings</vt:lpstr>
      <vt:lpstr>Arial Unicode MS</vt:lpstr>
      <vt:lpstr>方正大黑简体</vt:lpstr>
      <vt:lpstr>黑体</vt:lpstr>
      <vt:lpstr>微软雅黑</vt:lpstr>
      <vt:lpstr>Calibri</vt:lpstr>
      <vt:lpstr>Impact</vt:lpstr>
      <vt:lpstr>Open Sans</vt:lpstr>
      <vt:lpstr>FontAwesome</vt:lpstr>
      <vt:lpstr>Agency FB</vt:lpstr>
      <vt:lpstr>Arial Rounded MT Bold</vt:lpstr>
      <vt:lpstr>Times New Roman</vt:lpstr>
      <vt:lpstr>Microsoft YaHei UI</vt:lpstr>
      <vt:lpstr>HelveticaNeue MediumCond</vt:lpstr>
      <vt:lpstr>3_Default Design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Guild 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PPT544</dc:title>
  <dc:creator>www.themegallery.com</dc:creator>
  <cp:lastModifiedBy>Administrator</cp:lastModifiedBy>
  <cp:revision>249</cp:revision>
  <cp:lastPrinted>2411-12-30T00:00:00Z</cp:lastPrinted>
  <dcterms:created xsi:type="dcterms:W3CDTF">2008-02-28T09:07:00Z</dcterms:created>
  <dcterms:modified xsi:type="dcterms:W3CDTF">2018-03-03T09:26:59Z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