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24" r:id="rId2"/>
    <p:sldId id="355" r:id="rId3"/>
    <p:sldId id="326" r:id="rId4"/>
    <p:sldId id="360" r:id="rId5"/>
    <p:sldId id="361" r:id="rId6"/>
    <p:sldId id="362" r:id="rId7"/>
    <p:sldId id="359" r:id="rId8"/>
    <p:sldId id="363" r:id="rId9"/>
    <p:sldId id="364" r:id="rId10"/>
    <p:sldId id="365" r:id="rId11"/>
    <p:sldId id="366" r:id="rId12"/>
    <p:sldId id="356" r:id="rId13"/>
    <p:sldId id="367" r:id="rId14"/>
    <p:sldId id="368" r:id="rId15"/>
    <p:sldId id="350" r:id="rId16"/>
    <p:sldId id="369" r:id="rId17"/>
    <p:sldId id="370" r:id="rId18"/>
    <p:sldId id="357" r:id="rId19"/>
    <p:sldId id="371" r:id="rId20"/>
    <p:sldId id="372" r:id="rId21"/>
    <p:sldId id="373" r:id="rId22"/>
    <p:sldId id="374" r:id="rId23"/>
    <p:sldId id="375" r:id="rId24"/>
    <p:sldId id="376" r:id="rId25"/>
    <p:sldId id="358" r:id="rId26"/>
    <p:sldId id="377" r:id="rId27"/>
    <p:sldId id="378" r:id="rId28"/>
    <p:sldId id="379" r:id="rId29"/>
    <p:sldId id="380" r:id="rId30"/>
    <p:sldId id="354" r:id="rId31"/>
  </p:sldIdLst>
  <p:sldSz cx="12195175"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CF6"/>
    <a:srgbClr val="D85E28"/>
    <a:srgbClr val="B28A35"/>
    <a:srgbClr val="E4C874"/>
    <a:srgbClr val="F7F7F7"/>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howGuides="1">
      <p:cViewPr varScale="1">
        <p:scale>
          <a:sx n="62" d="100"/>
          <a:sy n="62" d="100"/>
        </p:scale>
        <p:origin x="1104" y="78"/>
      </p:cViewPr>
      <p:guideLst>
        <p:guide orient="horz" pos="2115"/>
        <p:guide pos="6971"/>
      </p:guideLst>
    </p:cSldViewPr>
  </p:slideViewPr>
  <p:notesTextViewPr>
    <p:cViewPr>
      <p:scale>
        <a:sx n="1" d="1"/>
        <a:sy n="1" d="1"/>
      </p:scale>
      <p:origin x="0" y="0"/>
    </p:cViewPr>
  </p:notesTextViewPr>
  <p:sorterViewPr>
    <p:cViewPr>
      <p:scale>
        <a:sx n="33" d="100"/>
        <a:sy n="33"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91605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999293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3444394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17</a:t>
            </a:fld>
            <a:endParaRPr lang="zh-CN" altLang="en-US"/>
          </a:p>
        </p:txBody>
      </p:sp>
    </p:spTree>
    <p:extLst>
      <p:ext uri="{BB962C8B-B14F-4D97-AF65-F5344CB8AC3E}">
        <p14:creationId xmlns:p14="http://schemas.microsoft.com/office/powerpoint/2010/main" val="248578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18</a:t>
            </a:fld>
            <a:endParaRPr lang="zh-CN" altLang="en-US"/>
          </a:p>
        </p:txBody>
      </p:sp>
    </p:spTree>
    <p:extLst>
      <p:ext uri="{BB962C8B-B14F-4D97-AF65-F5344CB8AC3E}">
        <p14:creationId xmlns:p14="http://schemas.microsoft.com/office/powerpoint/2010/main" val="12165502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30547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4027541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21</a:t>
            </a:fld>
            <a:endParaRPr lang="zh-CN" altLang="en-US"/>
          </a:p>
        </p:txBody>
      </p:sp>
    </p:spTree>
    <p:extLst>
      <p:ext uri="{BB962C8B-B14F-4D97-AF65-F5344CB8AC3E}">
        <p14:creationId xmlns:p14="http://schemas.microsoft.com/office/powerpoint/2010/main" val="4078263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22</a:t>
            </a:fld>
            <a:endParaRPr lang="zh-CN" altLang="en-US"/>
          </a:p>
        </p:txBody>
      </p:sp>
    </p:spTree>
    <p:extLst>
      <p:ext uri="{BB962C8B-B14F-4D97-AF65-F5344CB8AC3E}">
        <p14:creationId xmlns:p14="http://schemas.microsoft.com/office/powerpoint/2010/main" val="90339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23</a:t>
            </a:fld>
            <a:endParaRPr lang="zh-CN" altLang="en-US"/>
          </a:p>
        </p:txBody>
      </p:sp>
    </p:spTree>
    <p:extLst>
      <p:ext uri="{BB962C8B-B14F-4D97-AF65-F5344CB8AC3E}">
        <p14:creationId xmlns:p14="http://schemas.microsoft.com/office/powerpoint/2010/main" val="2254946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24</a:t>
            </a:fld>
            <a:endParaRPr lang="zh-CN" altLang="en-US"/>
          </a:p>
        </p:txBody>
      </p:sp>
    </p:spTree>
    <p:extLst>
      <p:ext uri="{BB962C8B-B14F-4D97-AF65-F5344CB8AC3E}">
        <p14:creationId xmlns:p14="http://schemas.microsoft.com/office/powerpoint/2010/main" val="39329150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25</a:t>
            </a:fld>
            <a:endParaRPr lang="zh-CN" altLang="en-US"/>
          </a:p>
        </p:txBody>
      </p:sp>
    </p:spTree>
    <p:extLst>
      <p:ext uri="{BB962C8B-B14F-4D97-AF65-F5344CB8AC3E}">
        <p14:creationId xmlns:p14="http://schemas.microsoft.com/office/powerpoint/2010/main" val="4013829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79431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26</a:t>
            </a:fld>
            <a:endParaRPr lang="zh-CN" altLang="en-US"/>
          </a:p>
        </p:txBody>
      </p:sp>
    </p:spTree>
    <p:extLst>
      <p:ext uri="{BB962C8B-B14F-4D97-AF65-F5344CB8AC3E}">
        <p14:creationId xmlns:p14="http://schemas.microsoft.com/office/powerpoint/2010/main" val="802748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27</a:t>
            </a:fld>
            <a:endParaRPr lang="zh-CN" altLang="en-US"/>
          </a:p>
        </p:txBody>
      </p:sp>
    </p:spTree>
    <p:extLst>
      <p:ext uri="{BB962C8B-B14F-4D97-AF65-F5344CB8AC3E}">
        <p14:creationId xmlns:p14="http://schemas.microsoft.com/office/powerpoint/2010/main" val="1585323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28</a:t>
            </a:fld>
            <a:endParaRPr lang="zh-CN" altLang="en-US"/>
          </a:p>
        </p:txBody>
      </p:sp>
    </p:spTree>
    <p:extLst>
      <p:ext uri="{BB962C8B-B14F-4D97-AF65-F5344CB8AC3E}">
        <p14:creationId xmlns:p14="http://schemas.microsoft.com/office/powerpoint/2010/main" val="1993855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29</a:t>
            </a:fld>
            <a:endParaRPr lang="zh-CN" altLang="en-US"/>
          </a:p>
        </p:txBody>
      </p:sp>
    </p:spTree>
    <p:extLst>
      <p:ext uri="{BB962C8B-B14F-4D97-AF65-F5344CB8AC3E}">
        <p14:creationId xmlns:p14="http://schemas.microsoft.com/office/powerpoint/2010/main" val="990202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498002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a:t>
            </a:fld>
            <a:endParaRPr lang="zh-CN" altLang="en-US"/>
          </a:p>
        </p:txBody>
      </p:sp>
    </p:spTree>
    <p:extLst>
      <p:ext uri="{BB962C8B-B14F-4D97-AF65-F5344CB8AC3E}">
        <p14:creationId xmlns:p14="http://schemas.microsoft.com/office/powerpoint/2010/main" val="3062917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7</a:t>
            </a:fld>
            <a:endParaRPr lang="zh-CN" altLang="en-US"/>
          </a:p>
        </p:txBody>
      </p:sp>
    </p:spTree>
    <p:extLst>
      <p:ext uri="{BB962C8B-B14F-4D97-AF65-F5344CB8AC3E}">
        <p14:creationId xmlns:p14="http://schemas.microsoft.com/office/powerpoint/2010/main" val="1053352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15499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12</a:t>
            </a:fld>
            <a:endParaRPr lang="zh-CN" altLang="en-US"/>
          </a:p>
        </p:txBody>
      </p:sp>
    </p:spTree>
    <p:extLst>
      <p:ext uri="{BB962C8B-B14F-4D97-AF65-F5344CB8AC3E}">
        <p14:creationId xmlns:p14="http://schemas.microsoft.com/office/powerpoint/2010/main" val="3196491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61123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9FEA9B-764A-4499-B2BB-B9F5B68FA9BA}" type="slidenum">
              <a:rPr lang="en-US" smtClean="0"/>
              <a:t>14</a:t>
            </a:fld>
            <a:endParaRPr lang="en-US"/>
          </a:p>
        </p:txBody>
      </p:sp>
    </p:spTree>
    <p:extLst>
      <p:ext uri="{BB962C8B-B14F-4D97-AF65-F5344CB8AC3E}">
        <p14:creationId xmlns:p14="http://schemas.microsoft.com/office/powerpoint/2010/main" val="3895223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39F6C-CD2F-4D34-880F-986F7C919A8B}" type="slidenum">
              <a:rPr lang="zh-CN" altLang="en-US" smtClean="0"/>
              <a:t>15</a:t>
            </a:fld>
            <a:endParaRPr lang="zh-CN" altLang="en-US"/>
          </a:p>
        </p:txBody>
      </p:sp>
    </p:spTree>
    <p:extLst>
      <p:ext uri="{BB962C8B-B14F-4D97-AF65-F5344CB8AC3E}">
        <p14:creationId xmlns:p14="http://schemas.microsoft.com/office/powerpoint/2010/main" val="739411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05899" y="-99392"/>
            <a:ext cx="3289276" cy="869944"/>
          </a:xfrm>
          <a:prstGeom prst="rect">
            <a:avLst/>
          </a:prstGeom>
        </p:spPr>
      </p:pic>
    </p:spTree>
    <p:extLst>
      <p:ext uri="{BB962C8B-B14F-4D97-AF65-F5344CB8AC3E}">
        <p14:creationId xmlns:p14="http://schemas.microsoft.com/office/powerpoint/2010/main" val="1819637919"/>
      </p:ext>
    </p:extLst>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759" y="1600201"/>
            <a:ext cx="10975658"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942884868"/>
      </p:ext>
    </p:extLst>
  </p:cSld>
  <p:clrMapOvr>
    <a:masterClrMapping/>
  </p:clrMapOvr>
  <p:transition spd="slow">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29318"/>
      </p:ext>
    </p:extLst>
  </p:cSld>
  <p:clrMapOvr>
    <a:masterClrMapping/>
  </p:clrMapOvr>
  <p:transition spd="slow">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93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09291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7072506"/>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2110751"/>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597609"/>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660909"/>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037042"/>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3049389"/>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41091769"/>
      </p:ext>
    </p:extLst>
  </p:cSld>
  <p:clrMapOvr>
    <a:masterClrMapping/>
  </p:clrMapOvr>
  <p:transition spd="slow">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965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3704267"/>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7863369"/>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515523"/>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6" name="直接连接符 5"/>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1572085"/>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4091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4247489"/>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70263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1629711"/>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0491451"/>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759" y="1600201"/>
            <a:ext cx="10975658"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61797083"/>
      </p:ext>
    </p:extLst>
  </p:cSld>
  <p:clrMapOvr>
    <a:masterClrMapping/>
  </p:clrMapOvr>
  <p:transition spd="slow">
    <p:comb/>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4033365"/>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7782831"/>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469955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3911778"/>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7878168"/>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721705"/>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0658564"/>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98929"/>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1146814"/>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6689827"/>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713839696"/>
      </p:ext>
    </p:extLst>
  </p:cSld>
  <p:clrMapOvr>
    <a:masterClrMapping/>
  </p:clrMapOvr>
  <p:transition spd="slow">
    <p:comb/>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3127446"/>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20505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7200346"/>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513793"/>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0216879"/>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507817"/>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9799984"/>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158705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3937991"/>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853760"/>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487283112"/>
      </p:ext>
    </p:extLst>
  </p:cSld>
  <p:clrMapOvr>
    <a:masterClrMapping/>
  </p:clrMapOvr>
  <p:transition spd="slow">
    <p:comb/>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3523584"/>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238331"/>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0872263"/>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6812371"/>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4790734"/>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0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0116518"/>
      </p:ext>
    </p:ext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282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445046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80252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8905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8" name="页脚占位符 7"/>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094297797"/>
      </p:ext>
    </p:extLst>
  </p:cSld>
  <p:clrMapOvr>
    <a:masterClrMapping/>
  </p:clrMapOvr>
  <p:transition spd="slow">
    <p:comb/>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32163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01798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8571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7667869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698779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4028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6824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3917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7415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276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4" name="页脚占位符 3"/>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472649450"/>
      </p:ext>
    </p:extLst>
  </p:cSld>
  <p:clrMapOvr>
    <a:masterClrMapping/>
  </p:clrMapOvr>
  <p:transition spd="slow">
    <p:comb/>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66860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80583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19109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30390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95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2534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3" name="页脚占位符 2"/>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989663885"/>
      </p:ext>
    </p:extLst>
  </p:cSld>
  <p:clrMapOvr>
    <a:masterClrMapping/>
  </p:clrMapOvr>
  <p:transition spd="slow">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2017/6/25 Sunday</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1698530605"/>
      </p:ext>
    </p:extLst>
  </p:cSld>
  <p:clrMapOvr>
    <a:masterClrMapping/>
  </p:clrMapOvr>
  <p:transition spd="slow">
    <p:comb/>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image" Target="../media/image1.jpg"/><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613301"/>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Lst>
  <p:transition spd="slow">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68.xml"/><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9.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7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8.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l="2286" t="-755"/>
          <a:stretch/>
        </p:blipFill>
        <p:spPr>
          <a:xfrm>
            <a:off x="-23093" y="-27384"/>
            <a:ext cx="12313368" cy="6855011"/>
          </a:xfrm>
          <a:prstGeom prst="rect">
            <a:avLst/>
          </a:prstGeom>
        </p:spPr>
      </p:pic>
      <p:sp>
        <p:nvSpPr>
          <p:cNvPr id="34" name="TextBox 112"/>
          <p:cNvSpPr txBox="1"/>
          <p:nvPr/>
        </p:nvSpPr>
        <p:spPr>
          <a:xfrm>
            <a:off x="7342130" y="4721308"/>
            <a:ext cx="1759383" cy="369294"/>
          </a:xfrm>
          <a:prstGeom prst="rect">
            <a:avLst/>
          </a:prstGeom>
          <a:noFill/>
        </p:spPr>
        <p:txBody>
          <a:bodyPr wrap="none" lIns="121884" tIns="60941" rIns="121884" bIns="60941" rtlCol="0">
            <a:spAutoFit/>
          </a:bodyPr>
          <a:lstStyle/>
          <a:p>
            <a:pPr algn="ctr"/>
            <a:r>
              <a:rPr lang="en-US" altLang="zh-CN"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XX</a:t>
            </a:r>
            <a:r>
              <a:rPr lang="zh-CN" altLang="en-US"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省</a:t>
            </a:r>
            <a:r>
              <a:rPr lang="en-US" altLang="zh-CN"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XX</a:t>
            </a:r>
            <a:r>
              <a:rPr lang="zh-CN" altLang="en-US"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市政府宣</a:t>
            </a:r>
          </a:p>
        </p:txBody>
      </p:sp>
      <p:sp>
        <p:nvSpPr>
          <p:cNvPr id="35" name="TextBox 1"/>
          <p:cNvSpPr txBox="1"/>
          <p:nvPr/>
        </p:nvSpPr>
        <p:spPr>
          <a:xfrm>
            <a:off x="4729435" y="4134083"/>
            <a:ext cx="6984775" cy="400110"/>
          </a:xfrm>
          <a:prstGeom prst="rect">
            <a:avLst/>
          </a:prstGeom>
          <a:noFill/>
        </p:spPr>
        <p:txBody>
          <a:bodyPr wrap="square" rtlCol="0">
            <a:spAutoFit/>
          </a:bodyPr>
          <a:lstStyle/>
          <a:p>
            <a:pPr algn="ctr"/>
            <a:r>
              <a:rPr lang="zh-CN" altLang="en-US" sz="2000" b="1" dirty="0">
                <a:solidFill>
                  <a:schemeClr val="tx1">
                    <a:lumMod val="95000"/>
                    <a:lumOff val="5000"/>
                  </a:schemeClr>
                </a:solidFill>
                <a:latin typeface="逼格锐线体简4.0(原名张海山锐线体）" panose="02010604000000000000" pitchFamily="2" charset="-122"/>
                <a:ea typeface="逼格锐线体简4.0(原名张海山锐线体）" panose="02010604000000000000" pitchFamily="2" charset="-122"/>
              </a:rPr>
              <a:t>通过学习团史、团章“一学一做”做合格共青团员</a:t>
            </a:r>
          </a:p>
        </p:txBody>
      </p:sp>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l="18946" t="18697" r="13065" b="8288"/>
          <a:stretch/>
        </p:blipFill>
        <p:spPr>
          <a:xfrm>
            <a:off x="6889675" y="587931"/>
            <a:ext cx="2376264" cy="2289976"/>
          </a:xfrm>
          <a:prstGeom prst="rect">
            <a:avLst/>
          </a:prstGeom>
        </p:spPr>
      </p:pic>
      <p:sp>
        <p:nvSpPr>
          <p:cNvPr id="4" name="文本框 3"/>
          <p:cNvSpPr txBox="1"/>
          <p:nvPr/>
        </p:nvSpPr>
        <p:spPr>
          <a:xfrm>
            <a:off x="6869956" y="2964138"/>
            <a:ext cx="5289154" cy="923330"/>
          </a:xfrm>
          <a:prstGeom prst="rect">
            <a:avLst/>
          </a:prstGeom>
          <a:noFill/>
        </p:spPr>
        <p:txBody>
          <a:bodyPr wrap="square" rtlCol="0">
            <a:spAutoFit/>
          </a:bodyPr>
          <a:lstStyle/>
          <a:p>
            <a:r>
              <a:rPr lang="zh-CN" altLang="en-US" sz="5400" b="1" dirty="0">
                <a:solidFill>
                  <a:schemeClr val="accent2"/>
                </a:solidFill>
                <a:effectLst>
                  <a:outerShdw blurRad="38100" dist="38100" dir="2700000" algn="tl">
                    <a:srgbClr val="000000">
                      <a:alpha val="43137"/>
                    </a:srgbClr>
                  </a:outerShdw>
                </a:effectLst>
                <a:latin typeface="逼格锐线体简4.0(原名张海山锐线体）" panose="02010604000000000000" pitchFamily="2" charset="-122"/>
                <a:ea typeface="逼格锐线体简4.0(原名张海山锐线体）" panose="02010604000000000000" pitchFamily="2" charset="-122"/>
              </a:rPr>
              <a:t>做合格共青团员</a:t>
            </a:r>
          </a:p>
        </p:txBody>
      </p:sp>
      <p:pic>
        <p:nvPicPr>
          <p:cNvPr id="5" name="纯音乐 - 中国共青团">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274051" y="-891480"/>
            <a:ext cx="609600" cy="609600"/>
          </a:xfrm>
          <a:prstGeom prst="rect">
            <a:avLst/>
          </a:prstGeom>
        </p:spPr>
      </p:pic>
      <p:sp>
        <p:nvSpPr>
          <p:cNvPr id="10" name="文本框 9"/>
          <p:cNvSpPr txBox="1"/>
          <p:nvPr/>
        </p:nvSpPr>
        <p:spPr>
          <a:xfrm>
            <a:off x="3505299" y="3305004"/>
            <a:ext cx="3384376" cy="523220"/>
          </a:xfrm>
          <a:prstGeom prst="rect">
            <a:avLst/>
          </a:prstGeom>
          <a:noFill/>
        </p:spPr>
        <p:txBody>
          <a:bodyPr wrap="square" rtlCol="0">
            <a:spAutoFit/>
          </a:bodyPr>
          <a:lstStyle/>
          <a:p>
            <a:pPr algn="r"/>
            <a:r>
              <a:rPr lang="zh-CN" altLang="en-US" sz="2800" b="1" dirty="0">
                <a:solidFill>
                  <a:schemeClr val="accent2"/>
                </a:solidFill>
                <a:effectLst>
                  <a:outerShdw blurRad="38100" dist="38100" dir="2700000" algn="tl">
                    <a:srgbClr val="000000">
                      <a:alpha val="43137"/>
                    </a:srgbClr>
                  </a:outerShdw>
                </a:effectLst>
                <a:latin typeface="逼格锐线体简4.0(原名张海山锐线体）" panose="02010604000000000000" pitchFamily="2" charset="-122"/>
                <a:ea typeface="逼格锐线体简4.0(原名张海山锐线体）" panose="02010604000000000000" pitchFamily="2" charset="-122"/>
              </a:rPr>
              <a:t>中国共青团</a:t>
            </a:r>
          </a:p>
        </p:txBody>
      </p:sp>
    </p:spTree>
    <p:extLst>
      <p:ext uri="{BB962C8B-B14F-4D97-AF65-F5344CB8AC3E}">
        <p14:creationId xmlns:p14="http://schemas.microsoft.com/office/powerpoint/2010/main" val="29801317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1000"/>
                                        <p:tgtEl>
                                          <p:spTgt spid="10"/>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1000"/>
                                        <p:tgtEl>
                                          <p:spTgt spid="4"/>
                                        </p:tgtEl>
                                      </p:cBhvr>
                                    </p:animEffect>
                                  </p:childTnLst>
                                </p:cTn>
                              </p:par>
                            </p:childTnLst>
                          </p:cTn>
                        </p:par>
                        <p:par>
                          <p:cTn id="28" fill="hold">
                            <p:stCondLst>
                              <p:cond delay="3500"/>
                            </p:stCondLst>
                            <p:childTnLst>
                              <p:par>
                                <p:cTn id="29" presetID="52" presetClass="entr" presetSubtype="0" fill="hold" grpId="0" nodeType="afterEffect">
                                  <p:stCondLst>
                                    <p:cond delay="0"/>
                                  </p:stCondLst>
                                  <p:iterate type="lt">
                                    <p:tmPct val="10000"/>
                                  </p:iterate>
                                  <p:childTnLst>
                                    <p:set>
                                      <p:cBhvr>
                                        <p:cTn id="30" dur="1" fill="hold">
                                          <p:stCondLst>
                                            <p:cond delay="0"/>
                                          </p:stCondLst>
                                        </p:cTn>
                                        <p:tgtEl>
                                          <p:spTgt spid="35"/>
                                        </p:tgtEl>
                                        <p:attrNameLst>
                                          <p:attrName>style.visibility</p:attrName>
                                        </p:attrNameLst>
                                      </p:cBhvr>
                                      <p:to>
                                        <p:strVal val="visible"/>
                                      </p:to>
                                    </p:set>
                                    <p:animScale>
                                      <p:cBhvr>
                                        <p:cTn id="3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5"/>
                                        </p:tgtEl>
                                        <p:attrNameLst>
                                          <p:attrName>ppt_x</p:attrName>
                                          <p:attrName>ppt_y</p:attrName>
                                        </p:attrNameLst>
                                      </p:cBhvr>
                                    </p:animMotion>
                                    <p:animEffect transition="in" filter="fade">
                                      <p:cBhvr>
                                        <p:cTn id="33" dur="1000"/>
                                        <p:tgtEl>
                                          <p:spTgt spid="35"/>
                                        </p:tgtEl>
                                      </p:cBhvr>
                                    </p:animEffect>
                                  </p:childTnLst>
                                </p:cTn>
                              </p:par>
                            </p:childTnLst>
                          </p:cTn>
                        </p:par>
                        <p:par>
                          <p:cTn id="34" fill="hold">
                            <p:stCondLst>
                              <p:cond delay="6600"/>
                            </p:stCondLst>
                            <p:childTnLst>
                              <p:par>
                                <p:cTn id="35" presetID="2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5"/>
                </p:tgtEl>
              </p:cMediaNode>
            </p:audio>
          </p:childTnLst>
        </p:cTn>
      </p:par>
    </p:tnLst>
    <p:bldLst>
      <p:bldP spid="34" grpId="0"/>
      <p:bldP spid="35" grpId="0"/>
      <p:bldP spid="4"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椭圆 52"/>
          <p:cNvSpPr/>
          <p:nvPr/>
        </p:nvSpPr>
        <p:spPr>
          <a:xfrm>
            <a:off x="6787996" y="1998989"/>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4" name="椭圆 53"/>
          <p:cNvSpPr/>
          <p:nvPr/>
        </p:nvSpPr>
        <p:spPr>
          <a:xfrm>
            <a:off x="6787996" y="2719069"/>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6787996" y="3455949"/>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6</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6" name="标题 11"/>
          <p:cNvSpPr txBox="1">
            <a:spLocks/>
          </p:cNvSpPr>
          <p:nvPr/>
        </p:nvSpPr>
        <p:spPr>
          <a:xfrm>
            <a:off x="7364468" y="2067151"/>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2"/>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r>
              <a:rPr lang="zh-CN" altLang="en-US" sz="1200" dirty="0">
                <a:solidFill>
                  <a:schemeClr val="tx2"/>
                </a:solidFill>
                <a:latin typeface="微软雅黑" panose="020B0503020204020204" pitchFamily="34" charset="-122"/>
                <a:ea typeface="微软雅黑" panose="020B0503020204020204" pitchFamily="34" charset="-122"/>
              </a:rPr>
              <a:t>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endParaRPr lang="zh-CN" altLang="en-US" sz="1200" dirty="0">
              <a:solidFill>
                <a:schemeClr val="tx2"/>
              </a:solidFill>
              <a:latin typeface="微软雅黑" panose="020B0503020204020204" pitchFamily="34" charset="-122"/>
              <a:ea typeface="微软雅黑" panose="020B0503020204020204" pitchFamily="34" charset="-122"/>
            </a:endParaRPr>
          </a:p>
          <a:p>
            <a:pPr algn="l"/>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57" name="标题 11"/>
          <p:cNvSpPr txBox="1">
            <a:spLocks/>
          </p:cNvSpPr>
          <p:nvPr/>
        </p:nvSpPr>
        <p:spPr>
          <a:xfrm>
            <a:off x="7364470" y="2787231"/>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2"/>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r>
              <a:rPr lang="zh-CN" altLang="en-US" sz="1200" dirty="0">
                <a:solidFill>
                  <a:schemeClr val="tx2"/>
                </a:solidFill>
                <a:latin typeface="微软雅黑" panose="020B0503020204020204" pitchFamily="34" charset="-122"/>
                <a:ea typeface="微软雅黑" panose="020B0503020204020204" pitchFamily="34" charset="-122"/>
              </a:rPr>
              <a:t>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endParaRPr lang="zh-CN" altLang="en-US" sz="1200" dirty="0">
              <a:solidFill>
                <a:schemeClr val="tx2"/>
              </a:solidFill>
              <a:latin typeface="微软雅黑" panose="020B0503020204020204" pitchFamily="34" charset="-122"/>
              <a:ea typeface="微软雅黑" panose="020B0503020204020204" pitchFamily="34" charset="-122"/>
            </a:endParaRPr>
          </a:p>
          <a:p>
            <a:pPr algn="l"/>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58" name="标题 11"/>
          <p:cNvSpPr txBox="1">
            <a:spLocks/>
          </p:cNvSpPr>
          <p:nvPr/>
        </p:nvSpPr>
        <p:spPr>
          <a:xfrm>
            <a:off x="7364470" y="3524111"/>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2"/>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r>
              <a:rPr lang="zh-CN" altLang="en-US" sz="1200" dirty="0">
                <a:solidFill>
                  <a:schemeClr val="tx2"/>
                </a:solidFill>
                <a:latin typeface="微软雅黑" panose="020B0503020204020204" pitchFamily="34" charset="-122"/>
                <a:ea typeface="微软雅黑" panose="020B0503020204020204" pitchFamily="34" charset="-122"/>
              </a:rPr>
              <a:t>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endParaRPr lang="zh-CN" altLang="en-US" sz="1200" dirty="0">
              <a:solidFill>
                <a:schemeClr val="tx2"/>
              </a:solidFill>
              <a:latin typeface="微软雅黑" panose="020B0503020204020204" pitchFamily="34" charset="-122"/>
              <a:ea typeface="微软雅黑" panose="020B0503020204020204" pitchFamily="34" charset="-122"/>
            </a:endParaRPr>
          </a:p>
          <a:p>
            <a:pPr algn="l"/>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59" name="TextBox 100"/>
          <p:cNvSpPr txBox="1"/>
          <p:nvPr/>
        </p:nvSpPr>
        <p:spPr>
          <a:xfrm>
            <a:off x="1459594" y="5305918"/>
            <a:ext cx="9275991" cy="541815"/>
          </a:xfrm>
          <a:prstGeom prst="rect">
            <a:avLst/>
          </a:prstGeom>
          <a:noFill/>
        </p:spPr>
        <p:txBody>
          <a:bodyPr wrap="square" lIns="0" tIns="0" rIns="0" bIns="0" rtlCol="0">
            <a:spAutoFit/>
          </a:bodyPr>
          <a:lstStyle/>
          <a:p>
            <a:pPr algn="just">
              <a:lnSpc>
                <a:spcPct val="120000"/>
              </a:lnSpc>
            </a:pPr>
            <a:r>
              <a:rPr lang="zh-CN" altLang="en-US" sz="1467" dirty="0">
                <a:solidFill>
                  <a:schemeClr val="tx2"/>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0" name="TextBox 101"/>
          <p:cNvSpPr txBox="1"/>
          <p:nvPr/>
        </p:nvSpPr>
        <p:spPr>
          <a:xfrm>
            <a:off x="5068186" y="4724663"/>
            <a:ext cx="2058807" cy="307777"/>
          </a:xfrm>
          <a:prstGeom prst="rect">
            <a:avLst/>
          </a:prstGeom>
          <a:noFill/>
        </p:spPr>
        <p:txBody>
          <a:bodyPr wrap="square" lIns="0" tIns="0" rIns="0" bIns="0"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点击输入标题文本</a:t>
            </a:r>
          </a:p>
        </p:txBody>
      </p:sp>
      <p:sp>
        <p:nvSpPr>
          <p:cNvPr id="61" name="椭圆 60"/>
          <p:cNvSpPr/>
          <p:nvPr/>
        </p:nvSpPr>
        <p:spPr>
          <a:xfrm>
            <a:off x="2083475" y="1992893"/>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2" name="椭圆 61"/>
          <p:cNvSpPr/>
          <p:nvPr/>
        </p:nvSpPr>
        <p:spPr>
          <a:xfrm>
            <a:off x="2083475" y="2712973"/>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3" name="椭圆 62"/>
          <p:cNvSpPr/>
          <p:nvPr/>
        </p:nvSpPr>
        <p:spPr>
          <a:xfrm>
            <a:off x="2083475" y="3449853"/>
            <a:ext cx="576472" cy="5767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sz="2400"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4" name="标题 11"/>
          <p:cNvSpPr txBox="1">
            <a:spLocks/>
          </p:cNvSpPr>
          <p:nvPr/>
        </p:nvSpPr>
        <p:spPr>
          <a:xfrm>
            <a:off x="2659947" y="2061055"/>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2"/>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r>
              <a:rPr lang="zh-CN" altLang="en-US" sz="1200" dirty="0">
                <a:solidFill>
                  <a:schemeClr val="tx2"/>
                </a:solidFill>
                <a:latin typeface="微软雅黑" panose="020B0503020204020204" pitchFamily="34" charset="-122"/>
                <a:ea typeface="微软雅黑" panose="020B0503020204020204" pitchFamily="34" charset="-122"/>
              </a:rPr>
              <a:t>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endParaRPr lang="zh-CN" altLang="en-US" sz="1200" dirty="0">
              <a:solidFill>
                <a:schemeClr val="tx2"/>
              </a:solidFill>
              <a:latin typeface="微软雅黑" panose="020B0503020204020204" pitchFamily="34" charset="-122"/>
              <a:ea typeface="微软雅黑" panose="020B0503020204020204" pitchFamily="34" charset="-122"/>
            </a:endParaRPr>
          </a:p>
          <a:p>
            <a:pPr algn="l"/>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65" name="标题 11"/>
          <p:cNvSpPr txBox="1">
            <a:spLocks/>
          </p:cNvSpPr>
          <p:nvPr/>
        </p:nvSpPr>
        <p:spPr>
          <a:xfrm>
            <a:off x="2659949" y="2781135"/>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2"/>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r>
              <a:rPr lang="zh-CN" altLang="en-US" sz="1200" dirty="0">
                <a:solidFill>
                  <a:schemeClr val="tx2"/>
                </a:solidFill>
                <a:latin typeface="微软雅黑" panose="020B0503020204020204" pitchFamily="34" charset="-122"/>
                <a:ea typeface="微软雅黑" panose="020B0503020204020204" pitchFamily="34" charset="-122"/>
              </a:rPr>
              <a:t>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endParaRPr lang="zh-CN" altLang="en-US" sz="1200" dirty="0">
              <a:solidFill>
                <a:schemeClr val="tx2"/>
              </a:solidFill>
              <a:latin typeface="微软雅黑" panose="020B0503020204020204" pitchFamily="34" charset="-122"/>
              <a:ea typeface="微软雅黑" panose="020B0503020204020204" pitchFamily="34" charset="-122"/>
            </a:endParaRPr>
          </a:p>
          <a:p>
            <a:pPr algn="l"/>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66" name="标题 11"/>
          <p:cNvSpPr txBox="1">
            <a:spLocks/>
          </p:cNvSpPr>
          <p:nvPr/>
        </p:nvSpPr>
        <p:spPr>
          <a:xfrm>
            <a:off x="2659949" y="3518015"/>
            <a:ext cx="3145032" cy="796652"/>
          </a:xfrm>
          <a:prstGeom prst="rect">
            <a:avLst/>
          </a:prstGeom>
        </p:spPr>
        <p:txBody>
          <a:bodyPr lIns="91440" tIns="45720" rIns="91440" bIns="45720">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2"/>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r>
              <a:rPr lang="zh-CN" altLang="en-US" sz="1200" dirty="0">
                <a:solidFill>
                  <a:schemeClr val="tx2"/>
                </a:solidFill>
                <a:latin typeface="微软雅黑" panose="020B0503020204020204" pitchFamily="34" charset="-122"/>
                <a:ea typeface="微软雅黑" panose="020B0503020204020204" pitchFamily="34" charset="-122"/>
              </a:rPr>
              <a:t>表达图表的含义</a:t>
            </a:r>
            <a:r>
              <a:rPr lang="en-US" altLang="zh-CN" sz="1200" dirty="0">
                <a:solidFill>
                  <a:schemeClr val="tx2"/>
                </a:solidFill>
                <a:latin typeface="微软雅黑" panose="020B0503020204020204" pitchFamily="34" charset="-122"/>
                <a:ea typeface="微软雅黑" panose="020B0503020204020204" pitchFamily="34" charset="-122"/>
              </a:rPr>
              <a:t>.</a:t>
            </a:r>
            <a:endParaRPr lang="zh-CN" altLang="en-US" sz="1200" dirty="0">
              <a:solidFill>
                <a:schemeClr val="tx2"/>
              </a:solidFill>
              <a:latin typeface="微软雅黑" panose="020B0503020204020204" pitchFamily="34" charset="-122"/>
              <a:ea typeface="微软雅黑" panose="020B0503020204020204" pitchFamily="34" charset="-122"/>
            </a:endParaRPr>
          </a:p>
          <a:p>
            <a:pPr algn="l"/>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16"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5204517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500"/>
                                        <p:tgtEl>
                                          <p:spTgt spid="6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p:cTn id="19" dur="500" fill="hold"/>
                                        <p:tgtEl>
                                          <p:spTgt spid="64"/>
                                        </p:tgtEl>
                                        <p:attrNameLst>
                                          <p:attrName>ppt_w</p:attrName>
                                        </p:attrNameLst>
                                      </p:cBhvr>
                                      <p:tavLst>
                                        <p:tav tm="0">
                                          <p:val>
                                            <p:fltVal val="0"/>
                                          </p:val>
                                        </p:tav>
                                        <p:tav tm="100000">
                                          <p:val>
                                            <p:strVal val="#ppt_w"/>
                                          </p:val>
                                        </p:tav>
                                      </p:tavLst>
                                    </p:anim>
                                    <p:anim calcmode="lin" valueType="num">
                                      <p:cBhvr>
                                        <p:cTn id="20" dur="500" fill="hold"/>
                                        <p:tgtEl>
                                          <p:spTgt spid="64"/>
                                        </p:tgtEl>
                                        <p:attrNameLst>
                                          <p:attrName>ppt_h</p:attrName>
                                        </p:attrNameLst>
                                      </p:cBhvr>
                                      <p:tavLst>
                                        <p:tav tm="0">
                                          <p:val>
                                            <p:fltVal val="0"/>
                                          </p:val>
                                        </p:tav>
                                        <p:tav tm="100000">
                                          <p:val>
                                            <p:strVal val="#ppt_h"/>
                                          </p:val>
                                        </p:tav>
                                      </p:tavLst>
                                    </p:anim>
                                    <p:animEffect transition="in" filter="fade">
                                      <p:cBhvr>
                                        <p:cTn id="21" dur="500"/>
                                        <p:tgtEl>
                                          <p:spTgt spid="64"/>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 fill="hold"/>
                                        <p:tgtEl>
                                          <p:spTgt spid="66"/>
                                        </p:tgtEl>
                                        <p:attrNameLst>
                                          <p:attrName>ppt_w</p:attrName>
                                        </p:attrNameLst>
                                      </p:cBhvr>
                                      <p:tavLst>
                                        <p:tav tm="0">
                                          <p:val>
                                            <p:fltVal val="0"/>
                                          </p:val>
                                        </p:tav>
                                        <p:tav tm="100000">
                                          <p:val>
                                            <p:strVal val="#ppt_w"/>
                                          </p:val>
                                        </p:tav>
                                      </p:tavLst>
                                    </p:anim>
                                    <p:anim calcmode="lin" valueType="num">
                                      <p:cBhvr>
                                        <p:cTn id="32" dur="500" fill="hold"/>
                                        <p:tgtEl>
                                          <p:spTgt spid="66"/>
                                        </p:tgtEl>
                                        <p:attrNameLst>
                                          <p:attrName>ppt_h</p:attrName>
                                        </p:attrNameLst>
                                      </p:cBhvr>
                                      <p:tavLst>
                                        <p:tav tm="0">
                                          <p:val>
                                            <p:fltVal val="0"/>
                                          </p:val>
                                        </p:tav>
                                        <p:tav tm="100000">
                                          <p:val>
                                            <p:strVal val="#ppt_h"/>
                                          </p:val>
                                        </p:tav>
                                      </p:tavLst>
                                    </p:anim>
                                    <p:animEffect transition="in" filter="fade">
                                      <p:cBhvr>
                                        <p:cTn id="33" dur="500"/>
                                        <p:tgtEl>
                                          <p:spTgt spid="6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500"/>
                                        <p:tgtEl>
                                          <p:spTgt spid="5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p:cTn id="49" dur="500" fill="hold"/>
                                        <p:tgtEl>
                                          <p:spTgt spid="56"/>
                                        </p:tgtEl>
                                        <p:attrNameLst>
                                          <p:attrName>ppt_w</p:attrName>
                                        </p:attrNameLst>
                                      </p:cBhvr>
                                      <p:tavLst>
                                        <p:tav tm="0">
                                          <p:val>
                                            <p:fltVal val="0"/>
                                          </p:val>
                                        </p:tav>
                                        <p:tav tm="100000">
                                          <p:val>
                                            <p:strVal val="#ppt_w"/>
                                          </p:val>
                                        </p:tav>
                                      </p:tavLst>
                                    </p:anim>
                                    <p:anim calcmode="lin" valueType="num">
                                      <p:cBhvr>
                                        <p:cTn id="50" dur="500" fill="hold"/>
                                        <p:tgtEl>
                                          <p:spTgt spid="56"/>
                                        </p:tgtEl>
                                        <p:attrNameLst>
                                          <p:attrName>ppt_h</p:attrName>
                                        </p:attrNameLst>
                                      </p:cBhvr>
                                      <p:tavLst>
                                        <p:tav tm="0">
                                          <p:val>
                                            <p:fltVal val="0"/>
                                          </p:val>
                                        </p:tav>
                                        <p:tav tm="100000">
                                          <p:val>
                                            <p:strVal val="#ppt_h"/>
                                          </p:val>
                                        </p:tav>
                                      </p:tavLst>
                                    </p:anim>
                                    <p:animEffect transition="in" filter="fade">
                                      <p:cBhvr>
                                        <p:cTn id="51" dur="500"/>
                                        <p:tgtEl>
                                          <p:spTgt spid="56"/>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p:cTn id="55" dur="500" fill="hold"/>
                                        <p:tgtEl>
                                          <p:spTgt spid="57"/>
                                        </p:tgtEl>
                                        <p:attrNameLst>
                                          <p:attrName>ppt_w</p:attrName>
                                        </p:attrNameLst>
                                      </p:cBhvr>
                                      <p:tavLst>
                                        <p:tav tm="0">
                                          <p:val>
                                            <p:fltVal val="0"/>
                                          </p:val>
                                        </p:tav>
                                        <p:tav tm="100000">
                                          <p:val>
                                            <p:strVal val="#ppt_w"/>
                                          </p:val>
                                        </p:tav>
                                      </p:tavLst>
                                    </p:anim>
                                    <p:anim calcmode="lin" valueType="num">
                                      <p:cBhvr>
                                        <p:cTn id="56" dur="500" fill="hold"/>
                                        <p:tgtEl>
                                          <p:spTgt spid="57"/>
                                        </p:tgtEl>
                                        <p:attrNameLst>
                                          <p:attrName>ppt_h</p:attrName>
                                        </p:attrNameLst>
                                      </p:cBhvr>
                                      <p:tavLst>
                                        <p:tav tm="0">
                                          <p:val>
                                            <p:fltVal val="0"/>
                                          </p:val>
                                        </p:tav>
                                        <p:tav tm="100000">
                                          <p:val>
                                            <p:strVal val="#ppt_h"/>
                                          </p:val>
                                        </p:tav>
                                      </p:tavLst>
                                    </p:anim>
                                    <p:animEffect transition="in" filter="fade">
                                      <p:cBhvr>
                                        <p:cTn id="57" dur="500"/>
                                        <p:tgtEl>
                                          <p:spTgt spid="57"/>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p:cTn id="61" dur="500" fill="hold"/>
                                        <p:tgtEl>
                                          <p:spTgt spid="58"/>
                                        </p:tgtEl>
                                        <p:attrNameLst>
                                          <p:attrName>ppt_w</p:attrName>
                                        </p:attrNameLst>
                                      </p:cBhvr>
                                      <p:tavLst>
                                        <p:tav tm="0">
                                          <p:val>
                                            <p:fltVal val="0"/>
                                          </p:val>
                                        </p:tav>
                                        <p:tav tm="100000">
                                          <p:val>
                                            <p:strVal val="#ppt_w"/>
                                          </p:val>
                                        </p:tav>
                                      </p:tavLst>
                                    </p:anim>
                                    <p:anim calcmode="lin" valueType="num">
                                      <p:cBhvr>
                                        <p:cTn id="62" dur="500" fill="hold"/>
                                        <p:tgtEl>
                                          <p:spTgt spid="58"/>
                                        </p:tgtEl>
                                        <p:attrNameLst>
                                          <p:attrName>ppt_h</p:attrName>
                                        </p:attrNameLst>
                                      </p:cBhvr>
                                      <p:tavLst>
                                        <p:tav tm="0">
                                          <p:val>
                                            <p:fltVal val="0"/>
                                          </p:val>
                                        </p:tav>
                                        <p:tav tm="100000">
                                          <p:val>
                                            <p:strVal val="#ppt_h"/>
                                          </p:val>
                                        </p:tav>
                                      </p:tavLst>
                                    </p:anim>
                                    <p:animEffect transition="in" filter="fade">
                                      <p:cBhvr>
                                        <p:cTn id="63" dur="500"/>
                                        <p:tgtEl>
                                          <p:spTgt spid="58"/>
                                        </p:tgtEl>
                                      </p:cBhvr>
                                    </p:animEffect>
                                  </p:childTnLst>
                                </p:cTn>
                              </p:par>
                            </p:childTnLst>
                          </p:cTn>
                        </p:par>
                        <p:par>
                          <p:cTn id="64" fill="hold">
                            <p:stCondLst>
                              <p:cond delay="6000"/>
                            </p:stCondLst>
                            <p:childTnLst>
                              <p:par>
                                <p:cTn id="65" presetID="1"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childTnLst>
                                </p:cTn>
                              </p:par>
                            </p:childTnLst>
                          </p:cTn>
                        </p:par>
                        <p:par>
                          <p:cTn id="67" fill="hold">
                            <p:stCondLst>
                              <p:cond delay="6000"/>
                            </p:stCondLst>
                            <p:childTnLst>
                              <p:par>
                                <p:cTn id="68" presetID="22" presetClass="entr" presetSubtype="1" fill="hold" grpId="0" nodeType="after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wipe(up)">
                                      <p:cBhvr>
                                        <p:cTn id="7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p:bldP spid="57" grpId="0"/>
      <p:bldP spid="58" grpId="0"/>
      <p:bldP spid="59" grpId="0"/>
      <p:bldP spid="60" grpId="0"/>
      <p:bldP spid="61" grpId="0" animBg="1"/>
      <p:bldP spid="62" grpId="0" animBg="1"/>
      <p:bldP spid="63" grpId="0" animBg="1"/>
      <p:bldP spid="64" grpId="0"/>
      <p:bldP spid="65" grpId="0"/>
      <p:bldP spid="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151291" y="3236602"/>
            <a:ext cx="2912459" cy="1553587"/>
            <a:chOff x="5164571" y="3266337"/>
            <a:chExt cx="2912458" cy="1553587"/>
          </a:xfrm>
        </p:grpSpPr>
        <p:sp>
          <p:nvSpPr>
            <p:cNvPr id="33" name="Rounded Rectangle 6"/>
            <p:cNvSpPr/>
            <p:nvPr/>
          </p:nvSpPr>
          <p:spPr>
            <a:xfrm>
              <a:off x="6184825" y="3266337"/>
              <a:ext cx="1553972" cy="48813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Rounded Rectangle 7"/>
            <p:cNvSpPr/>
            <p:nvPr/>
          </p:nvSpPr>
          <p:spPr>
            <a:xfrm rot="5400000">
              <a:off x="6717933" y="3799062"/>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8"/>
            <p:cNvSpPr/>
            <p:nvPr/>
          </p:nvSpPr>
          <p:spPr>
            <a:xfrm rot="8183085">
              <a:off x="5164571" y="4101718"/>
              <a:ext cx="2912458" cy="488138"/>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Oval 9"/>
            <p:cNvSpPr/>
            <p:nvPr/>
          </p:nvSpPr>
          <p:spPr>
            <a:xfrm>
              <a:off x="7298703" y="3319150"/>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a:t>
              </a:r>
            </a:p>
          </p:txBody>
        </p:sp>
        <p:sp>
          <p:nvSpPr>
            <p:cNvPr id="37" name="TextBox 32"/>
            <p:cNvSpPr txBox="1"/>
            <p:nvPr/>
          </p:nvSpPr>
          <p:spPr>
            <a:xfrm rot="18958774">
              <a:off x="6007946" y="4325912"/>
              <a:ext cx="902811" cy="307777"/>
            </a:xfrm>
            <a:prstGeom prst="rect">
              <a:avLst/>
            </a:prstGeom>
            <a:noFill/>
          </p:spPr>
          <p:txBody>
            <a:bodyPr wrap="none" rtlCol="0">
              <a:spAutoFit/>
            </a:bodyPr>
            <a:lstStyle/>
            <a:p>
              <a:r>
                <a:rPr lang="zh-CN" altLang="en-US" sz="14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38" name="组合 37"/>
          <p:cNvGrpSpPr/>
          <p:nvPr/>
        </p:nvGrpSpPr>
        <p:grpSpPr>
          <a:xfrm>
            <a:off x="6903976" y="2632170"/>
            <a:ext cx="2912459" cy="1553587"/>
            <a:chOff x="6917256" y="2661904"/>
            <a:chExt cx="2912458" cy="1553587"/>
          </a:xfrm>
        </p:grpSpPr>
        <p:sp>
          <p:nvSpPr>
            <p:cNvPr id="39" name="Rounded Rectangle 18"/>
            <p:cNvSpPr/>
            <p:nvPr/>
          </p:nvSpPr>
          <p:spPr>
            <a:xfrm>
              <a:off x="7937510" y="2661904"/>
              <a:ext cx="1553972" cy="48813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Rounded Rectangle 19"/>
            <p:cNvSpPr/>
            <p:nvPr/>
          </p:nvSpPr>
          <p:spPr>
            <a:xfrm rot="5400000">
              <a:off x="8470619" y="3194629"/>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Rounded Rectangle 20"/>
            <p:cNvSpPr/>
            <p:nvPr/>
          </p:nvSpPr>
          <p:spPr>
            <a:xfrm rot="8183085">
              <a:off x="6917256" y="3497286"/>
              <a:ext cx="2912458" cy="488138"/>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Oval 21"/>
            <p:cNvSpPr/>
            <p:nvPr/>
          </p:nvSpPr>
          <p:spPr>
            <a:xfrm>
              <a:off x="9051388" y="2714717"/>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B</a:t>
              </a:r>
            </a:p>
          </p:txBody>
        </p:sp>
        <p:sp>
          <p:nvSpPr>
            <p:cNvPr id="51" name="TextBox 33"/>
            <p:cNvSpPr txBox="1"/>
            <p:nvPr/>
          </p:nvSpPr>
          <p:spPr>
            <a:xfrm rot="18958774">
              <a:off x="7815164" y="3668136"/>
              <a:ext cx="902811" cy="307777"/>
            </a:xfrm>
            <a:prstGeom prst="rect">
              <a:avLst/>
            </a:prstGeom>
            <a:noFill/>
          </p:spPr>
          <p:txBody>
            <a:bodyPr wrap="none" rtlCol="0">
              <a:spAutoFit/>
            </a:bodyPr>
            <a:lstStyle/>
            <a:p>
              <a:r>
                <a:rPr lang="zh-CN" altLang="en-US" sz="14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grpSp>
        <p:nvGrpSpPr>
          <p:cNvPr id="52" name="组合 51"/>
          <p:cNvGrpSpPr/>
          <p:nvPr/>
        </p:nvGrpSpPr>
        <p:grpSpPr>
          <a:xfrm>
            <a:off x="8656661" y="2027738"/>
            <a:ext cx="2912459" cy="1553587"/>
            <a:chOff x="8669942" y="2057472"/>
            <a:chExt cx="2912458" cy="1553587"/>
          </a:xfrm>
        </p:grpSpPr>
        <p:sp>
          <p:nvSpPr>
            <p:cNvPr id="53" name="Rounded Rectangle 26"/>
            <p:cNvSpPr/>
            <p:nvPr/>
          </p:nvSpPr>
          <p:spPr>
            <a:xfrm>
              <a:off x="9690195" y="2057472"/>
              <a:ext cx="1553972" cy="48813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Rounded Rectangle 27"/>
            <p:cNvSpPr/>
            <p:nvPr/>
          </p:nvSpPr>
          <p:spPr>
            <a:xfrm rot="5400000">
              <a:off x="10223304" y="2590197"/>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Rounded Rectangle 28"/>
            <p:cNvSpPr/>
            <p:nvPr/>
          </p:nvSpPr>
          <p:spPr>
            <a:xfrm rot="8183085">
              <a:off x="8669942" y="2892853"/>
              <a:ext cx="2912458" cy="488138"/>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Oval 29"/>
            <p:cNvSpPr/>
            <p:nvPr/>
          </p:nvSpPr>
          <p:spPr>
            <a:xfrm>
              <a:off x="10804074" y="2110285"/>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a:t>
              </a:r>
            </a:p>
          </p:txBody>
        </p:sp>
        <p:sp>
          <p:nvSpPr>
            <p:cNvPr id="57" name="TextBox 34"/>
            <p:cNvSpPr txBox="1"/>
            <p:nvPr/>
          </p:nvSpPr>
          <p:spPr>
            <a:xfrm rot="18958774">
              <a:off x="9603454" y="3027200"/>
              <a:ext cx="902811" cy="307777"/>
            </a:xfrm>
            <a:prstGeom prst="rect">
              <a:avLst/>
            </a:prstGeom>
            <a:noFill/>
          </p:spPr>
          <p:txBody>
            <a:bodyPr wrap="none" rtlCol="0">
              <a:spAutoFit/>
            </a:bodyPr>
            <a:lstStyle/>
            <a:p>
              <a:r>
                <a:rPr lang="zh-CN" altLang="en-US" sz="14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40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sp>
        <p:nvSpPr>
          <p:cNvPr id="58" name="Oval 36"/>
          <p:cNvSpPr/>
          <p:nvPr/>
        </p:nvSpPr>
        <p:spPr>
          <a:xfrm>
            <a:off x="1210803" y="2734014"/>
            <a:ext cx="707083" cy="7070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Impact" panose="020B0806030902050204" pitchFamily="34" charset="0"/>
                <a:ea typeface="微软雅黑" panose="020B0503020204020204" pitchFamily="34" charset="-122"/>
                <a:sym typeface="Arial" panose="020B0604020202020204" pitchFamily="34" charset="0"/>
              </a:rPr>
              <a:t>A</a:t>
            </a:r>
          </a:p>
        </p:txBody>
      </p:sp>
      <p:sp>
        <p:nvSpPr>
          <p:cNvPr id="59" name="Oval 37"/>
          <p:cNvSpPr/>
          <p:nvPr/>
        </p:nvSpPr>
        <p:spPr>
          <a:xfrm>
            <a:off x="1210803" y="3585206"/>
            <a:ext cx="707083" cy="707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Impact" panose="020B0806030902050204" pitchFamily="34" charset="0"/>
                <a:ea typeface="微软雅黑" panose="020B0503020204020204" pitchFamily="34" charset="-122"/>
                <a:sym typeface="Arial" panose="020B0604020202020204" pitchFamily="34" charset="0"/>
              </a:rPr>
              <a:t>B</a:t>
            </a:r>
          </a:p>
        </p:txBody>
      </p:sp>
      <p:sp>
        <p:nvSpPr>
          <p:cNvPr id="60" name="Oval 38"/>
          <p:cNvSpPr/>
          <p:nvPr/>
        </p:nvSpPr>
        <p:spPr>
          <a:xfrm>
            <a:off x="1210803" y="4436397"/>
            <a:ext cx="707083" cy="7070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latin typeface="Impact" panose="020B0806030902050204" pitchFamily="34" charset="0"/>
                <a:ea typeface="微软雅黑" panose="020B0503020204020204" pitchFamily="34" charset="-122"/>
                <a:sym typeface="Arial" panose="020B0604020202020204" pitchFamily="34" charset="0"/>
              </a:rPr>
              <a:t>C</a:t>
            </a:r>
          </a:p>
        </p:txBody>
      </p:sp>
      <p:sp>
        <p:nvSpPr>
          <p:cNvPr id="61" name="TextBox 39"/>
          <p:cNvSpPr txBox="1"/>
          <p:nvPr/>
        </p:nvSpPr>
        <p:spPr>
          <a:xfrm>
            <a:off x="2019038" y="2806488"/>
            <a:ext cx="3031624" cy="707886"/>
          </a:xfrm>
          <a:prstGeom prst="rect">
            <a:avLst/>
          </a:prstGeom>
          <a:noFill/>
        </p:spPr>
        <p:txBody>
          <a:bodyPr wrap="square" rtlCol="0">
            <a:spAutoFit/>
          </a:bodyPr>
          <a:lstStyle/>
          <a:p>
            <a:r>
              <a:rPr lang="zh-CN" altLang="en-US" sz="1600" b="1"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600" b="1"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62" name="TextBox 40"/>
          <p:cNvSpPr txBox="1"/>
          <p:nvPr/>
        </p:nvSpPr>
        <p:spPr>
          <a:xfrm>
            <a:off x="2014116" y="3658082"/>
            <a:ext cx="3031624" cy="707886"/>
          </a:xfrm>
          <a:prstGeom prst="rect">
            <a:avLst/>
          </a:prstGeom>
          <a:noFill/>
        </p:spPr>
        <p:txBody>
          <a:bodyPr wrap="square" rtlCol="0">
            <a:spAutoFit/>
          </a:bodyPr>
          <a:lstStyle/>
          <a:p>
            <a:r>
              <a:rPr lang="zh-CN" altLang="en-US" sz="1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600" b="1" dirty="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63" name="TextBox 41"/>
          <p:cNvSpPr txBox="1"/>
          <p:nvPr/>
        </p:nvSpPr>
        <p:spPr>
          <a:xfrm>
            <a:off x="2014116" y="4508871"/>
            <a:ext cx="3031624" cy="707886"/>
          </a:xfrm>
          <a:prstGeom prst="rect">
            <a:avLst/>
          </a:prstGeom>
          <a:noFill/>
        </p:spPr>
        <p:txBody>
          <a:bodyPr wrap="square" rtlCol="0">
            <a:spAutoFit/>
          </a:bodyPr>
          <a:lstStyle/>
          <a:p>
            <a:r>
              <a:rPr lang="zh-CN" altLang="en-US" sz="1600" b="1"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600" b="1" dirty="0">
              <a:solidFill>
                <a:schemeClr val="accent6"/>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6"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21663725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14:presetBounceEnd="64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4000">
                                          <p:cBhvr additive="base">
                                            <p:cTn id="7" dur="250" fill="hold"/>
                                            <p:tgtEl>
                                              <p:spTgt spid="31"/>
                                            </p:tgtEl>
                                            <p:attrNameLst>
                                              <p:attrName>ppt_x</p:attrName>
                                            </p:attrNameLst>
                                          </p:cBhvr>
                                          <p:tavLst>
                                            <p:tav tm="0">
                                              <p:val>
                                                <p:strVal val="0-#ppt_w/2"/>
                                              </p:val>
                                            </p:tav>
                                            <p:tav tm="100000">
                                              <p:val>
                                                <p:strVal val="#ppt_x"/>
                                              </p:val>
                                            </p:tav>
                                          </p:tavLst>
                                        </p:anim>
                                        <p:anim calcmode="lin" valueType="num" p14:bounceEnd="64000">
                                          <p:cBhvr additive="base">
                                            <p:cTn id="8" dur="25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12" fill="hold" nodeType="afterEffect" p14:presetBounceEnd="64000">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14:bounceEnd="64000">
                                          <p:cBhvr additive="base">
                                            <p:cTn id="12" dur="250" fill="hold"/>
                                            <p:tgtEl>
                                              <p:spTgt spid="38"/>
                                            </p:tgtEl>
                                            <p:attrNameLst>
                                              <p:attrName>ppt_x</p:attrName>
                                            </p:attrNameLst>
                                          </p:cBhvr>
                                          <p:tavLst>
                                            <p:tav tm="0">
                                              <p:val>
                                                <p:strVal val="0-#ppt_w/2"/>
                                              </p:val>
                                            </p:tav>
                                            <p:tav tm="100000">
                                              <p:val>
                                                <p:strVal val="#ppt_x"/>
                                              </p:val>
                                            </p:tav>
                                          </p:tavLst>
                                        </p:anim>
                                        <p:anim calcmode="lin" valueType="num" p14:bounceEnd="64000">
                                          <p:cBhvr additive="base">
                                            <p:cTn id="13" dur="25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12" fill="hold" nodeType="afterEffect" p14:presetBounceEnd="64000">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14:bounceEnd="64000">
                                          <p:cBhvr additive="base">
                                            <p:cTn id="17" dur="250" fill="hold"/>
                                            <p:tgtEl>
                                              <p:spTgt spid="52"/>
                                            </p:tgtEl>
                                            <p:attrNameLst>
                                              <p:attrName>ppt_x</p:attrName>
                                            </p:attrNameLst>
                                          </p:cBhvr>
                                          <p:tavLst>
                                            <p:tav tm="0">
                                              <p:val>
                                                <p:strVal val="0-#ppt_w/2"/>
                                              </p:val>
                                            </p:tav>
                                            <p:tav tm="100000">
                                              <p:val>
                                                <p:strVal val="#ppt_x"/>
                                              </p:val>
                                            </p:tav>
                                          </p:tavLst>
                                        </p:anim>
                                        <p:anim calcmode="lin" valueType="num" p14:bounceEnd="64000">
                                          <p:cBhvr additive="base">
                                            <p:cTn id="18" dur="25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500" fill="hold"/>
                                            <p:tgtEl>
                                              <p:spTgt spid="60"/>
                                            </p:tgtEl>
                                            <p:attrNameLst>
                                              <p:attrName>ppt_w</p:attrName>
                                            </p:attrNameLst>
                                          </p:cBhvr>
                                          <p:tavLst>
                                            <p:tav tm="0">
                                              <p:val>
                                                <p:fltVal val="0"/>
                                              </p:val>
                                            </p:tav>
                                            <p:tav tm="100000">
                                              <p:val>
                                                <p:strVal val="#ppt_w"/>
                                              </p:val>
                                            </p:tav>
                                          </p:tavLst>
                                        </p:anim>
                                        <p:anim calcmode="lin" valueType="num">
                                          <p:cBhvr>
                                            <p:cTn id="34" dur="500" fill="hold"/>
                                            <p:tgtEl>
                                              <p:spTgt spid="60"/>
                                            </p:tgtEl>
                                            <p:attrNameLst>
                                              <p:attrName>ppt_h</p:attrName>
                                            </p:attrNameLst>
                                          </p:cBhvr>
                                          <p:tavLst>
                                            <p:tav tm="0">
                                              <p:val>
                                                <p:fltVal val="0"/>
                                              </p:val>
                                            </p:tav>
                                            <p:tav tm="100000">
                                              <p:val>
                                                <p:strVal val="#ppt_h"/>
                                              </p:val>
                                            </p:tav>
                                          </p:tavLst>
                                        </p:anim>
                                        <p:animEffect transition="in" filter="fade">
                                          <p:cBhvr>
                                            <p:cTn id="35" dur="500"/>
                                            <p:tgtEl>
                                              <p:spTgt spid="60"/>
                                            </p:tgtEl>
                                          </p:cBhvr>
                                        </p:animEffect>
                                      </p:childTnLst>
                                    </p:cTn>
                                  </p:par>
                                </p:childTnLst>
                              </p:cTn>
                            </p:par>
                            <p:par>
                              <p:cTn id="36" fill="hold">
                                <p:stCondLst>
                                  <p:cond delay="500"/>
                                </p:stCondLst>
                                <p:childTnLst>
                                  <p:par>
                                    <p:cTn id="37" presetID="50" presetClass="entr" presetSubtype="0" decel="10000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strVal val="#ppt_w+.3"/>
                                              </p:val>
                                            </p:tav>
                                            <p:tav tm="100000">
                                              <p:val>
                                                <p:strVal val="#ppt_w"/>
                                              </p:val>
                                            </p:tav>
                                          </p:tavLst>
                                        </p:anim>
                                        <p:anim calcmode="lin" valueType="num">
                                          <p:cBhvr>
                                            <p:cTn id="40" dur="500" fill="hold"/>
                                            <p:tgtEl>
                                              <p:spTgt spid="61"/>
                                            </p:tgtEl>
                                            <p:attrNameLst>
                                              <p:attrName>ppt_h</p:attrName>
                                            </p:attrNameLst>
                                          </p:cBhvr>
                                          <p:tavLst>
                                            <p:tav tm="0">
                                              <p:val>
                                                <p:strVal val="#ppt_h"/>
                                              </p:val>
                                            </p:tav>
                                            <p:tav tm="100000">
                                              <p:val>
                                                <p:strVal val="#ppt_h"/>
                                              </p:val>
                                            </p:tav>
                                          </p:tavLst>
                                        </p:anim>
                                        <p:animEffect transition="in" filter="fade">
                                          <p:cBhvr>
                                            <p:cTn id="41" dur="500"/>
                                            <p:tgtEl>
                                              <p:spTgt spid="61"/>
                                            </p:tgtEl>
                                          </p:cBhvr>
                                        </p:animEffect>
                                      </p:childTnLst>
                                    </p:cTn>
                                  </p:par>
                                </p:childTnLst>
                              </p:cTn>
                            </p:par>
                            <p:par>
                              <p:cTn id="42" fill="hold">
                                <p:stCondLst>
                                  <p:cond delay="1000"/>
                                </p:stCondLst>
                                <p:childTnLst>
                                  <p:par>
                                    <p:cTn id="43" presetID="50" presetClass="entr" presetSubtype="0" decel="10000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strVal val="#ppt_w+.3"/>
                                              </p:val>
                                            </p:tav>
                                            <p:tav tm="100000">
                                              <p:val>
                                                <p:strVal val="#ppt_w"/>
                                              </p:val>
                                            </p:tav>
                                          </p:tavLst>
                                        </p:anim>
                                        <p:anim calcmode="lin" valueType="num">
                                          <p:cBhvr>
                                            <p:cTn id="46" dur="500" fill="hold"/>
                                            <p:tgtEl>
                                              <p:spTgt spid="62"/>
                                            </p:tgtEl>
                                            <p:attrNameLst>
                                              <p:attrName>ppt_h</p:attrName>
                                            </p:attrNameLst>
                                          </p:cBhvr>
                                          <p:tavLst>
                                            <p:tav tm="0">
                                              <p:val>
                                                <p:strVal val="#ppt_h"/>
                                              </p:val>
                                            </p:tav>
                                            <p:tav tm="100000">
                                              <p:val>
                                                <p:strVal val="#ppt_h"/>
                                              </p:val>
                                            </p:tav>
                                          </p:tavLst>
                                        </p:anim>
                                        <p:animEffect transition="in" filter="fade">
                                          <p:cBhvr>
                                            <p:cTn id="47" dur="500"/>
                                            <p:tgtEl>
                                              <p:spTgt spid="62"/>
                                            </p:tgtEl>
                                          </p:cBhvr>
                                        </p:animEffect>
                                      </p:childTnLst>
                                    </p:cTn>
                                  </p:par>
                                </p:childTnLst>
                              </p:cTn>
                            </p:par>
                            <p:par>
                              <p:cTn id="48" fill="hold">
                                <p:stCondLst>
                                  <p:cond delay="1500"/>
                                </p:stCondLst>
                                <p:childTnLst>
                                  <p:par>
                                    <p:cTn id="49" presetID="50" presetClass="entr" presetSubtype="0" decel="100000"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strVal val="#ppt_w+.3"/>
                                              </p:val>
                                            </p:tav>
                                            <p:tav tm="100000">
                                              <p:val>
                                                <p:strVal val="#ppt_w"/>
                                              </p:val>
                                            </p:tav>
                                          </p:tavLst>
                                        </p:anim>
                                        <p:anim calcmode="lin" valueType="num">
                                          <p:cBhvr>
                                            <p:cTn id="52" dur="500" fill="hold"/>
                                            <p:tgtEl>
                                              <p:spTgt spid="63"/>
                                            </p:tgtEl>
                                            <p:attrNameLst>
                                              <p:attrName>ppt_h</p:attrName>
                                            </p:attrNameLst>
                                          </p:cBhvr>
                                          <p:tavLst>
                                            <p:tav tm="0">
                                              <p:val>
                                                <p:strVal val="#ppt_h"/>
                                              </p:val>
                                            </p:tav>
                                            <p:tav tm="100000">
                                              <p:val>
                                                <p:strVal val="#ppt_h"/>
                                              </p:val>
                                            </p:tav>
                                          </p:tavLst>
                                        </p:anim>
                                        <p:animEffect transition="in" filter="fade">
                                          <p:cBhvr>
                                            <p:cTn id="5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0-#ppt_w/2"/>
                                              </p:val>
                                            </p:tav>
                                            <p:tav tm="100000">
                                              <p:val>
                                                <p:strVal val="#ppt_x"/>
                                              </p:val>
                                            </p:tav>
                                          </p:tavLst>
                                        </p:anim>
                                        <p:anim calcmode="lin" valueType="num">
                                          <p:cBhvr additive="base">
                                            <p:cTn id="8" dur="25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1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250" fill="hold"/>
                                            <p:tgtEl>
                                              <p:spTgt spid="38"/>
                                            </p:tgtEl>
                                            <p:attrNameLst>
                                              <p:attrName>ppt_x</p:attrName>
                                            </p:attrNameLst>
                                          </p:cBhvr>
                                          <p:tavLst>
                                            <p:tav tm="0">
                                              <p:val>
                                                <p:strVal val="0-#ppt_w/2"/>
                                              </p:val>
                                            </p:tav>
                                            <p:tav tm="100000">
                                              <p:val>
                                                <p:strVal val="#ppt_x"/>
                                              </p:val>
                                            </p:tav>
                                          </p:tavLst>
                                        </p:anim>
                                        <p:anim calcmode="lin" valueType="num">
                                          <p:cBhvr additive="base">
                                            <p:cTn id="13" dur="25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12"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250" fill="hold"/>
                                            <p:tgtEl>
                                              <p:spTgt spid="52"/>
                                            </p:tgtEl>
                                            <p:attrNameLst>
                                              <p:attrName>ppt_x</p:attrName>
                                            </p:attrNameLst>
                                          </p:cBhvr>
                                          <p:tavLst>
                                            <p:tav tm="0">
                                              <p:val>
                                                <p:strVal val="0-#ppt_w/2"/>
                                              </p:val>
                                            </p:tav>
                                            <p:tav tm="100000">
                                              <p:val>
                                                <p:strVal val="#ppt_x"/>
                                              </p:val>
                                            </p:tav>
                                          </p:tavLst>
                                        </p:anim>
                                        <p:anim calcmode="lin" valueType="num">
                                          <p:cBhvr additive="base">
                                            <p:cTn id="18" dur="25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500" fill="hold"/>
                                            <p:tgtEl>
                                              <p:spTgt spid="60"/>
                                            </p:tgtEl>
                                            <p:attrNameLst>
                                              <p:attrName>ppt_w</p:attrName>
                                            </p:attrNameLst>
                                          </p:cBhvr>
                                          <p:tavLst>
                                            <p:tav tm="0">
                                              <p:val>
                                                <p:fltVal val="0"/>
                                              </p:val>
                                            </p:tav>
                                            <p:tav tm="100000">
                                              <p:val>
                                                <p:strVal val="#ppt_w"/>
                                              </p:val>
                                            </p:tav>
                                          </p:tavLst>
                                        </p:anim>
                                        <p:anim calcmode="lin" valueType="num">
                                          <p:cBhvr>
                                            <p:cTn id="34" dur="500" fill="hold"/>
                                            <p:tgtEl>
                                              <p:spTgt spid="60"/>
                                            </p:tgtEl>
                                            <p:attrNameLst>
                                              <p:attrName>ppt_h</p:attrName>
                                            </p:attrNameLst>
                                          </p:cBhvr>
                                          <p:tavLst>
                                            <p:tav tm="0">
                                              <p:val>
                                                <p:fltVal val="0"/>
                                              </p:val>
                                            </p:tav>
                                            <p:tav tm="100000">
                                              <p:val>
                                                <p:strVal val="#ppt_h"/>
                                              </p:val>
                                            </p:tav>
                                          </p:tavLst>
                                        </p:anim>
                                        <p:animEffect transition="in" filter="fade">
                                          <p:cBhvr>
                                            <p:cTn id="35" dur="500"/>
                                            <p:tgtEl>
                                              <p:spTgt spid="60"/>
                                            </p:tgtEl>
                                          </p:cBhvr>
                                        </p:animEffect>
                                      </p:childTnLst>
                                    </p:cTn>
                                  </p:par>
                                </p:childTnLst>
                              </p:cTn>
                            </p:par>
                            <p:par>
                              <p:cTn id="36" fill="hold">
                                <p:stCondLst>
                                  <p:cond delay="500"/>
                                </p:stCondLst>
                                <p:childTnLst>
                                  <p:par>
                                    <p:cTn id="37" presetID="50" presetClass="entr" presetSubtype="0" decel="10000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strVal val="#ppt_w+.3"/>
                                              </p:val>
                                            </p:tav>
                                            <p:tav tm="100000">
                                              <p:val>
                                                <p:strVal val="#ppt_w"/>
                                              </p:val>
                                            </p:tav>
                                          </p:tavLst>
                                        </p:anim>
                                        <p:anim calcmode="lin" valueType="num">
                                          <p:cBhvr>
                                            <p:cTn id="40" dur="500" fill="hold"/>
                                            <p:tgtEl>
                                              <p:spTgt spid="61"/>
                                            </p:tgtEl>
                                            <p:attrNameLst>
                                              <p:attrName>ppt_h</p:attrName>
                                            </p:attrNameLst>
                                          </p:cBhvr>
                                          <p:tavLst>
                                            <p:tav tm="0">
                                              <p:val>
                                                <p:strVal val="#ppt_h"/>
                                              </p:val>
                                            </p:tav>
                                            <p:tav tm="100000">
                                              <p:val>
                                                <p:strVal val="#ppt_h"/>
                                              </p:val>
                                            </p:tav>
                                          </p:tavLst>
                                        </p:anim>
                                        <p:animEffect transition="in" filter="fade">
                                          <p:cBhvr>
                                            <p:cTn id="41" dur="500"/>
                                            <p:tgtEl>
                                              <p:spTgt spid="61"/>
                                            </p:tgtEl>
                                          </p:cBhvr>
                                        </p:animEffect>
                                      </p:childTnLst>
                                    </p:cTn>
                                  </p:par>
                                </p:childTnLst>
                              </p:cTn>
                            </p:par>
                            <p:par>
                              <p:cTn id="42" fill="hold">
                                <p:stCondLst>
                                  <p:cond delay="1000"/>
                                </p:stCondLst>
                                <p:childTnLst>
                                  <p:par>
                                    <p:cTn id="43" presetID="50" presetClass="entr" presetSubtype="0" decel="100000"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strVal val="#ppt_w+.3"/>
                                              </p:val>
                                            </p:tav>
                                            <p:tav tm="100000">
                                              <p:val>
                                                <p:strVal val="#ppt_w"/>
                                              </p:val>
                                            </p:tav>
                                          </p:tavLst>
                                        </p:anim>
                                        <p:anim calcmode="lin" valueType="num">
                                          <p:cBhvr>
                                            <p:cTn id="46" dur="500" fill="hold"/>
                                            <p:tgtEl>
                                              <p:spTgt spid="62"/>
                                            </p:tgtEl>
                                            <p:attrNameLst>
                                              <p:attrName>ppt_h</p:attrName>
                                            </p:attrNameLst>
                                          </p:cBhvr>
                                          <p:tavLst>
                                            <p:tav tm="0">
                                              <p:val>
                                                <p:strVal val="#ppt_h"/>
                                              </p:val>
                                            </p:tav>
                                            <p:tav tm="100000">
                                              <p:val>
                                                <p:strVal val="#ppt_h"/>
                                              </p:val>
                                            </p:tav>
                                          </p:tavLst>
                                        </p:anim>
                                        <p:animEffect transition="in" filter="fade">
                                          <p:cBhvr>
                                            <p:cTn id="47" dur="500"/>
                                            <p:tgtEl>
                                              <p:spTgt spid="62"/>
                                            </p:tgtEl>
                                          </p:cBhvr>
                                        </p:animEffect>
                                      </p:childTnLst>
                                    </p:cTn>
                                  </p:par>
                                </p:childTnLst>
                              </p:cTn>
                            </p:par>
                            <p:par>
                              <p:cTn id="48" fill="hold">
                                <p:stCondLst>
                                  <p:cond delay="1500"/>
                                </p:stCondLst>
                                <p:childTnLst>
                                  <p:par>
                                    <p:cTn id="49" presetID="50" presetClass="entr" presetSubtype="0" decel="100000"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strVal val="#ppt_w+.3"/>
                                              </p:val>
                                            </p:tav>
                                            <p:tav tm="100000">
                                              <p:val>
                                                <p:strVal val="#ppt_w"/>
                                              </p:val>
                                            </p:tav>
                                          </p:tavLst>
                                        </p:anim>
                                        <p:anim calcmode="lin" valueType="num">
                                          <p:cBhvr>
                                            <p:cTn id="52" dur="500" fill="hold"/>
                                            <p:tgtEl>
                                              <p:spTgt spid="63"/>
                                            </p:tgtEl>
                                            <p:attrNameLst>
                                              <p:attrName>ppt_h</p:attrName>
                                            </p:attrNameLst>
                                          </p:cBhvr>
                                          <p:tavLst>
                                            <p:tav tm="0">
                                              <p:val>
                                                <p:strVal val="#ppt_h"/>
                                              </p:val>
                                            </p:tav>
                                            <p:tav tm="100000">
                                              <p:val>
                                                <p:strVal val="#ppt_h"/>
                                              </p:val>
                                            </p:tav>
                                          </p:tavLst>
                                        </p:anim>
                                        <p:animEffect transition="in" filter="fade">
                                          <p:cBhvr>
                                            <p:cTn id="5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p:bldP spid="62" grpId="0"/>
          <p:bldP spid="6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5778" y="1080752"/>
            <a:ext cx="4883620" cy="1999958"/>
          </a:xfrm>
          <a:prstGeom prst="rect">
            <a:avLst/>
          </a:prstGeom>
        </p:spPr>
      </p:pic>
      <p:sp>
        <p:nvSpPr>
          <p:cNvPr id="34" name="文本框 33"/>
          <p:cNvSpPr txBox="1"/>
          <p:nvPr/>
        </p:nvSpPr>
        <p:spPr>
          <a:xfrm>
            <a:off x="2076691" y="3491857"/>
            <a:ext cx="7668844" cy="830997"/>
          </a:xfrm>
          <a:prstGeom prst="rect">
            <a:avLst/>
          </a:prstGeom>
          <a:noFill/>
        </p:spPr>
        <p:txBody>
          <a:bodyPr wrap="square" lIns="91440" tIns="45720" rIns="91440" bIns="45720" rtlCol="0">
            <a:spAutoFit/>
          </a:bodyPr>
          <a:lstStyle/>
          <a:p>
            <a:pPr algn="ctr"/>
            <a:r>
              <a:rPr lang="zh-CN" altLang="en-US" sz="4800" dirty="0">
                <a:solidFill>
                  <a:schemeClr val="accent2"/>
                </a:solidFill>
                <a:ea typeface="逼格锐线体简4.0(原名张海山锐线体）" panose="02010604000000000000" pitchFamily="2" charset="-122"/>
                <a:cs typeface="+mn-ea"/>
                <a:sym typeface="+mn-lt"/>
              </a:rPr>
              <a:t>一学一做的总体要求</a:t>
            </a:r>
          </a:p>
        </p:txBody>
      </p:sp>
      <p:sp>
        <p:nvSpPr>
          <p:cNvPr id="35" name="文本框 34"/>
          <p:cNvSpPr txBox="1"/>
          <p:nvPr/>
        </p:nvSpPr>
        <p:spPr>
          <a:xfrm>
            <a:off x="4239138" y="2895237"/>
            <a:ext cx="3716900" cy="584775"/>
          </a:xfrm>
          <a:prstGeom prst="rect">
            <a:avLst/>
          </a:prstGeom>
          <a:noFill/>
        </p:spPr>
        <p:txBody>
          <a:bodyPr wrap="square" lIns="91440" tIns="45720" rIns="91440" bIns="45720" rtlCol="0">
            <a:spAutoFit/>
          </a:bodyPr>
          <a:lstStyle/>
          <a:p>
            <a:pPr algn="ctr"/>
            <a:r>
              <a:rPr lang="en-US" altLang="zh-CN" sz="3200" dirty="0">
                <a:solidFill>
                  <a:schemeClr val="accent1"/>
                </a:solidFill>
                <a:latin typeface="逼格锐线体简4.0(原名张海山锐线体）" panose="02010604000000000000" pitchFamily="2" charset="-122"/>
                <a:ea typeface="逼格锐线体简4.0(原名张海山锐线体）" panose="02010604000000000000" pitchFamily="2" charset="-122"/>
              </a:rPr>
              <a:t>PART 03</a:t>
            </a:r>
            <a:endParaRPr lang="zh-CN" altLang="en-US" sz="3200" dirty="0">
              <a:solidFill>
                <a:schemeClr val="accent1"/>
              </a:solidFill>
              <a:latin typeface="逼格锐线体简4.0(原名张海山锐线体）" panose="02010604000000000000" pitchFamily="2" charset="-122"/>
              <a:ea typeface="逼格锐线体简4.0(原名张海山锐线体）" panose="02010604000000000000" pitchFamily="2" charset="-122"/>
            </a:endParaRPr>
          </a:p>
        </p:txBody>
      </p:sp>
      <p:sp>
        <p:nvSpPr>
          <p:cNvPr id="38" name="矩形 37"/>
          <p:cNvSpPr/>
          <p:nvPr/>
        </p:nvSpPr>
        <p:spPr>
          <a:xfrm>
            <a:off x="3377696" y="4479978"/>
            <a:ext cx="5559548" cy="584775"/>
          </a:xfrm>
          <a:prstGeom prst="rect">
            <a:avLst/>
          </a:prstGeom>
        </p:spPr>
        <p:txBody>
          <a:bodyPr wrap="square" lIns="91440" tIns="45720" rIns="91440" bIns="45720">
            <a:spAutoFit/>
          </a:bodyPr>
          <a:lstStyle/>
          <a:p>
            <a:pPr algn="ctr"/>
            <a:r>
              <a:rPr lang="en-US" altLang="zh-CN"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ADD DIRECTORY ONE TITLESADD DIRECTORY ONE TITLESADD DIRECTORY ONE TITLES</a:t>
            </a:r>
            <a:endParaRPr lang="zh-CN" altLang="en-US"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a:off x="-95101" y="4913063"/>
            <a:ext cx="3096344" cy="2091017"/>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flipH="1">
            <a:off x="8539398" y="4869160"/>
            <a:ext cx="3816424" cy="2091017"/>
          </a:xfrm>
          <a:prstGeom prst="rect">
            <a:avLst/>
          </a:prstGeom>
        </p:spPr>
      </p:pic>
    </p:spTree>
    <p:extLst>
      <p:ext uri="{BB962C8B-B14F-4D97-AF65-F5344CB8AC3E}">
        <p14:creationId xmlns:p14="http://schemas.microsoft.com/office/powerpoint/2010/main" val="14697591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52"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Scale>
                                      <p:cBhvr>
                                        <p:cTn id="2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
                                        </p:tgtEl>
                                        <p:attrNameLst>
                                          <p:attrName>ppt_x</p:attrName>
                                          <p:attrName>ppt_y</p:attrName>
                                        </p:attrNameLst>
                                      </p:cBhvr>
                                    </p:animMotion>
                                    <p:animEffect transition="in" filter="fade">
                                      <p:cBhvr>
                                        <p:cTn id="29" dur="1000"/>
                                        <p:tgtEl>
                                          <p:spTgt spid="34"/>
                                        </p:tgtEl>
                                      </p:cBhvr>
                                    </p:animEffect>
                                  </p:childTnLst>
                                </p:cTn>
                              </p:par>
                            </p:childTnLst>
                          </p:cTn>
                        </p:par>
                        <p:par>
                          <p:cTn id="30" fill="hold">
                            <p:stCondLst>
                              <p:cond delay="3600"/>
                            </p:stCondLst>
                            <p:childTnLst>
                              <p:par>
                                <p:cTn id="31" presetID="2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a:off x="817005" y="1842175"/>
            <a:ext cx="10525631" cy="42004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3">
                <a:solidFill>
                  <a:schemeClr val="bg1"/>
                </a:solidFill>
                <a:latin typeface="微软雅黑" panose="020B0503020204020204" pitchFamily="34" charset="-122"/>
                <a:ea typeface="微软雅黑" panose="020B0503020204020204" pitchFamily="34" charset="-122"/>
              </a:rPr>
              <a:t>01</a:t>
            </a: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4" name="五边形 3"/>
          <p:cNvSpPr/>
          <p:nvPr/>
        </p:nvSpPr>
        <p:spPr>
          <a:xfrm>
            <a:off x="3448410" y="2356706"/>
            <a:ext cx="7894224" cy="42004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3">
                <a:solidFill>
                  <a:schemeClr val="bg1"/>
                </a:solidFill>
                <a:latin typeface="微软雅黑" panose="020B0503020204020204" pitchFamily="34" charset="-122"/>
                <a:ea typeface="微软雅黑" panose="020B0503020204020204" pitchFamily="34" charset="-122"/>
              </a:rPr>
              <a:t>02</a:t>
            </a: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5" name="五边形 4"/>
          <p:cNvSpPr/>
          <p:nvPr/>
        </p:nvSpPr>
        <p:spPr>
          <a:xfrm>
            <a:off x="6079818" y="2871236"/>
            <a:ext cx="5262815" cy="42004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3">
                <a:solidFill>
                  <a:schemeClr val="bg1"/>
                </a:solidFill>
                <a:latin typeface="微软雅黑" panose="020B0503020204020204" pitchFamily="34" charset="-122"/>
                <a:ea typeface="微软雅黑" panose="020B0503020204020204" pitchFamily="34" charset="-122"/>
              </a:rPr>
              <a:t>03</a:t>
            </a:r>
            <a:endParaRPr lang="zh-CN" altLang="en-US" sz="2133">
              <a:solidFill>
                <a:schemeClr val="bg1"/>
              </a:solidFill>
              <a:latin typeface="微软雅黑" panose="020B0503020204020204" pitchFamily="34" charset="-122"/>
              <a:ea typeface="微软雅黑" panose="020B0503020204020204" pitchFamily="34" charset="-122"/>
            </a:endParaRPr>
          </a:p>
        </p:txBody>
      </p:sp>
      <p:sp>
        <p:nvSpPr>
          <p:cNvPr id="6" name="五边形 5"/>
          <p:cNvSpPr/>
          <p:nvPr/>
        </p:nvSpPr>
        <p:spPr>
          <a:xfrm>
            <a:off x="8711226" y="3385767"/>
            <a:ext cx="2631407" cy="42004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3" dirty="0">
                <a:solidFill>
                  <a:schemeClr val="bg1"/>
                </a:solidFill>
                <a:latin typeface="微软雅黑" panose="020B0503020204020204" pitchFamily="34" charset="-122"/>
                <a:ea typeface="微软雅黑" panose="020B0503020204020204" pitchFamily="34" charset="-122"/>
              </a:rPr>
              <a:t>04</a:t>
            </a:r>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56996" y="3321566"/>
            <a:ext cx="2520277" cy="1324080"/>
          </a:xfrm>
          <a:prstGeom prst="rect">
            <a:avLst/>
          </a:prstGeom>
        </p:spPr>
        <p:txBody>
          <a:bodyPr wrap="square">
            <a:spAutoFit/>
          </a:bodyPr>
          <a:lstStyle/>
          <a:p>
            <a:pPr>
              <a:lnSpc>
                <a:spcPct val="150000"/>
              </a:lnSpc>
            </a:pPr>
            <a:r>
              <a:rPr lang="zh-CN" altLang="en-US" sz="1067" kern="0" dirty="0">
                <a:solidFill>
                  <a:schemeClr val="tx2"/>
                </a:solidFill>
                <a:latin typeface="微软雅黑"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8" name="矩形 7"/>
          <p:cNvSpPr/>
          <p:nvPr/>
        </p:nvSpPr>
        <p:spPr>
          <a:xfrm>
            <a:off x="756995" y="2879649"/>
            <a:ext cx="2520277" cy="338554"/>
          </a:xfrm>
          <a:prstGeom prst="rect">
            <a:avLst/>
          </a:prstGeom>
        </p:spPr>
        <p:txBody>
          <a:bodyPr wrap="square">
            <a:spAutoFit/>
          </a:bodyPr>
          <a:lstStyle/>
          <a:p>
            <a:pPr lvl="0"/>
            <a:r>
              <a:rPr lang="zh-CN" altLang="en-US" sz="1600" dirty="0">
                <a:solidFill>
                  <a:schemeClr val="tx2"/>
                </a:solidFill>
                <a:latin typeface="微软雅黑" pitchFamily="34" charset="-122"/>
                <a:ea typeface="微软雅黑" panose="020B0503020204020204" pitchFamily="34" charset="-122"/>
              </a:rPr>
              <a:t>在此输入你的文本容</a:t>
            </a:r>
          </a:p>
        </p:txBody>
      </p:sp>
      <p:sp>
        <p:nvSpPr>
          <p:cNvPr id="9" name="矩形 8"/>
          <p:cNvSpPr/>
          <p:nvPr/>
        </p:nvSpPr>
        <p:spPr>
          <a:xfrm>
            <a:off x="6097591" y="3998675"/>
            <a:ext cx="2520277" cy="1324080"/>
          </a:xfrm>
          <a:prstGeom prst="rect">
            <a:avLst/>
          </a:prstGeom>
        </p:spPr>
        <p:txBody>
          <a:bodyPr wrap="square">
            <a:spAutoFit/>
          </a:bodyPr>
          <a:lstStyle/>
          <a:p>
            <a:pPr>
              <a:lnSpc>
                <a:spcPct val="150000"/>
              </a:lnSpc>
            </a:pPr>
            <a:r>
              <a:rPr lang="zh-CN" altLang="en-US" sz="1067" kern="0" dirty="0">
                <a:solidFill>
                  <a:schemeClr val="tx2"/>
                </a:solidFill>
                <a:latin typeface="微软雅黑"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10" name="矩形 9"/>
          <p:cNvSpPr/>
          <p:nvPr/>
        </p:nvSpPr>
        <p:spPr>
          <a:xfrm>
            <a:off x="6097590" y="3650058"/>
            <a:ext cx="2520277" cy="338554"/>
          </a:xfrm>
          <a:prstGeom prst="rect">
            <a:avLst/>
          </a:prstGeom>
        </p:spPr>
        <p:txBody>
          <a:bodyPr wrap="square">
            <a:spAutoFit/>
          </a:bodyPr>
          <a:lstStyle/>
          <a:p>
            <a:pPr lvl="0"/>
            <a:r>
              <a:rPr lang="zh-CN" altLang="en-US" sz="1600" dirty="0">
                <a:solidFill>
                  <a:schemeClr val="tx2"/>
                </a:solidFill>
                <a:latin typeface="微软雅黑" pitchFamily="34" charset="-122"/>
                <a:ea typeface="微软雅黑" panose="020B0503020204020204" pitchFamily="34" charset="-122"/>
              </a:rPr>
              <a:t>在此输入你的文本</a:t>
            </a:r>
          </a:p>
        </p:txBody>
      </p:sp>
      <p:sp>
        <p:nvSpPr>
          <p:cNvPr id="11" name="矩形 10"/>
          <p:cNvSpPr/>
          <p:nvPr/>
        </p:nvSpPr>
        <p:spPr>
          <a:xfrm>
            <a:off x="3397291" y="3660121"/>
            <a:ext cx="2520277" cy="1324080"/>
          </a:xfrm>
          <a:prstGeom prst="rect">
            <a:avLst/>
          </a:prstGeom>
        </p:spPr>
        <p:txBody>
          <a:bodyPr wrap="square">
            <a:spAutoFit/>
          </a:bodyPr>
          <a:lstStyle/>
          <a:p>
            <a:pPr>
              <a:lnSpc>
                <a:spcPct val="150000"/>
              </a:lnSpc>
            </a:pPr>
            <a:r>
              <a:rPr lang="zh-CN" altLang="en-US" sz="1067" kern="0" dirty="0">
                <a:solidFill>
                  <a:schemeClr val="tx2"/>
                </a:solidFill>
                <a:latin typeface="微软雅黑"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12" name="矩形 11"/>
          <p:cNvSpPr/>
          <p:nvPr/>
        </p:nvSpPr>
        <p:spPr>
          <a:xfrm>
            <a:off x="3397290" y="3299695"/>
            <a:ext cx="2520277" cy="338554"/>
          </a:xfrm>
          <a:prstGeom prst="rect">
            <a:avLst/>
          </a:prstGeom>
        </p:spPr>
        <p:txBody>
          <a:bodyPr wrap="square">
            <a:spAutoFit/>
          </a:bodyPr>
          <a:lstStyle/>
          <a:p>
            <a:pPr lvl="0"/>
            <a:r>
              <a:rPr lang="zh-CN" altLang="en-US" sz="1600" dirty="0">
                <a:solidFill>
                  <a:schemeClr val="tx2"/>
                </a:solidFill>
                <a:latin typeface="微软雅黑" pitchFamily="34" charset="-122"/>
                <a:ea typeface="微软雅黑" panose="020B0503020204020204" pitchFamily="34" charset="-122"/>
              </a:rPr>
              <a:t>在此输入你的文本</a:t>
            </a:r>
          </a:p>
        </p:txBody>
      </p:sp>
      <p:sp>
        <p:nvSpPr>
          <p:cNvPr id="13" name="矩形 12"/>
          <p:cNvSpPr/>
          <p:nvPr/>
        </p:nvSpPr>
        <p:spPr>
          <a:xfrm>
            <a:off x="8677878" y="4337228"/>
            <a:ext cx="2520277" cy="1324080"/>
          </a:xfrm>
          <a:prstGeom prst="rect">
            <a:avLst/>
          </a:prstGeom>
        </p:spPr>
        <p:txBody>
          <a:bodyPr wrap="square">
            <a:spAutoFit/>
          </a:bodyPr>
          <a:lstStyle/>
          <a:p>
            <a:pPr>
              <a:lnSpc>
                <a:spcPct val="150000"/>
              </a:lnSpc>
            </a:pPr>
            <a:r>
              <a:rPr lang="zh-CN" altLang="en-US" sz="1067" kern="0" dirty="0">
                <a:solidFill>
                  <a:schemeClr val="tx2"/>
                </a:solidFill>
                <a:latin typeface="微软雅黑" pitchFamily="34" charset="-122"/>
                <a:ea typeface="微软雅黑" panose="020B0503020204020204" pitchFamily="34" charset="-122"/>
                <a:cs typeface="Raleway Light"/>
              </a:rPr>
              <a:t>您的内容打在这里，或者通过复制您的文本后，在此框中选择粘贴，并选择只保留文字。您的内容打在这里，或者通过复制您的文本后，在此框中选择粘贴，并选择只保留文字。</a:t>
            </a:r>
          </a:p>
        </p:txBody>
      </p:sp>
      <p:sp>
        <p:nvSpPr>
          <p:cNvPr id="14" name="矩形 13"/>
          <p:cNvSpPr/>
          <p:nvPr/>
        </p:nvSpPr>
        <p:spPr>
          <a:xfrm>
            <a:off x="8677876" y="4019775"/>
            <a:ext cx="2520277" cy="338554"/>
          </a:xfrm>
          <a:prstGeom prst="rect">
            <a:avLst/>
          </a:prstGeom>
        </p:spPr>
        <p:txBody>
          <a:bodyPr wrap="square">
            <a:spAutoFit/>
          </a:bodyPr>
          <a:lstStyle/>
          <a:p>
            <a:pPr lvl="0"/>
            <a:r>
              <a:rPr lang="zh-CN" altLang="en-US" sz="1600" dirty="0">
                <a:solidFill>
                  <a:schemeClr val="tx2"/>
                </a:solidFill>
                <a:latin typeface="微软雅黑" pitchFamily="34" charset="-122"/>
                <a:ea typeface="微软雅黑" panose="020B0503020204020204" pitchFamily="34" charset="-122"/>
              </a:rPr>
              <a:t>在此输入你的文本</a:t>
            </a:r>
          </a:p>
        </p:txBody>
      </p:sp>
      <p:cxnSp>
        <p:nvCxnSpPr>
          <p:cNvPr id="15" name="直接连接符 14"/>
          <p:cNvCxnSpPr/>
          <p:nvPr/>
        </p:nvCxnSpPr>
        <p:spPr>
          <a:xfrm>
            <a:off x="3277274" y="3126317"/>
            <a:ext cx="0" cy="187014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977574" y="3616311"/>
            <a:ext cx="0" cy="138015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617867" y="4006743"/>
            <a:ext cx="0" cy="989721"/>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8"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42398388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1"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ung 3"/>
          <p:cNvGrpSpPr/>
          <p:nvPr/>
        </p:nvGrpSpPr>
        <p:grpSpPr>
          <a:xfrm>
            <a:off x="1269431" y="1880073"/>
            <a:ext cx="2112547" cy="2101667"/>
            <a:chOff x="798835" y="1137541"/>
            <a:chExt cx="2476754" cy="2463996"/>
          </a:xfrm>
        </p:grpSpPr>
        <p:sp>
          <p:nvSpPr>
            <p:cNvPr id="3" name="Shape 1021"/>
            <p:cNvSpPr/>
            <p:nvPr/>
          </p:nvSpPr>
          <p:spPr>
            <a:xfrm>
              <a:off x="798837" y="1137543"/>
              <a:ext cx="2476752" cy="2463994"/>
            </a:xfrm>
            <a:prstGeom prst="rect">
              <a:avLst/>
            </a:prstGeom>
            <a:noFill/>
            <a:ln w="38100" cap="flat" cmpd="sng">
              <a:solidFill>
                <a:schemeClr val="accent1"/>
              </a:solid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lvl="0" algn="ctr">
                <a:lnSpc>
                  <a:spcPct val="90000"/>
                </a:lnSpc>
                <a:defRPr sz="1800"/>
              </a:pPr>
              <a:endParaRPr sz="1467" b="1" spc="-55" dirty="0">
                <a:solidFill>
                  <a:schemeClr val="accent2"/>
                </a:solidFill>
                <a:latin typeface="Arial" panose="020B0604020202020204" pitchFamily="34" charset="0"/>
                <a:ea typeface="微软雅黑" panose="020B0503020204020204" pitchFamily="34" charset="-122"/>
                <a:cs typeface="Arial" panose="020B0604020202020204" pitchFamily="34" charset="0"/>
                <a:sym typeface="Rajdhani Semibold"/>
              </a:endParaRPr>
            </a:p>
          </p:txBody>
        </p:sp>
        <p:sp>
          <p:nvSpPr>
            <p:cNvPr id="4" name="Shape 1021"/>
            <p:cNvSpPr/>
            <p:nvPr/>
          </p:nvSpPr>
          <p:spPr>
            <a:xfrm>
              <a:off x="798835" y="1137541"/>
              <a:ext cx="2476754" cy="597491"/>
            </a:xfrm>
            <a:prstGeom prst="rect">
              <a:avLst/>
            </a:prstGeom>
            <a:solidFill>
              <a:schemeClr val="accent1"/>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 name="Textfeld 4"/>
          <p:cNvSpPr txBox="1"/>
          <p:nvPr/>
        </p:nvSpPr>
        <p:spPr>
          <a:xfrm>
            <a:off x="1269431" y="2659177"/>
            <a:ext cx="2112547" cy="954073"/>
          </a:xfrm>
          <a:prstGeom prst="rect">
            <a:avLst/>
          </a:prstGeom>
          <a:noFill/>
        </p:spPr>
        <p:txBody>
          <a:bodyPr wrap="square" lIns="121883" tIns="60943" rIns="121883" bIns="60943" rtlCol="0" anchor="ctr">
            <a:spAutoFit/>
          </a:bodyPr>
          <a:lstStyle/>
          <a:p>
            <a:pPr algn="ctr"/>
            <a:r>
              <a:rPr lang="de-DE" sz="5400" dirty="0">
                <a:solidFill>
                  <a:schemeClr val="tx2"/>
                </a:solidFill>
                <a:latin typeface="Arial" panose="020B0604020202020204" pitchFamily="34" charset="0"/>
                <a:ea typeface="微软雅黑" panose="020B0503020204020204" pitchFamily="34" charset="-122"/>
                <a:cs typeface="Arial" panose="020B0604020202020204" pitchFamily="34" charset="0"/>
              </a:rPr>
              <a:t>2017</a:t>
            </a:r>
            <a:endParaRPr lang="de-DE" sz="48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6" name="Gruppierung 67"/>
          <p:cNvGrpSpPr/>
          <p:nvPr/>
        </p:nvGrpSpPr>
        <p:grpSpPr>
          <a:xfrm>
            <a:off x="3791497" y="1880074"/>
            <a:ext cx="2112547" cy="2101667"/>
            <a:chOff x="798835" y="1137541"/>
            <a:chExt cx="2476754" cy="2463996"/>
          </a:xfrm>
        </p:grpSpPr>
        <p:sp>
          <p:nvSpPr>
            <p:cNvPr id="7" name="Shape 1021"/>
            <p:cNvSpPr/>
            <p:nvPr/>
          </p:nvSpPr>
          <p:spPr>
            <a:xfrm>
              <a:off x="798836" y="1137542"/>
              <a:ext cx="2476753" cy="2463995"/>
            </a:xfrm>
            <a:prstGeom prst="rect">
              <a:avLst/>
            </a:prstGeom>
            <a:noFill/>
            <a:ln w="38100" cap="flat" cmpd="sng">
              <a:solidFill>
                <a:schemeClr val="accent2"/>
              </a:solid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lvl="0" algn="ctr">
                <a:lnSpc>
                  <a:spcPct val="90000"/>
                </a:lnSpc>
                <a:defRPr sz="1800"/>
              </a:pPr>
              <a:endParaRPr sz="1467" b="1" spc="-55" dirty="0">
                <a:solidFill>
                  <a:srgbClr val="FFFFFF"/>
                </a:solidFill>
                <a:latin typeface="Arial" panose="020B0604020202020204" pitchFamily="34" charset="0"/>
                <a:ea typeface="微软雅黑" panose="020B0503020204020204" pitchFamily="34" charset="-122"/>
                <a:cs typeface="Arial" panose="020B0604020202020204" pitchFamily="34" charset="0"/>
                <a:sym typeface="Rajdhani Semibold"/>
              </a:endParaRPr>
            </a:p>
          </p:txBody>
        </p:sp>
        <p:sp>
          <p:nvSpPr>
            <p:cNvPr id="8" name="Shape 1021"/>
            <p:cNvSpPr/>
            <p:nvPr/>
          </p:nvSpPr>
          <p:spPr>
            <a:xfrm>
              <a:off x="798835" y="1137541"/>
              <a:ext cx="2476754" cy="597491"/>
            </a:xfrm>
            <a:prstGeom prst="rect">
              <a:avLst/>
            </a:prstGeom>
            <a:solidFill>
              <a:schemeClr val="accent2"/>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9" name="Textfeld 70"/>
          <p:cNvSpPr txBox="1"/>
          <p:nvPr/>
        </p:nvSpPr>
        <p:spPr>
          <a:xfrm>
            <a:off x="3791497" y="2659180"/>
            <a:ext cx="2112547" cy="954073"/>
          </a:xfrm>
          <a:prstGeom prst="rect">
            <a:avLst/>
          </a:prstGeom>
          <a:noFill/>
        </p:spPr>
        <p:txBody>
          <a:bodyPr wrap="square" lIns="121883" tIns="60943" rIns="121883" bIns="60943" rtlCol="0" anchor="ctr">
            <a:spAutoFit/>
          </a:bodyPr>
          <a:lstStyle/>
          <a:p>
            <a:pPr algn="ctr"/>
            <a:r>
              <a:rPr lang="en-US" altLang="zh-CN" sz="5400" dirty="0">
                <a:solidFill>
                  <a:schemeClr val="tx2"/>
                </a:solidFill>
                <a:latin typeface="Arial" panose="020B0604020202020204" pitchFamily="34" charset="0"/>
                <a:ea typeface="微软雅黑" panose="020B0503020204020204" pitchFamily="34" charset="-122"/>
                <a:cs typeface="Arial" panose="020B0604020202020204" pitchFamily="34" charset="0"/>
              </a:rPr>
              <a:t>2016</a:t>
            </a:r>
            <a:endParaRPr lang="de-DE" sz="54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Gruppierung 71"/>
          <p:cNvGrpSpPr/>
          <p:nvPr/>
        </p:nvGrpSpPr>
        <p:grpSpPr>
          <a:xfrm>
            <a:off x="6301971" y="1880076"/>
            <a:ext cx="2112547" cy="2101667"/>
            <a:chOff x="798835" y="1137541"/>
            <a:chExt cx="2476754" cy="2463996"/>
          </a:xfrm>
        </p:grpSpPr>
        <p:sp>
          <p:nvSpPr>
            <p:cNvPr id="11" name="Shape 1021"/>
            <p:cNvSpPr/>
            <p:nvPr/>
          </p:nvSpPr>
          <p:spPr>
            <a:xfrm>
              <a:off x="798836" y="1137542"/>
              <a:ext cx="2476753" cy="2463995"/>
            </a:xfrm>
            <a:prstGeom prst="rect">
              <a:avLst/>
            </a:prstGeom>
            <a:noFill/>
            <a:ln w="38100" cap="flat" cmpd="sng">
              <a:solidFill>
                <a:schemeClr val="accent3"/>
              </a:solid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lvl="0" algn="ctr">
                <a:lnSpc>
                  <a:spcPct val="90000"/>
                </a:lnSpc>
                <a:defRPr sz="1800"/>
              </a:pPr>
              <a:endParaRPr sz="1467" b="1" spc="-55" dirty="0">
                <a:solidFill>
                  <a:srgbClr val="FFFFFF"/>
                </a:solidFill>
                <a:latin typeface="Arial" panose="020B0604020202020204" pitchFamily="34" charset="0"/>
                <a:ea typeface="微软雅黑" panose="020B0503020204020204" pitchFamily="34" charset="-122"/>
                <a:cs typeface="Arial" panose="020B0604020202020204" pitchFamily="34" charset="0"/>
                <a:sym typeface="Rajdhani Semibold"/>
              </a:endParaRPr>
            </a:p>
          </p:txBody>
        </p:sp>
        <p:sp>
          <p:nvSpPr>
            <p:cNvPr id="12" name="Shape 1021"/>
            <p:cNvSpPr/>
            <p:nvPr/>
          </p:nvSpPr>
          <p:spPr>
            <a:xfrm>
              <a:off x="798835" y="1137541"/>
              <a:ext cx="2476754" cy="597491"/>
            </a:xfrm>
            <a:prstGeom prst="rect">
              <a:avLst/>
            </a:prstGeom>
            <a:solidFill>
              <a:schemeClr val="accent3"/>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3" name="Textfeld 74"/>
          <p:cNvSpPr txBox="1"/>
          <p:nvPr/>
        </p:nvSpPr>
        <p:spPr>
          <a:xfrm>
            <a:off x="6301971" y="2659181"/>
            <a:ext cx="2112547" cy="954073"/>
          </a:xfrm>
          <a:prstGeom prst="rect">
            <a:avLst/>
          </a:prstGeom>
          <a:noFill/>
        </p:spPr>
        <p:txBody>
          <a:bodyPr wrap="square" lIns="121883" tIns="60943" rIns="121883" bIns="60943" rtlCol="0" anchor="ctr">
            <a:spAutoFit/>
          </a:bodyPr>
          <a:lstStyle/>
          <a:p>
            <a:pPr algn="ctr"/>
            <a:r>
              <a:rPr lang="en-US" altLang="zh-CN" sz="5400" dirty="0">
                <a:solidFill>
                  <a:schemeClr val="tx2"/>
                </a:solidFill>
                <a:latin typeface="Arial" panose="020B0604020202020204" pitchFamily="34" charset="0"/>
                <a:ea typeface="微软雅黑" panose="020B0503020204020204" pitchFamily="34" charset="-122"/>
                <a:cs typeface="Arial" panose="020B0604020202020204" pitchFamily="34" charset="0"/>
              </a:rPr>
              <a:t>2015</a:t>
            </a:r>
            <a:endParaRPr lang="de-DE" sz="54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Gruppierung 75"/>
          <p:cNvGrpSpPr/>
          <p:nvPr/>
        </p:nvGrpSpPr>
        <p:grpSpPr>
          <a:xfrm>
            <a:off x="8927379" y="1880078"/>
            <a:ext cx="2112547" cy="2101667"/>
            <a:chOff x="798835" y="1137541"/>
            <a:chExt cx="2476754" cy="2463996"/>
          </a:xfrm>
        </p:grpSpPr>
        <p:sp>
          <p:nvSpPr>
            <p:cNvPr id="15" name="Shape 1021"/>
            <p:cNvSpPr/>
            <p:nvPr/>
          </p:nvSpPr>
          <p:spPr>
            <a:xfrm>
              <a:off x="798836" y="1137542"/>
              <a:ext cx="2476753" cy="2463995"/>
            </a:xfrm>
            <a:prstGeom prst="rect">
              <a:avLst/>
            </a:prstGeom>
            <a:noFill/>
            <a:ln w="38100" cap="flat" cmpd="sng">
              <a:solidFill>
                <a:schemeClr val="accent2"/>
              </a:solid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lvl="0" algn="ctr">
                <a:lnSpc>
                  <a:spcPct val="90000"/>
                </a:lnSpc>
                <a:defRPr sz="1800"/>
              </a:pPr>
              <a:endParaRPr sz="1467" b="1" spc="-55" dirty="0">
                <a:solidFill>
                  <a:srgbClr val="FFFFFF"/>
                </a:solidFill>
                <a:latin typeface="Arial" panose="020B0604020202020204" pitchFamily="34" charset="0"/>
                <a:ea typeface="微软雅黑" panose="020B0503020204020204" pitchFamily="34" charset="-122"/>
                <a:cs typeface="Arial" panose="020B0604020202020204" pitchFamily="34" charset="0"/>
                <a:sym typeface="Rajdhani Semibold"/>
              </a:endParaRPr>
            </a:p>
          </p:txBody>
        </p:sp>
        <p:sp>
          <p:nvSpPr>
            <p:cNvPr id="16" name="Shape 1021"/>
            <p:cNvSpPr/>
            <p:nvPr/>
          </p:nvSpPr>
          <p:spPr>
            <a:xfrm>
              <a:off x="798835" y="1137541"/>
              <a:ext cx="2476754" cy="597491"/>
            </a:xfrm>
            <a:prstGeom prst="rect">
              <a:avLst/>
            </a:prstGeom>
            <a:solidFill>
              <a:schemeClr val="accent2"/>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algn="ctr"/>
              <a:r>
                <a:rPr lang="zh-CN" altLang="en-US"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8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7" name="Textfeld 78"/>
          <p:cNvSpPr txBox="1"/>
          <p:nvPr/>
        </p:nvSpPr>
        <p:spPr>
          <a:xfrm>
            <a:off x="8927379" y="2613017"/>
            <a:ext cx="2112547" cy="1046406"/>
          </a:xfrm>
          <a:prstGeom prst="rect">
            <a:avLst/>
          </a:prstGeom>
          <a:noFill/>
        </p:spPr>
        <p:txBody>
          <a:bodyPr wrap="square" lIns="121883" tIns="60943" rIns="121883" bIns="60943" rtlCol="0" anchor="ctr">
            <a:spAutoFit/>
          </a:bodyPr>
          <a:lstStyle/>
          <a:p>
            <a:pPr algn="ctr"/>
            <a:r>
              <a:rPr lang="de-DE" sz="6000" dirty="0">
                <a:solidFill>
                  <a:schemeClr val="tx2"/>
                </a:solidFill>
                <a:latin typeface="Arial" panose="020B0604020202020204" pitchFamily="34" charset="0"/>
                <a:ea typeface="微软雅黑" panose="020B0503020204020204" pitchFamily="34" charset="-122"/>
                <a:cs typeface="Arial" panose="020B0604020202020204" pitchFamily="34" charset="0"/>
              </a:rPr>
              <a:t>2014</a:t>
            </a:r>
            <a:endParaRPr lang="de-DE" sz="54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8" name="Gruppierung 6"/>
          <p:cNvGrpSpPr/>
          <p:nvPr/>
        </p:nvGrpSpPr>
        <p:grpSpPr>
          <a:xfrm>
            <a:off x="1358999" y="1627566"/>
            <a:ext cx="1933408" cy="462691"/>
            <a:chOff x="903523" y="1225112"/>
            <a:chExt cx="1370377" cy="347109"/>
          </a:xfrm>
          <a:solidFill>
            <a:schemeClr val="accent1"/>
          </a:solidFill>
        </p:grpSpPr>
        <p:sp>
          <p:nvSpPr>
            <p:cNvPr id="19" name="Abgerundetes Rechteck 5"/>
            <p:cNvSpPr/>
            <p:nvPr/>
          </p:nvSpPr>
          <p:spPr>
            <a:xfrm>
              <a:off x="903523" y="1225112"/>
              <a:ext cx="113077" cy="347109"/>
            </a:xfrm>
            <a:prstGeom prst="roundRect">
              <a:avLst>
                <a:gd name="adj" fmla="val 50000"/>
              </a:avLst>
            </a:prstGeom>
            <a:solidFill>
              <a:schemeClr val="accent1"/>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sp>
          <p:nvSpPr>
            <p:cNvPr id="20" name="Abgerundetes Rechteck 88"/>
            <p:cNvSpPr/>
            <p:nvPr/>
          </p:nvSpPr>
          <p:spPr>
            <a:xfrm>
              <a:off x="2160823" y="1225112"/>
              <a:ext cx="113077" cy="347109"/>
            </a:xfrm>
            <a:prstGeom prst="roundRect">
              <a:avLst>
                <a:gd name="adj" fmla="val 50000"/>
              </a:avLst>
            </a:prstGeom>
            <a:solidFill>
              <a:schemeClr val="accent1"/>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Gruppierung 90"/>
          <p:cNvGrpSpPr/>
          <p:nvPr/>
        </p:nvGrpSpPr>
        <p:grpSpPr>
          <a:xfrm>
            <a:off x="3923187" y="1627566"/>
            <a:ext cx="1884779" cy="462691"/>
            <a:chOff x="903523" y="1225112"/>
            <a:chExt cx="1370377" cy="347109"/>
          </a:xfrm>
          <a:solidFill>
            <a:schemeClr val="accent2"/>
          </a:solidFill>
        </p:grpSpPr>
        <p:sp>
          <p:nvSpPr>
            <p:cNvPr id="22" name="Abgerundetes Rechteck 91"/>
            <p:cNvSpPr/>
            <p:nvPr/>
          </p:nvSpPr>
          <p:spPr>
            <a:xfrm>
              <a:off x="903523" y="1225112"/>
              <a:ext cx="113077" cy="347109"/>
            </a:xfrm>
            <a:prstGeom prst="roundRect">
              <a:avLst>
                <a:gd name="adj" fmla="val 50000"/>
              </a:avLst>
            </a:prstGeom>
            <a:solidFill>
              <a:schemeClr val="accent2"/>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sp>
          <p:nvSpPr>
            <p:cNvPr id="23" name="Abgerundetes Rechteck 92"/>
            <p:cNvSpPr/>
            <p:nvPr/>
          </p:nvSpPr>
          <p:spPr>
            <a:xfrm>
              <a:off x="2160823" y="1225112"/>
              <a:ext cx="113077" cy="347109"/>
            </a:xfrm>
            <a:prstGeom prst="roundRect">
              <a:avLst>
                <a:gd name="adj" fmla="val 50000"/>
              </a:avLst>
            </a:prstGeom>
            <a:solidFill>
              <a:schemeClr val="accent2"/>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Gruppierung 93"/>
          <p:cNvGrpSpPr/>
          <p:nvPr/>
        </p:nvGrpSpPr>
        <p:grpSpPr>
          <a:xfrm>
            <a:off x="6403921" y="1627566"/>
            <a:ext cx="1907679" cy="462691"/>
            <a:chOff x="903523" y="1225112"/>
            <a:chExt cx="1370377" cy="347109"/>
          </a:xfrm>
          <a:solidFill>
            <a:schemeClr val="accent3"/>
          </a:solidFill>
        </p:grpSpPr>
        <p:sp>
          <p:nvSpPr>
            <p:cNvPr id="25" name="Abgerundetes Rechteck 94"/>
            <p:cNvSpPr/>
            <p:nvPr/>
          </p:nvSpPr>
          <p:spPr>
            <a:xfrm>
              <a:off x="9035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sp>
          <p:nvSpPr>
            <p:cNvPr id="26" name="Abgerundetes Rechteck 95"/>
            <p:cNvSpPr/>
            <p:nvPr/>
          </p:nvSpPr>
          <p:spPr>
            <a:xfrm>
              <a:off x="2160823" y="1225112"/>
              <a:ext cx="113077" cy="347109"/>
            </a:xfrm>
            <a:prstGeom prst="roundRect">
              <a:avLst>
                <a:gd name="adj" fmla="val 50000"/>
              </a:avLst>
            </a:prstGeom>
            <a:grp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Gruppierung 96"/>
          <p:cNvGrpSpPr/>
          <p:nvPr/>
        </p:nvGrpSpPr>
        <p:grpSpPr>
          <a:xfrm>
            <a:off x="9025271" y="1627566"/>
            <a:ext cx="1907679" cy="462691"/>
            <a:chOff x="903523" y="1225112"/>
            <a:chExt cx="1370377" cy="347109"/>
          </a:xfrm>
          <a:solidFill>
            <a:schemeClr val="accent4"/>
          </a:solidFill>
        </p:grpSpPr>
        <p:sp>
          <p:nvSpPr>
            <p:cNvPr id="28" name="Abgerundetes Rechteck 97"/>
            <p:cNvSpPr/>
            <p:nvPr/>
          </p:nvSpPr>
          <p:spPr>
            <a:xfrm>
              <a:off x="903523" y="1225112"/>
              <a:ext cx="113077" cy="347109"/>
            </a:xfrm>
            <a:prstGeom prst="roundRect">
              <a:avLst>
                <a:gd name="adj" fmla="val 50000"/>
              </a:avLst>
            </a:prstGeom>
            <a:solidFill>
              <a:schemeClr val="accent2"/>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sp>
          <p:nvSpPr>
            <p:cNvPr id="29" name="Abgerundetes Rechteck 98"/>
            <p:cNvSpPr/>
            <p:nvPr/>
          </p:nvSpPr>
          <p:spPr>
            <a:xfrm>
              <a:off x="2160823" y="1225112"/>
              <a:ext cx="113077" cy="347109"/>
            </a:xfrm>
            <a:prstGeom prst="roundRect">
              <a:avLst>
                <a:gd name="adj" fmla="val 50000"/>
              </a:avLst>
            </a:prstGeom>
            <a:solidFill>
              <a:schemeClr val="accent2"/>
            </a:solidFill>
            <a:ln w="381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933">
                <a:latin typeface="Arial" panose="020B0604020202020204" pitchFamily="34" charset="0"/>
                <a:ea typeface="微软雅黑" panose="020B0503020204020204" pitchFamily="34" charset="-122"/>
                <a:cs typeface="Arial" panose="020B0604020202020204" pitchFamily="34" charset="0"/>
              </a:endParaRPr>
            </a:p>
          </p:txBody>
        </p:sp>
      </p:grpSp>
      <p:sp>
        <p:nvSpPr>
          <p:cNvPr id="32" name="TextBox 31"/>
          <p:cNvSpPr txBox="1"/>
          <p:nvPr/>
        </p:nvSpPr>
        <p:spPr>
          <a:xfrm>
            <a:off x="1168414" y="4203171"/>
            <a:ext cx="2446601" cy="1200151"/>
          </a:xfrm>
          <a:prstGeom prst="rect">
            <a:avLst/>
          </a:prstGeom>
          <a:noFill/>
        </p:spPr>
        <p:txBody>
          <a:bodyPr wrap="square" lIns="91452" tIns="45727" rIns="91452" bIns="45727" rtlCol="0">
            <a:spAutoFit/>
          </a:bodyPr>
          <a:lstStyle/>
          <a:p>
            <a:pPr algn="ctr">
              <a:lnSpc>
                <a:spcPct val="120000"/>
              </a:lnSpc>
            </a:pP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20000"/>
              </a:lnSpc>
            </a:pPr>
            <a:r>
              <a:rPr lang="zh-CN" alt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TextBox 32"/>
          <p:cNvSpPr txBox="1"/>
          <p:nvPr/>
        </p:nvSpPr>
        <p:spPr>
          <a:xfrm>
            <a:off x="3627606" y="4203171"/>
            <a:ext cx="2446601" cy="1200151"/>
          </a:xfrm>
          <a:prstGeom prst="rect">
            <a:avLst/>
          </a:prstGeom>
          <a:noFill/>
        </p:spPr>
        <p:txBody>
          <a:bodyPr wrap="square" lIns="91452" tIns="45727" rIns="91452" bIns="45727" rtlCol="0">
            <a:spAutoFit/>
          </a:bodyPr>
          <a:lstStyle/>
          <a:p>
            <a:pPr algn="ctr">
              <a:lnSpc>
                <a:spcPct val="120000"/>
              </a:lnSpc>
            </a:pP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20000"/>
              </a:lnSpc>
            </a:pPr>
            <a:r>
              <a:rPr lang="zh-CN" alt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TextBox 33"/>
          <p:cNvSpPr txBox="1"/>
          <p:nvPr/>
        </p:nvSpPr>
        <p:spPr>
          <a:xfrm>
            <a:off x="6119704" y="4203172"/>
            <a:ext cx="2446601" cy="1200151"/>
          </a:xfrm>
          <a:prstGeom prst="rect">
            <a:avLst/>
          </a:prstGeom>
          <a:noFill/>
        </p:spPr>
        <p:txBody>
          <a:bodyPr wrap="square" lIns="91452" tIns="45727" rIns="91452" bIns="45727" rtlCol="0">
            <a:spAutoFit/>
          </a:bodyPr>
          <a:lstStyle/>
          <a:p>
            <a:pPr algn="ctr">
              <a:lnSpc>
                <a:spcPct val="120000"/>
              </a:lnSpc>
            </a:pP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20000"/>
              </a:lnSpc>
            </a:pPr>
            <a:r>
              <a:rPr lang="zh-CN" alt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TextBox 34"/>
          <p:cNvSpPr txBox="1"/>
          <p:nvPr/>
        </p:nvSpPr>
        <p:spPr>
          <a:xfrm>
            <a:off x="8708773" y="4203171"/>
            <a:ext cx="2446601" cy="1200151"/>
          </a:xfrm>
          <a:prstGeom prst="rect">
            <a:avLst/>
          </a:prstGeom>
          <a:noFill/>
        </p:spPr>
        <p:txBody>
          <a:bodyPr wrap="square" lIns="91452" tIns="45727" rIns="91452" bIns="45727" rtlCol="0">
            <a:spAutoFit/>
          </a:bodyPr>
          <a:lstStyle/>
          <a:p>
            <a:pPr algn="ctr">
              <a:lnSpc>
                <a:spcPct val="120000"/>
              </a:lnSpc>
            </a:pP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20000"/>
              </a:lnSpc>
            </a:pPr>
            <a:r>
              <a:rPr lang="zh-CN" alt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42369235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up)">
                                      <p:cBhvr>
                                        <p:cTn id="61" dur="500"/>
                                        <p:tgtEl>
                                          <p:spTgt spid="32"/>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up)">
                                      <p:cBhvr>
                                        <p:cTn id="64" dur="500"/>
                                        <p:tgtEl>
                                          <p:spTgt spid="33"/>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up)">
                                      <p:cBhvr>
                                        <p:cTn id="67" dur="500"/>
                                        <p:tgtEl>
                                          <p:spTgt spid="3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up)">
                                      <p:cBhvr>
                                        <p:cTn id="7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7"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394323" y="1892831"/>
            <a:ext cx="3477019" cy="3478949"/>
            <a:chOff x="3478460" y="1651418"/>
            <a:chExt cx="2546221" cy="2547637"/>
          </a:xfrm>
        </p:grpSpPr>
        <p:sp>
          <p:nvSpPr>
            <p:cNvPr id="57" name="任意多边形 56"/>
            <p:cNvSpPr/>
            <p:nvPr/>
          </p:nvSpPr>
          <p:spPr>
            <a:xfrm>
              <a:off x="4750862" y="1651418"/>
              <a:ext cx="1273819" cy="1273819"/>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ea typeface="逼格锐线体简4.0(原名张海山锐线体）" panose="02010604000000000000" pitchFamily="2" charset="-122"/>
              </a:endParaRPr>
            </a:p>
          </p:txBody>
        </p:sp>
        <p:sp>
          <p:nvSpPr>
            <p:cNvPr id="59" name="任意多边形 58"/>
            <p:cNvSpPr/>
            <p:nvPr/>
          </p:nvSpPr>
          <p:spPr>
            <a:xfrm>
              <a:off x="4750862" y="2925237"/>
              <a:ext cx="1273819" cy="1273818"/>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ea typeface="逼格锐线体简4.0(原名张海山锐线体）" panose="02010604000000000000" pitchFamily="2" charset="-122"/>
              </a:endParaRPr>
            </a:p>
          </p:txBody>
        </p:sp>
        <p:sp>
          <p:nvSpPr>
            <p:cNvPr id="60" name="任意多边形 59"/>
            <p:cNvSpPr/>
            <p:nvPr/>
          </p:nvSpPr>
          <p:spPr>
            <a:xfrm>
              <a:off x="3478460" y="1658281"/>
              <a:ext cx="1272402" cy="1273819"/>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ea typeface="逼格锐线体简4.0(原名张海山锐线体）" panose="02010604000000000000" pitchFamily="2" charset="-122"/>
              </a:endParaRPr>
            </a:p>
          </p:txBody>
        </p:sp>
        <p:sp>
          <p:nvSpPr>
            <p:cNvPr id="61" name="任意多边形 60"/>
            <p:cNvSpPr/>
            <p:nvPr/>
          </p:nvSpPr>
          <p:spPr>
            <a:xfrm>
              <a:off x="3478460" y="2925237"/>
              <a:ext cx="1272402" cy="1273818"/>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ea typeface="逼格锐线体简4.0(原名张海山锐线体）" panose="02010604000000000000" pitchFamily="2" charset="-122"/>
              </a:endParaRPr>
            </a:p>
          </p:txBody>
        </p:sp>
      </p:grpSp>
      <p:sp>
        <p:nvSpPr>
          <p:cNvPr id="53" name="文本框 41"/>
          <p:cNvSpPr txBox="1"/>
          <p:nvPr/>
        </p:nvSpPr>
        <p:spPr>
          <a:xfrm>
            <a:off x="913011" y="1955355"/>
            <a:ext cx="3215216" cy="954364"/>
          </a:xfrm>
          <a:prstGeom prst="rect">
            <a:avLst/>
          </a:prstGeom>
          <a:noFill/>
        </p:spPr>
        <p:txBody>
          <a:bodyPr>
            <a:spAutoFit/>
          </a:bodyPr>
          <a:lstStyle/>
          <a:p>
            <a:pPr>
              <a:lnSpc>
                <a:spcPct val="150000"/>
              </a:lnSpc>
              <a:defRPr/>
            </a:pPr>
            <a:r>
              <a:rPr lang="zh-CN" altLang="en-US" sz="1867" dirty="0">
                <a:solidFill>
                  <a:schemeClr val="bg1">
                    <a:lumMod val="50000"/>
                  </a:schemeClr>
                </a:solidFill>
                <a:latin typeface="逼格锐线体简4.0(原名张海山锐线体）" panose="02010604000000000000" pitchFamily="2" charset="-122"/>
                <a:ea typeface="逼格锐线体简4.0(原名张海山锐线体）" panose="02010604000000000000" pitchFamily="2" charset="-122"/>
              </a:rPr>
              <a:t>单击此处添加您的文本内容，单击此处添加您的文本内容。</a:t>
            </a:r>
          </a:p>
        </p:txBody>
      </p:sp>
      <p:sp>
        <p:nvSpPr>
          <p:cNvPr id="54" name="文本框 42"/>
          <p:cNvSpPr txBox="1"/>
          <p:nvPr/>
        </p:nvSpPr>
        <p:spPr>
          <a:xfrm>
            <a:off x="913011" y="4217107"/>
            <a:ext cx="3215216" cy="954364"/>
          </a:xfrm>
          <a:prstGeom prst="rect">
            <a:avLst/>
          </a:prstGeom>
          <a:noFill/>
        </p:spPr>
        <p:txBody>
          <a:bodyPr>
            <a:spAutoFit/>
          </a:bodyPr>
          <a:lstStyle>
            <a:defPPr>
              <a:defRPr lang="zh-CN"/>
            </a:defPPr>
            <a:lvl1pPr>
              <a:lnSpc>
                <a:spcPct val="150000"/>
              </a:lnSpc>
              <a:defRPr sz="1400">
                <a:solidFill>
                  <a:schemeClr val="bg1">
                    <a:lumMod val="50000"/>
                  </a:schemeClr>
                </a:solidFill>
                <a:latin typeface="+mn-ea"/>
              </a:defRPr>
            </a:lvl1pPr>
          </a:lstStyle>
          <a:p>
            <a:r>
              <a:rPr lang="zh-CN" altLang="en-US" sz="1867" dirty="0">
                <a:ea typeface="逼格锐线体简4.0(原名张海山锐线体）" panose="02010604000000000000" pitchFamily="2" charset="-122"/>
              </a:rPr>
              <a:t>单击此处添加您的文本内容，单击此处添加您的文本内容。</a:t>
            </a:r>
          </a:p>
        </p:txBody>
      </p:sp>
      <p:sp>
        <p:nvSpPr>
          <p:cNvPr id="55" name="文本框 43"/>
          <p:cNvSpPr txBox="1"/>
          <p:nvPr/>
        </p:nvSpPr>
        <p:spPr>
          <a:xfrm>
            <a:off x="8166829" y="1955355"/>
            <a:ext cx="3215217" cy="954364"/>
          </a:xfrm>
          <a:prstGeom prst="rect">
            <a:avLst/>
          </a:prstGeom>
          <a:noFill/>
        </p:spPr>
        <p:txBody>
          <a:bodyPr>
            <a:spAutoFit/>
          </a:bodyPr>
          <a:lstStyle>
            <a:defPPr>
              <a:defRPr lang="zh-CN"/>
            </a:defPPr>
            <a:lvl1pPr>
              <a:lnSpc>
                <a:spcPct val="150000"/>
              </a:lnSpc>
              <a:defRPr sz="1400">
                <a:solidFill>
                  <a:schemeClr val="bg1">
                    <a:lumMod val="50000"/>
                  </a:schemeClr>
                </a:solidFill>
                <a:latin typeface="+mn-ea"/>
              </a:defRPr>
            </a:lvl1pPr>
          </a:lstStyle>
          <a:p>
            <a:r>
              <a:rPr lang="zh-CN" altLang="en-US" sz="1867" dirty="0">
                <a:ea typeface="逼格锐线体简4.0(原名张海山锐线体）" panose="02010604000000000000" pitchFamily="2" charset="-122"/>
              </a:rPr>
              <a:t>单击此处添加您的文本内容，单击此处添加您的文本内容。</a:t>
            </a:r>
          </a:p>
        </p:txBody>
      </p:sp>
      <p:sp>
        <p:nvSpPr>
          <p:cNvPr id="56" name="文本框 44"/>
          <p:cNvSpPr txBox="1"/>
          <p:nvPr/>
        </p:nvSpPr>
        <p:spPr>
          <a:xfrm>
            <a:off x="8166829" y="4270851"/>
            <a:ext cx="3215217" cy="954364"/>
          </a:xfrm>
          <a:prstGeom prst="rect">
            <a:avLst/>
          </a:prstGeom>
          <a:noFill/>
        </p:spPr>
        <p:txBody>
          <a:bodyPr>
            <a:spAutoFit/>
          </a:bodyPr>
          <a:lstStyle>
            <a:defPPr>
              <a:defRPr lang="zh-CN"/>
            </a:defPPr>
            <a:lvl1pPr>
              <a:lnSpc>
                <a:spcPct val="150000"/>
              </a:lnSpc>
              <a:defRPr sz="1400">
                <a:solidFill>
                  <a:schemeClr val="bg1">
                    <a:lumMod val="50000"/>
                  </a:schemeClr>
                </a:solidFill>
                <a:latin typeface="+mn-ea"/>
              </a:defRPr>
            </a:lvl1pPr>
          </a:lstStyle>
          <a:p>
            <a:r>
              <a:rPr lang="zh-CN" altLang="en-US" sz="1867" dirty="0">
                <a:ea typeface="逼格锐线体简4.0(原名张海山锐线体）" panose="02010604000000000000" pitchFamily="2" charset="-122"/>
              </a:rPr>
              <a:t>单击此处添加您的文本内容，单击此处添加您的文本内容。</a:t>
            </a:r>
          </a:p>
        </p:txBody>
      </p:sp>
      <p:sp>
        <p:nvSpPr>
          <p:cNvPr id="50" name="任意多边形 49"/>
          <p:cNvSpPr/>
          <p:nvPr/>
        </p:nvSpPr>
        <p:spPr>
          <a:xfrm>
            <a:off x="6219568" y="1995887"/>
            <a:ext cx="1558848" cy="1558845"/>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ea typeface="逼格锐线体简4.0(原名张海山锐线体）" panose="02010604000000000000" pitchFamily="2" charset="-122"/>
              </a:rPr>
              <a:t>W</a:t>
            </a:r>
            <a:endParaRPr lang="zh-CN" altLang="en-US" sz="5867" dirty="0">
              <a:solidFill>
                <a:schemeClr val="tx2">
                  <a:lumMod val="65000"/>
                  <a:lumOff val="35000"/>
                </a:schemeClr>
              </a:solidFill>
              <a:ea typeface="逼格锐线体简4.0(原名张海山锐线体）" panose="02010604000000000000" pitchFamily="2" charset="-122"/>
            </a:endParaRPr>
          </a:p>
        </p:txBody>
      </p:sp>
      <p:sp>
        <p:nvSpPr>
          <p:cNvPr id="52" name="任意多边形 51"/>
          <p:cNvSpPr/>
          <p:nvPr/>
        </p:nvSpPr>
        <p:spPr>
          <a:xfrm>
            <a:off x="6219568" y="3694312"/>
            <a:ext cx="1558848" cy="1558845"/>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ea typeface="逼格锐线体简4.0(原名张海山锐线体）" panose="02010604000000000000" pitchFamily="2" charset="-122"/>
              </a:rPr>
              <a:t>T</a:t>
            </a:r>
            <a:endParaRPr lang="zh-CN" altLang="en-US" sz="5867" dirty="0">
              <a:solidFill>
                <a:schemeClr val="tx2">
                  <a:lumMod val="65000"/>
                  <a:lumOff val="35000"/>
                </a:schemeClr>
              </a:solidFill>
              <a:ea typeface="逼格锐线体简4.0(原名张海山锐线体）" panose="02010604000000000000" pitchFamily="2" charset="-122"/>
            </a:endParaRPr>
          </a:p>
        </p:txBody>
      </p:sp>
      <p:sp>
        <p:nvSpPr>
          <p:cNvPr id="49" name="任意多边形 48"/>
          <p:cNvSpPr/>
          <p:nvPr/>
        </p:nvSpPr>
        <p:spPr>
          <a:xfrm>
            <a:off x="4526691" y="2002433"/>
            <a:ext cx="1557115" cy="1558848"/>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ea typeface="逼格锐线体简4.0(原名张海山锐线体）" panose="02010604000000000000" pitchFamily="2" charset="-122"/>
              </a:rPr>
              <a:t>S</a:t>
            </a:r>
            <a:endParaRPr lang="zh-CN" altLang="en-US" sz="5867" dirty="0">
              <a:solidFill>
                <a:schemeClr val="tx2">
                  <a:lumMod val="65000"/>
                  <a:lumOff val="35000"/>
                </a:schemeClr>
              </a:solidFill>
              <a:ea typeface="逼格锐线体简4.0(原名张海山锐线体）" panose="02010604000000000000" pitchFamily="2" charset="-122"/>
            </a:endParaRPr>
          </a:p>
        </p:txBody>
      </p:sp>
      <p:sp>
        <p:nvSpPr>
          <p:cNvPr id="51" name="任意多边形 50"/>
          <p:cNvSpPr/>
          <p:nvPr/>
        </p:nvSpPr>
        <p:spPr>
          <a:xfrm>
            <a:off x="4522955" y="3694309"/>
            <a:ext cx="1557115" cy="1558848"/>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gradFill flip="none" rotWithShape="1">
            <a:gsLst>
              <a:gs pos="36000">
                <a:schemeClr val="bg1">
                  <a:lumMod val="95000"/>
                </a:schemeClr>
              </a:gs>
              <a:gs pos="100000">
                <a:schemeClr val="bg1">
                  <a:lumMod val="75000"/>
                </a:schemeClr>
              </a:gs>
            </a:gsLst>
            <a:lin ang="18900000" scaled="1"/>
            <a:tileRect/>
          </a:gradFill>
          <a:ln w="19050">
            <a:gradFill>
              <a:gsLst>
                <a:gs pos="0">
                  <a:schemeClr val="bg1">
                    <a:lumMod val="85000"/>
                  </a:schemeClr>
                </a:gs>
                <a:gs pos="100000">
                  <a:schemeClr val="bg1">
                    <a:lumMod val="95000"/>
                  </a:schemeClr>
                </a:gs>
              </a:gsLst>
              <a:lin ang="3000000" scaled="0"/>
            </a:gradFill>
          </a:ln>
          <a:effectLst>
            <a:outerShdw blurRad="177800" dist="228600" dir="882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867" dirty="0">
                <a:solidFill>
                  <a:schemeClr val="tx2">
                    <a:lumMod val="65000"/>
                    <a:lumOff val="35000"/>
                  </a:schemeClr>
                </a:solidFill>
                <a:ea typeface="逼格锐线体简4.0(原名张海山锐线体）" panose="02010604000000000000" pitchFamily="2" charset="-122"/>
              </a:rPr>
              <a:t>O</a:t>
            </a:r>
            <a:endParaRPr lang="zh-CN" altLang="en-US" sz="5867" dirty="0">
              <a:solidFill>
                <a:schemeClr val="tx2">
                  <a:lumMod val="65000"/>
                  <a:lumOff val="35000"/>
                </a:schemeClr>
              </a:solidFill>
              <a:ea typeface="逼格锐线体简4.0(原名张海山锐线体）" panose="02010604000000000000" pitchFamily="2" charset="-122"/>
            </a:endParaRPr>
          </a:p>
        </p:txBody>
      </p:sp>
      <p:sp>
        <p:nvSpPr>
          <p:cNvPr id="15" name="任意多边形 14"/>
          <p:cNvSpPr/>
          <p:nvPr/>
        </p:nvSpPr>
        <p:spPr>
          <a:xfrm>
            <a:off x="6158350" y="143107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逼格锐线体简4.0(原名张海山锐线体）" panose="02010604000000000000" pitchFamily="2" charset="-122"/>
            </a:endParaRPr>
          </a:p>
        </p:txBody>
      </p:sp>
      <p:sp>
        <p:nvSpPr>
          <p:cNvPr id="17"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3671021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0-#ppt_h/2"/>
                                          </p:val>
                                        </p:tav>
                                        <p:tav tm="100000">
                                          <p:val>
                                            <p:strVal val="#ppt_y"/>
                                          </p:val>
                                        </p:tav>
                                      </p:tavLst>
                                    </p:anim>
                                  </p:childTnLst>
                                </p:cTn>
                              </p:par>
                              <p:par>
                                <p:cTn id="14" presetID="2" presetClass="entr" presetSubtype="9"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0-#ppt_h/2"/>
                                          </p:val>
                                        </p:tav>
                                        <p:tav tm="100000">
                                          <p:val>
                                            <p:strVal val="#ppt_y"/>
                                          </p:val>
                                        </p:tav>
                                      </p:tavLst>
                                    </p:anim>
                                  </p:childTnLst>
                                </p:cTn>
                              </p:par>
                              <p:par>
                                <p:cTn id="18" presetID="2" presetClass="entr" presetSubtype="12"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0-#ppt_w/2"/>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fill="hold"/>
                                        <p:tgtEl>
                                          <p:spTgt spid="52"/>
                                        </p:tgtEl>
                                        <p:attrNameLst>
                                          <p:attrName>ppt_x</p:attrName>
                                        </p:attrNameLst>
                                      </p:cBhvr>
                                      <p:tavLst>
                                        <p:tav tm="0">
                                          <p:val>
                                            <p:strVal val="1+#ppt_w/2"/>
                                          </p:val>
                                        </p:tav>
                                        <p:tav tm="100000">
                                          <p:val>
                                            <p:strVal val="#ppt_x"/>
                                          </p:val>
                                        </p:tav>
                                      </p:tavLst>
                                    </p:anim>
                                    <p:anim calcmode="lin" valueType="num">
                                      <p:cBhvr additive="base">
                                        <p:cTn id="25" dur="500" fill="hold"/>
                                        <p:tgtEl>
                                          <p:spTgt spid="52"/>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right)">
                                      <p:cBhvr>
                                        <p:cTn id="29" dur="500"/>
                                        <p:tgtEl>
                                          <p:spTgt spid="5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wipe(right)">
                                      <p:cBhvr>
                                        <p:cTn id="32" dur="500"/>
                                        <p:tgtEl>
                                          <p:spTgt spid="5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wipe(left)">
                                      <p:cBhvr>
                                        <p:cTn id="3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0" grpId="0" animBg="1"/>
      <p:bldP spid="52" grpId="0" animBg="1"/>
      <p:bldP spid="49" grpId="0" animBg="1"/>
      <p:bldP spid="5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饼形 171"/>
          <p:cNvSpPr/>
          <p:nvPr/>
        </p:nvSpPr>
        <p:spPr>
          <a:xfrm>
            <a:off x="1541501" y="2616686"/>
            <a:ext cx="2086475" cy="2088667"/>
          </a:xfrm>
          <a:prstGeom prst="pie">
            <a:avLst>
              <a:gd name="adj1" fmla="val 0"/>
              <a:gd name="adj2" fmla="val 1781738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a:solidFill>
                <a:schemeClr val="accent1"/>
              </a:solidFill>
              <a:latin typeface="微软雅黑" pitchFamily="34" charset="-122"/>
              <a:ea typeface="微软雅黑" panose="020B0503020204020204" pitchFamily="34" charset="-122"/>
            </a:endParaRPr>
          </a:p>
        </p:txBody>
      </p:sp>
      <p:sp>
        <p:nvSpPr>
          <p:cNvPr id="173" name="饼形 172"/>
          <p:cNvSpPr/>
          <p:nvPr/>
        </p:nvSpPr>
        <p:spPr>
          <a:xfrm rot="17792835">
            <a:off x="1361009" y="2214740"/>
            <a:ext cx="2798115" cy="2700519"/>
          </a:xfrm>
          <a:prstGeom prst="pie">
            <a:avLst>
              <a:gd name="adj1" fmla="val 0"/>
              <a:gd name="adj2" fmla="val 387349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a:solidFill>
                <a:schemeClr val="tx1"/>
              </a:solidFill>
              <a:ea typeface="微软雅黑" panose="020B0503020204020204" pitchFamily="34" charset="-122"/>
            </a:endParaRPr>
          </a:p>
        </p:txBody>
      </p:sp>
      <p:sp>
        <p:nvSpPr>
          <p:cNvPr id="174" name="饼形 173"/>
          <p:cNvSpPr/>
          <p:nvPr/>
        </p:nvSpPr>
        <p:spPr>
          <a:xfrm>
            <a:off x="4981410" y="2621449"/>
            <a:ext cx="2088063" cy="2087079"/>
          </a:xfrm>
          <a:prstGeom prst="pie">
            <a:avLst>
              <a:gd name="adj1" fmla="val 0"/>
              <a:gd name="adj2" fmla="val 1503185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a:solidFill>
                <a:schemeClr val="accent1"/>
              </a:solidFill>
              <a:latin typeface="微软雅黑" pitchFamily="34" charset="-122"/>
              <a:ea typeface="微软雅黑" panose="020B0503020204020204" pitchFamily="34" charset="-122"/>
            </a:endParaRPr>
          </a:p>
        </p:txBody>
      </p:sp>
      <p:sp>
        <p:nvSpPr>
          <p:cNvPr id="175" name="饼形 174"/>
          <p:cNvSpPr/>
          <p:nvPr/>
        </p:nvSpPr>
        <p:spPr>
          <a:xfrm rot="17792835">
            <a:off x="4712857" y="2194902"/>
            <a:ext cx="2798115" cy="2702105"/>
          </a:xfrm>
          <a:prstGeom prst="pie">
            <a:avLst>
              <a:gd name="adj1" fmla="val 18826865"/>
              <a:gd name="adj2" fmla="val 387349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a:solidFill>
                <a:schemeClr val="tx1"/>
              </a:solidFill>
              <a:ea typeface="微软雅黑" panose="020B0503020204020204" pitchFamily="34" charset="-122"/>
            </a:endParaRPr>
          </a:p>
        </p:txBody>
      </p:sp>
      <p:sp>
        <p:nvSpPr>
          <p:cNvPr id="176" name="文本框 24"/>
          <p:cNvSpPr txBox="1">
            <a:spLocks noChangeArrowheads="1"/>
          </p:cNvSpPr>
          <p:nvPr/>
        </p:nvSpPr>
        <p:spPr bwMode="auto">
          <a:xfrm>
            <a:off x="1962220" y="3683913"/>
            <a:ext cx="1513561" cy="666735"/>
          </a:xfrm>
          <a:prstGeom prst="rect">
            <a:avLst/>
          </a:prstGeom>
          <a:noFill/>
          <a:ln w="9525">
            <a:noFill/>
            <a:miter lim="800000"/>
            <a:headEnd/>
            <a:tailEnd/>
          </a:ln>
        </p:spPr>
        <p:txBody>
          <a:bodyPr wrap="square" lIns="91388" tIns="45695" rIns="91388" bIns="45695">
            <a:spAutoFit/>
          </a:bodyPr>
          <a:lstStyle/>
          <a:p>
            <a:pPr algn="ctr"/>
            <a:r>
              <a:rPr lang="en-US" altLang="zh-CN" sz="3733" dirty="0">
                <a:solidFill>
                  <a:schemeClr val="bg1"/>
                </a:solidFill>
                <a:latin typeface="微软雅黑" pitchFamily="34" charset="-122"/>
                <a:ea typeface="微软雅黑" pitchFamily="34" charset="-122"/>
              </a:rPr>
              <a:t>17%</a:t>
            </a:r>
            <a:endParaRPr lang="zh-CN" altLang="en-US" sz="3733" dirty="0">
              <a:solidFill>
                <a:schemeClr val="bg1"/>
              </a:solidFill>
              <a:latin typeface="微软雅黑" pitchFamily="34" charset="-122"/>
              <a:ea typeface="微软雅黑" pitchFamily="34" charset="-122"/>
            </a:endParaRPr>
          </a:p>
        </p:txBody>
      </p:sp>
      <p:sp>
        <p:nvSpPr>
          <p:cNvPr id="177" name="文本框 25"/>
          <p:cNvSpPr txBox="1">
            <a:spLocks noChangeArrowheads="1"/>
          </p:cNvSpPr>
          <p:nvPr/>
        </p:nvSpPr>
        <p:spPr bwMode="auto">
          <a:xfrm>
            <a:off x="5408385" y="3683913"/>
            <a:ext cx="1680287" cy="666735"/>
          </a:xfrm>
          <a:prstGeom prst="rect">
            <a:avLst/>
          </a:prstGeom>
          <a:noFill/>
          <a:ln w="9525">
            <a:noFill/>
            <a:miter lim="800000"/>
            <a:headEnd/>
            <a:tailEnd/>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lgn="ctr"/>
            <a:r>
              <a:rPr lang="en-US" altLang="zh-CN" sz="3733" dirty="0">
                <a:solidFill>
                  <a:schemeClr val="bg1"/>
                </a:solidFill>
              </a:rPr>
              <a:t>32%</a:t>
            </a:r>
            <a:endParaRPr lang="zh-CN" altLang="en-US" sz="3733" dirty="0">
              <a:solidFill>
                <a:schemeClr val="bg1"/>
              </a:solidFill>
            </a:endParaRPr>
          </a:p>
        </p:txBody>
      </p:sp>
      <p:sp>
        <p:nvSpPr>
          <p:cNvPr id="178" name="饼形 177"/>
          <p:cNvSpPr/>
          <p:nvPr/>
        </p:nvSpPr>
        <p:spPr>
          <a:xfrm>
            <a:off x="8364198" y="2661125"/>
            <a:ext cx="2088063" cy="2088667"/>
          </a:xfrm>
          <a:prstGeom prst="pie">
            <a:avLst>
              <a:gd name="adj1" fmla="val 0"/>
              <a:gd name="adj2" fmla="val 190427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a:solidFill>
                <a:schemeClr val="accent1"/>
              </a:solidFill>
              <a:latin typeface="微软雅黑" pitchFamily="34" charset="-122"/>
              <a:ea typeface="微软雅黑" panose="020B0503020204020204" pitchFamily="34" charset="-122"/>
            </a:endParaRPr>
          </a:p>
        </p:txBody>
      </p:sp>
      <p:sp>
        <p:nvSpPr>
          <p:cNvPr id="179" name="饼形 178"/>
          <p:cNvSpPr/>
          <p:nvPr/>
        </p:nvSpPr>
        <p:spPr>
          <a:xfrm rot="16431819">
            <a:off x="8542376" y="2592383"/>
            <a:ext cx="2217224" cy="2053156"/>
          </a:xfrm>
          <a:prstGeom prst="pie">
            <a:avLst>
              <a:gd name="adj1" fmla="val 2758241"/>
              <a:gd name="adj2" fmla="val 516217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a:solidFill>
                <a:schemeClr val="tx1"/>
              </a:solidFill>
              <a:latin typeface="微软雅黑" pitchFamily="34" charset="-122"/>
              <a:ea typeface="微软雅黑" panose="020B0503020204020204" pitchFamily="34" charset="-122"/>
            </a:endParaRPr>
          </a:p>
        </p:txBody>
      </p:sp>
      <p:sp>
        <p:nvSpPr>
          <p:cNvPr id="180" name="文本框 30"/>
          <p:cNvSpPr txBox="1">
            <a:spLocks noChangeArrowheads="1"/>
          </p:cNvSpPr>
          <p:nvPr/>
        </p:nvSpPr>
        <p:spPr bwMode="auto">
          <a:xfrm>
            <a:off x="8792098" y="3683913"/>
            <a:ext cx="1543244" cy="666735"/>
          </a:xfrm>
          <a:prstGeom prst="rect">
            <a:avLst/>
          </a:prstGeom>
          <a:noFill/>
          <a:ln w="9525">
            <a:noFill/>
            <a:miter lim="800000"/>
            <a:headEnd/>
            <a:tailEnd/>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algn="ctr"/>
            <a:r>
              <a:rPr lang="en-US" altLang="zh-CN" sz="3733" dirty="0">
                <a:solidFill>
                  <a:schemeClr val="bg1"/>
                </a:solidFill>
              </a:rPr>
              <a:t>13%</a:t>
            </a:r>
            <a:endParaRPr lang="zh-CN" altLang="en-US" sz="3733" dirty="0">
              <a:solidFill>
                <a:schemeClr val="bg1"/>
              </a:solidFill>
            </a:endParaRPr>
          </a:p>
        </p:txBody>
      </p:sp>
      <p:sp>
        <p:nvSpPr>
          <p:cNvPr id="181" name="文本框 34"/>
          <p:cNvSpPr txBox="1">
            <a:spLocks noChangeArrowheads="1"/>
          </p:cNvSpPr>
          <p:nvPr/>
        </p:nvSpPr>
        <p:spPr bwMode="auto">
          <a:xfrm>
            <a:off x="1456333" y="5236601"/>
            <a:ext cx="2367483" cy="625634"/>
          </a:xfrm>
          <a:prstGeom prst="rect">
            <a:avLst/>
          </a:prstGeom>
          <a:noFill/>
          <a:ln w="9525">
            <a:noFill/>
            <a:miter lim="800000"/>
            <a:headEnd/>
            <a:tailEnd/>
          </a:ln>
        </p:spPr>
        <p:txBody>
          <a:bodyPr wrap="square" lIns="91388" tIns="45695" rIns="91388" bIns="45695">
            <a:spAutoFit/>
          </a:bodyPr>
          <a:lstStyle/>
          <a:p>
            <a:r>
              <a:rPr lang="zh-CN" altLang="en-US" sz="1733" dirty="0">
                <a:solidFill>
                  <a:schemeClr val="tx2"/>
                </a:solidFill>
                <a:latin typeface="微软雅黑" pitchFamily="34" charset="-122"/>
                <a:ea typeface="微软雅黑" pitchFamily="34" charset="-122"/>
                <a:cs typeface="造字工房悦黑体验版常规体"/>
              </a:rPr>
              <a:t>请输入您想要的文字</a:t>
            </a:r>
            <a:endParaRPr lang="en-US" altLang="zh-CN" sz="1733" dirty="0">
              <a:solidFill>
                <a:schemeClr val="tx2"/>
              </a:solidFill>
              <a:latin typeface="微软雅黑" pitchFamily="34" charset="-122"/>
              <a:ea typeface="微软雅黑" pitchFamily="34" charset="-122"/>
              <a:cs typeface="造字工房悦黑体验版常规体"/>
            </a:endParaRPr>
          </a:p>
          <a:p>
            <a:r>
              <a:rPr lang="zh-CN" altLang="en-US" sz="1733" dirty="0">
                <a:solidFill>
                  <a:schemeClr val="tx2"/>
                </a:solidFill>
                <a:latin typeface="微软雅黑" pitchFamily="34" charset="-122"/>
                <a:ea typeface="微软雅黑" pitchFamily="34" charset="-122"/>
                <a:cs typeface="造字工房悦黑体验版常规体"/>
              </a:rPr>
              <a:t>请输入您想要的文字</a:t>
            </a:r>
          </a:p>
        </p:txBody>
      </p:sp>
      <p:sp>
        <p:nvSpPr>
          <p:cNvPr id="182" name="文本框 36"/>
          <p:cNvSpPr txBox="1">
            <a:spLocks noChangeArrowheads="1"/>
          </p:cNvSpPr>
          <p:nvPr/>
        </p:nvSpPr>
        <p:spPr bwMode="auto">
          <a:xfrm>
            <a:off x="4926389" y="5233428"/>
            <a:ext cx="2351508" cy="625634"/>
          </a:xfrm>
          <a:prstGeom prst="rect">
            <a:avLst/>
          </a:prstGeom>
          <a:noFill/>
          <a:ln w="9525">
            <a:noFill/>
            <a:miter lim="800000"/>
            <a:headEnd/>
            <a:tailEnd/>
          </a:ln>
        </p:spPr>
        <p:txBody>
          <a:bodyPr wrap="square" lIns="91388" tIns="45695" rIns="91388" bIns="45695">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733" dirty="0">
                <a:solidFill>
                  <a:schemeClr val="tx2"/>
                </a:solidFill>
              </a:rPr>
              <a:t>请输入您想要的文字</a:t>
            </a:r>
            <a:endParaRPr lang="en-US" altLang="zh-CN" sz="1733" dirty="0">
              <a:solidFill>
                <a:schemeClr val="tx2"/>
              </a:solidFill>
            </a:endParaRPr>
          </a:p>
          <a:p>
            <a:r>
              <a:rPr lang="zh-CN" altLang="en-US" sz="1733" dirty="0">
                <a:solidFill>
                  <a:schemeClr val="tx2"/>
                </a:solidFill>
              </a:rPr>
              <a:t>请输入您想要的文字</a:t>
            </a:r>
          </a:p>
        </p:txBody>
      </p:sp>
      <p:sp>
        <p:nvSpPr>
          <p:cNvPr id="183" name="文本框 38"/>
          <p:cNvSpPr txBox="1">
            <a:spLocks noChangeArrowheads="1"/>
          </p:cNvSpPr>
          <p:nvPr/>
        </p:nvSpPr>
        <p:spPr bwMode="auto">
          <a:xfrm>
            <a:off x="8453562" y="5227079"/>
            <a:ext cx="2322108" cy="625634"/>
          </a:xfrm>
          <a:prstGeom prst="rect">
            <a:avLst/>
          </a:prstGeom>
          <a:noFill/>
          <a:ln w="9525">
            <a:noFill/>
            <a:miter lim="800000"/>
            <a:headEnd/>
            <a:tailEnd/>
          </a:ln>
        </p:spPr>
        <p:txBody>
          <a:bodyPr wrap="square" lIns="91388" tIns="45695" rIns="91388" bIns="45695">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733" dirty="0">
                <a:solidFill>
                  <a:schemeClr val="tx2"/>
                </a:solidFill>
              </a:rPr>
              <a:t>请输入您想要的文字</a:t>
            </a:r>
            <a:endParaRPr lang="en-US" altLang="zh-CN" sz="1733" dirty="0">
              <a:solidFill>
                <a:schemeClr val="tx2"/>
              </a:solidFill>
            </a:endParaRPr>
          </a:p>
          <a:p>
            <a:r>
              <a:rPr lang="zh-CN" altLang="en-US" sz="1733" dirty="0">
                <a:solidFill>
                  <a:schemeClr val="tx2"/>
                </a:solidFill>
              </a:rPr>
              <a:t>请输入您想要的文字</a:t>
            </a:r>
          </a:p>
        </p:txBody>
      </p:sp>
      <p:sp>
        <p:nvSpPr>
          <p:cNvPr id="14"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731395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72"/>
                                        </p:tgtEl>
                                        <p:attrNameLst>
                                          <p:attrName>style.visibility</p:attrName>
                                        </p:attrNameLst>
                                      </p:cBhvr>
                                      <p:to>
                                        <p:strVal val="visible"/>
                                      </p:to>
                                    </p:set>
                                    <p:anim calcmode="lin" valueType="num">
                                      <p:cBhvr>
                                        <p:cTn id="7" dur="500" fill="hold"/>
                                        <p:tgtEl>
                                          <p:spTgt spid="172"/>
                                        </p:tgtEl>
                                        <p:attrNameLst>
                                          <p:attrName>ppt_w</p:attrName>
                                        </p:attrNameLst>
                                      </p:cBhvr>
                                      <p:tavLst>
                                        <p:tav tm="0">
                                          <p:val>
                                            <p:fltVal val="0"/>
                                          </p:val>
                                        </p:tav>
                                        <p:tav tm="100000">
                                          <p:val>
                                            <p:strVal val="#ppt_w"/>
                                          </p:val>
                                        </p:tav>
                                      </p:tavLst>
                                    </p:anim>
                                    <p:anim calcmode="lin" valueType="num">
                                      <p:cBhvr>
                                        <p:cTn id="8" dur="500" fill="hold"/>
                                        <p:tgtEl>
                                          <p:spTgt spid="172"/>
                                        </p:tgtEl>
                                        <p:attrNameLst>
                                          <p:attrName>ppt_h</p:attrName>
                                        </p:attrNameLst>
                                      </p:cBhvr>
                                      <p:tavLst>
                                        <p:tav tm="0">
                                          <p:val>
                                            <p:fltVal val="0"/>
                                          </p:val>
                                        </p:tav>
                                        <p:tav tm="100000">
                                          <p:val>
                                            <p:strVal val="#ppt_h"/>
                                          </p:val>
                                        </p:tav>
                                      </p:tavLst>
                                    </p:anim>
                                    <p:anim calcmode="lin" valueType="num">
                                      <p:cBhvr>
                                        <p:cTn id="9" dur="500" fill="hold"/>
                                        <p:tgtEl>
                                          <p:spTgt spid="172"/>
                                        </p:tgtEl>
                                        <p:attrNameLst>
                                          <p:attrName>style.rotation</p:attrName>
                                        </p:attrNameLst>
                                      </p:cBhvr>
                                      <p:tavLst>
                                        <p:tav tm="0">
                                          <p:val>
                                            <p:fltVal val="360"/>
                                          </p:val>
                                        </p:tav>
                                        <p:tav tm="100000">
                                          <p:val>
                                            <p:fltVal val="0"/>
                                          </p:val>
                                        </p:tav>
                                      </p:tavLst>
                                    </p:anim>
                                    <p:animEffect transition="in" filter="fade">
                                      <p:cBhvr>
                                        <p:cTn id="10" dur="500"/>
                                        <p:tgtEl>
                                          <p:spTgt spid="172"/>
                                        </p:tgtEl>
                                      </p:cBhvr>
                                    </p:animEffect>
                                  </p:childTnLst>
                                </p:cTn>
                              </p:par>
                            </p:childTnLst>
                          </p:cTn>
                        </p:par>
                        <p:par>
                          <p:cTn id="11" fill="hold">
                            <p:stCondLst>
                              <p:cond delay="500"/>
                            </p:stCondLst>
                            <p:childTnLst>
                              <p:par>
                                <p:cTn id="12" presetID="2" presetClass="entr" presetSubtype="3" fill="hold" grpId="0" nodeType="afterEffect">
                                  <p:stCondLst>
                                    <p:cond delay="0"/>
                                  </p:stCondLst>
                                  <p:childTnLst>
                                    <p:set>
                                      <p:cBhvr>
                                        <p:cTn id="13" dur="1" fill="hold">
                                          <p:stCondLst>
                                            <p:cond delay="0"/>
                                          </p:stCondLst>
                                        </p:cTn>
                                        <p:tgtEl>
                                          <p:spTgt spid="173"/>
                                        </p:tgtEl>
                                        <p:attrNameLst>
                                          <p:attrName>style.visibility</p:attrName>
                                        </p:attrNameLst>
                                      </p:cBhvr>
                                      <p:to>
                                        <p:strVal val="visible"/>
                                      </p:to>
                                    </p:set>
                                    <p:anim calcmode="lin" valueType="num">
                                      <p:cBhvr additive="base">
                                        <p:cTn id="14" dur="500" fill="hold"/>
                                        <p:tgtEl>
                                          <p:spTgt spid="173"/>
                                        </p:tgtEl>
                                        <p:attrNameLst>
                                          <p:attrName>ppt_x</p:attrName>
                                        </p:attrNameLst>
                                      </p:cBhvr>
                                      <p:tavLst>
                                        <p:tav tm="0">
                                          <p:val>
                                            <p:strVal val="1+#ppt_w/2"/>
                                          </p:val>
                                        </p:tav>
                                        <p:tav tm="100000">
                                          <p:val>
                                            <p:strVal val="#ppt_x"/>
                                          </p:val>
                                        </p:tav>
                                      </p:tavLst>
                                    </p:anim>
                                    <p:anim calcmode="lin" valueType="num">
                                      <p:cBhvr additive="base">
                                        <p:cTn id="15" dur="500" fill="hold"/>
                                        <p:tgtEl>
                                          <p:spTgt spid="17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176"/>
                                        </p:tgtEl>
                                        <p:attrNameLst>
                                          <p:attrName>style.visibility</p:attrName>
                                        </p:attrNameLst>
                                      </p:cBhvr>
                                      <p:to>
                                        <p:strVal val="visible"/>
                                      </p:to>
                                    </p:set>
                                    <p:animEffect transition="in" filter="barn(inVertical)">
                                      <p:cBhvr>
                                        <p:cTn id="19" dur="500"/>
                                        <p:tgtEl>
                                          <p:spTgt spid="176"/>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81"/>
                                        </p:tgtEl>
                                        <p:attrNameLst>
                                          <p:attrName>style.visibility</p:attrName>
                                        </p:attrNameLst>
                                      </p:cBhvr>
                                      <p:to>
                                        <p:strVal val="visible"/>
                                      </p:to>
                                    </p:set>
                                    <p:animEffect transition="in" filter="wipe(down)">
                                      <p:cBhvr>
                                        <p:cTn id="23" dur="500"/>
                                        <p:tgtEl>
                                          <p:spTgt spid="181"/>
                                        </p:tgtEl>
                                      </p:cBhvr>
                                    </p:animEffect>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74"/>
                                        </p:tgtEl>
                                        <p:attrNameLst>
                                          <p:attrName>style.visibility</p:attrName>
                                        </p:attrNameLst>
                                      </p:cBhvr>
                                      <p:to>
                                        <p:strVal val="visible"/>
                                      </p:to>
                                    </p:set>
                                    <p:anim calcmode="lin" valueType="num">
                                      <p:cBhvr>
                                        <p:cTn id="27" dur="500" fill="hold"/>
                                        <p:tgtEl>
                                          <p:spTgt spid="174"/>
                                        </p:tgtEl>
                                        <p:attrNameLst>
                                          <p:attrName>ppt_w</p:attrName>
                                        </p:attrNameLst>
                                      </p:cBhvr>
                                      <p:tavLst>
                                        <p:tav tm="0">
                                          <p:val>
                                            <p:fltVal val="0"/>
                                          </p:val>
                                        </p:tav>
                                        <p:tav tm="100000">
                                          <p:val>
                                            <p:strVal val="#ppt_w"/>
                                          </p:val>
                                        </p:tav>
                                      </p:tavLst>
                                    </p:anim>
                                    <p:anim calcmode="lin" valueType="num">
                                      <p:cBhvr>
                                        <p:cTn id="28" dur="500" fill="hold"/>
                                        <p:tgtEl>
                                          <p:spTgt spid="174"/>
                                        </p:tgtEl>
                                        <p:attrNameLst>
                                          <p:attrName>ppt_h</p:attrName>
                                        </p:attrNameLst>
                                      </p:cBhvr>
                                      <p:tavLst>
                                        <p:tav tm="0">
                                          <p:val>
                                            <p:fltVal val="0"/>
                                          </p:val>
                                        </p:tav>
                                        <p:tav tm="100000">
                                          <p:val>
                                            <p:strVal val="#ppt_h"/>
                                          </p:val>
                                        </p:tav>
                                      </p:tavLst>
                                    </p:anim>
                                    <p:anim calcmode="lin" valueType="num">
                                      <p:cBhvr>
                                        <p:cTn id="29" dur="500" fill="hold"/>
                                        <p:tgtEl>
                                          <p:spTgt spid="174"/>
                                        </p:tgtEl>
                                        <p:attrNameLst>
                                          <p:attrName>style.rotation</p:attrName>
                                        </p:attrNameLst>
                                      </p:cBhvr>
                                      <p:tavLst>
                                        <p:tav tm="0">
                                          <p:val>
                                            <p:fltVal val="360"/>
                                          </p:val>
                                        </p:tav>
                                        <p:tav tm="100000">
                                          <p:val>
                                            <p:fltVal val="0"/>
                                          </p:val>
                                        </p:tav>
                                      </p:tavLst>
                                    </p:anim>
                                    <p:animEffect transition="in" filter="fade">
                                      <p:cBhvr>
                                        <p:cTn id="30" dur="500"/>
                                        <p:tgtEl>
                                          <p:spTgt spid="174"/>
                                        </p:tgtEl>
                                      </p:cBhvr>
                                    </p:animEffect>
                                  </p:childTnLst>
                                </p:cTn>
                              </p:par>
                            </p:childTnLst>
                          </p:cTn>
                        </p:par>
                        <p:par>
                          <p:cTn id="31" fill="hold">
                            <p:stCondLst>
                              <p:cond delay="2500"/>
                            </p:stCondLst>
                            <p:childTnLst>
                              <p:par>
                                <p:cTn id="32" presetID="2" presetClass="entr" presetSubtype="3" fill="hold" grpId="0" nodeType="afterEffect">
                                  <p:stCondLst>
                                    <p:cond delay="0"/>
                                  </p:stCondLst>
                                  <p:childTnLst>
                                    <p:set>
                                      <p:cBhvr>
                                        <p:cTn id="33" dur="1" fill="hold">
                                          <p:stCondLst>
                                            <p:cond delay="0"/>
                                          </p:stCondLst>
                                        </p:cTn>
                                        <p:tgtEl>
                                          <p:spTgt spid="175"/>
                                        </p:tgtEl>
                                        <p:attrNameLst>
                                          <p:attrName>style.visibility</p:attrName>
                                        </p:attrNameLst>
                                      </p:cBhvr>
                                      <p:to>
                                        <p:strVal val="visible"/>
                                      </p:to>
                                    </p:set>
                                    <p:anim calcmode="lin" valueType="num">
                                      <p:cBhvr additive="base">
                                        <p:cTn id="34" dur="500" fill="hold"/>
                                        <p:tgtEl>
                                          <p:spTgt spid="175"/>
                                        </p:tgtEl>
                                        <p:attrNameLst>
                                          <p:attrName>ppt_x</p:attrName>
                                        </p:attrNameLst>
                                      </p:cBhvr>
                                      <p:tavLst>
                                        <p:tav tm="0">
                                          <p:val>
                                            <p:strVal val="1+#ppt_w/2"/>
                                          </p:val>
                                        </p:tav>
                                        <p:tav tm="100000">
                                          <p:val>
                                            <p:strVal val="#ppt_x"/>
                                          </p:val>
                                        </p:tav>
                                      </p:tavLst>
                                    </p:anim>
                                    <p:anim calcmode="lin" valueType="num">
                                      <p:cBhvr additive="base">
                                        <p:cTn id="35" dur="500" fill="hold"/>
                                        <p:tgtEl>
                                          <p:spTgt spid="175"/>
                                        </p:tgtEl>
                                        <p:attrNameLst>
                                          <p:attrName>ppt_y</p:attrName>
                                        </p:attrNameLst>
                                      </p:cBhvr>
                                      <p:tavLst>
                                        <p:tav tm="0">
                                          <p:val>
                                            <p:strVal val="0-#ppt_h/2"/>
                                          </p:val>
                                        </p:tav>
                                        <p:tav tm="100000">
                                          <p:val>
                                            <p:strVal val="#ppt_y"/>
                                          </p:val>
                                        </p:tav>
                                      </p:tavLst>
                                    </p:anim>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177"/>
                                        </p:tgtEl>
                                        <p:attrNameLst>
                                          <p:attrName>style.visibility</p:attrName>
                                        </p:attrNameLst>
                                      </p:cBhvr>
                                      <p:to>
                                        <p:strVal val="visible"/>
                                      </p:to>
                                    </p:set>
                                    <p:animEffect transition="in" filter="barn(inVertical)">
                                      <p:cBhvr>
                                        <p:cTn id="39" dur="500"/>
                                        <p:tgtEl>
                                          <p:spTgt spid="177"/>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182"/>
                                        </p:tgtEl>
                                        <p:attrNameLst>
                                          <p:attrName>style.visibility</p:attrName>
                                        </p:attrNameLst>
                                      </p:cBhvr>
                                      <p:to>
                                        <p:strVal val="visible"/>
                                      </p:to>
                                    </p:set>
                                    <p:animEffect transition="in" filter="wipe(down)">
                                      <p:cBhvr>
                                        <p:cTn id="43" dur="500"/>
                                        <p:tgtEl>
                                          <p:spTgt spid="182"/>
                                        </p:tgtEl>
                                      </p:cBhvr>
                                    </p:animEffect>
                                  </p:childTnLst>
                                </p:cTn>
                              </p:par>
                            </p:childTnLst>
                          </p:cTn>
                        </p:par>
                        <p:par>
                          <p:cTn id="44" fill="hold">
                            <p:stCondLst>
                              <p:cond delay="4000"/>
                            </p:stCondLst>
                            <p:childTnLst>
                              <p:par>
                                <p:cTn id="45" presetID="49" presetClass="entr" presetSubtype="0" decel="100000"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 calcmode="lin" valueType="num">
                                      <p:cBhvr>
                                        <p:cTn id="47" dur="500" fill="hold"/>
                                        <p:tgtEl>
                                          <p:spTgt spid="178"/>
                                        </p:tgtEl>
                                        <p:attrNameLst>
                                          <p:attrName>ppt_w</p:attrName>
                                        </p:attrNameLst>
                                      </p:cBhvr>
                                      <p:tavLst>
                                        <p:tav tm="0">
                                          <p:val>
                                            <p:fltVal val="0"/>
                                          </p:val>
                                        </p:tav>
                                        <p:tav tm="100000">
                                          <p:val>
                                            <p:strVal val="#ppt_w"/>
                                          </p:val>
                                        </p:tav>
                                      </p:tavLst>
                                    </p:anim>
                                    <p:anim calcmode="lin" valueType="num">
                                      <p:cBhvr>
                                        <p:cTn id="48" dur="500" fill="hold"/>
                                        <p:tgtEl>
                                          <p:spTgt spid="178"/>
                                        </p:tgtEl>
                                        <p:attrNameLst>
                                          <p:attrName>ppt_h</p:attrName>
                                        </p:attrNameLst>
                                      </p:cBhvr>
                                      <p:tavLst>
                                        <p:tav tm="0">
                                          <p:val>
                                            <p:fltVal val="0"/>
                                          </p:val>
                                        </p:tav>
                                        <p:tav tm="100000">
                                          <p:val>
                                            <p:strVal val="#ppt_h"/>
                                          </p:val>
                                        </p:tav>
                                      </p:tavLst>
                                    </p:anim>
                                    <p:anim calcmode="lin" valueType="num">
                                      <p:cBhvr>
                                        <p:cTn id="49" dur="500" fill="hold"/>
                                        <p:tgtEl>
                                          <p:spTgt spid="178"/>
                                        </p:tgtEl>
                                        <p:attrNameLst>
                                          <p:attrName>style.rotation</p:attrName>
                                        </p:attrNameLst>
                                      </p:cBhvr>
                                      <p:tavLst>
                                        <p:tav tm="0">
                                          <p:val>
                                            <p:fltVal val="360"/>
                                          </p:val>
                                        </p:tav>
                                        <p:tav tm="100000">
                                          <p:val>
                                            <p:fltVal val="0"/>
                                          </p:val>
                                        </p:tav>
                                      </p:tavLst>
                                    </p:anim>
                                    <p:animEffect transition="in" filter="fade">
                                      <p:cBhvr>
                                        <p:cTn id="50" dur="500"/>
                                        <p:tgtEl>
                                          <p:spTgt spid="178"/>
                                        </p:tgtEl>
                                      </p:cBhvr>
                                    </p:animEffect>
                                  </p:childTnLst>
                                </p:cTn>
                              </p:par>
                            </p:childTnLst>
                          </p:cTn>
                        </p:par>
                        <p:par>
                          <p:cTn id="51" fill="hold">
                            <p:stCondLst>
                              <p:cond delay="4500"/>
                            </p:stCondLst>
                            <p:childTnLst>
                              <p:par>
                                <p:cTn id="52" presetID="2" presetClass="entr" presetSubtype="2" fill="hold" grpId="0" nodeType="afterEffect">
                                  <p:stCondLst>
                                    <p:cond delay="0"/>
                                  </p:stCondLst>
                                  <p:childTnLst>
                                    <p:set>
                                      <p:cBhvr>
                                        <p:cTn id="53" dur="1" fill="hold">
                                          <p:stCondLst>
                                            <p:cond delay="0"/>
                                          </p:stCondLst>
                                        </p:cTn>
                                        <p:tgtEl>
                                          <p:spTgt spid="179"/>
                                        </p:tgtEl>
                                        <p:attrNameLst>
                                          <p:attrName>style.visibility</p:attrName>
                                        </p:attrNameLst>
                                      </p:cBhvr>
                                      <p:to>
                                        <p:strVal val="visible"/>
                                      </p:to>
                                    </p:set>
                                    <p:anim calcmode="lin" valueType="num">
                                      <p:cBhvr additive="base">
                                        <p:cTn id="54" dur="500" fill="hold"/>
                                        <p:tgtEl>
                                          <p:spTgt spid="179"/>
                                        </p:tgtEl>
                                        <p:attrNameLst>
                                          <p:attrName>ppt_x</p:attrName>
                                        </p:attrNameLst>
                                      </p:cBhvr>
                                      <p:tavLst>
                                        <p:tav tm="0">
                                          <p:val>
                                            <p:strVal val="1+#ppt_w/2"/>
                                          </p:val>
                                        </p:tav>
                                        <p:tav tm="100000">
                                          <p:val>
                                            <p:strVal val="#ppt_x"/>
                                          </p:val>
                                        </p:tav>
                                      </p:tavLst>
                                    </p:anim>
                                    <p:anim calcmode="lin" valueType="num">
                                      <p:cBhvr additive="base">
                                        <p:cTn id="55" dur="500" fill="hold"/>
                                        <p:tgtEl>
                                          <p:spTgt spid="179"/>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16" presetClass="entr" presetSubtype="21" fill="hold" grpId="0" nodeType="afterEffect">
                                  <p:stCondLst>
                                    <p:cond delay="0"/>
                                  </p:stCondLst>
                                  <p:childTnLst>
                                    <p:set>
                                      <p:cBhvr>
                                        <p:cTn id="58" dur="1" fill="hold">
                                          <p:stCondLst>
                                            <p:cond delay="0"/>
                                          </p:stCondLst>
                                        </p:cTn>
                                        <p:tgtEl>
                                          <p:spTgt spid="180"/>
                                        </p:tgtEl>
                                        <p:attrNameLst>
                                          <p:attrName>style.visibility</p:attrName>
                                        </p:attrNameLst>
                                      </p:cBhvr>
                                      <p:to>
                                        <p:strVal val="visible"/>
                                      </p:to>
                                    </p:set>
                                    <p:animEffect transition="in" filter="barn(inVertical)">
                                      <p:cBhvr>
                                        <p:cTn id="59" dur="500"/>
                                        <p:tgtEl>
                                          <p:spTgt spid="180"/>
                                        </p:tgtEl>
                                      </p:cBhvr>
                                    </p:animEffect>
                                  </p:childTnLst>
                                </p:cTn>
                              </p:par>
                            </p:childTnLst>
                          </p:cTn>
                        </p:par>
                        <p:par>
                          <p:cTn id="60" fill="hold">
                            <p:stCondLst>
                              <p:cond delay="5500"/>
                            </p:stCondLst>
                            <p:childTnLst>
                              <p:par>
                                <p:cTn id="61" presetID="22" presetClass="entr" presetSubtype="4" fill="hold" grpId="0" nodeType="afterEffect">
                                  <p:stCondLst>
                                    <p:cond delay="0"/>
                                  </p:stCondLst>
                                  <p:childTnLst>
                                    <p:set>
                                      <p:cBhvr>
                                        <p:cTn id="62" dur="1" fill="hold">
                                          <p:stCondLst>
                                            <p:cond delay="0"/>
                                          </p:stCondLst>
                                        </p:cTn>
                                        <p:tgtEl>
                                          <p:spTgt spid="183"/>
                                        </p:tgtEl>
                                        <p:attrNameLst>
                                          <p:attrName>style.visibility</p:attrName>
                                        </p:attrNameLst>
                                      </p:cBhvr>
                                      <p:to>
                                        <p:strVal val="visible"/>
                                      </p:to>
                                    </p:set>
                                    <p:animEffect transition="in" filter="wipe(down)">
                                      <p:cBhvr>
                                        <p:cTn id="63"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3" grpId="0" animBg="1"/>
      <p:bldP spid="174" grpId="0" animBg="1"/>
      <p:bldP spid="175" grpId="0" animBg="1"/>
      <p:bldP spid="176" grpId="0"/>
      <p:bldP spid="177" grpId="0"/>
      <p:bldP spid="178" grpId="0" animBg="1"/>
      <p:bldP spid="179" grpId="0" animBg="1"/>
      <p:bldP spid="180" grpId="0"/>
      <p:bldP spid="181" grpId="0"/>
      <p:bldP spid="182" grpId="0"/>
      <p:bldP spid="1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3"/>
          <p:cNvSpPr>
            <a:spLocks noChangeArrowheads="1"/>
          </p:cNvSpPr>
          <p:nvPr/>
        </p:nvSpPr>
        <p:spPr bwMode="auto">
          <a:xfrm>
            <a:off x="3867150" y="2133600"/>
            <a:ext cx="4470400" cy="1284288"/>
          </a:xfrm>
          <a:prstGeom prst="rect">
            <a:avLst/>
          </a:prstGeom>
          <a:solidFill>
            <a:schemeClr val="accent1"/>
          </a:solidFill>
          <a:ln>
            <a:noFill/>
          </a:ln>
          <a:extLst/>
        </p:spPr>
        <p:txBody>
          <a:bodyPr lIns="91439" tIns="45719" rIns="91439" bIns="45719"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chemeClr val="accent2"/>
              </a:solidFill>
              <a:latin typeface="微软雅黑" panose="020B0503020204020204" pitchFamily="34" charset="-122"/>
              <a:ea typeface="微软雅黑" panose="020B0503020204020204" pitchFamily="34" charset="-122"/>
            </a:endParaRPr>
          </a:p>
        </p:txBody>
      </p:sp>
      <p:sp>
        <p:nvSpPr>
          <p:cNvPr id="67" name="Rectangle 4"/>
          <p:cNvSpPr>
            <a:spLocks noChangeArrowheads="1"/>
          </p:cNvSpPr>
          <p:nvPr/>
        </p:nvSpPr>
        <p:spPr bwMode="auto">
          <a:xfrm>
            <a:off x="3867150" y="3567116"/>
            <a:ext cx="4470400" cy="1284287"/>
          </a:xfrm>
          <a:prstGeom prst="rect">
            <a:avLst/>
          </a:prstGeom>
          <a:solidFill>
            <a:schemeClr val="accent2"/>
          </a:solidFill>
          <a:ln>
            <a:noFill/>
          </a:ln>
          <a:extLst/>
        </p:spPr>
        <p:txBody>
          <a:bodyPr lIns="91439" tIns="45719" rIns="91439" bIns="45719"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chemeClr val="bg1"/>
              </a:solidFill>
              <a:latin typeface="微软雅黑" panose="020B0503020204020204" pitchFamily="34" charset="-122"/>
              <a:ea typeface="微软雅黑" panose="020B0503020204020204" pitchFamily="34" charset="-122"/>
            </a:endParaRPr>
          </a:p>
        </p:txBody>
      </p:sp>
      <p:sp>
        <p:nvSpPr>
          <p:cNvPr id="68" name="Rectangle 5"/>
          <p:cNvSpPr>
            <a:spLocks noChangeArrowheads="1"/>
          </p:cNvSpPr>
          <p:nvPr/>
        </p:nvSpPr>
        <p:spPr bwMode="auto">
          <a:xfrm>
            <a:off x="3867150" y="4999042"/>
            <a:ext cx="4470400" cy="1284287"/>
          </a:xfrm>
          <a:prstGeom prst="rect">
            <a:avLst/>
          </a:prstGeom>
          <a:solidFill>
            <a:schemeClr val="accent1"/>
          </a:solidFill>
          <a:ln>
            <a:noFill/>
          </a:ln>
          <a:extLst/>
        </p:spPr>
        <p:txBody>
          <a:bodyPr lIns="91439" tIns="45719" rIns="91439" bIns="45719"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chemeClr val="accent2"/>
              </a:solidFill>
              <a:latin typeface="微软雅黑" panose="020B0503020204020204" pitchFamily="34" charset="-122"/>
              <a:ea typeface="微软雅黑" panose="020B0503020204020204" pitchFamily="34" charset="-122"/>
            </a:endParaRPr>
          </a:p>
        </p:txBody>
      </p:sp>
      <p:grpSp>
        <p:nvGrpSpPr>
          <p:cNvPr id="69" name="Group 9"/>
          <p:cNvGrpSpPr>
            <a:grpSpLocks/>
          </p:cNvGrpSpPr>
          <p:nvPr/>
        </p:nvGrpSpPr>
        <p:grpSpPr bwMode="auto">
          <a:xfrm>
            <a:off x="7145338" y="3914778"/>
            <a:ext cx="863600" cy="641351"/>
            <a:chOff x="0" y="0"/>
            <a:chExt cx="374651" cy="277813"/>
          </a:xfrm>
          <a:solidFill>
            <a:schemeClr val="bg1"/>
          </a:solidFill>
        </p:grpSpPr>
        <p:sp>
          <p:nvSpPr>
            <p:cNvPr id="70" name="Freeform 17"/>
            <p:cNvSpPr>
              <a:spLocks noChangeArrowheads="1"/>
            </p:cNvSpPr>
            <p:nvPr/>
          </p:nvSpPr>
          <p:spPr bwMode="auto">
            <a:xfrm>
              <a:off x="141288" y="66675"/>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w="9525" cmpd="sng">
              <a:noFill/>
              <a:bevel/>
              <a:headEnd/>
              <a:tailEnd/>
            </a:ln>
          </p:spPr>
          <p:txBody>
            <a:bodyPr lIns="162560" tIns="81280" rIns="162560" bIns="81280"/>
            <a:lstStyle/>
            <a:p>
              <a:pPr fontAlgn="base">
                <a:spcBef>
                  <a:spcPct val="0"/>
                </a:spcBef>
                <a:spcAft>
                  <a:spcPct val="0"/>
                </a:spcAft>
                <a:buFont typeface="Arial" panose="020B0604020202020204" pitchFamily="34" charset="0"/>
                <a:buNone/>
                <a:defRPr/>
              </a:pPr>
              <a:endParaRPr lang="zh-CN" altLang="zh-CN" sz="3200">
                <a:solidFill>
                  <a:schemeClr val="bg1"/>
                </a:solidFill>
                <a:latin typeface="微软雅黑" panose="020B0503020204020204" pitchFamily="34" charset="-122"/>
                <a:ea typeface="微软雅黑" panose="020B0503020204020204" pitchFamily="34" charset="-122"/>
                <a:cs typeface="Calibri" pitchFamily="34" charset="0"/>
                <a:sym typeface="Calibri" pitchFamily="34" charset="0"/>
              </a:endParaRPr>
            </a:p>
          </p:txBody>
        </p:sp>
        <p:sp>
          <p:nvSpPr>
            <p:cNvPr id="71" name="Freeform 18"/>
            <p:cNvSpPr>
              <a:spLocks noChangeArrowheads="1"/>
            </p:cNvSpPr>
            <p:nvPr/>
          </p:nvSpPr>
          <p:spPr bwMode="auto">
            <a:xfrm>
              <a:off x="0" y="0"/>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w="9525" cmpd="sng">
              <a:noFill/>
              <a:bevel/>
              <a:headEnd/>
              <a:tailEnd/>
            </a:ln>
          </p:spPr>
          <p:txBody>
            <a:bodyPr lIns="162560" tIns="81280" rIns="162560" bIns="81280"/>
            <a:lstStyle/>
            <a:p>
              <a:pPr fontAlgn="base">
                <a:spcBef>
                  <a:spcPct val="0"/>
                </a:spcBef>
                <a:spcAft>
                  <a:spcPct val="0"/>
                </a:spcAft>
                <a:buFont typeface="Arial" panose="020B0604020202020204" pitchFamily="34" charset="0"/>
                <a:buNone/>
                <a:defRPr/>
              </a:pPr>
              <a:endParaRPr lang="zh-CN" altLang="zh-CN" sz="3200">
                <a:solidFill>
                  <a:schemeClr val="bg1"/>
                </a:solidFill>
                <a:latin typeface="微软雅黑" panose="020B0503020204020204" pitchFamily="34" charset="-122"/>
                <a:ea typeface="微软雅黑" panose="020B0503020204020204" pitchFamily="34" charset="-122"/>
                <a:cs typeface="Calibri" pitchFamily="34" charset="0"/>
                <a:sym typeface="Calibri" pitchFamily="34" charset="0"/>
              </a:endParaRPr>
            </a:p>
          </p:txBody>
        </p:sp>
      </p:grpSp>
      <p:grpSp>
        <p:nvGrpSpPr>
          <p:cNvPr id="72" name="Group 12"/>
          <p:cNvGrpSpPr>
            <a:grpSpLocks/>
          </p:cNvGrpSpPr>
          <p:nvPr/>
        </p:nvGrpSpPr>
        <p:grpSpPr bwMode="auto">
          <a:xfrm>
            <a:off x="4256089" y="5286375"/>
            <a:ext cx="727075" cy="711200"/>
            <a:chOff x="0" y="0"/>
            <a:chExt cx="249238" cy="244475"/>
          </a:xfrm>
          <a:solidFill>
            <a:schemeClr val="bg1"/>
          </a:solidFill>
        </p:grpSpPr>
        <p:sp>
          <p:nvSpPr>
            <p:cNvPr id="73" name="Freeform 50"/>
            <p:cNvSpPr>
              <a:spLocks noEditPoints="1" noChangeArrowheads="1"/>
            </p:cNvSpPr>
            <p:nvPr/>
          </p:nvSpPr>
          <p:spPr bwMode="auto">
            <a:xfrm>
              <a:off x="0" y="0"/>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w="9525" cmpd="sng">
              <a:noFill/>
              <a:bevel/>
              <a:headEnd/>
              <a:tailEnd/>
            </a:ln>
          </p:spPr>
          <p:txBody>
            <a:bodyPr lIns="162560" tIns="81280" rIns="162560" bIns="81280"/>
            <a:lstStyle/>
            <a:p>
              <a:pPr fontAlgn="base">
                <a:spcBef>
                  <a:spcPct val="0"/>
                </a:spcBef>
                <a:spcAft>
                  <a:spcPct val="0"/>
                </a:spcAft>
                <a:buFont typeface="Arial" panose="020B0604020202020204" pitchFamily="34" charset="0"/>
                <a:buNone/>
                <a:defRPr/>
              </a:pPr>
              <a:endParaRPr lang="zh-CN" altLang="zh-CN" sz="3200">
                <a:solidFill>
                  <a:schemeClr val="accent2"/>
                </a:solidFill>
                <a:latin typeface="微软雅黑" panose="020B0503020204020204" pitchFamily="34" charset="-122"/>
                <a:ea typeface="微软雅黑" panose="020B0503020204020204" pitchFamily="34" charset="-122"/>
                <a:cs typeface="Calibri" pitchFamily="34" charset="0"/>
                <a:sym typeface="Calibri" pitchFamily="34" charset="0"/>
              </a:endParaRPr>
            </a:p>
          </p:txBody>
        </p:sp>
        <p:sp>
          <p:nvSpPr>
            <p:cNvPr id="74" name="Oval 51"/>
            <p:cNvSpPr>
              <a:spLocks noChangeArrowheads="1"/>
            </p:cNvSpPr>
            <p:nvPr/>
          </p:nvSpPr>
          <p:spPr bwMode="auto">
            <a:xfrm>
              <a:off x="100013" y="100012"/>
              <a:ext cx="49213" cy="47625"/>
            </a:xfrm>
            <a:prstGeom prst="ellipse">
              <a:avLst/>
            </a:prstGeom>
            <a:grpFill/>
            <a:ln w="9525" cmpd="sng">
              <a:noFill/>
              <a:bevel/>
              <a:headEnd/>
              <a:tailEnd/>
            </a:ln>
          </p:spPr>
          <p:txBody>
            <a:bodyPr lIns="162560" tIns="81280" rIns="162560" bIns="81280"/>
            <a:lstStyle/>
            <a:p>
              <a:pPr fontAlgn="base">
                <a:spcBef>
                  <a:spcPct val="0"/>
                </a:spcBef>
                <a:spcAft>
                  <a:spcPct val="0"/>
                </a:spcAft>
                <a:buFont typeface="Arial" panose="020B0604020202020204" pitchFamily="34" charset="0"/>
                <a:buNone/>
                <a:defRPr/>
              </a:pPr>
              <a:endParaRPr lang="zh-CN" altLang="zh-CN" sz="3200">
                <a:solidFill>
                  <a:schemeClr val="accent2"/>
                </a:solidFill>
                <a:latin typeface="微软雅黑" panose="020B0503020204020204" pitchFamily="34" charset="-122"/>
                <a:ea typeface="微软雅黑" panose="020B0503020204020204" pitchFamily="34" charset="-122"/>
                <a:cs typeface="Calibri" pitchFamily="34" charset="0"/>
                <a:sym typeface="Calibri" pitchFamily="34" charset="0"/>
              </a:endParaRPr>
            </a:p>
          </p:txBody>
        </p:sp>
      </p:grpSp>
      <p:grpSp>
        <p:nvGrpSpPr>
          <p:cNvPr id="75" name="Group 15"/>
          <p:cNvGrpSpPr>
            <a:grpSpLocks/>
          </p:cNvGrpSpPr>
          <p:nvPr/>
        </p:nvGrpSpPr>
        <p:grpSpPr bwMode="auto">
          <a:xfrm>
            <a:off x="4219577" y="2466975"/>
            <a:ext cx="862012" cy="636588"/>
            <a:chOff x="0" y="0"/>
            <a:chExt cx="346075" cy="255588"/>
          </a:xfrm>
          <a:solidFill>
            <a:schemeClr val="bg1"/>
          </a:solidFill>
        </p:grpSpPr>
        <p:sp>
          <p:nvSpPr>
            <p:cNvPr id="76" name="Freeform 108"/>
            <p:cNvSpPr>
              <a:spLocks noChangeArrowheads="1"/>
            </p:cNvSpPr>
            <p:nvPr/>
          </p:nvSpPr>
          <p:spPr bwMode="auto">
            <a:xfrm>
              <a:off x="122237" y="17780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w="9525" cmpd="sng">
              <a:noFill/>
              <a:bevel/>
              <a:headEnd/>
              <a:tailEnd/>
            </a:ln>
          </p:spPr>
          <p:txBody>
            <a:bodyPr lIns="162560" tIns="81280" rIns="162560" bIns="81280"/>
            <a:lstStyle/>
            <a:p>
              <a:pPr fontAlgn="base">
                <a:spcBef>
                  <a:spcPct val="0"/>
                </a:spcBef>
                <a:spcAft>
                  <a:spcPct val="0"/>
                </a:spcAft>
                <a:buFont typeface="Arial" panose="020B0604020202020204" pitchFamily="34" charset="0"/>
                <a:buNone/>
                <a:defRPr/>
              </a:pPr>
              <a:endParaRPr lang="zh-CN" altLang="zh-CN" sz="3200">
                <a:solidFill>
                  <a:schemeClr val="accent2"/>
                </a:solidFill>
                <a:latin typeface="微软雅黑" panose="020B0503020204020204" pitchFamily="34" charset="-122"/>
                <a:ea typeface="微软雅黑" panose="020B0503020204020204" pitchFamily="34" charset="-122"/>
                <a:cs typeface="Calibri" pitchFamily="34" charset="0"/>
                <a:sym typeface="Calibri" pitchFamily="34" charset="0"/>
              </a:endParaRPr>
            </a:p>
          </p:txBody>
        </p:sp>
        <p:sp>
          <p:nvSpPr>
            <p:cNvPr id="77" name="Freeform 109"/>
            <p:cNvSpPr>
              <a:spLocks noChangeArrowheads="1"/>
            </p:cNvSpPr>
            <p:nvPr/>
          </p:nvSpPr>
          <p:spPr bwMode="auto">
            <a:xfrm>
              <a:off x="57150" y="8890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39"/>
                <a:gd name="T32" fmla="*/ 88 w 88"/>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w="9525" cmpd="sng">
              <a:noFill/>
              <a:bevel/>
              <a:headEnd/>
              <a:tailEnd/>
            </a:ln>
          </p:spPr>
          <p:txBody>
            <a:bodyPr lIns="162560" tIns="81280" rIns="162560" bIns="81280"/>
            <a:lstStyle/>
            <a:p>
              <a:pPr fontAlgn="base">
                <a:spcBef>
                  <a:spcPct val="0"/>
                </a:spcBef>
                <a:spcAft>
                  <a:spcPct val="0"/>
                </a:spcAft>
                <a:buFont typeface="Arial" panose="020B0604020202020204" pitchFamily="34" charset="0"/>
                <a:buNone/>
                <a:defRPr/>
              </a:pPr>
              <a:endParaRPr lang="zh-CN" altLang="zh-CN" sz="3200">
                <a:solidFill>
                  <a:schemeClr val="accent2"/>
                </a:solidFill>
                <a:latin typeface="微软雅黑" panose="020B0503020204020204" pitchFamily="34" charset="-122"/>
                <a:ea typeface="微软雅黑" panose="020B0503020204020204" pitchFamily="34" charset="-122"/>
                <a:cs typeface="Calibri" pitchFamily="34" charset="0"/>
                <a:sym typeface="Calibri" pitchFamily="34" charset="0"/>
              </a:endParaRPr>
            </a:p>
          </p:txBody>
        </p:sp>
        <p:sp>
          <p:nvSpPr>
            <p:cNvPr id="78" name="Freeform 110"/>
            <p:cNvSpPr>
              <a:spLocks noChangeArrowheads="1"/>
            </p:cNvSpPr>
            <p:nvPr/>
          </p:nvSpPr>
          <p:spPr bwMode="auto">
            <a:xfrm>
              <a:off x="0" y="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2"/>
                <a:gd name="T35" fmla="*/ 132 w 132"/>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w="9525" cmpd="sng">
              <a:noFill/>
              <a:bevel/>
              <a:headEnd/>
              <a:tailEnd/>
            </a:ln>
          </p:spPr>
          <p:txBody>
            <a:bodyPr lIns="162560" tIns="81280" rIns="162560" bIns="81280"/>
            <a:lstStyle/>
            <a:p>
              <a:pPr fontAlgn="base">
                <a:spcBef>
                  <a:spcPct val="0"/>
                </a:spcBef>
                <a:spcAft>
                  <a:spcPct val="0"/>
                </a:spcAft>
                <a:buFont typeface="Arial" panose="020B0604020202020204" pitchFamily="34" charset="0"/>
                <a:buNone/>
                <a:defRPr/>
              </a:pPr>
              <a:endParaRPr lang="zh-CN" altLang="zh-CN" sz="3200">
                <a:solidFill>
                  <a:schemeClr val="accent2"/>
                </a:solidFill>
                <a:latin typeface="微软雅黑" panose="020B0503020204020204" pitchFamily="34" charset="-122"/>
                <a:ea typeface="微软雅黑" panose="020B0503020204020204" pitchFamily="34" charset="-122"/>
                <a:cs typeface="Calibri" pitchFamily="34" charset="0"/>
                <a:sym typeface="Calibri" pitchFamily="34" charset="0"/>
              </a:endParaRPr>
            </a:p>
          </p:txBody>
        </p:sp>
      </p:grpSp>
      <p:grpSp>
        <p:nvGrpSpPr>
          <p:cNvPr id="79" name="组合 6"/>
          <p:cNvGrpSpPr>
            <a:grpSpLocks/>
          </p:cNvGrpSpPr>
          <p:nvPr/>
        </p:nvGrpSpPr>
        <p:grpSpPr bwMode="auto">
          <a:xfrm>
            <a:off x="9351962" y="2921000"/>
            <a:ext cx="1104900" cy="1106488"/>
            <a:chOff x="0" y="0"/>
            <a:chExt cx="1106281" cy="1106281"/>
          </a:xfrm>
        </p:grpSpPr>
        <p:sp>
          <p:nvSpPr>
            <p:cNvPr id="80" name="Oval 20"/>
            <p:cNvSpPr>
              <a:spLocks noChangeArrowheads="1"/>
            </p:cNvSpPr>
            <p:nvPr/>
          </p:nvSpPr>
          <p:spPr bwMode="auto">
            <a:xfrm>
              <a:off x="0" y="0"/>
              <a:ext cx="1106281" cy="1106281"/>
            </a:xfrm>
            <a:prstGeom prst="ellipse">
              <a:avLst/>
            </a:prstGeom>
            <a:noFill/>
            <a:ln w="127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chemeClr val="accent4">
                    <a:lumMod val="75000"/>
                    <a:lumOff val="25000"/>
                  </a:schemeClr>
                </a:solidFill>
                <a:latin typeface="微软雅黑" panose="020B0503020204020204" pitchFamily="34" charset="-122"/>
                <a:ea typeface="微软雅黑" panose="020B0503020204020204" pitchFamily="34" charset="-122"/>
              </a:endParaRPr>
            </a:p>
          </p:txBody>
        </p:sp>
        <p:grpSp>
          <p:nvGrpSpPr>
            <p:cNvPr id="81" name="组合 40"/>
            <p:cNvGrpSpPr>
              <a:grpSpLocks/>
            </p:cNvGrpSpPr>
            <p:nvPr/>
          </p:nvGrpSpPr>
          <p:grpSpPr bwMode="auto">
            <a:xfrm>
              <a:off x="330005" y="238378"/>
              <a:ext cx="446271" cy="582632"/>
              <a:chOff x="0" y="0"/>
              <a:chExt cx="425020" cy="554888"/>
            </a:xfrm>
          </p:grpSpPr>
          <p:sp>
            <p:nvSpPr>
              <p:cNvPr id="82" name="Freeform 37"/>
              <p:cNvSpPr>
                <a:spLocks noEditPoints="1" noChangeArrowheads="1"/>
              </p:cNvSpPr>
              <p:nvPr/>
            </p:nvSpPr>
            <p:spPr bwMode="auto">
              <a:xfrm>
                <a:off x="0" y="0"/>
                <a:ext cx="425020" cy="554888"/>
              </a:xfrm>
              <a:custGeom>
                <a:avLst/>
                <a:gdLst>
                  <a:gd name="T0" fmla="*/ 1566038830 w 109"/>
                  <a:gd name="T1" fmla="*/ 1038347847 h 142"/>
                  <a:gd name="T2" fmla="*/ 1459612262 w 109"/>
                  <a:gd name="T3" fmla="*/ 1038347847 h 142"/>
                  <a:gd name="T4" fmla="*/ 1459612262 w 109"/>
                  <a:gd name="T5" fmla="*/ 671871676 h 142"/>
                  <a:gd name="T6" fmla="*/ 1277157805 w 109"/>
                  <a:gd name="T7" fmla="*/ 198509228 h 142"/>
                  <a:gd name="T8" fmla="*/ 821029461 w 109"/>
                  <a:gd name="T9" fmla="*/ 0 h 142"/>
                  <a:gd name="T10" fmla="*/ 380108254 w 109"/>
                  <a:gd name="T11" fmla="*/ 198509228 h 142"/>
                  <a:gd name="T12" fmla="*/ 197653796 w 109"/>
                  <a:gd name="T13" fmla="*/ 671871676 h 142"/>
                  <a:gd name="T14" fmla="*/ 197653796 w 109"/>
                  <a:gd name="T15" fmla="*/ 1038347847 h 142"/>
                  <a:gd name="T16" fmla="*/ 76020091 w 109"/>
                  <a:gd name="T17" fmla="*/ 1038347847 h 142"/>
                  <a:gd name="T18" fmla="*/ 0 w 109"/>
                  <a:gd name="T19" fmla="*/ 1114695746 h 142"/>
                  <a:gd name="T20" fmla="*/ 0 w 109"/>
                  <a:gd name="T21" fmla="*/ 2091966837 h 142"/>
                  <a:gd name="T22" fmla="*/ 76020091 w 109"/>
                  <a:gd name="T23" fmla="*/ 2147483647 h 142"/>
                  <a:gd name="T24" fmla="*/ 1566038830 w 109"/>
                  <a:gd name="T25" fmla="*/ 2147483647 h 142"/>
                  <a:gd name="T26" fmla="*/ 1657266059 w 109"/>
                  <a:gd name="T27" fmla="*/ 2091966837 h 142"/>
                  <a:gd name="T28" fmla="*/ 1657266059 w 109"/>
                  <a:gd name="T29" fmla="*/ 1114695746 h 142"/>
                  <a:gd name="T30" fmla="*/ 1566038830 w 109"/>
                  <a:gd name="T31" fmla="*/ 1038347847 h 142"/>
                  <a:gd name="T32" fmla="*/ 1003483918 w 109"/>
                  <a:gd name="T33" fmla="*/ 1893457608 h 142"/>
                  <a:gd name="T34" fmla="*/ 821029461 w 109"/>
                  <a:gd name="T35" fmla="*/ 2076695694 h 142"/>
                  <a:gd name="T36" fmla="*/ 638578903 w 109"/>
                  <a:gd name="T37" fmla="*/ 1893457608 h 142"/>
                  <a:gd name="T38" fmla="*/ 638578903 w 109"/>
                  <a:gd name="T39" fmla="*/ 1557519816 h 142"/>
                  <a:gd name="T40" fmla="*/ 821029461 w 109"/>
                  <a:gd name="T41" fmla="*/ 1389552874 h 142"/>
                  <a:gd name="T42" fmla="*/ 1003483918 w 109"/>
                  <a:gd name="T43" fmla="*/ 1557519816 h 142"/>
                  <a:gd name="T44" fmla="*/ 1003483918 w 109"/>
                  <a:gd name="T45" fmla="*/ 1893457608 h 142"/>
                  <a:gd name="T46" fmla="*/ 1155524100 w 109"/>
                  <a:gd name="T47" fmla="*/ 1038347847 h 142"/>
                  <a:gd name="T48" fmla="*/ 486538721 w 109"/>
                  <a:gd name="T49" fmla="*/ 1038347847 h 142"/>
                  <a:gd name="T50" fmla="*/ 486538721 w 109"/>
                  <a:gd name="T51" fmla="*/ 671871676 h 142"/>
                  <a:gd name="T52" fmla="*/ 592965288 w 109"/>
                  <a:gd name="T53" fmla="*/ 412285692 h 142"/>
                  <a:gd name="T54" fmla="*/ 821029461 w 109"/>
                  <a:gd name="T55" fmla="*/ 305395506 h 142"/>
                  <a:gd name="T56" fmla="*/ 1064300770 w 109"/>
                  <a:gd name="T57" fmla="*/ 412285692 h 142"/>
                  <a:gd name="T58" fmla="*/ 1155524100 w 109"/>
                  <a:gd name="T59" fmla="*/ 671871676 h 142"/>
                  <a:gd name="T60" fmla="*/ 1155524100 w 109"/>
                  <a:gd name="T61" fmla="*/ 1038347847 h 1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2"/>
                  <a:gd name="T95" fmla="*/ 109 w 109"/>
                  <a:gd name="T96" fmla="*/ 142 h 1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lIns="162560" tIns="81280" rIns="162560" bIns="81280"/>
              <a:lstStyle/>
              <a:p>
                <a:pPr fontAlgn="base">
                  <a:spcBef>
                    <a:spcPct val="0"/>
                  </a:spcBef>
                  <a:spcAft>
                    <a:spcPct val="0"/>
                  </a:spcAft>
                  <a:buFont typeface="Arial" panose="020B0604020202020204" pitchFamily="34" charset="0"/>
                  <a:buNone/>
                </a:pPr>
                <a:endParaRPr lang="zh-CN" altLang="en-US" sz="2400">
                  <a:solidFill>
                    <a:schemeClr val="accent4">
                      <a:lumMod val="75000"/>
                      <a:lumOff val="25000"/>
                    </a:schemeClr>
                  </a:solidFill>
                  <a:latin typeface="微软雅黑" panose="020B0503020204020204" pitchFamily="34" charset="-122"/>
                  <a:ea typeface="微软雅黑" panose="020B0503020204020204" pitchFamily="34" charset="-122"/>
                </a:endParaRPr>
              </a:p>
            </p:txBody>
          </p:sp>
          <p:sp>
            <p:nvSpPr>
              <p:cNvPr id="83" name="Freeform 38"/>
              <p:cNvSpPr>
                <a:spLocks noChangeArrowheads="1"/>
              </p:cNvSpPr>
              <p:nvPr/>
            </p:nvSpPr>
            <p:spPr bwMode="auto">
              <a:xfrm>
                <a:off x="184176" y="377796"/>
                <a:ext cx="56669" cy="125146"/>
              </a:xfrm>
              <a:custGeom>
                <a:avLst/>
                <a:gdLst>
                  <a:gd name="T0" fmla="*/ 114694008 w 14"/>
                  <a:gd name="T1" fmla="*/ 0 h 32"/>
                  <a:gd name="T2" fmla="*/ 0 w 14"/>
                  <a:gd name="T3" fmla="*/ 107062403 h 32"/>
                  <a:gd name="T4" fmla="*/ 0 w 14"/>
                  <a:gd name="T5" fmla="*/ 382360138 h 32"/>
                  <a:gd name="T6" fmla="*/ 114694008 w 14"/>
                  <a:gd name="T7" fmla="*/ 489422541 h 32"/>
                  <a:gd name="T8" fmla="*/ 229383969 w 14"/>
                  <a:gd name="T9" fmla="*/ 382360138 h 32"/>
                  <a:gd name="T10" fmla="*/ 229383969 w 14"/>
                  <a:gd name="T11" fmla="*/ 107062403 h 32"/>
                  <a:gd name="T12" fmla="*/ 114694008 w 14"/>
                  <a:gd name="T13" fmla="*/ 0 h 32"/>
                  <a:gd name="T14" fmla="*/ 0 60000 65536"/>
                  <a:gd name="T15" fmla="*/ 0 60000 65536"/>
                  <a:gd name="T16" fmla="*/ 0 60000 65536"/>
                  <a:gd name="T17" fmla="*/ 0 60000 65536"/>
                  <a:gd name="T18" fmla="*/ 0 60000 65536"/>
                  <a:gd name="T19" fmla="*/ 0 60000 65536"/>
                  <a:gd name="T20" fmla="*/ 0 60000 65536"/>
                  <a:gd name="T21" fmla="*/ 0 w 14"/>
                  <a:gd name="T22" fmla="*/ 0 h 32"/>
                  <a:gd name="T23" fmla="*/ 14 w 1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lIns="162560" tIns="81280" rIns="162560" bIns="81280"/>
              <a:lstStyle/>
              <a:p>
                <a:pPr fontAlgn="base">
                  <a:spcBef>
                    <a:spcPct val="0"/>
                  </a:spcBef>
                  <a:spcAft>
                    <a:spcPct val="0"/>
                  </a:spcAft>
                  <a:buFont typeface="Arial" panose="020B0604020202020204" pitchFamily="34" charset="0"/>
                  <a:buNone/>
                </a:pPr>
                <a:endParaRPr lang="zh-CN" altLang="en-US" sz="2400">
                  <a:solidFill>
                    <a:schemeClr val="accent4">
                      <a:lumMod val="75000"/>
                      <a:lumOff val="25000"/>
                    </a:schemeClr>
                  </a:solidFill>
                  <a:latin typeface="微软雅黑" panose="020B0503020204020204" pitchFamily="34" charset="-122"/>
                  <a:ea typeface="微软雅黑" panose="020B0503020204020204" pitchFamily="34" charset="-122"/>
                </a:endParaRPr>
              </a:p>
            </p:txBody>
          </p:sp>
        </p:grpSp>
      </p:grpSp>
      <p:sp>
        <p:nvSpPr>
          <p:cNvPr id="84" name="矩形 47"/>
          <p:cNvSpPr>
            <a:spLocks noChangeArrowheads="1"/>
          </p:cNvSpPr>
          <p:nvPr/>
        </p:nvSpPr>
        <p:spPr bwMode="auto">
          <a:xfrm>
            <a:off x="884419" y="1220755"/>
            <a:ext cx="10426336" cy="652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just" eaLnBrk="1" fontAlgn="base" hangingPunct="1">
              <a:lnSpc>
                <a:spcPct val="130000"/>
              </a:lnSpc>
              <a:spcBef>
                <a:spcPct val="0"/>
              </a:spcBef>
              <a:spcAft>
                <a:spcPct val="0"/>
              </a:spcAft>
              <a:buFont typeface="Arial" panose="020B0604020202020204" pitchFamily="34" charset="0"/>
              <a:buNone/>
            </a:pPr>
            <a:r>
              <a:rPr lang="zh-CN" altLang="en-US" sz="1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nvGrpSpPr>
          <p:cNvPr id="85" name="组合 44"/>
          <p:cNvGrpSpPr>
            <a:grpSpLocks/>
          </p:cNvGrpSpPr>
          <p:nvPr/>
        </p:nvGrpSpPr>
        <p:grpSpPr bwMode="auto">
          <a:xfrm>
            <a:off x="1724029" y="2921000"/>
            <a:ext cx="1106487" cy="1106488"/>
            <a:chOff x="0" y="0"/>
            <a:chExt cx="1106281" cy="1106281"/>
          </a:xfrm>
        </p:grpSpPr>
        <p:sp>
          <p:nvSpPr>
            <p:cNvPr id="86" name="Oval 25"/>
            <p:cNvSpPr>
              <a:spLocks noChangeArrowheads="1"/>
            </p:cNvSpPr>
            <p:nvPr/>
          </p:nvSpPr>
          <p:spPr bwMode="auto">
            <a:xfrm>
              <a:off x="0" y="0"/>
              <a:ext cx="1106281" cy="1106281"/>
            </a:xfrm>
            <a:prstGeom prst="ellipse">
              <a:avLst/>
            </a:prstGeom>
            <a:noFill/>
            <a:ln w="12700">
              <a:solidFill>
                <a:schemeClr val="accent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chemeClr val="accent4">
                    <a:lumMod val="75000"/>
                    <a:lumOff val="25000"/>
                  </a:schemeClr>
                </a:solidFill>
                <a:latin typeface="微软雅黑" panose="020B0503020204020204" pitchFamily="34" charset="-122"/>
                <a:ea typeface="微软雅黑" panose="020B0503020204020204" pitchFamily="34" charset="-122"/>
              </a:endParaRPr>
            </a:p>
          </p:txBody>
        </p:sp>
        <p:sp>
          <p:nvSpPr>
            <p:cNvPr id="87" name="任意多边形 39"/>
            <p:cNvSpPr>
              <a:spLocks noChangeArrowheads="1"/>
            </p:cNvSpPr>
            <p:nvPr/>
          </p:nvSpPr>
          <p:spPr bwMode="auto">
            <a:xfrm>
              <a:off x="227782" y="237503"/>
              <a:ext cx="650717" cy="631275"/>
            </a:xfrm>
            <a:custGeom>
              <a:avLst/>
              <a:gdLst>
                <a:gd name="T0" fmla="*/ 304657 w 703391"/>
                <a:gd name="T1" fmla="*/ 129324 h 682375"/>
                <a:gd name="T2" fmla="*/ 509774 w 703391"/>
                <a:gd name="T3" fmla="*/ 319995 h 682375"/>
                <a:gd name="T4" fmla="*/ 509774 w 703391"/>
                <a:gd name="T5" fmla="*/ 562002 h 682375"/>
                <a:gd name="T6" fmla="*/ 502449 w 703391"/>
                <a:gd name="T7" fmla="*/ 584002 h 682375"/>
                <a:gd name="T8" fmla="*/ 480472 w 703391"/>
                <a:gd name="T9" fmla="*/ 584002 h 682375"/>
                <a:gd name="T10" fmla="*/ 370587 w 703391"/>
                <a:gd name="T11" fmla="*/ 584002 h 682375"/>
                <a:gd name="T12" fmla="*/ 363262 w 703391"/>
                <a:gd name="T13" fmla="*/ 584002 h 682375"/>
                <a:gd name="T14" fmla="*/ 355936 w 703391"/>
                <a:gd name="T15" fmla="*/ 576668 h 682375"/>
                <a:gd name="T16" fmla="*/ 355936 w 703391"/>
                <a:gd name="T17" fmla="*/ 459332 h 682375"/>
                <a:gd name="T18" fmla="*/ 246052 w 703391"/>
                <a:gd name="T19" fmla="*/ 459332 h 682375"/>
                <a:gd name="T20" fmla="*/ 246052 w 703391"/>
                <a:gd name="T21" fmla="*/ 576668 h 682375"/>
                <a:gd name="T22" fmla="*/ 246052 w 703391"/>
                <a:gd name="T23" fmla="*/ 584002 h 682375"/>
                <a:gd name="T24" fmla="*/ 231400 w 703391"/>
                <a:gd name="T25" fmla="*/ 584002 h 682375"/>
                <a:gd name="T26" fmla="*/ 121516 w 703391"/>
                <a:gd name="T27" fmla="*/ 584002 h 682375"/>
                <a:gd name="T28" fmla="*/ 106864 w 703391"/>
                <a:gd name="T29" fmla="*/ 584002 h 682375"/>
                <a:gd name="T30" fmla="*/ 92213 w 703391"/>
                <a:gd name="T31" fmla="*/ 562002 h 682375"/>
                <a:gd name="T32" fmla="*/ 92213 w 703391"/>
                <a:gd name="T33" fmla="*/ 319995 h 682375"/>
                <a:gd name="T34" fmla="*/ 300994 w 703391"/>
                <a:gd name="T35" fmla="*/ 0 h 682375"/>
                <a:gd name="T36" fmla="*/ 326688 w 703391"/>
                <a:gd name="T37" fmla="*/ 11032 h 682375"/>
                <a:gd name="T38" fmla="*/ 429468 w 703391"/>
                <a:gd name="T39" fmla="*/ 106642 h 682375"/>
                <a:gd name="T40" fmla="*/ 429468 w 703391"/>
                <a:gd name="T41" fmla="*/ 25741 h 682375"/>
                <a:gd name="T42" fmla="*/ 444149 w 703391"/>
                <a:gd name="T43" fmla="*/ 11032 h 682375"/>
                <a:gd name="T44" fmla="*/ 480856 w 703391"/>
                <a:gd name="T45" fmla="*/ 11032 h 682375"/>
                <a:gd name="T46" fmla="*/ 495538 w 703391"/>
                <a:gd name="T47" fmla="*/ 25741 h 682375"/>
                <a:gd name="T48" fmla="*/ 495538 w 703391"/>
                <a:gd name="T49" fmla="*/ 165478 h 682375"/>
                <a:gd name="T50" fmla="*/ 590976 w 703391"/>
                <a:gd name="T51" fmla="*/ 253733 h 682375"/>
                <a:gd name="T52" fmla="*/ 590976 w 703391"/>
                <a:gd name="T53" fmla="*/ 312569 h 682375"/>
                <a:gd name="T54" fmla="*/ 539587 w 703391"/>
                <a:gd name="T55" fmla="*/ 312569 h 682375"/>
                <a:gd name="T56" fmla="*/ 304665 w 703391"/>
                <a:gd name="T57" fmla="*/ 91932 h 682375"/>
                <a:gd name="T58" fmla="*/ 69743 w 703391"/>
                <a:gd name="T59" fmla="*/ 312569 h 682375"/>
                <a:gd name="T60" fmla="*/ 40378 w 703391"/>
                <a:gd name="T61" fmla="*/ 319925 h 682375"/>
                <a:gd name="T62" fmla="*/ 11012 w 703391"/>
                <a:gd name="T63" fmla="*/ 312569 h 682375"/>
                <a:gd name="T64" fmla="*/ 11012 w 703391"/>
                <a:gd name="T65" fmla="*/ 253733 h 682375"/>
                <a:gd name="T66" fmla="*/ 275299 w 703391"/>
                <a:gd name="T67" fmla="*/ 11032 h 682375"/>
                <a:gd name="T68" fmla="*/ 300994 w 703391"/>
                <a:gd name="T69" fmla="*/ 0 h 68237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03391"/>
                <a:gd name="T106" fmla="*/ 0 h 682375"/>
                <a:gd name="T107" fmla="*/ 703391 w 703391"/>
                <a:gd name="T108" fmla="*/ 682375 h 68237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fontAlgn="base">
                <a:spcBef>
                  <a:spcPct val="0"/>
                </a:spcBef>
                <a:spcAft>
                  <a:spcPct val="0"/>
                </a:spcAft>
                <a:buFont typeface="Arial" panose="020B0604020202020204" pitchFamily="34" charset="0"/>
                <a:buNone/>
              </a:pPr>
              <a:endParaRPr lang="zh-CN" altLang="en-US" sz="2400">
                <a:solidFill>
                  <a:schemeClr val="accent4">
                    <a:lumMod val="75000"/>
                    <a:lumOff val="25000"/>
                  </a:schemeClr>
                </a:solidFill>
                <a:latin typeface="微软雅黑" panose="020B0503020204020204" pitchFamily="34" charset="-122"/>
                <a:ea typeface="微软雅黑" panose="020B0503020204020204" pitchFamily="34" charset="-122"/>
              </a:endParaRPr>
            </a:p>
          </p:txBody>
        </p:sp>
      </p:grpSp>
      <p:sp>
        <p:nvSpPr>
          <p:cNvPr id="88" name="矩形 42"/>
          <p:cNvSpPr>
            <a:spLocks noChangeArrowheads="1"/>
          </p:cNvSpPr>
          <p:nvPr/>
        </p:nvSpPr>
        <p:spPr bwMode="auto">
          <a:xfrm>
            <a:off x="1520829" y="4183063"/>
            <a:ext cx="1552575" cy="37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en-US" sz="1867"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867"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89" name="矩形 47"/>
          <p:cNvSpPr>
            <a:spLocks noChangeArrowheads="1"/>
          </p:cNvSpPr>
          <p:nvPr/>
        </p:nvSpPr>
        <p:spPr bwMode="auto">
          <a:xfrm>
            <a:off x="1311277" y="4603752"/>
            <a:ext cx="1971675" cy="83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just" eaLnBrk="1" fontAlgn="base" hangingPunct="1">
              <a:lnSpc>
                <a:spcPct val="120000"/>
              </a:lnSpc>
              <a:spcBef>
                <a:spcPct val="0"/>
              </a:spcBef>
              <a:spcAft>
                <a:spcPct val="0"/>
              </a:spcAft>
              <a:buFont typeface="Arial" panose="020B0604020202020204" pitchFamily="34" charset="0"/>
              <a:buNone/>
            </a:pPr>
            <a:r>
              <a:rPr lang="zh-CN" altLang="en-US" sz="1333"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467" dirty="0">
              <a:solidFill>
                <a:schemeClr val="tx2"/>
              </a:solidFill>
              <a:latin typeface="微软雅黑" panose="020B0503020204020204" pitchFamily="34" charset="-122"/>
              <a:ea typeface="微软雅黑" panose="020B0503020204020204" pitchFamily="34" charset="-122"/>
            </a:endParaRPr>
          </a:p>
        </p:txBody>
      </p:sp>
      <p:sp>
        <p:nvSpPr>
          <p:cNvPr id="90" name="矩形 45"/>
          <p:cNvSpPr>
            <a:spLocks noChangeArrowheads="1"/>
          </p:cNvSpPr>
          <p:nvPr/>
        </p:nvSpPr>
        <p:spPr bwMode="auto">
          <a:xfrm>
            <a:off x="9128129" y="4183063"/>
            <a:ext cx="1552575" cy="37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en-US" sz="1867"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867"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91" name="矩形 47"/>
          <p:cNvSpPr>
            <a:spLocks noChangeArrowheads="1"/>
          </p:cNvSpPr>
          <p:nvPr/>
        </p:nvSpPr>
        <p:spPr bwMode="auto">
          <a:xfrm>
            <a:off x="8918577" y="4603752"/>
            <a:ext cx="1971675" cy="83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just" eaLnBrk="1" fontAlgn="base" hangingPunct="1">
              <a:lnSpc>
                <a:spcPct val="120000"/>
              </a:lnSpc>
              <a:spcBef>
                <a:spcPct val="0"/>
              </a:spcBef>
              <a:spcAft>
                <a:spcPct val="0"/>
              </a:spcAft>
              <a:buFont typeface="Arial" panose="020B0604020202020204" pitchFamily="34" charset="0"/>
              <a:buNone/>
            </a:pPr>
            <a:r>
              <a:rPr lang="zh-CN" altLang="en-US" sz="1333"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467" dirty="0">
              <a:solidFill>
                <a:schemeClr val="tx2"/>
              </a:solidFill>
              <a:latin typeface="微软雅黑" panose="020B0503020204020204" pitchFamily="34" charset="-122"/>
              <a:ea typeface="微软雅黑" panose="020B0503020204020204" pitchFamily="34" charset="-122"/>
            </a:endParaRPr>
          </a:p>
        </p:txBody>
      </p:sp>
      <p:sp>
        <p:nvSpPr>
          <p:cNvPr id="92" name="矩形 47"/>
          <p:cNvSpPr>
            <a:spLocks noChangeArrowheads="1"/>
          </p:cNvSpPr>
          <p:nvPr/>
        </p:nvSpPr>
        <p:spPr bwMode="auto">
          <a:xfrm>
            <a:off x="5162554" y="2176463"/>
            <a:ext cx="1552575" cy="37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867"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867"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93" name="矩形 47"/>
          <p:cNvSpPr>
            <a:spLocks noChangeArrowheads="1"/>
          </p:cNvSpPr>
          <p:nvPr/>
        </p:nvSpPr>
        <p:spPr bwMode="auto">
          <a:xfrm>
            <a:off x="5162551" y="2597154"/>
            <a:ext cx="3068637"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10000"/>
              </a:lnSpc>
              <a:spcBef>
                <a:spcPct val="0"/>
              </a:spcBef>
              <a:spcAft>
                <a:spcPct val="0"/>
              </a:spcAft>
              <a:buFont typeface="Arial" panose="020B0604020202020204" pitchFamily="34" charset="0"/>
              <a:buNone/>
            </a:pPr>
            <a:r>
              <a:rPr lang="zh-CN" altLang="en-US" sz="1333"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867" dirty="0">
              <a:solidFill>
                <a:schemeClr val="bg1"/>
              </a:solidFill>
              <a:latin typeface="微软雅黑" panose="020B0503020204020204" pitchFamily="34" charset="-122"/>
              <a:ea typeface="微软雅黑" panose="020B0503020204020204" pitchFamily="34" charset="-122"/>
            </a:endParaRPr>
          </a:p>
        </p:txBody>
      </p:sp>
      <p:sp>
        <p:nvSpPr>
          <p:cNvPr id="94" name="矩形 49"/>
          <p:cNvSpPr>
            <a:spLocks noChangeArrowheads="1"/>
          </p:cNvSpPr>
          <p:nvPr/>
        </p:nvSpPr>
        <p:spPr bwMode="auto">
          <a:xfrm>
            <a:off x="5162554" y="5053013"/>
            <a:ext cx="1552575" cy="37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867" b="1">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867" b="1">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95" name="矩形 47"/>
          <p:cNvSpPr>
            <a:spLocks noChangeArrowheads="1"/>
          </p:cNvSpPr>
          <p:nvPr/>
        </p:nvSpPr>
        <p:spPr bwMode="auto">
          <a:xfrm>
            <a:off x="5162551" y="5473704"/>
            <a:ext cx="3068637"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10000"/>
              </a:lnSpc>
              <a:spcBef>
                <a:spcPct val="0"/>
              </a:spcBef>
              <a:spcAft>
                <a:spcPct val="0"/>
              </a:spcAft>
              <a:buFont typeface="Arial" panose="020B0604020202020204" pitchFamily="34" charset="0"/>
              <a:buNone/>
            </a:pPr>
            <a:r>
              <a:rPr lang="zh-CN" altLang="en-US" sz="1333"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867" dirty="0">
              <a:solidFill>
                <a:schemeClr val="bg1"/>
              </a:solidFill>
              <a:latin typeface="微软雅黑" panose="020B0503020204020204" pitchFamily="34" charset="-122"/>
              <a:ea typeface="微软雅黑" panose="020B0503020204020204" pitchFamily="34" charset="-122"/>
            </a:endParaRPr>
          </a:p>
        </p:txBody>
      </p:sp>
      <p:sp>
        <p:nvSpPr>
          <p:cNvPr id="96" name="矩形 51"/>
          <p:cNvSpPr>
            <a:spLocks noChangeArrowheads="1"/>
          </p:cNvSpPr>
          <p:nvPr/>
        </p:nvSpPr>
        <p:spPr bwMode="auto">
          <a:xfrm>
            <a:off x="4048129" y="3621088"/>
            <a:ext cx="1552575" cy="37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867" b="1">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867" b="1">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97" name="矩形 47"/>
          <p:cNvSpPr>
            <a:spLocks noChangeArrowheads="1"/>
          </p:cNvSpPr>
          <p:nvPr/>
        </p:nvSpPr>
        <p:spPr bwMode="auto">
          <a:xfrm>
            <a:off x="4048128" y="4041778"/>
            <a:ext cx="3068637"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28" tIns="45715" rIns="91428" bIns="45715">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10000"/>
              </a:lnSpc>
              <a:spcBef>
                <a:spcPct val="0"/>
              </a:spcBef>
              <a:spcAft>
                <a:spcPct val="0"/>
              </a:spcAft>
              <a:buFont typeface="Arial" panose="020B0604020202020204" pitchFamily="34" charset="0"/>
              <a:buNone/>
            </a:pPr>
            <a:r>
              <a:rPr lang="zh-CN" altLang="en-US" sz="1333"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867" dirty="0">
              <a:solidFill>
                <a:schemeClr val="bg1"/>
              </a:solidFill>
              <a:latin typeface="微软雅黑" panose="020B0503020204020204" pitchFamily="34" charset="-122"/>
              <a:ea typeface="微软雅黑" panose="020B0503020204020204" pitchFamily="34" charset="-122"/>
            </a:endParaRPr>
          </a:p>
        </p:txBody>
      </p:sp>
      <p:sp>
        <p:nvSpPr>
          <p:cNvPr id="34"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2790717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p:cBhvr>
                                        <p:cTn id="7" dur="1000"/>
                                        <p:tgtEl>
                                          <p:spTgt spid="84"/>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500" fill="hold"/>
                                        <p:tgtEl>
                                          <p:spTgt spid="66"/>
                                        </p:tgtEl>
                                        <p:attrNameLst>
                                          <p:attrName>ppt_x</p:attrName>
                                        </p:attrNameLst>
                                      </p:cBhvr>
                                      <p:tavLst>
                                        <p:tav tm="0">
                                          <p:val>
                                            <p:strVal val="0-#ppt_w/2"/>
                                          </p:val>
                                        </p:tav>
                                        <p:tav tm="100000">
                                          <p:val>
                                            <p:strVal val="#ppt_x"/>
                                          </p:val>
                                        </p:tav>
                                      </p:tavLst>
                                    </p:anim>
                                    <p:anim calcmode="lin" valueType="num">
                                      <p:cBhvr>
                                        <p:cTn id="12" dur="500" fill="hold"/>
                                        <p:tgtEl>
                                          <p:spTgt spid="6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67"/>
                                        </p:tgtEl>
                                        <p:attrNameLst>
                                          <p:attrName>style.visibility</p:attrName>
                                        </p:attrNameLst>
                                      </p:cBhvr>
                                      <p:to>
                                        <p:strVal val="visible"/>
                                      </p:to>
                                    </p:set>
                                    <p:anim calcmode="lin" valueType="num">
                                      <p:cBhvr>
                                        <p:cTn id="15" dur="500" fill="hold"/>
                                        <p:tgtEl>
                                          <p:spTgt spid="67"/>
                                        </p:tgtEl>
                                        <p:attrNameLst>
                                          <p:attrName>ppt_x</p:attrName>
                                        </p:attrNameLst>
                                      </p:cBhvr>
                                      <p:tavLst>
                                        <p:tav tm="0">
                                          <p:val>
                                            <p:strVal val="1+#ppt_w/2"/>
                                          </p:val>
                                        </p:tav>
                                        <p:tav tm="100000">
                                          <p:val>
                                            <p:strVal val="#ppt_x"/>
                                          </p:val>
                                        </p:tav>
                                      </p:tavLst>
                                    </p:anim>
                                    <p:anim calcmode="lin" valueType="num">
                                      <p:cBhvr>
                                        <p:cTn id="16" dur="500" fill="hold"/>
                                        <p:tgtEl>
                                          <p:spTgt spid="6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68"/>
                                        </p:tgtEl>
                                        <p:attrNameLst>
                                          <p:attrName>style.visibility</p:attrName>
                                        </p:attrNameLst>
                                      </p:cBhvr>
                                      <p:to>
                                        <p:strVal val="visible"/>
                                      </p:to>
                                    </p:set>
                                    <p:anim calcmode="lin" valueType="num">
                                      <p:cBhvr>
                                        <p:cTn id="19" dur="500" fill="hold"/>
                                        <p:tgtEl>
                                          <p:spTgt spid="68"/>
                                        </p:tgtEl>
                                        <p:attrNameLst>
                                          <p:attrName>ppt_x</p:attrName>
                                        </p:attrNameLst>
                                      </p:cBhvr>
                                      <p:tavLst>
                                        <p:tav tm="0">
                                          <p:val>
                                            <p:strVal val="0-#ppt_w/2"/>
                                          </p:val>
                                        </p:tav>
                                        <p:tav tm="100000">
                                          <p:val>
                                            <p:strVal val="#ppt_x"/>
                                          </p:val>
                                        </p:tav>
                                      </p:tavLst>
                                    </p:anim>
                                    <p:anim calcmode="lin" valueType="num">
                                      <p:cBhvr>
                                        <p:cTn id="20" dur="500" fill="hold"/>
                                        <p:tgtEl>
                                          <p:spTgt spid="68"/>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cBhvr>
                                        <p:cTn id="24" dur="350" fill="hold"/>
                                        <p:tgtEl>
                                          <p:spTgt spid="75"/>
                                        </p:tgtEl>
                                        <p:attrNameLst>
                                          <p:attrName>ppt_w</p:attrName>
                                        </p:attrNameLst>
                                      </p:cBhvr>
                                      <p:tavLst>
                                        <p:tav tm="0">
                                          <p:val>
                                            <p:fltVal val="0"/>
                                          </p:val>
                                        </p:tav>
                                        <p:tav tm="100000">
                                          <p:val>
                                            <p:strVal val="#ppt_w"/>
                                          </p:val>
                                        </p:tav>
                                      </p:tavLst>
                                    </p:anim>
                                    <p:anim calcmode="lin" valueType="num">
                                      <p:cBhvr>
                                        <p:cTn id="25" dur="350" fill="hold"/>
                                        <p:tgtEl>
                                          <p:spTgt spid="75"/>
                                        </p:tgtEl>
                                        <p:attrNameLst>
                                          <p:attrName>ppt_h</p:attrName>
                                        </p:attrNameLst>
                                      </p:cBhvr>
                                      <p:tavLst>
                                        <p:tav tm="0">
                                          <p:val>
                                            <p:fltVal val="0"/>
                                          </p:val>
                                        </p:tav>
                                        <p:tav tm="100000">
                                          <p:val>
                                            <p:strVal val="#ppt_h"/>
                                          </p:val>
                                        </p:tav>
                                      </p:tavLst>
                                    </p:anim>
                                    <p:animEffect>
                                      <p:cBhvr>
                                        <p:cTn id="26" dur="350"/>
                                        <p:tgtEl>
                                          <p:spTgt spid="75"/>
                                        </p:tgtEl>
                                      </p:cBhvr>
                                    </p:animEffect>
                                  </p:childTnLst>
                                </p:cTn>
                              </p:par>
                            </p:childTnLst>
                          </p:cTn>
                        </p:par>
                        <p:par>
                          <p:cTn id="27" fill="hold">
                            <p:stCondLst>
                              <p:cond delay="2350"/>
                            </p:stCondLst>
                            <p:childTnLst>
                              <p:par>
                                <p:cTn id="28" presetID="26" presetClass="emph" presetSubtype="0" fill="hold" nodeType="afterEffect">
                                  <p:stCondLst>
                                    <p:cond delay="0"/>
                                  </p:stCondLst>
                                  <p:childTnLst>
                                    <p:animEffect>
                                      <p:cBhvr>
                                        <p:cTn id="29" dur="500" tmFilter="0, 0; .2, .5; .8, .5; 1, 0"/>
                                        <p:tgtEl>
                                          <p:spTgt spid="75"/>
                                        </p:tgtEl>
                                      </p:cBhvr>
                                    </p:animEffect>
                                    <p:animScale>
                                      <p:cBhvr>
                                        <p:cTn id="30" dur="250" autoRev="1" fill="hold"/>
                                        <p:tgtEl>
                                          <p:spTgt spid="75"/>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92"/>
                                        </p:tgtEl>
                                        <p:attrNameLst>
                                          <p:attrName>style.visibility</p:attrName>
                                        </p:attrNameLst>
                                      </p:cBhvr>
                                      <p:to>
                                        <p:strVal val="visible"/>
                                      </p:to>
                                    </p:set>
                                    <p:animEffect>
                                      <p:cBhvr>
                                        <p:cTn id="33" dur="400"/>
                                        <p:tgtEl>
                                          <p:spTgt spid="9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93"/>
                                        </p:tgtEl>
                                        <p:attrNameLst>
                                          <p:attrName>style.visibility</p:attrName>
                                        </p:attrNameLst>
                                      </p:cBhvr>
                                      <p:to>
                                        <p:strVal val="visible"/>
                                      </p:to>
                                    </p:set>
                                    <p:animEffect>
                                      <p:cBhvr>
                                        <p:cTn id="36" dur="400"/>
                                        <p:tgtEl>
                                          <p:spTgt spid="93"/>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350" fill="hold"/>
                                        <p:tgtEl>
                                          <p:spTgt spid="69"/>
                                        </p:tgtEl>
                                        <p:attrNameLst>
                                          <p:attrName>ppt_w</p:attrName>
                                        </p:attrNameLst>
                                      </p:cBhvr>
                                      <p:tavLst>
                                        <p:tav tm="0">
                                          <p:val>
                                            <p:fltVal val="0"/>
                                          </p:val>
                                        </p:tav>
                                        <p:tav tm="100000">
                                          <p:val>
                                            <p:strVal val="#ppt_w"/>
                                          </p:val>
                                        </p:tav>
                                      </p:tavLst>
                                    </p:anim>
                                    <p:anim calcmode="lin" valueType="num">
                                      <p:cBhvr>
                                        <p:cTn id="41" dur="350" fill="hold"/>
                                        <p:tgtEl>
                                          <p:spTgt spid="69"/>
                                        </p:tgtEl>
                                        <p:attrNameLst>
                                          <p:attrName>ppt_h</p:attrName>
                                        </p:attrNameLst>
                                      </p:cBhvr>
                                      <p:tavLst>
                                        <p:tav tm="0">
                                          <p:val>
                                            <p:fltVal val="0"/>
                                          </p:val>
                                        </p:tav>
                                        <p:tav tm="100000">
                                          <p:val>
                                            <p:strVal val="#ppt_h"/>
                                          </p:val>
                                        </p:tav>
                                      </p:tavLst>
                                    </p:anim>
                                    <p:animEffect>
                                      <p:cBhvr>
                                        <p:cTn id="42" dur="350"/>
                                        <p:tgtEl>
                                          <p:spTgt spid="69"/>
                                        </p:tgtEl>
                                      </p:cBhvr>
                                    </p:animEffect>
                                  </p:childTnLst>
                                </p:cTn>
                              </p:par>
                            </p:childTnLst>
                          </p:cTn>
                        </p:par>
                        <p:par>
                          <p:cTn id="43" fill="hold">
                            <p:stCondLst>
                              <p:cond delay="3350"/>
                            </p:stCondLst>
                            <p:childTnLst>
                              <p:par>
                                <p:cTn id="44" presetID="26" presetClass="emph" presetSubtype="0" fill="hold" nodeType="afterEffect">
                                  <p:stCondLst>
                                    <p:cond delay="0"/>
                                  </p:stCondLst>
                                  <p:childTnLst>
                                    <p:animEffect>
                                      <p:cBhvr>
                                        <p:cTn id="45" dur="500" tmFilter="0, 0; .2, .5; .8, .5; 1, 0"/>
                                        <p:tgtEl>
                                          <p:spTgt spid="69"/>
                                        </p:tgtEl>
                                      </p:cBhvr>
                                    </p:animEffect>
                                    <p:animScale>
                                      <p:cBhvr>
                                        <p:cTn id="46" dur="250" autoRev="1" fill="hold"/>
                                        <p:tgtEl>
                                          <p:spTgt spid="69"/>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96"/>
                                        </p:tgtEl>
                                        <p:attrNameLst>
                                          <p:attrName>style.visibility</p:attrName>
                                        </p:attrNameLst>
                                      </p:cBhvr>
                                      <p:to>
                                        <p:strVal val="visible"/>
                                      </p:to>
                                    </p:set>
                                    <p:animEffect>
                                      <p:cBhvr>
                                        <p:cTn id="49" dur="400"/>
                                        <p:tgtEl>
                                          <p:spTgt spid="96"/>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97"/>
                                        </p:tgtEl>
                                        <p:attrNameLst>
                                          <p:attrName>style.visibility</p:attrName>
                                        </p:attrNameLst>
                                      </p:cBhvr>
                                      <p:to>
                                        <p:strVal val="visible"/>
                                      </p:to>
                                    </p:set>
                                    <p:animEffect>
                                      <p:cBhvr>
                                        <p:cTn id="52" dur="400"/>
                                        <p:tgtEl>
                                          <p:spTgt spid="97"/>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 calcmode="lin" valueType="num">
                                      <p:cBhvr>
                                        <p:cTn id="56" dur="350" fill="hold"/>
                                        <p:tgtEl>
                                          <p:spTgt spid="72"/>
                                        </p:tgtEl>
                                        <p:attrNameLst>
                                          <p:attrName>ppt_w</p:attrName>
                                        </p:attrNameLst>
                                      </p:cBhvr>
                                      <p:tavLst>
                                        <p:tav tm="0">
                                          <p:val>
                                            <p:fltVal val="0"/>
                                          </p:val>
                                        </p:tav>
                                        <p:tav tm="100000">
                                          <p:val>
                                            <p:strVal val="#ppt_w"/>
                                          </p:val>
                                        </p:tav>
                                      </p:tavLst>
                                    </p:anim>
                                    <p:anim calcmode="lin" valueType="num">
                                      <p:cBhvr>
                                        <p:cTn id="57" dur="350" fill="hold"/>
                                        <p:tgtEl>
                                          <p:spTgt spid="72"/>
                                        </p:tgtEl>
                                        <p:attrNameLst>
                                          <p:attrName>ppt_h</p:attrName>
                                        </p:attrNameLst>
                                      </p:cBhvr>
                                      <p:tavLst>
                                        <p:tav tm="0">
                                          <p:val>
                                            <p:fltVal val="0"/>
                                          </p:val>
                                        </p:tav>
                                        <p:tav tm="100000">
                                          <p:val>
                                            <p:strVal val="#ppt_h"/>
                                          </p:val>
                                        </p:tav>
                                      </p:tavLst>
                                    </p:anim>
                                    <p:animEffect>
                                      <p:cBhvr>
                                        <p:cTn id="58" dur="350"/>
                                        <p:tgtEl>
                                          <p:spTgt spid="72"/>
                                        </p:tgtEl>
                                      </p:cBhvr>
                                    </p:animEffect>
                                  </p:childTnLst>
                                </p:cTn>
                              </p:par>
                            </p:childTnLst>
                          </p:cTn>
                        </p:par>
                        <p:par>
                          <p:cTn id="59" fill="hold">
                            <p:stCondLst>
                              <p:cond delay="4350"/>
                            </p:stCondLst>
                            <p:childTnLst>
                              <p:par>
                                <p:cTn id="60" presetID="26" presetClass="emph" presetSubtype="0" fill="hold" nodeType="afterEffect">
                                  <p:stCondLst>
                                    <p:cond delay="0"/>
                                  </p:stCondLst>
                                  <p:childTnLst>
                                    <p:animEffect>
                                      <p:cBhvr>
                                        <p:cTn id="61" dur="500" tmFilter="0, 0; .2, .5; .8, .5; 1, 0"/>
                                        <p:tgtEl>
                                          <p:spTgt spid="72"/>
                                        </p:tgtEl>
                                      </p:cBhvr>
                                    </p:animEffect>
                                    <p:animScale>
                                      <p:cBhvr>
                                        <p:cTn id="62" dur="250" autoRev="1" fill="hold"/>
                                        <p:tgtEl>
                                          <p:spTgt spid="72"/>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94"/>
                                        </p:tgtEl>
                                        <p:attrNameLst>
                                          <p:attrName>style.visibility</p:attrName>
                                        </p:attrNameLst>
                                      </p:cBhvr>
                                      <p:to>
                                        <p:strVal val="visible"/>
                                      </p:to>
                                    </p:set>
                                    <p:animEffect>
                                      <p:cBhvr>
                                        <p:cTn id="65" dur="400"/>
                                        <p:tgtEl>
                                          <p:spTgt spid="94"/>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95"/>
                                        </p:tgtEl>
                                        <p:attrNameLst>
                                          <p:attrName>style.visibility</p:attrName>
                                        </p:attrNameLst>
                                      </p:cBhvr>
                                      <p:to>
                                        <p:strVal val="visible"/>
                                      </p:to>
                                    </p:set>
                                    <p:animEffect>
                                      <p:cBhvr>
                                        <p:cTn id="68" dur="400"/>
                                        <p:tgtEl>
                                          <p:spTgt spid="95"/>
                                        </p:tgtEl>
                                      </p:cBhvr>
                                    </p:animEffect>
                                  </p:childTnLst>
                                </p:cTn>
                              </p:par>
                            </p:childTnLst>
                          </p:cTn>
                        </p:par>
                        <p:par>
                          <p:cTn id="69" fill="hold">
                            <p:stCondLst>
                              <p:cond delay="5000"/>
                            </p:stCondLst>
                            <p:childTnLst>
                              <p:par>
                                <p:cTn id="70" presetID="35" presetClass="entr" presetSubtype="0" fill="hold" nodeType="afterEffect">
                                  <p:stCondLst>
                                    <p:cond delay="0"/>
                                  </p:stCondLst>
                                  <p:childTnLst>
                                    <p:set>
                                      <p:cBhvr>
                                        <p:cTn id="71" dur="1" fill="hold">
                                          <p:stCondLst>
                                            <p:cond delay="0"/>
                                          </p:stCondLst>
                                        </p:cTn>
                                        <p:tgtEl>
                                          <p:spTgt spid="85"/>
                                        </p:tgtEl>
                                        <p:attrNameLst>
                                          <p:attrName>style.visibility</p:attrName>
                                        </p:attrNameLst>
                                      </p:cBhvr>
                                      <p:to>
                                        <p:strVal val="visible"/>
                                      </p:to>
                                    </p:set>
                                    <p:animEffect>
                                      <p:cBhvr>
                                        <p:cTn id="72" dur="750"/>
                                        <p:tgtEl>
                                          <p:spTgt spid="85"/>
                                        </p:tgtEl>
                                      </p:cBhvr>
                                    </p:animEffect>
                                    <p:anim calcmode="lin" valueType="num">
                                      <p:cBhvr>
                                        <p:cTn id="73" dur="750" fill="hold"/>
                                        <p:tgtEl>
                                          <p:spTgt spid="85"/>
                                        </p:tgtEl>
                                        <p:attrNameLst>
                                          <p:attrName>style.rotation</p:attrName>
                                        </p:attrNameLst>
                                      </p:cBhvr>
                                      <p:tavLst>
                                        <p:tav tm="0">
                                          <p:val>
                                            <p:fltVal val="720"/>
                                          </p:val>
                                        </p:tav>
                                        <p:tav tm="100000">
                                          <p:val>
                                            <p:fltVal val="0"/>
                                          </p:val>
                                        </p:tav>
                                      </p:tavLst>
                                    </p:anim>
                                    <p:anim calcmode="lin" valueType="num">
                                      <p:cBhvr>
                                        <p:cTn id="74" dur="750" fill="hold"/>
                                        <p:tgtEl>
                                          <p:spTgt spid="85"/>
                                        </p:tgtEl>
                                        <p:attrNameLst>
                                          <p:attrName>ppt_h</p:attrName>
                                        </p:attrNameLst>
                                      </p:cBhvr>
                                      <p:tavLst>
                                        <p:tav tm="0">
                                          <p:val>
                                            <p:fltVal val="0"/>
                                          </p:val>
                                        </p:tav>
                                        <p:tav tm="100000">
                                          <p:val>
                                            <p:strVal val="#ppt_h"/>
                                          </p:val>
                                        </p:tav>
                                      </p:tavLst>
                                    </p:anim>
                                    <p:anim calcmode="lin" valueType="num">
                                      <p:cBhvr>
                                        <p:cTn id="75" dur="750" fill="hold"/>
                                        <p:tgtEl>
                                          <p:spTgt spid="85"/>
                                        </p:tgtEl>
                                        <p:attrNameLst>
                                          <p:attrName>ppt_w</p:attrName>
                                        </p:attrNameLst>
                                      </p:cBhvr>
                                      <p:tavLst>
                                        <p:tav tm="0">
                                          <p:val>
                                            <p:fltVal val="0"/>
                                          </p:val>
                                        </p:tav>
                                        <p:tav tm="100000">
                                          <p:val>
                                            <p:strVal val="#ppt_w"/>
                                          </p:val>
                                        </p:tav>
                                      </p:tavLst>
                                    </p:anim>
                                  </p:childTnLst>
                                </p:cTn>
                              </p:par>
                            </p:childTnLst>
                          </p:cTn>
                        </p:par>
                        <p:par>
                          <p:cTn id="76" fill="hold">
                            <p:stCondLst>
                              <p:cond delay="5750"/>
                            </p:stCondLst>
                            <p:childTnLst>
                              <p:par>
                                <p:cTn id="77" presetID="14" presetClass="entr" presetSubtype="1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p:cBhvr>
                                        <p:cTn id="79" dur="400"/>
                                        <p:tgtEl>
                                          <p:spTgt spid="8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89"/>
                                        </p:tgtEl>
                                        <p:attrNameLst>
                                          <p:attrName>style.visibility</p:attrName>
                                        </p:attrNameLst>
                                      </p:cBhvr>
                                      <p:to>
                                        <p:strVal val="visible"/>
                                      </p:to>
                                    </p:set>
                                    <p:animEffect>
                                      <p:cBhvr>
                                        <p:cTn id="82" dur="400"/>
                                        <p:tgtEl>
                                          <p:spTgt spid="89"/>
                                        </p:tgtEl>
                                      </p:cBhvr>
                                    </p:animEffect>
                                  </p:childTnLst>
                                </p:cTn>
                              </p:par>
                            </p:childTnLst>
                          </p:cTn>
                        </p:par>
                        <p:par>
                          <p:cTn id="83" fill="hold">
                            <p:stCondLst>
                              <p:cond delay="6150"/>
                            </p:stCondLst>
                            <p:childTnLst>
                              <p:par>
                                <p:cTn id="84" presetID="35" presetClass="entr" presetSubtype="0" fill="hold" nodeType="afterEffect">
                                  <p:stCondLst>
                                    <p:cond delay="0"/>
                                  </p:stCondLst>
                                  <p:childTnLst>
                                    <p:set>
                                      <p:cBhvr>
                                        <p:cTn id="85" dur="1" fill="hold">
                                          <p:stCondLst>
                                            <p:cond delay="0"/>
                                          </p:stCondLst>
                                        </p:cTn>
                                        <p:tgtEl>
                                          <p:spTgt spid="79"/>
                                        </p:tgtEl>
                                        <p:attrNameLst>
                                          <p:attrName>style.visibility</p:attrName>
                                        </p:attrNameLst>
                                      </p:cBhvr>
                                      <p:to>
                                        <p:strVal val="visible"/>
                                      </p:to>
                                    </p:set>
                                    <p:animEffect>
                                      <p:cBhvr>
                                        <p:cTn id="86" dur="750"/>
                                        <p:tgtEl>
                                          <p:spTgt spid="79"/>
                                        </p:tgtEl>
                                      </p:cBhvr>
                                    </p:animEffect>
                                    <p:anim calcmode="lin" valueType="num">
                                      <p:cBhvr>
                                        <p:cTn id="87" dur="750" fill="hold"/>
                                        <p:tgtEl>
                                          <p:spTgt spid="79"/>
                                        </p:tgtEl>
                                        <p:attrNameLst>
                                          <p:attrName>style.rotation</p:attrName>
                                        </p:attrNameLst>
                                      </p:cBhvr>
                                      <p:tavLst>
                                        <p:tav tm="0">
                                          <p:val>
                                            <p:fltVal val="720"/>
                                          </p:val>
                                        </p:tav>
                                        <p:tav tm="100000">
                                          <p:val>
                                            <p:fltVal val="0"/>
                                          </p:val>
                                        </p:tav>
                                      </p:tavLst>
                                    </p:anim>
                                    <p:anim calcmode="lin" valueType="num">
                                      <p:cBhvr>
                                        <p:cTn id="88" dur="750" fill="hold"/>
                                        <p:tgtEl>
                                          <p:spTgt spid="79"/>
                                        </p:tgtEl>
                                        <p:attrNameLst>
                                          <p:attrName>ppt_h</p:attrName>
                                        </p:attrNameLst>
                                      </p:cBhvr>
                                      <p:tavLst>
                                        <p:tav tm="0">
                                          <p:val>
                                            <p:fltVal val="0"/>
                                          </p:val>
                                        </p:tav>
                                        <p:tav tm="100000">
                                          <p:val>
                                            <p:strVal val="#ppt_h"/>
                                          </p:val>
                                        </p:tav>
                                      </p:tavLst>
                                    </p:anim>
                                    <p:anim calcmode="lin" valueType="num">
                                      <p:cBhvr>
                                        <p:cTn id="89" dur="750" fill="hold"/>
                                        <p:tgtEl>
                                          <p:spTgt spid="79"/>
                                        </p:tgtEl>
                                        <p:attrNameLst>
                                          <p:attrName>ppt_w</p:attrName>
                                        </p:attrNameLst>
                                      </p:cBhvr>
                                      <p:tavLst>
                                        <p:tav tm="0">
                                          <p:val>
                                            <p:fltVal val="0"/>
                                          </p:val>
                                        </p:tav>
                                        <p:tav tm="100000">
                                          <p:val>
                                            <p:strVal val="#ppt_w"/>
                                          </p:val>
                                        </p:tav>
                                      </p:tavLst>
                                    </p:anim>
                                  </p:childTnLst>
                                </p:cTn>
                              </p:par>
                            </p:childTnLst>
                          </p:cTn>
                        </p:par>
                        <p:par>
                          <p:cTn id="90" fill="hold">
                            <p:stCondLst>
                              <p:cond delay="6900"/>
                            </p:stCondLst>
                            <p:childTnLst>
                              <p:par>
                                <p:cTn id="91" presetID="14" presetClass="entr" presetSubtype="10" fill="hold" grpId="0" nodeType="afterEffect">
                                  <p:stCondLst>
                                    <p:cond delay="0"/>
                                  </p:stCondLst>
                                  <p:childTnLst>
                                    <p:set>
                                      <p:cBhvr>
                                        <p:cTn id="92" dur="1" fill="hold">
                                          <p:stCondLst>
                                            <p:cond delay="0"/>
                                          </p:stCondLst>
                                        </p:cTn>
                                        <p:tgtEl>
                                          <p:spTgt spid="90"/>
                                        </p:tgtEl>
                                        <p:attrNameLst>
                                          <p:attrName>style.visibility</p:attrName>
                                        </p:attrNameLst>
                                      </p:cBhvr>
                                      <p:to>
                                        <p:strVal val="visible"/>
                                      </p:to>
                                    </p:set>
                                    <p:animEffect>
                                      <p:cBhvr>
                                        <p:cTn id="93" dur="400"/>
                                        <p:tgtEl>
                                          <p:spTgt spid="90"/>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91"/>
                                        </p:tgtEl>
                                        <p:attrNameLst>
                                          <p:attrName>style.visibility</p:attrName>
                                        </p:attrNameLst>
                                      </p:cBhvr>
                                      <p:to>
                                        <p:strVal val="visible"/>
                                      </p:to>
                                    </p:set>
                                    <p:animEffect>
                                      <p:cBhvr>
                                        <p:cTn id="96" dur="4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nimBg="1" autoUpdateAnimBg="0"/>
      <p:bldP spid="67" grpId="0" bldLvl="0" animBg="1" autoUpdateAnimBg="0"/>
      <p:bldP spid="68" grpId="0" bldLvl="0" animBg="1" autoUpdateAnimBg="0"/>
      <p:bldP spid="84" grpId="0" bldLvl="0" autoUpdateAnimBg="0"/>
      <p:bldP spid="88" grpId="0" bldLvl="0" autoUpdateAnimBg="0"/>
      <p:bldP spid="89" grpId="0" bldLvl="0" autoUpdateAnimBg="0"/>
      <p:bldP spid="90" grpId="0" bldLvl="0" autoUpdateAnimBg="0"/>
      <p:bldP spid="91" grpId="0" bldLvl="0" autoUpdateAnimBg="0"/>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5778" y="1080752"/>
            <a:ext cx="4883620" cy="1999958"/>
          </a:xfrm>
          <a:prstGeom prst="rect">
            <a:avLst/>
          </a:prstGeom>
        </p:spPr>
      </p:pic>
      <p:sp>
        <p:nvSpPr>
          <p:cNvPr id="34" name="文本框 33"/>
          <p:cNvSpPr txBox="1"/>
          <p:nvPr/>
        </p:nvSpPr>
        <p:spPr>
          <a:xfrm>
            <a:off x="2076691" y="3491857"/>
            <a:ext cx="7668844" cy="830997"/>
          </a:xfrm>
          <a:prstGeom prst="rect">
            <a:avLst/>
          </a:prstGeom>
          <a:noFill/>
        </p:spPr>
        <p:txBody>
          <a:bodyPr wrap="square" lIns="91440" tIns="45720" rIns="91440" bIns="45720" rtlCol="0">
            <a:spAutoFit/>
          </a:bodyPr>
          <a:lstStyle/>
          <a:p>
            <a:pPr algn="ctr">
              <a:defRPr/>
            </a:pPr>
            <a:r>
              <a:rPr lang="zh-CN" altLang="en-US" sz="4800" dirty="0">
                <a:solidFill>
                  <a:schemeClr val="accent2"/>
                </a:solidFill>
                <a:ea typeface="逼格锐线体简4.0(原名张海山锐线体）" panose="02010604000000000000" pitchFamily="2" charset="-122"/>
                <a:cs typeface="+mn-ea"/>
                <a:sym typeface="+mn-lt"/>
              </a:rPr>
              <a:t>一学一做的主要内容</a:t>
            </a:r>
          </a:p>
        </p:txBody>
      </p:sp>
      <p:sp>
        <p:nvSpPr>
          <p:cNvPr id="35" name="文本框 34"/>
          <p:cNvSpPr txBox="1"/>
          <p:nvPr/>
        </p:nvSpPr>
        <p:spPr>
          <a:xfrm>
            <a:off x="4239138" y="2895237"/>
            <a:ext cx="3716900" cy="584775"/>
          </a:xfrm>
          <a:prstGeom prst="rect">
            <a:avLst/>
          </a:prstGeom>
          <a:noFill/>
        </p:spPr>
        <p:txBody>
          <a:bodyPr wrap="square" lIns="91440" tIns="45720" rIns="91440" bIns="45720" rtlCol="0">
            <a:spAutoFit/>
          </a:bodyPr>
          <a:lstStyle/>
          <a:p>
            <a:pPr algn="ctr"/>
            <a:r>
              <a:rPr lang="en-US" altLang="zh-CN" sz="3200" dirty="0">
                <a:solidFill>
                  <a:schemeClr val="accent1"/>
                </a:solidFill>
                <a:latin typeface="逼格锐线体简4.0(原名张海山锐线体）" panose="02010604000000000000" pitchFamily="2" charset="-122"/>
                <a:ea typeface="逼格锐线体简4.0(原名张海山锐线体）" panose="02010604000000000000" pitchFamily="2" charset="-122"/>
              </a:rPr>
              <a:t>PART 04</a:t>
            </a:r>
            <a:endParaRPr lang="zh-CN" altLang="en-US" sz="3200" dirty="0">
              <a:solidFill>
                <a:schemeClr val="accent1"/>
              </a:solidFill>
              <a:latin typeface="逼格锐线体简4.0(原名张海山锐线体）" panose="02010604000000000000" pitchFamily="2" charset="-122"/>
              <a:ea typeface="逼格锐线体简4.0(原名张海山锐线体）" panose="02010604000000000000" pitchFamily="2" charset="-122"/>
            </a:endParaRPr>
          </a:p>
        </p:txBody>
      </p:sp>
      <p:sp>
        <p:nvSpPr>
          <p:cNvPr id="38" name="矩形 37"/>
          <p:cNvSpPr/>
          <p:nvPr/>
        </p:nvSpPr>
        <p:spPr>
          <a:xfrm>
            <a:off x="3377696" y="4479978"/>
            <a:ext cx="5559548" cy="584775"/>
          </a:xfrm>
          <a:prstGeom prst="rect">
            <a:avLst/>
          </a:prstGeom>
        </p:spPr>
        <p:txBody>
          <a:bodyPr wrap="square" lIns="91440" tIns="45720" rIns="91440" bIns="45720">
            <a:spAutoFit/>
          </a:bodyPr>
          <a:lstStyle/>
          <a:p>
            <a:pPr algn="ctr"/>
            <a:r>
              <a:rPr lang="en-US" altLang="zh-CN"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ADD DIRECTORY ONE TITLESADD DIRECTORY ONE TITLESADD DIRECTORY ONE TITLES</a:t>
            </a:r>
            <a:endParaRPr lang="zh-CN" altLang="en-US"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a:off x="-95101" y="4913063"/>
            <a:ext cx="3096344" cy="2091017"/>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flipH="1">
            <a:off x="8539398" y="4869160"/>
            <a:ext cx="3816424" cy="2091017"/>
          </a:xfrm>
          <a:prstGeom prst="rect">
            <a:avLst/>
          </a:prstGeom>
        </p:spPr>
      </p:pic>
    </p:spTree>
    <p:extLst>
      <p:ext uri="{BB962C8B-B14F-4D97-AF65-F5344CB8AC3E}">
        <p14:creationId xmlns:p14="http://schemas.microsoft.com/office/powerpoint/2010/main" val="11810657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52"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Scale>
                                      <p:cBhvr>
                                        <p:cTn id="2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
                                        </p:tgtEl>
                                        <p:attrNameLst>
                                          <p:attrName>ppt_x</p:attrName>
                                          <p:attrName>ppt_y</p:attrName>
                                        </p:attrNameLst>
                                      </p:cBhvr>
                                    </p:animMotion>
                                    <p:animEffect transition="in" filter="fade">
                                      <p:cBhvr>
                                        <p:cTn id="29" dur="1000"/>
                                        <p:tgtEl>
                                          <p:spTgt spid="34"/>
                                        </p:tgtEl>
                                      </p:cBhvr>
                                    </p:animEffect>
                                  </p:childTnLst>
                                </p:cTn>
                              </p:par>
                            </p:childTnLst>
                          </p:cTn>
                        </p:par>
                        <p:par>
                          <p:cTn id="30" fill="hold">
                            <p:stCondLst>
                              <p:cond delay="3600"/>
                            </p:stCondLst>
                            <p:childTnLst>
                              <p:par>
                                <p:cTn id="31" presetID="2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Group 8"/>
          <p:cNvGrpSpPr/>
          <p:nvPr/>
        </p:nvGrpSpPr>
        <p:grpSpPr>
          <a:xfrm>
            <a:off x="1792734" y="2073192"/>
            <a:ext cx="2975511" cy="3255877"/>
            <a:chOff x="1854714" y="2490343"/>
            <a:chExt cx="2879434" cy="3150264"/>
          </a:xfrm>
          <a:solidFill>
            <a:schemeClr val="accent3"/>
          </a:solidFill>
          <a:effectLst/>
        </p:grpSpPr>
        <p:sp>
          <p:nvSpPr>
            <p:cNvPr id="119"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0"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1"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2"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3"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sp>
          <p:nvSpPr>
            <p:cNvPr id="124"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a:latin typeface="微软雅黑"/>
                <a:ea typeface="微软雅黑" panose="020B0503020204020204" pitchFamily="34" charset="-122"/>
                <a:cs typeface="Helvetica Light"/>
                <a:sym typeface="Helvetica Light"/>
              </a:endParaRPr>
            </a:p>
          </p:txBody>
        </p:sp>
      </p:grpSp>
      <p:grpSp>
        <p:nvGrpSpPr>
          <p:cNvPr id="125" name="Group 4"/>
          <p:cNvGrpSpPr/>
          <p:nvPr/>
        </p:nvGrpSpPr>
        <p:grpSpPr>
          <a:xfrm>
            <a:off x="2653037" y="3601060"/>
            <a:ext cx="1179641" cy="1709957"/>
            <a:chOff x="2722728" y="3979767"/>
            <a:chExt cx="1141551" cy="1654490"/>
          </a:xfrm>
          <a:solidFill>
            <a:schemeClr val="accent2"/>
          </a:solidFill>
        </p:grpSpPr>
        <p:sp>
          <p:nvSpPr>
            <p:cNvPr id="126"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27"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28" name="Group 1"/>
          <p:cNvGrpSpPr/>
          <p:nvPr/>
        </p:nvGrpSpPr>
        <p:grpSpPr>
          <a:xfrm>
            <a:off x="2653037" y="2073192"/>
            <a:ext cx="1179641" cy="1709939"/>
            <a:chOff x="2722728" y="2490343"/>
            <a:chExt cx="1141551" cy="1654472"/>
          </a:xfrm>
          <a:solidFill>
            <a:schemeClr val="accent2"/>
          </a:solidFill>
        </p:grpSpPr>
        <p:sp>
          <p:nvSpPr>
            <p:cNvPr id="12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3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31" name="Group 6"/>
          <p:cNvGrpSpPr/>
          <p:nvPr/>
        </p:nvGrpSpPr>
        <p:grpSpPr>
          <a:xfrm>
            <a:off x="3173603" y="2593843"/>
            <a:ext cx="1557968" cy="1171025"/>
            <a:chOff x="3226486" y="2994101"/>
            <a:chExt cx="1507662" cy="1133040"/>
          </a:xfrm>
          <a:solidFill>
            <a:schemeClr val="accent2"/>
          </a:solidFill>
        </p:grpSpPr>
        <p:sp>
          <p:nvSpPr>
            <p:cNvPr id="132"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33"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34" name="Group 5"/>
          <p:cNvGrpSpPr/>
          <p:nvPr/>
        </p:nvGrpSpPr>
        <p:grpSpPr>
          <a:xfrm>
            <a:off x="3173602" y="3635141"/>
            <a:ext cx="1557961" cy="1171028"/>
            <a:chOff x="3226486" y="4001618"/>
            <a:chExt cx="1507655" cy="1133044"/>
          </a:xfrm>
          <a:solidFill>
            <a:schemeClr val="accent2"/>
          </a:solidFill>
        </p:grpSpPr>
        <p:sp>
          <p:nvSpPr>
            <p:cNvPr id="135"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36"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nvGrpSpPr>
          <p:cNvPr id="137" name="Group 3"/>
          <p:cNvGrpSpPr/>
          <p:nvPr/>
        </p:nvGrpSpPr>
        <p:grpSpPr>
          <a:xfrm>
            <a:off x="1756058" y="3635141"/>
            <a:ext cx="1557956" cy="1171036"/>
            <a:chOff x="1854714" y="4001618"/>
            <a:chExt cx="1507651" cy="1133051"/>
          </a:xfrm>
          <a:solidFill>
            <a:schemeClr val="accent2"/>
          </a:solidFill>
        </p:grpSpPr>
        <p:sp>
          <p:nvSpPr>
            <p:cNvPr id="138"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nvGrpSpPr>
            <p:cNvPr id="139" name="Group 1483"/>
            <p:cNvGrpSpPr/>
            <p:nvPr/>
          </p:nvGrpSpPr>
          <p:grpSpPr>
            <a:xfrm>
              <a:off x="2264393" y="4342430"/>
              <a:ext cx="389449" cy="339084"/>
              <a:chOff x="0" y="0"/>
              <a:chExt cx="839414" cy="730856"/>
            </a:xfrm>
            <a:grpFill/>
          </p:grpSpPr>
          <p:sp>
            <p:nvSpPr>
              <p:cNvPr id="140"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41"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grpSp>
      <p:grpSp>
        <p:nvGrpSpPr>
          <p:cNvPr id="142" name="Group 2"/>
          <p:cNvGrpSpPr/>
          <p:nvPr/>
        </p:nvGrpSpPr>
        <p:grpSpPr>
          <a:xfrm>
            <a:off x="1756054" y="2593843"/>
            <a:ext cx="1557964" cy="1171025"/>
            <a:chOff x="1854714" y="2994101"/>
            <a:chExt cx="1507658" cy="1133040"/>
          </a:xfrm>
          <a:solidFill>
            <a:schemeClr val="accent2"/>
          </a:solidFill>
        </p:grpSpPr>
        <p:sp>
          <p:nvSpPr>
            <p:cNvPr id="143"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sp>
          <p:nvSpPr>
            <p:cNvPr id="144"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49611" tIns="49611" rIns="49611" bIns="49611" numCol="1" anchor="ctr">
              <a:noAutofit/>
            </a:bodyPr>
            <a:lstStyle/>
            <a:p>
              <a:pPr>
                <a:defRPr sz="3200">
                  <a:solidFill>
                    <a:srgbClr val="FFFFFF"/>
                  </a:solidFill>
                  <a:latin typeface="Helvetica Light"/>
                  <a:ea typeface="Helvetica Light"/>
                  <a:cs typeface="Helvetica Light"/>
                  <a:sym typeface="Helvetica Light"/>
                </a:defRPr>
              </a:pPr>
              <a:endParaRPr sz="3255" kern="0">
                <a:latin typeface="微软雅黑"/>
                <a:ea typeface="微软雅黑" panose="020B0503020204020204" pitchFamily="34" charset="-122"/>
                <a:cs typeface="Helvetica Light"/>
                <a:sym typeface="Helvetica Light"/>
              </a:endParaRPr>
            </a:p>
          </p:txBody>
        </p:sp>
      </p:grpSp>
      <p:sp>
        <p:nvSpPr>
          <p:cNvPr id="145" name="TextBox 144"/>
          <p:cNvSpPr txBox="1"/>
          <p:nvPr/>
        </p:nvSpPr>
        <p:spPr>
          <a:xfrm>
            <a:off x="5740222" y="2077060"/>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46" name="Text Placeholder 2"/>
          <p:cNvSpPr txBox="1">
            <a:spLocks/>
          </p:cNvSpPr>
          <p:nvPr/>
        </p:nvSpPr>
        <p:spPr>
          <a:xfrm>
            <a:off x="5740224" y="1749049"/>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8716552" y="2077060"/>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48" name="Text Placeholder 2"/>
          <p:cNvSpPr txBox="1">
            <a:spLocks/>
          </p:cNvSpPr>
          <p:nvPr/>
        </p:nvSpPr>
        <p:spPr>
          <a:xfrm>
            <a:off x="8716554" y="1749049"/>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5740222" y="346204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0" name="Text Placeholder 2"/>
          <p:cNvSpPr txBox="1">
            <a:spLocks/>
          </p:cNvSpPr>
          <p:nvPr/>
        </p:nvSpPr>
        <p:spPr>
          <a:xfrm>
            <a:off x="5740224" y="313403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8716552" y="346204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2" name="Text Placeholder 2"/>
          <p:cNvSpPr txBox="1">
            <a:spLocks/>
          </p:cNvSpPr>
          <p:nvPr/>
        </p:nvSpPr>
        <p:spPr>
          <a:xfrm>
            <a:off x="8716554" y="313403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5740222" y="482410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4" name="Text Placeholder 2"/>
          <p:cNvSpPr txBox="1">
            <a:spLocks/>
          </p:cNvSpPr>
          <p:nvPr/>
        </p:nvSpPr>
        <p:spPr>
          <a:xfrm>
            <a:off x="5740224" y="449609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5" name="TextBox 154"/>
          <p:cNvSpPr txBox="1"/>
          <p:nvPr/>
        </p:nvSpPr>
        <p:spPr>
          <a:xfrm>
            <a:off x="8716552" y="4824104"/>
            <a:ext cx="2431344" cy="800027"/>
          </a:xfrm>
          <a:prstGeom prst="rect">
            <a:avLst/>
          </a:prstGeom>
          <a:noFill/>
        </p:spPr>
        <p:txBody>
          <a:bodyPr wrap="square" lIns="0" tIns="0" rIns="0" bIns="0" rtlCol="0">
            <a:spAutoFit/>
          </a:bodyPr>
          <a:lstStyle/>
          <a:p>
            <a:pPr>
              <a:lnSpc>
                <a:spcPct val="130000"/>
              </a:lnSpc>
            </a:pPr>
            <a:r>
              <a:rPr lang="zh-CN" altLang="en-US" sz="1333"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sz="1333" dirty="0">
              <a:solidFill>
                <a:schemeClr val="tx2"/>
              </a:solidFill>
              <a:latin typeface="微软雅黑" panose="020B0503020204020204" pitchFamily="34" charset="-122"/>
              <a:ea typeface="微软雅黑" panose="020B0503020204020204" pitchFamily="34" charset="-122"/>
            </a:endParaRPr>
          </a:p>
        </p:txBody>
      </p:sp>
      <p:sp>
        <p:nvSpPr>
          <p:cNvPr id="156" name="Text Placeholder 2"/>
          <p:cNvSpPr txBox="1">
            <a:spLocks/>
          </p:cNvSpPr>
          <p:nvPr/>
        </p:nvSpPr>
        <p:spPr>
          <a:xfrm>
            <a:off x="8716554" y="4496093"/>
            <a:ext cx="2298441" cy="305173"/>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2"/>
                </a:solidFill>
                <a:latin typeface="微软雅黑" panose="020B0503020204020204" pitchFamily="34" charset="-122"/>
                <a:ea typeface="微软雅黑" panose="020B0503020204020204" pitchFamily="34" charset="-122"/>
              </a:rPr>
              <a:t>添加标题</a:t>
            </a:r>
            <a:endParaRPr lang="en-GB" altLang="zh-CN" dirty="0">
              <a:solidFill>
                <a:schemeClr val="tx2"/>
              </a:solidFill>
              <a:latin typeface="微软雅黑" panose="020B0503020204020204" pitchFamily="34" charset="-122"/>
              <a:ea typeface="微软雅黑" panose="020B0503020204020204" pitchFamily="34" charset="-122"/>
            </a:endParaRPr>
          </a:p>
        </p:txBody>
      </p:sp>
      <p:sp>
        <p:nvSpPr>
          <p:cNvPr id="157" name="Text Placeholder 2"/>
          <p:cNvSpPr txBox="1">
            <a:spLocks/>
          </p:cNvSpPr>
          <p:nvPr/>
        </p:nvSpPr>
        <p:spPr>
          <a:xfrm>
            <a:off x="2999525" y="1632038"/>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A</a:t>
            </a:r>
          </a:p>
        </p:txBody>
      </p:sp>
      <p:sp>
        <p:nvSpPr>
          <p:cNvPr id="158" name="Text Placeholder 2"/>
          <p:cNvSpPr txBox="1">
            <a:spLocks/>
          </p:cNvSpPr>
          <p:nvPr/>
        </p:nvSpPr>
        <p:spPr>
          <a:xfrm>
            <a:off x="4763466" y="2756470"/>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B</a:t>
            </a:r>
          </a:p>
        </p:txBody>
      </p:sp>
      <p:sp>
        <p:nvSpPr>
          <p:cNvPr id="159" name="Text Placeholder 2"/>
          <p:cNvSpPr txBox="1">
            <a:spLocks/>
          </p:cNvSpPr>
          <p:nvPr/>
        </p:nvSpPr>
        <p:spPr>
          <a:xfrm>
            <a:off x="1297054" y="2756470"/>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F</a:t>
            </a:r>
          </a:p>
        </p:txBody>
      </p:sp>
      <p:sp>
        <p:nvSpPr>
          <p:cNvPr id="160" name="Text Placeholder 2"/>
          <p:cNvSpPr txBox="1">
            <a:spLocks/>
          </p:cNvSpPr>
          <p:nvPr/>
        </p:nvSpPr>
        <p:spPr>
          <a:xfrm>
            <a:off x="2999524" y="5471975"/>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D</a:t>
            </a:r>
          </a:p>
        </p:txBody>
      </p:sp>
      <p:sp>
        <p:nvSpPr>
          <p:cNvPr id="161" name="Text Placeholder 2"/>
          <p:cNvSpPr txBox="1">
            <a:spLocks/>
          </p:cNvSpPr>
          <p:nvPr/>
        </p:nvSpPr>
        <p:spPr>
          <a:xfrm>
            <a:off x="1297054" y="4441469"/>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2083" dirty="0">
                <a:solidFill>
                  <a:schemeClr val="tx2"/>
                </a:solidFill>
                <a:latin typeface="微软雅黑" panose="020B0503020204020204" pitchFamily="34" charset="-122"/>
                <a:ea typeface="微软雅黑" panose="020B0503020204020204" pitchFamily="34" charset="-122"/>
              </a:rPr>
              <a:t>E</a:t>
            </a:r>
          </a:p>
        </p:txBody>
      </p:sp>
      <p:sp>
        <p:nvSpPr>
          <p:cNvPr id="162" name="Text Placeholder 2"/>
          <p:cNvSpPr txBox="1">
            <a:spLocks/>
          </p:cNvSpPr>
          <p:nvPr/>
        </p:nvSpPr>
        <p:spPr>
          <a:xfrm>
            <a:off x="4763466" y="4441469"/>
            <a:ext cx="444556" cy="357292"/>
          </a:xfrm>
          <a:prstGeom prst="rect">
            <a:avLst/>
          </a:prstGeom>
          <a:noFill/>
        </p:spPr>
        <p:txBody>
          <a:bodyPr vert="horz" lIns="0" tIns="47241" rIns="0" bIns="47241"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2083" dirty="0">
                <a:solidFill>
                  <a:schemeClr val="tx2"/>
                </a:solidFill>
                <a:latin typeface="微软雅黑" panose="020B0503020204020204" pitchFamily="34" charset="-122"/>
                <a:ea typeface="微软雅黑" panose="020B0503020204020204" pitchFamily="34" charset="-122"/>
              </a:rPr>
              <a:t>C</a:t>
            </a:r>
            <a:endParaRPr lang="en-GB" sz="2083" dirty="0">
              <a:solidFill>
                <a:schemeClr val="tx2"/>
              </a:solidFill>
              <a:latin typeface="微软雅黑" panose="020B0503020204020204" pitchFamily="34" charset="-122"/>
              <a:ea typeface="微软雅黑" panose="020B0503020204020204" pitchFamily="34" charset="-122"/>
            </a:endParaRPr>
          </a:p>
        </p:txBody>
      </p:sp>
      <p:sp>
        <p:nvSpPr>
          <p:cNvPr id="47"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1528947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200"/>
                                        <p:tgtEl>
                                          <p:spTgt spid="118"/>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wipe(down)">
                                      <p:cBhvr>
                                        <p:cTn id="11" dur="200"/>
                                        <p:tgtEl>
                                          <p:spTgt spid="128"/>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157">
                                            <p:txEl>
                                              <p:pRg st="0" end="0"/>
                                            </p:txEl>
                                          </p:spTgt>
                                        </p:tgtEl>
                                        <p:attrNameLst>
                                          <p:attrName>style.visibility</p:attrName>
                                        </p:attrNameLst>
                                      </p:cBhvr>
                                      <p:to>
                                        <p:strVal val="visible"/>
                                      </p:to>
                                    </p:set>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146">
                                            <p:txEl>
                                              <p:pRg st="0" end="0"/>
                                            </p:txEl>
                                          </p:spTgt>
                                        </p:tgtEl>
                                        <p:attrNameLst>
                                          <p:attrName>style.visibility</p:attrName>
                                        </p:attrNameLst>
                                      </p:cBhvr>
                                      <p:to>
                                        <p:strVal val="visible"/>
                                      </p:to>
                                    </p:set>
                                    <p:animEffect transition="in" filter="fade">
                                      <p:cBhvr>
                                        <p:cTn id="18" dur="200"/>
                                        <p:tgtEl>
                                          <p:spTgt spid="14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200"/>
                                        <p:tgtEl>
                                          <p:spTgt spid="145"/>
                                        </p:tgtEl>
                                      </p:cBhvr>
                                    </p:animEffect>
                                  </p:childTnLst>
                                </p:cTn>
                              </p:par>
                            </p:childTnLst>
                          </p:cTn>
                        </p:par>
                        <p:par>
                          <p:cTn id="22" fill="hold">
                            <p:stCondLst>
                              <p:cond delay="800"/>
                            </p:stCondLst>
                            <p:childTnLst>
                              <p:par>
                                <p:cTn id="23" presetID="18" presetClass="entr" presetSubtype="3" fill="hold" nodeType="afterEffect">
                                  <p:stCondLst>
                                    <p:cond delay="0"/>
                                  </p:stCondLst>
                                  <p:childTnLst>
                                    <p:set>
                                      <p:cBhvr>
                                        <p:cTn id="24" dur="1" fill="hold">
                                          <p:stCondLst>
                                            <p:cond delay="0"/>
                                          </p:stCondLst>
                                        </p:cTn>
                                        <p:tgtEl>
                                          <p:spTgt spid="131"/>
                                        </p:tgtEl>
                                        <p:attrNameLst>
                                          <p:attrName>style.visibility</p:attrName>
                                        </p:attrNameLst>
                                      </p:cBhvr>
                                      <p:to>
                                        <p:strVal val="visible"/>
                                      </p:to>
                                    </p:set>
                                    <p:animEffect transition="in" filter="strips(upRight)">
                                      <p:cBhvr>
                                        <p:cTn id="25" dur="200"/>
                                        <p:tgtEl>
                                          <p:spTgt spid="131"/>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199"/>
                                          </p:stCondLst>
                                        </p:cTn>
                                        <p:tgtEl>
                                          <p:spTgt spid="158">
                                            <p:txEl>
                                              <p:pRg st="0" end="0"/>
                                            </p:txEl>
                                          </p:spTgt>
                                        </p:tgtEl>
                                        <p:attrNameLst>
                                          <p:attrName>style.visibility</p:attrName>
                                        </p:attrNameLst>
                                      </p:cBhvr>
                                      <p:to>
                                        <p:strVal val="visible"/>
                                      </p:to>
                                    </p:set>
                                  </p:childTnLst>
                                </p:cTn>
                              </p:par>
                            </p:childTnLst>
                          </p:cTn>
                        </p:par>
                        <p:par>
                          <p:cTn id="29" fill="hold">
                            <p:stCondLst>
                              <p:cond delay="1200"/>
                            </p:stCondLst>
                            <p:childTnLst>
                              <p:par>
                                <p:cTn id="30" presetID="10" presetClass="entr" presetSubtype="0" fill="hold" grpId="0" nodeType="afterEffect">
                                  <p:stCondLst>
                                    <p:cond delay="0"/>
                                  </p:stCondLst>
                                  <p:childTnLst>
                                    <p:set>
                                      <p:cBhvr>
                                        <p:cTn id="31" dur="1" fill="hold">
                                          <p:stCondLst>
                                            <p:cond delay="0"/>
                                          </p:stCondLst>
                                        </p:cTn>
                                        <p:tgtEl>
                                          <p:spTgt spid="150">
                                            <p:txEl>
                                              <p:pRg st="0" end="0"/>
                                            </p:txEl>
                                          </p:spTgt>
                                        </p:tgtEl>
                                        <p:attrNameLst>
                                          <p:attrName>style.visibility</p:attrName>
                                        </p:attrNameLst>
                                      </p:cBhvr>
                                      <p:to>
                                        <p:strVal val="visible"/>
                                      </p:to>
                                    </p:set>
                                    <p:animEffect transition="in" filter="fade">
                                      <p:cBhvr>
                                        <p:cTn id="32" dur="200"/>
                                        <p:tgtEl>
                                          <p:spTgt spid="15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9"/>
                                        </p:tgtEl>
                                        <p:attrNameLst>
                                          <p:attrName>style.visibility</p:attrName>
                                        </p:attrNameLst>
                                      </p:cBhvr>
                                      <p:to>
                                        <p:strVal val="visible"/>
                                      </p:to>
                                    </p:set>
                                    <p:animEffect transition="in" filter="fade">
                                      <p:cBhvr>
                                        <p:cTn id="35" dur="200"/>
                                        <p:tgtEl>
                                          <p:spTgt spid="149"/>
                                        </p:tgtEl>
                                      </p:cBhvr>
                                    </p:animEffect>
                                  </p:childTnLst>
                                </p:cTn>
                              </p:par>
                            </p:childTnLst>
                          </p:cTn>
                        </p:par>
                        <p:par>
                          <p:cTn id="36" fill="hold">
                            <p:stCondLst>
                              <p:cond delay="1400"/>
                            </p:stCondLst>
                            <p:childTnLst>
                              <p:par>
                                <p:cTn id="37" presetID="18" presetClass="entr" presetSubtype="6" fill="hold"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strips(downRight)">
                                      <p:cBhvr>
                                        <p:cTn id="39" dur="200"/>
                                        <p:tgtEl>
                                          <p:spTgt spid="134"/>
                                        </p:tgtEl>
                                      </p:cBhvr>
                                    </p:animEffect>
                                  </p:childTnLst>
                                </p:cTn>
                              </p:par>
                            </p:childTnLst>
                          </p:cTn>
                        </p:par>
                        <p:par>
                          <p:cTn id="40" fill="hold">
                            <p:stCondLst>
                              <p:cond delay="1600"/>
                            </p:stCondLst>
                            <p:childTnLst>
                              <p:par>
                                <p:cTn id="41" presetID="1" presetClass="entr" presetSubtype="0" fill="hold" grpId="0" nodeType="afterEffect">
                                  <p:stCondLst>
                                    <p:cond delay="0"/>
                                  </p:stCondLst>
                                  <p:childTnLst>
                                    <p:set>
                                      <p:cBhvr>
                                        <p:cTn id="42" dur="1" fill="hold">
                                          <p:stCondLst>
                                            <p:cond delay="199"/>
                                          </p:stCondLst>
                                        </p:cTn>
                                        <p:tgtEl>
                                          <p:spTgt spid="162">
                                            <p:txEl>
                                              <p:pRg st="0" end="0"/>
                                            </p:txEl>
                                          </p:spTgt>
                                        </p:tgtEl>
                                        <p:attrNameLst>
                                          <p:attrName>style.visibility</p:attrName>
                                        </p:attrNameLst>
                                      </p:cBhvr>
                                      <p:to>
                                        <p:strVal val="visible"/>
                                      </p:to>
                                    </p:set>
                                  </p:childTnLst>
                                </p:cTn>
                              </p:par>
                            </p:childTnLst>
                          </p:cTn>
                        </p:par>
                        <p:par>
                          <p:cTn id="43" fill="hold">
                            <p:stCondLst>
                              <p:cond delay="1800"/>
                            </p:stCondLst>
                            <p:childTnLst>
                              <p:par>
                                <p:cTn id="44" presetID="10" presetClass="entr" presetSubtype="0" fill="hold" grpId="0" nodeType="afterEffect">
                                  <p:stCondLst>
                                    <p:cond delay="0"/>
                                  </p:stCondLst>
                                  <p:childTnLst>
                                    <p:set>
                                      <p:cBhvr>
                                        <p:cTn id="45" dur="1" fill="hold">
                                          <p:stCondLst>
                                            <p:cond delay="0"/>
                                          </p:stCondLst>
                                        </p:cTn>
                                        <p:tgtEl>
                                          <p:spTgt spid="154">
                                            <p:txEl>
                                              <p:pRg st="0" end="0"/>
                                            </p:txEl>
                                          </p:spTgt>
                                        </p:tgtEl>
                                        <p:attrNameLst>
                                          <p:attrName>style.visibility</p:attrName>
                                        </p:attrNameLst>
                                      </p:cBhvr>
                                      <p:to>
                                        <p:strVal val="visible"/>
                                      </p:to>
                                    </p:set>
                                    <p:animEffect transition="in" filter="fade">
                                      <p:cBhvr>
                                        <p:cTn id="46" dur="200"/>
                                        <p:tgtEl>
                                          <p:spTgt spid="15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3"/>
                                        </p:tgtEl>
                                        <p:attrNameLst>
                                          <p:attrName>style.visibility</p:attrName>
                                        </p:attrNameLst>
                                      </p:cBhvr>
                                      <p:to>
                                        <p:strVal val="visible"/>
                                      </p:to>
                                    </p:set>
                                    <p:animEffect transition="in" filter="fade">
                                      <p:cBhvr>
                                        <p:cTn id="49" dur="200"/>
                                        <p:tgtEl>
                                          <p:spTgt spid="153"/>
                                        </p:tgtEl>
                                      </p:cBhvr>
                                    </p:animEffect>
                                  </p:childTnLst>
                                </p:cTn>
                              </p:par>
                            </p:childTnLst>
                          </p:cTn>
                        </p:par>
                        <p:par>
                          <p:cTn id="50" fill="hold">
                            <p:stCondLst>
                              <p:cond delay="2000"/>
                            </p:stCondLst>
                            <p:childTnLst>
                              <p:par>
                                <p:cTn id="51" presetID="22" presetClass="entr" presetSubtype="1" fill="hold"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up)">
                                      <p:cBhvr>
                                        <p:cTn id="53" dur="200"/>
                                        <p:tgtEl>
                                          <p:spTgt spid="125"/>
                                        </p:tgtEl>
                                      </p:cBhvr>
                                    </p:animEffect>
                                  </p:childTnLst>
                                </p:cTn>
                              </p:par>
                            </p:childTnLst>
                          </p:cTn>
                        </p:par>
                        <p:par>
                          <p:cTn id="54" fill="hold">
                            <p:stCondLst>
                              <p:cond delay="2200"/>
                            </p:stCondLst>
                            <p:childTnLst>
                              <p:par>
                                <p:cTn id="55" presetID="1" presetClass="entr" presetSubtype="0" fill="hold" grpId="0" nodeType="afterEffect">
                                  <p:stCondLst>
                                    <p:cond delay="0"/>
                                  </p:stCondLst>
                                  <p:childTnLst>
                                    <p:set>
                                      <p:cBhvr>
                                        <p:cTn id="56" dur="1" fill="hold">
                                          <p:stCondLst>
                                            <p:cond delay="199"/>
                                          </p:stCondLst>
                                        </p:cTn>
                                        <p:tgtEl>
                                          <p:spTgt spid="160">
                                            <p:txEl>
                                              <p:pRg st="0" end="0"/>
                                            </p:txEl>
                                          </p:spTgt>
                                        </p:tgtEl>
                                        <p:attrNameLst>
                                          <p:attrName>style.visibility</p:attrName>
                                        </p:attrNameLst>
                                      </p:cBhvr>
                                      <p:to>
                                        <p:strVal val="visible"/>
                                      </p:to>
                                    </p:set>
                                  </p:childTnLst>
                                </p:cTn>
                              </p:par>
                            </p:childTnLst>
                          </p:cTn>
                        </p:par>
                        <p:par>
                          <p:cTn id="57" fill="hold">
                            <p:stCondLst>
                              <p:cond delay="2400"/>
                            </p:stCondLst>
                            <p:childTnLst>
                              <p:par>
                                <p:cTn id="58" presetID="10" presetClass="entr" presetSubtype="0" fill="hold" grpId="0" nodeType="afterEffect">
                                  <p:stCondLst>
                                    <p:cond delay="0"/>
                                  </p:stCondLst>
                                  <p:childTnLst>
                                    <p:set>
                                      <p:cBhvr>
                                        <p:cTn id="59" dur="1" fill="hold">
                                          <p:stCondLst>
                                            <p:cond delay="0"/>
                                          </p:stCondLst>
                                        </p:cTn>
                                        <p:tgtEl>
                                          <p:spTgt spid="148">
                                            <p:txEl>
                                              <p:pRg st="0" end="0"/>
                                            </p:txEl>
                                          </p:spTgt>
                                        </p:tgtEl>
                                        <p:attrNameLst>
                                          <p:attrName>style.visibility</p:attrName>
                                        </p:attrNameLst>
                                      </p:cBhvr>
                                      <p:to>
                                        <p:strVal val="visible"/>
                                      </p:to>
                                    </p:set>
                                    <p:animEffect transition="in" filter="fade">
                                      <p:cBhvr>
                                        <p:cTn id="60" dur="200"/>
                                        <p:tgtEl>
                                          <p:spTgt spid="148">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7"/>
                                        </p:tgtEl>
                                        <p:attrNameLst>
                                          <p:attrName>style.visibility</p:attrName>
                                        </p:attrNameLst>
                                      </p:cBhvr>
                                      <p:to>
                                        <p:strVal val="visible"/>
                                      </p:to>
                                    </p:set>
                                    <p:animEffect transition="in" filter="fade">
                                      <p:cBhvr>
                                        <p:cTn id="63" dur="200"/>
                                        <p:tgtEl>
                                          <p:spTgt spid="147"/>
                                        </p:tgtEl>
                                      </p:cBhvr>
                                    </p:animEffect>
                                  </p:childTnLst>
                                </p:cTn>
                              </p:par>
                            </p:childTnLst>
                          </p:cTn>
                        </p:par>
                        <p:par>
                          <p:cTn id="64" fill="hold">
                            <p:stCondLst>
                              <p:cond delay="2600"/>
                            </p:stCondLst>
                            <p:childTnLst>
                              <p:par>
                                <p:cTn id="65" presetID="18" presetClass="entr" presetSubtype="12"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strips(downLeft)">
                                      <p:cBhvr>
                                        <p:cTn id="67" dur="200"/>
                                        <p:tgtEl>
                                          <p:spTgt spid="137"/>
                                        </p:tgtEl>
                                      </p:cBhvr>
                                    </p:animEffect>
                                  </p:childTnLst>
                                </p:cTn>
                              </p:par>
                            </p:childTnLst>
                          </p:cTn>
                        </p:par>
                        <p:par>
                          <p:cTn id="68" fill="hold">
                            <p:stCondLst>
                              <p:cond delay="2800"/>
                            </p:stCondLst>
                            <p:childTnLst>
                              <p:par>
                                <p:cTn id="69" presetID="1" presetClass="entr" presetSubtype="0" fill="hold" grpId="0" nodeType="afterEffect">
                                  <p:stCondLst>
                                    <p:cond delay="0"/>
                                  </p:stCondLst>
                                  <p:childTnLst>
                                    <p:set>
                                      <p:cBhvr>
                                        <p:cTn id="70" dur="1" fill="hold">
                                          <p:stCondLst>
                                            <p:cond delay="199"/>
                                          </p:stCondLst>
                                        </p:cTn>
                                        <p:tgtEl>
                                          <p:spTgt spid="161">
                                            <p:txEl>
                                              <p:pRg st="0" end="0"/>
                                            </p:txEl>
                                          </p:spTgt>
                                        </p:tgtEl>
                                        <p:attrNameLst>
                                          <p:attrName>style.visibility</p:attrName>
                                        </p:attrNameLst>
                                      </p:cBhvr>
                                      <p:to>
                                        <p:strVal val="visible"/>
                                      </p:to>
                                    </p:se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152">
                                            <p:txEl>
                                              <p:pRg st="0" end="0"/>
                                            </p:txEl>
                                          </p:spTgt>
                                        </p:tgtEl>
                                        <p:attrNameLst>
                                          <p:attrName>style.visibility</p:attrName>
                                        </p:attrNameLst>
                                      </p:cBhvr>
                                      <p:to>
                                        <p:strVal val="visible"/>
                                      </p:to>
                                    </p:set>
                                    <p:animEffect transition="in" filter="fade">
                                      <p:cBhvr>
                                        <p:cTn id="74" dur="200"/>
                                        <p:tgtEl>
                                          <p:spTgt spid="152">
                                            <p:txEl>
                                              <p:pRg st="0" end="0"/>
                                            </p:tx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1"/>
                                        </p:tgtEl>
                                        <p:attrNameLst>
                                          <p:attrName>style.visibility</p:attrName>
                                        </p:attrNameLst>
                                      </p:cBhvr>
                                      <p:to>
                                        <p:strVal val="visible"/>
                                      </p:to>
                                    </p:set>
                                    <p:animEffect transition="in" filter="fade">
                                      <p:cBhvr>
                                        <p:cTn id="77" dur="200"/>
                                        <p:tgtEl>
                                          <p:spTgt spid="151"/>
                                        </p:tgtEl>
                                      </p:cBhvr>
                                    </p:animEffect>
                                  </p:childTnLst>
                                </p:cTn>
                              </p:par>
                            </p:childTnLst>
                          </p:cTn>
                        </p:par>
                        <p:par>
                          <p:cTn id="78" fill="hold">
                            <p:stCondLst>
                              <p:cond delay="3200"/>
                            </p:stCondLst>
                            <p:childTnLst>
                              <p:par>
                                <p:cTn id="79" presetID="18" presetClass="entr" presetSubtype="9" fill="hold" nodeType="afterEffect">
                                  <p:stCondLst>
                                    <p:cond delay="0"/>
                                  </p:stCondLst>
                                  <p:childTnLst>
                                    <p:set>
                                      <p:cBhvr>
                                        <p:cTn id="80" dur="1" fill="hold">
                                          <p:stCondLst>
                                            <p:cond delay="0"/>
                                          </p:stCondLst>
                                        </p:cTn>
                                        <p:tgtEl>
                                          <p:spTgt spid="142"/>
                                        </p:tgtEl>
                                        <p:attrNameLst>
                                          <p:attrName>style.visibility</p:attrName>
                                        </p:attrNameLst>
                                      </p:cBhvr>
                                      <p:to>
                                        <p:strVal val="visible"/>
                                      </p:to>
                                    </p:set>
                                    <p:animEffect transition="in" filter="strips(upLeft)">
                                      <p:cBhvr>
                                        <p:cTn id="81" dur="200"/>
                                        <p:tgtEl>
                                          <p:spTgt spid="142"/>
                                        </p:tgtEl>
                                      </p:cBhvr>
                                    </p:animEffect>
                                  </p:childTnLst>
                                </p:cTn>
                              </p:par>
                            </p:childTnLst>
                          </p:cTn>
                        </p:par>
                        <p:par>
                          <p:cTn id="82" fill="hold">
                            <p:stCondLst>
                              <p:cond delay="3400"/>
                            </p:stCondLst>
                            <p:childTnLst>
                              <p:par>
                                <p:cTn id="83" presetID="1" presetClass="entr" presetSubtype="0" fill="hold" grpId="0" nodeType="afterEffect">
                                  <p:stCondLst>
                                    <p:cond delay="0"/>
                                  </p:stCondLst>
                                  <p:childTnLst>
                                    <p:set>
                                      <p:cBhvr>
                                        <p:cTn id="84" dur="1" fill="hold">
                                          <p:stCondLst>
                                            <p:cond delay="199"/>
                                          </p:stCondLst>
                                        </p:cTn>
                                        <p:tgtEl>
                                          <p:spTgt spid="159">
                                            <p:txEl>
                                              <p:pRg st="0" end="0"/>
                                            </p:txEl>
                                          </p:spTgt>
                                        </p:tgtEl>
                                        <p:attrNameLst>
                                          <p:attrName>style.visibility</p:attrName>
                                        </p:attrNameLst>
                                      </p:cBhvr>
                                      <p:to>
                                        <p:strVal val="visible"/>
                                      </p:to>
                                    </p:set>
                                  </p:childTnLst>
                                </p:cTn>
                              </p:par>
                            </p:childTnLst>
                          </p:cTn>
                        </p:par>
                        <p:par>
                          <p:cTn id="85" fill="hold">
                            <p:stCondLst>
                              <p:cond delay="3600"/>
                            </p:stCondLst>
                            <p:childTnLst>
                              <p:par>
                                <p:cTn id="86" presetID="10" presetClass="entr" presetSubtype="0" fill="hold" grpId="0" nodeType="afterEffect">
                                  <p:stCondLst>
                                    <p:cond delay="0"/>
                                  </p:stCondLst>
                                  <p:childTnLst>
                                    <p:set>
                                      <p:cBhvr>
                                        <p:cTn id="87" dur="1" fill="hold">
                                          <p:stCondLst>
                                            <p:cond delay="0"/>
                                          </p:stCondLst>
                                        </p:cTn>
                                        <p:tgtEl>
                                          <p:spTgt spid="156">
                                            <p:txEl>
                                              <p:pRg st="0" end="0"/>
                                            </p:txEl>
                                          </p:spTgt>
                                        </p:tgtEl>
                                        <p:attrNameLst>
                                          <p:attrName>style.visibility</p:attrName>
                                        </p:attrNameLst>
                                      </p:cBhvr>
                                      <p:to>
                                        <p:strVal val="visible"/>
                                      </p:to>
                                    </p:set>
                                    <p:animEffect transition="in" filter="fade">
                                      <p:cBhvr>
                                        <p:cTn id="88" dur="200"/>
                                        <p:tgtEl>
                                          <p:spTgt spid="156">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fade">
                                      <p:cBhvr>
                                        <p:cTn id="91" dur="2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build="p"/>
      <p:bldP spid="147" grpId="0"/>
      <p:bldP spid="148" grpId="0" build="p"/>
      <p:bldP spid="149" grpId="0"/>
      <p:bldP spid="150" grpId="0" build="p"/>
      <p:bldP spid="151" grpId="0"/>
      <p:bldP spid="152" grpId="0" build="p"/>
      <p:bldP spid="153" grpId="0"/>
      <p:bldP spid="154" grpId="0" build="p"/>
      <p:bldP spid="155" grpId="0"/>
      <p:bldP spid="156" grpId="0" build="p"/>
      <p:bldP spid="157" grpId="0" build="p"/>
      <p:bldP spid="158" grpId="0" build="p"/>
      <p:bldP spid="159" grpId="0" build="p"/>
      <p:bldP spid="160" grpId="0" build="p"/>
      <p:bldP spid="161" grpId="0" build="p"/>
      <p:bldP spid="162"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2041200"/>
            <a:ext cx="4924616" cy="4853656"/>
          </a:xfrm>
          <a:prstGeom prst="rect">
            <a:avLst/>
          </a:prstGeom>
          <a:noFill/>
          <a:extLst>
            <a:ext uri="{909E8E84-426E-40DD-AFC4-6F175D3DCCD1}">
              <a14:hiddenFill xmlns:a14="http://schemas.microsoft.com/office/drawing/2010/main">
                <a:solidFill>
                  <a:srgbClr val="FFFFFF"/>
                </a:solidFill>
              </a14:hiddenFill>
            </a:ext>
          </a:extLst>
        </p:spPr>
      </p:pic>
      <p:grpSp>
        <p:nvGrpSpPr>
          <p:cNvPr id="124" name="组合 15"/>
          <p:cNvGrpSpPr>
            <a:grpSpLocks/>
          </p:cNvGrpSpPr>
          <p:nvPr/>
        </p:nvGrpSpPr>
        <p:grpSpPr bwMode="auto">
          <a:xfrm>
            <a:off x="5402369" y="1484786"/>
            <a:ext cx="5396451" cy="640777"/>
            <a:chOff x="4247965" y="2226784"/>
            <a:chExt cx="4667928" cy="554578"/>
          </a:xfrm>
        </p:grpSpPr>
        <p:sp>
          <p:nvSpPr>
            <p:cNvPr id="125" name="TextBox 124"/>
            <p:cNvSpPr txBox="1"/>
            <p:nvPr/>
          </p:nvSpPr>
          <p:spPr>
            <a:xfrm>
              <a:off x="4856456" y="2273215"/>
              <a:ext cx="4059437" cy="435132"/>
            </a:xfrm>
            <a:prstGeom prst="rect">
              <a:avLst/>
            </a:prstGeom>
            <a:noFill/>
          </p:spPr>
          <p:txBody>
            <a:bodyPr wrap="square">
              <a:spAutoFit/>
            </a:bodyPr>
            <a:lstStyle/>
            <a:p>
              <a:pPr algn="ctr">
                <a:defRPr/>
              </a:pPr>
              <a:r>
                <a:rPr lang="zh-CN" altLang="en-US" sz="2667" b="1" dirty="0">
                  <a:solidFill>
                    <a:srgbClr val="C00000"/>
                  </a:solidFill>
                  <a:ea typeface="逼格锐线体简4.0(原名张海山锐线体）" panose="02010604000000000000" pitchFamily="2" charset="-122"/>
                  <a:cs typeface="+mn-ea"/>
                  <a:sym typeface="+mn-lt"/>
                </a:rPr>
                <a:t>一学一做的开展背景及时间</a:t>
              </a:r>
            </a:p>
          </p:txBody>
        </p:sp>
        <p:sp>
          <p:nvSpPr>
            <p:cNvPr id="126"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逼格锐线体简4.0(原名张海山锐线体）" panose="02010604000000000000" pitchFamily="2" charset="-122"/>
                  <a:cs typeface="+mn-ea"/>
                  <a:sym typeface="+mn-lt"/>
                </a:rPr>
                <a:t>1</a:t>
              </a:r>
              <a:endParaRPr lang="zh-CN" altLang="en-US" sz="3200" dirty="0">
                <a:solidFill>
                  <a:schemeClr val="lt1"/>
                </a:solidFill>
                <a:ea typeface="逼格锐线体简4.0(原名张海山锐线体）" panose="02010604000000000000" pitchFamily="2" charset="-122"/>
                <a:cs typeface="+mn-ea"/>
                <a:sym typeface="+mn-lt"/>
              </a:endParaRPr>
            </a:p>
          </p:txBody>
        </p:sp>
      </p:grpSp>
      <p:grpSp>
        <p:nvGrpSpPr>
          <p:cNvPr id="128" name="组合 15"/>
          <p:cNvGrpSpPr>
            <a:grpSpLocks/>
          </p:cNvGrpSpPr>
          <p:nvPr/>
        </p:nvGrpSpPr>
        <p:grpSpPr bwMode="auto">
          <a:xfrm>
            <a:off x="5402367" y="2357686"/>
            <a:ext cx="4753816" cy="640777"/>
            <a:chOff x="4247965" y="2226784"/>
            <a:chExt cx="4112048" cy="554578"/>
          </a:xfrm>
        </p:grpSpPr>
        <p:sp>
          <p:nvSpPr>
            <p:cNvPr id="129" name="TextBox 128"/>
            <p:cNvSpPr txBox="1"/>
            <p:nvPr/>
          </p:nvSpPr>
          <p:spPr>
            <a:xfrm>
              <a:off x="4856456" y="2273215"/>
              <a:ext cx="3503557" cy="435132"/>
            </a:xfrm>
            <a:prstGeom prst="rect">
              <a:avLst/>
            </a:prstGeom>
            <a:noFill/>
          </p:spPr>
          <p:txBody>
            <a:bodyPr wrap="squar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lgn="ctr">
                <a:defRPr/>
              </a:pPr>
              <a:r>
                <a:rPr lang="zh-CN" altLang="en-US" sz="2667" dirty="0">
                  <a:ea typeface="逼格锐线体简4.0(原名张海山锐线体）" panose="02010604000000000000" pitchFamily="2" charset="-122"/>
                  <a:cs typeface="+mn-ea"/>
                  <a:sym typeface="+mn-lt"/>
                </a:rPr>
                <a:t>如何把握落实一学一做</a:t>
              </a:r>
            </a:p>
          </p:txBody>
        </p:sp>
        <p:sp>
          <p:nvSpPr>
            <p:cNvPr id="130"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逼格锐线体简4.0(原名张海山锐线体）" panose="02010604000000000000" pitchFamily="2" charset="-122"/>
                  <a:cs typeface="+mn-ea"/>
                  <a:sym typeface="+mn-lt"/>
                </a:rPr>
                <a:t>2</a:t>
              </a:r>
              <a:endParaRPr lang="zh-CN" altLang="en-US" sz="3200" dirty="0">
                <a:solidFill>
                  <a:schemeClr val="lt1"/>
                </a:solidFill>
                <a:ea typeface="逼格锐线体简4.0(原名张海山锐线体）" panose="02010604000000000000" pitchFamily="2" charset="-122"/>
                <a:cs typeface="+mn-ea"/>
                <a:sym typeface="+mn-lt"/>
              </a:endParaRPr>
            </a:p>
          </p:txBody>
        </p:sp>
      </p:grpSp>
      <p:grpSp>
        <p:nvGrpSpPr>
          <p:cNvPr id="131" name="组合 15"/>
          <p:cNvGrpSpPr>
            <a:grpSpLocks/>
          </p:cNvGrpSpPr>
          <p:nvPr/>
        </p:nvGrpSpPr>
        <p:grpSpPr bwMode="auto">
          <a:xfrm>
            <a:off x="5402364" y="3230583"/>
            <a:ext cx="4105353" cy="640776"/>
            <a:chOff x="4247965" y="2226784"/>
            <a:chExt cx="3551129" cy="554578"/>
          </a:xfrm>
        </p:grpSpPr>
        <p:sp>
          <p:nvSpPr>
            <p:cNvPr id="132" name="TextBox 131"/>
            <p:cNvSpPr txBox="1"/>
            <p:nvPr/>
          </p:nvSpPr>
          <p:spPr>
            <a:xfrm>
              <a:off x="4856457" y="2273215"/>
              <a:ext cx="2942637"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lgn="ctr"/>
              <a:r>
                <a:rPr lang="zh-CN" altLang="en-US" sz="2667" dirty="0">
                  <a:ea typeface="逼格锐线体简4.0(原名张海山锐线体）" panose="02010604000000000000" pitchFamily="2" charset="-122"/>
                  <a:cs typeface="+mn-ea"/>
                  <a:sym typeface="+mn-lt"/>
                </a:rPr>
                <a:t>一学一做的总体要求</a:t>
              </a:r>
            </a:p>
          </p:txBody>
        </p:sp>
        <p:sp>
          <p:nvSpPr>
            <p:cNvPr id="133"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逼格锐线体简4.0(原名张海山锐线体）" panose="02010604000000000000" pitchFamily="2" charset="-122"/>
                  <a:cs typeface="+mn-ea"/>
                  <a:sym typeface="+mn-lt"/>
                </a:rPr>
                <a:t>3</a:t>
              </a:r>
              <a:endParaRPr lang="zh-CN" altLang="en-US" sz="3200" dirty="0">
                <a:solidFill>
                  <a:schemeClr val="lt1"/>
                </a:solidFill>
                <a:ea typeface="逼格锐线体简4.0(原名张海山锐线体）" panose="02010604000000000000" pitchFamily="2" charset="-122"/>
                <a:cs typeface="+mn-ea"/>
                <a:sym typeface="+mn-lt"/>
              </a:endParaRPr>
            </a:p>
          </p:txBody>
        </p:sp>
      </p:grpSp>
      <p:grpSp>
        <p:nvGrpSpPr>
          <p:cNvPr id="134" name="组合 15"/>
          <p:cNvGrpSpPr>
            <a:grpSpLocks/>
          </p:cNvGrpSpPr>
          <p:nvPr/>
        </p:nvGrpSpPr>
        <p:grpSpPr bwMode="auto">
          <a:xfrm>
            <a:off x="5402367" y="4103483"/>
            <a:ext cx="4105353" cy="640776"/>
            <a:chOff x="4247965" y="2226784"/>
            <a:chExt cx="3551127" cy="554578"/>
          </a:xfrm>
        </p:grpSpPr>
        <p:sp>
          <p:nvSpPr>
            <p:cNvPr id="135" name="TextBox 134"/>
            <p:cNvSpPr txBox="1"/>
            <p:nvPr/>
          </p:nvSpPr>
          <p:spPr>
            <a:xfrm>
              <a:off x="4856457" y="2273215"/>
              <a:ext cx="2942635"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lgn="ctr">
                <a:defRPr/>
              </a:pPr>
              <a:r>
                <a:rPr lang="zh-CN" altLang="en-US" sz="2667" dirty="0">
                  <a:ea typeface="逼格锐线体简4.0(原名张海山锐线体）" panose="02010604000000000000" pitchFamily="2" charset="-122"/>
                  <a:cs typeface="+mn-ea"/>
                  <a:sym typeface="+mn-lt"/>
                </a:rPr>
                <a:t>一学一做的主要内容</a:t>
              </a:r>
            </a:p>
          </p:txBody>
        </p:sp>
        <p:sp>
          <p:nvSpPr>
            <p:cNvPr id="136"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逼格锐线体简4.0(原名张海山锐线体）" panose="02010604000000000000" pitchFamily="2" charset="-122"/>
                  <a:cs typeface="+mn-ea"/>
                  <a:sym typeface="+mn-lt"/>
                </a:rPr>
                <a:t>4</a:t>
              </a:r>
              <a:endParaRPr lang="zh-CN" altLang="en-US" sz="3200" dirty="0">
                <a:solidFill>
                  <a:schemeClr val="lt1"/>
                </a:solidFill>
                <a:ea typeface="逼格锐线体简4.0(原名张海山锐线体）" panose="02010604000000000000" pitchFamily="2" charset="-122"/>
                <a:cs typeface="+mn-ea"/>
                <a:sym typeface="+mn-lt"/>
              </a:endParaRPr>
            </a:p>
          </p:txBody>
        </p:sp>
      </p:grpSp>
      <p:grpSp>
        <p:nvGrpSpPr>
          <p:cNvPr id="21" name="组合 15"/>
          <p:cNvGrpSpPr>
            <a:grpSpLocks/>
          </p:cNvGrpSpPr>
          <p:nvPr/>
        </p:nvGrpSpPr>
        <p:grpSpPr bwMode="auto">
          <a:xfrm>
            <a:off x="5410752" y="4982207"/>
            <a:ext cx="4105353" cy="640776"/>
            <a:chOff x="4247965" y="2226784"/>
            <a:chExt cx="3551127" cy="554578"/>
          </a:xfrm>
        </p:grpSpPr>
        <p:sp>
          <p:nvSpPr>
            <p:cNvPr id="22" name="TextBox 134"/>
            <p:cNvSpPr txBox="1"/>
            <p:nvPr/>
          </p:nvSpPr>
          <p:spPr>
            <a:xfrm>
              <a:off x="4856457" y="2273215"/>
              <a:ext cx="2942635"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lgn="ctr">
                <a:defRPr/>
              </a:pPr>
              <a:r>
                <a:rPr lang="zh-CN" altLang="en-US" sz="2667" dirty="0">
                  <a:ea typeface="逼格锐线体简4.0(原名张海山锐线体）" panose="02010604000000000000" pitchFamily="2" charset="-122"/>
                  <a:cs typeface="+mn-ea"/>
                  <a:sym typeface="+mn-lt"/>
                </a:rPr>
                <a:t>一学一做的实施方案</a:t>
              </a:r>
            </a:p>
          </p:txBody>
        </p:sp>
        <p:sp>
          <p:nvSpPr>
            <p:cNvPr id="23"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ea typeface="逼格锐线体简4.0(原名张海山锐线体）" panose="02010604000000000000" pitchFamily="2" charset="-122"/>
                  <a:cs typeface="+mn-ea"/>
                  <a:sym typeface="+mn-lt"/>
                </a:rPr>
                <a:t>5</a:t>
              </a:r>
              <a:endParaRPr lang="zh-CN" altLang="en-US" sz="3200" dirty="0">
                <a:solidFill>
                  <a:schemeClr val="lt1"/>
                </a:solidFill>
                <a:ea typeface="逼格锐线体简4.0(原名张海山锐线体）" panose="02010604000000000000" pitchFamily="2" charset="-122"/>
                <a:cs typeface="+mn-ea"/>
                <a:sym typeface="+mn-lt"/>
              </a:endParaRPr>
            </a:p>
          </p:txBody>
        </p:sp>
      </p:gr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18946" t="18697" r="13065" b="8288"/>
          <a:stretch/>
        </p:blipFill>
        <p:spPr>
          <a:xfrm>
            <a:off x="1928827" y="1795695"/>
            <a:ext cx="1843111" cy="1776183"/>
          </a:xfrm>
          <a:prstGeom prst="rect">
            <a:avLst/>
          </a:prstGeom>
        </p:spPr>
      </p:pic>
      <p:sp>
        <p:nvSpPr>
          <p:cNvPr id="3" name="文本框 2"/>
          <p:cNvSpPr txBox="1"/>
          <p:nvPr/>
        </p:nvSpPr>
        <p:spPr>
          <a:xfrm>
            <a:off x="1993131" y="3521124"/>
            <a:ext cx="1714500" cy="1138773"/>
          </a:xfrm>
          <a:prstGeom prst="rect">
            <a:avLst/>
          </a:prstGeom>
          <a:noFill/>
        </p:spPr>
        <p:txBody>
          <a:bodyPr wrap="square" rtlCol="0">
            <a:spAutoFit/>
          </a:bodyPr>
          <a:lstStyle/>
          <a:p>
            <a:r>
              <a:rPr lang="zh-CN" altLang="en-US" sz="4800" dirty="0">
                <a:solidFill>
                  <a:srgbClr val="FF0000"/>
                </a:solidFill>
                <a:latin typeface="逼格锐线体简4.0(原名张海山锐线体）" panose="02010604000000000000" pitchFamily="2" charset="-122"/>
                <a:ea typeface="逼格锐线体简4.0(原名张海山锐线体）" panose="02010604000000000000" pitchFamily="2" charset="-122"/>
              </a:rPr>
              <a:t>目 录</a:t>
            </a:r>
            <a:endParaRPr lang="en-US" altLang="zh-CN" sz="4800" dirty="0">
              <a:solidFill>
                <a:srgbClr val="FF0000"/>
              </a:solidFill>
              <a:latin typeface="逼格锐线体简4.0(原名张海山锐线体）" panose="02010604000000000000" pitchFamily="2" charset="-122"/>
              <a:ea typeface="逼格锐线体简4.0(原名张海山锐线体）" panose="02010604000000000000" pitchFamily="2" charset="-122"/>
            </a:endParaRPr>
          </a:p>
          <a:p>
            <a:r>
              <a:rPr lang="en-US" altLang="zh-CN" sz="2000" dirty="0">
                <a:solidFill>
                  <a:srgbClr val="FF0000"/>
                </a:solidFill>
                <a:latin typeface="逼格锐线体简4.0(原名张海山锐线体）" panose="02010604000000000000" pitchFamily="2" charset="-122"/>
                <a:ea typeface="逼格锐线体简4.0(原名张海山锐线体）" panose="02010604000000000000" pitchFamily="2" charset="-122"/>
              </a:rPr>
              <a:t>CONTENTS</a:t>
            </a:r>
            <a:endParaRPr lang="zh-CN" altLang="en-US" sz="2000" dirty="0">
              <a:solidFill>
                <a:srgbClr val="FF0000"/>
              </a:solidFill>
              <a:latin typeface="逼格锐线体简4.0(原名张海山锐线体）" panose="02010604000000000000" pitchFamily="2" charset="-122"/>
              <a:ea typeface="逼格锐线体简4.0(原名张海山锐线体）" panose="02010604000000000000" pitchFamily="2" charset="-122"/>
            </a:endParaRPr>
          </a:p>
        </p:txBody>
      </p:sp>
    </p:spTree>
    <p:extLst>
      <p:ext uri="{BB962C8B-B14F-4D97-AF65-F5344CB8AC3E}">
        <p14:creationId xmlns:p14="http://schemas.microsoft.com/office/powerpoint/2010/main" val="16068726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124"/>
                                        </p:tgtEl>
                                        <p:attrNameLst>
                                          <p:attrName>style.visibility</p:attrName>
                                        </p:attrNameLst>
                                      </p:cBhvr>
                                      <p:to>
                                        <p:strVal val="visible"/>
                                      </p:to>
                                    </p:set>
                                    <p:anim calcmode="lin" valueType="num">
                                      <p:cBhvr additive="base">
                                        <p:cTn id="25" dur="500" fill="hold"/>
                                        <p:tgtEl>
                                          <p:spTgt spid="124"/>
                                        </p:tgtEl>
                                        <p:attrNameLst>
                                          <p:attrName>ppt_x</p:attrName>
                                        </p:attrNameLst>
                                      </p:cBhvr>
                                      <p:tavLst>
                                        <p:tav tm="0">
                                          <p:val>
                                            <p:strVal val="1+#ppt_w/2"/>
                                          </p:val>
                                        </p:tav>
                                        <p:tav tm="100000">
                                          <p:val>
                                            <p:strVal val="#ppt_x"/>
                                          </p:val>
                                        </p:tav>
                                      </p:tavLst>
                                    </p:anim>
                                    <p:anim calcmode="lin" valueType="num">
                                      <p:cBhvr additive="base">
                                        <p:cTn id="26" dur="500" fill="hold"/>
                                        <p:tgtEl>
                                          <p:spTgt spid="12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 presetClass="entr" presetSubtype="2" fill="hold" nodeType="afterEffect">
                                  <p:stCondLst>
                                    <p:cond delay="0"/>
                                  </p:stCondLst>
                                  <p:childTnLst>
                                    <p:set>
                                      <p:cBhvr>
                                        <p:cTn id="29" dur="1" fill="hold">
                                          <p:stCondLst>
                                            <p:cond delay="0"/>
                                          </p:stCondLst>
                                        </p:cTn>
                                        <p:tgtEl>
                                          <p:spTgt spid="128"/>
                                        </p:tgtEl>
                                        <p:attrNameLst>
                                          <p:attrName>style.visibility</p:attrName>
                                        </p:attrNameLst>
                                      </p:cBhvr>
                                      <p:to>
                                        <p:strVal val="visible"/>
                                      </p:to>
                                    </p:set>
                                    <p:anim calcmode="lin" valueType="num">
                                      <p:cBhvr additive="base">
                                        <p:cTn id="30" dur="500" fill="hold"/>
                                        <p:tgtEl>
                                          <p:spTgt spid="128"/>
                                        </p:tgtEl>
                                        <p:attrNameLst>
                                          <p:attrName>ppt_x</p:attrName>
                                        </p:attrNameLst>
                                      </p:cBhvr>
                                      <p:tavLst>
                                        <p:tav tm="0">
                                          <p:val>
                                            <p:strVal val="1+#ppt_w/2"/>
                                          </p:val>
                                        </p:tav>
                                        <p:tav tm="100000">
                                          <p:val>
                                            <p:strVal val="#ppt_x"/>
                                          </p:val>
                                        </p:tav>
                                      </p:tavLst>
                                    </p:anim>
                                    <p:anim calcmode="lin" valueType="num">
                                      <p:cBhvr additive="base">
                                        <p:cTn id="31" dur="500" fill="hold"/>
                                        <p:tgtEl>
                                          <p:spTgt spid="128"/>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fill="hold" nodeType="afterEffect">
                                  <p:stCondLst>
                                    <p:cond delay="0"/>
                                  </p:stCondLst>
                                  <p:childTnLst>
                                    <p:set>
                                      <p:cBhvr>
                                        <p:cTn id="34" dur="1" fill="hold">
                                          <p:stCondLst>
                                            <p:cond delay="0"/>
                                          </p:stCondLst>
                                        </p:cTn>
                                        <p:tgtEl>
                                          <p:spTgt spid="131"/>
                                        </p:tgtEl>
                                        <p:attrNameLst>
                                          <p:attrName>style.visibility</p:attrName>
                                        </p:attrNameLst>
                                      </p:cBhvr>
                                      <p:to>
                                        <p:strVal val="visible"/>
                                      </p:to>
                                    </p:set>
                                    <p:anim calcmode="lin" valueType="num">
                                      <p:cBhvr additive="base">
                                        <p:cTn id="35" dur="500" fill="hold"/>
                                        <p:tgtEl>
                                          <p:spTgt spid="131"/>
                                        </p:tgtEl>
                                        <p:attrNameLst>
                                          <p:attrName>ppt_x</p:attrName>
                                        </p:attrNameLst>
                                      </p:cBhvr>
                                      <p:tavLst>
                                        <p:tav tm="0">
                                          <p:val>
                                            <p:strVal val="1+#ppt_w/2"/>
                                          </p:val>
                                        </p:tav>
                                        <p:tav tm="100000">
                                          <p:val>
                                            <p:strVal val="#ppt_x"/>
                                          </p:val>
                                        </p:tav>
                                      </p:tavLst>
                                    </p:anim>
                                    <p:anim calcmode="lin" valueType="num">
                                      <p:cBhvr additive="base">
                                        <p:cTn id="36" dur="500" fill="hold"/>
                                        <p:tgtEl>
                                          <p:spTgt spid="131"/>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2" fill="hold" nodeType="afterEffect">
                                  <p:stCondLst>
                                    <p:cond delay="0"/>
                                  </p:stCondLst>
                                  <p:childTnLst>
                                    <p:set>
                                      <p:cBhvr>
                                        <p:cTn id="39" dur="1" fill="hold">
                                          <p:stCondLst>
                                            <p:cond delay="0"/>
                                          </p:stCondLst>
                                        </p:cTn>
                                        <p:tgtEl>
                                          <p:spTgt spid="134"/>
                                        </p:tgtEl>
                                        <p:attrNameLst>
                                          <p:attrName>style.visibility</p:attrName>
                                        </p:attrNameLst>
                                      </p:cBhvr>
                                      <p:to>
                                        <p:strVal val="visible"/>
                                      </p:to>
                                    </p:set>
                                    <p:anim calcmode="lin" valueType="num">
                                      <p:cBhvr additive="base">
                                        <p:cTn id="40" dur="500" fill="hold"/>
                                        <p:tgtEl>
                                          <p:spTgt spid="134"/>
                                        </p:tgtEl>
                                        <p:attrNameLst>
                                          <p:attrName>ppt_x</p:attrName>
                                        </p:attrNameLst>
                                      </p:cBhvr>
                                      <p:tavLst>
                                        <p:tav tm="0">
                                          <p:val>
                                            <p:strVal val="1+#ppt_w/2"/>
                                          </p:val>
                                        </p:tav>
                                        <p:tav tm="100000">
                                          <p:val>
                                            <p:strVal val="#ppt_x"/>
                                          </p:val>
                                        </p:tav>
                                      </p:tavLst>
                                    </p:anim>
                                    <p:anim calcmode="lin" valueType="num">
                                      <p:cBhvr additive="base">
                                        <p:cTn id="41" dur="500" fill="hold"/>
                                        <p:tgtEl>
                                          <p:spTgt spid="134"/>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2"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1+#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Group 14"/>
          <p:cNvGrpSpPr/>
          <p:nvPr/>
        </p:nvGrpSpPr>
        <p:grpSpPr>
          <a:xfrm>
            <a:off x="5380732" y="3062299"/>
            <a:ext cx="1414667" cy="1619124"/>
            <a:chOff x="5379142" y="2991066"/>
            <a:chExt cx="1414667" cy="1619124"/>
          </a:xfrm>
          <a:solidFill>
            <a:schemeClr val="accent1"/>
          </a:solidFill>
        </p:grpSpPr>
        <p:sp>
          <p:nvSpPr>
            <p:cNvPr id="87" name="Shape 1723"/>
            <p:cNvSpPr/>
            <p:nvPr/>
          </p:nvSpPr>
          <p:spPr>
            <a:xfrm rot="18900000">
              <a:off x="5379143"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88" name="Shape 1726"/>
            <p:cNvSpPr/>
            <p:nvPr/>
          </p:nvSpPr>
          <p:spPr>
            <a:xfrm rot="18900000">
              <a:off x="5379142"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89" name="Group 12"/>
          <p:cNvGrpSpPr/>
          <p:nvPr/>
        </p:nvGrpSpPr>
        <p:grpSpPr>
          <a:xfrm>
            <a:off x="3565460" y="3270643"/>
            <a:ext cx="1414667" cy="1619124"/>
            <a:chOff x="3563871" y="3199409"/>
            <a:chExt cx="1414666" cy="1619124"/>
          </a:xfrm>
          <a:solidFill>
            <a:schemeClr val="accent1"/>
          </a:solidFill>
        </p:grpSpPr>
        <p:sp>
          <p:nvSpPr>
            <p:cNvPr id="90" name="Shape 1722"/>
            <p:cNvSpPr/>
            <p:nvPr/>
          </p:nvSpPr>
          <p:spPr>
            <a:xfrm rot="8100000">
              <a:off x="3563871" y="3403867"/>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91" name="Shape 1729"/>
            <p:cNvSpPr/>
            <p:nvPr/>
          </p:nvSpPr>
          <p:spPr>
            <a:xfrm rot="8100000">
              <a:off x="3563871" y="3199409"/>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114" name="Group 11"/>
          <p:cNvGrpSpPr/>
          <p:nvPr/>
        </p:nvGrpSpPr>
        <p:grpSpPr>
          <a:xfrm>
            <a:off x="1676031" y="3045310"/>
            <a:ext cx="1414667" cy="1619124"/>
            <a:chOff x="1743076" y="2991066"/>
            <a:chExt cx="1414666" cy="1619124"/>
          </a:xfrm>
          <a:solidFill>
            <a:schemeClr val="accent1"/>
          </a:solidFill>
        </p:grpSpPr>
        <p:sp>
          <p:nvSpPr>
            <p:cNvPr id="115" name="Shape 1721"/>
            <p:cNvSpPr/>
            <p:nvPr/>
          </p:nvSpPr>
          <p:spPr>
            <a:xfrm rot="18900000">
              <a:off x="1743076" y="2991066"/>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116" name="Shape 1732"/>
            <p:cNvSpPr/>
            <p:nvPr/>
          </p:nvSpPr>
          <p:spPr>
            <a:xfrm rot="18900000">
              <a:off x="1743076" y="3195523"/>
              <a:ext cx="1414666" cy="1414667"/>
            </a:xfrm>
            <a:prstGeom prst="roundRect">
              <a:avLst>
                <a:gd name="adj" fmla="val 15000"/>
              </a:avLst>
            </a:prstGeom>
            <a:grpFill/>
            <a:ln w="508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117" name="Group 15"/>
          <p:cNvGrpSpPr/>
          <p:nvPr/>
        </p:nvGrpSpPr>
        <p:grpSpPr>
          <a:xfrm>
            <a:off x="7201525" y="3270644"/>
            <a:ext cx="1414667" cy="1619125"/>
            <a:chOff x="7199937" y="3199409"/>
            <a:chExt cx="1414666" cy="1619125"/>
          </a:xfrm>
          <a:solidFill>
            <a:schemeClr val="accent1"/>
          </a:solidFill>
        </p:grpSpPr>
        <p:sp>
          <p:nvSpPr>
            <p:cNvPr id="118" name="Shape 1724"/>
            <p:cNvSpPr/>
            <p:nvPr/>
          </p:nvSpPr>
          <p:spPr>
            <a:xfrm rot="8100000">
              <a:off x="7199937" y="3403868"/>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119" name="Shape 1735"/>
            <p:cNvSpPr/>
            <p:nvPr/>
          </p:nvSpPr>
          <p:spPr>
            <a:xfrm rot="8100000">
              <a:off x="7199937" y="3199409"/>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grpSp>
        <p:nvGrpSpPr>
          <p:cNvPr id="120" name="Group 16"/>
          <p:cNvGrpSpPr/>
          <p:nvPr/>
        </p:nvGrpSpPr>
        <p:grpSpPr>
          <a:xfrm>
            <a:off x="9016797" y="3062299"/>
            <a:ext cx="1414667" cy="1619124"/>
            <a:chOff x="9015209" y="2991066"/>
            <a:chExt cx="1414666" cy="1619124"/>
          </a:xfrm>
          <a:solidFill>
            <a:schemeClr val="accent1"/>
          </a:solidFill>
        </p:grpSpPr>
        <p:sp>
          <p:nvSpPr>
            <p:cNvPr id="121" name="Shape 1725"/>
            <p:cNvSpPr/>
            <p:nvPr/>
          </p:nvSpPr>
          <p:spPr>
            <a:xfrm rot="18900000">
              <a:off x="9015209"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sp>
          <p:nvSpPr>
            <p:cNvPr id="122" name="Shape 1738"/>
            <p:cNvSpPr/>
            <p:nvPr/>
          </p:nvSpPr>
          <p:spPr>
            <a:xfrm rot="18900000">
              <a:off x="9015209"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solidFill>
                  <a:schemeClr val="bg1"/>
                </a:solidFill>
                <a:latin typeface="微软雅黑" panose="020B0503020204020204" pitchFamily="34" charset="-122"/>
                <a:ea typeface="微软雅黑" panose="020B0503020204020204" pitchFamily="34" charset="-122"/>
              </a:endParaRPr>
            </a:p>
          </p:txBody>
        </p:sp>
      </p:grpSp>
      <p:sp>
        <p:nvSpPr>
          <p:cNvPr id="123" name="Text Placeholder 4"/>
          <p:cNvSpPr txBox="1">
            <a:spLocks/>
          </p:cNvSpPr>
          <p:nvPr/>
        </p:nvSpPr>
        <p:spPr>
          <a:xfrm>
            <a:off x="17830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4" name="Text Placeholder 4"/>
          <p:cNvSpPr txBox="1">
            <a:spLocks/>
          </p:cNvSpPr>
          <p:nvPr/>
        </p:nvSpPr>
        <p:spPr>
          <a:xfrm>
            <a:off x="36646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5" name="Text Placeholder 4"/>
          <p:cNvSpPr txBox="1">
            <a:spLocks/>
          </p:cNvSpPr>
          <p:nvPr/>
        </p:nvSpPr>
        <p:spPr>
          <a:xfrm>
            <a:off x="548194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6" name="Text Placeholder 4"/>
          <p:cNvSpPr txBox="1">
            <a:spLocks/>
          </p:cNvSpPr>
          <p:nvPr/>
        </p:nvSpPr>
        <p:spPr>
          <a:xfrm>
            <a:off x="729997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7" name="Text Placeholder 4"/>
          <p:cNvSpPr txBox="1">
            <a:spLocks/>
          </p:cNvSpPr>
          <p:nvPr/>
        </p:nvSpPr>
        <p:spPr>
          <a:xfrm>
            <a:off x="9118721"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1297057"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bg2"/>
                </a:solidFill>
                <a:latin typeface="微软雅黑" pitchFamily="34" charset="-122"/>
                <a:ea typeface="微软雅黑" pitchFamily="34" charset="-122"/>
              </a:rPr>
              <a:t>详写内容</a:t>
            </a:r>
            <a:r>
              <a:rPr lang="en-US" altLang="zh-CN" sz="1333" dirty="0">
                <a:solidFill>
                  <a:schemeClr val="bg2"/>
                </a:solidFill>
                <a:latin typeface="微软雅黑" pitchFamily="34" charset="-122"/>
                <a:ea typeface="微软雅黑" pitchFamily="34" charset="-122"/>
              </a:rPr>
              <a:t>……</a:t>
            </a:r>
            <a:r>
              <a:rPr lang="zh-CN" altLang="en-US" sz="1333" dirty="0">
                <a:solidFill>
                  <a:schemeClr val="bg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bg2"/>
              </a:solidFill>
              <a:latin typeface="微软雅黑" pitchFamily="34" charset="-122"/>
              <a:ea typeface="微软雅黑" pitchFamily="34" charset="-122"/>
            </a:endParaRPr>
          </a:p>
        </p:txBody>
      </p:sp>
      <p:sp>
        <p:nvSpPr>
          <p:cNvPr id="129" name="TextBox 128"/>
          <p:cNvSpPr txBox="1"/>
          <p:nvPr/>
        </p:nvSpPr>
        <p:spPr>
          <a:xfrm>
            <a:off x="3121260" y="5228425"/>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bg2"/>
                </a:solidFill>
                <a:latin typeface="微软雅黑" pitchFamily="34" charset="-122"/>
                <a:ea typeface="微软雅黑" pitchFamily="34" charset="-122"/>
              </a:rPr>
              <a:t>详写内容</a:t>
            </a:r>
            <a:r>
              <a:rPr lang="en-US" altLang="zh-CN" sz="1333" dirty="0">
                <a:solidFill>
                  <a:schemeClr val="bg2"/>
                </a:solidFill>
                <a:latin typeface="微软雅黑" pitchFamily="34" charset="-122"/>
                <a:ea typeface="微软雅黑" pitchFamily="34" charset="-122"/>
              </a:rPr>
              <a:t>……</a:t>
            </a:r>
            <a:r>
              <a:rPr lang="zh-CN" altLang="en-US" sz="1333" dirty="0">
                <a:solidFill>
                  <a:schemeClr val="bg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bg2"/>
              </a:solidFill>
              <a:latin typeface="微软雅黑" pitchFamily="34" charset="-122"/>
              <a:ea typeface="微软雅黑" pitchFamily="34" charset="-122"/>
            </a:endParaRPr>
          </a:p>
        </p:txBody>
      </p:sp>
      <p:sp>
        <p:nvSpPr>
          <p:cNvPr id="130" name="TextBox 129"/>
          <p:cNvSpPr txBox="1"/>
          <p:nvPr/>
        </p:nvSpPr>
        <p:spPr>
          <a:xfrm>
            <a:off x="4937677"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bg2"/>
                </a:solidFill>
                <a:latin typeface="微软雅黑" pitchFamily="34" charset="-122"/>
                <a:ea typeface="微软雅黑" pitchFamily="34" charset="-122"/>
              </a:rPr>
              <a:t>详写内容</a:t>
            </a:r>
            <a:r>
              <a:rPr lang="en-US" altLang="zh-CN" sz="1333" dirty="0">
                <a:solidFill>
                  <a:schemeClr val="bg2"/>
                </a:solidFill>
                <a:latin typeface="微软雅黑" pitchFamily="34" charset="-122"/>
                <a:ea typeface="微软雅黑" pitchFamily="34" charset="-122"/>
              </a:rPr>
              <a:t>……</a:t>
            </a:r>
            <a:r>
              <a:rPr lang="zh-CN" altLang="en-US" sz="1333" dirty="0">
                <a:solidFill>
                  <a:schemeClr val="bg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bg2"/>
              </a:solidFill>
              <a:latin typeface="微软雅黑" pitchFamily="34" charset="-122"/>
              <a:ea typeface="微软雅黑" pitchFamily="34" charset="-122"/>
            </a:endParaRPr>
          </a:p>
        </p:txBody>
      </p:sp>
      <p:sp>
        <p:nvSpPr>
          <p:cNvPr id="131" name="TextBox 130"/>
          <p:cNvSpPr txBox="1"/>
          <p:nvPr/>
        </p:nvSpPr>
        <p:spPr>
          <a:xfrm>
            <a:off x="6755464" y="5228425"/>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bg2"/>
                </a:solidFill>
                <a:latin typeface="微软雅黑" pitchFamily="34" charset="-122"/>
                <a:ea typeface="微软雅黑" pitchFamily="34" charset="-122"/>
              </a:rPr>
              <a:t>详写内容</a:t>
            </a:r>
            <a:r>
              <a:rPr lang="en-US" altLang="zh-CN" sz="1333" dirty="0">
                <a:solidFill>
                  <a:schemeClr val="bg2"/>
                </a:solidFill>
                <a:latin typeface="微软雅黑" pitchFamily="34" charset="-122"/>
                <a:ea typeface="微软雅黑" pitchFamily="34" charset="-122"/>
              </a:rPr>
              <a:t>……</a:t>
            </a:r>
            <a:r>
              <a:rPr lang="zh-CN" altLang="en-US" sz="1333" dirty="0">
                <a:solidFill>
                  <a:schemeClr val="bg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bg2"/>
              </a:solidFill>
              <a:latin typeface="微软雅黑" pitchFamily="34" charset="-122"/>
              <a:ea typeface="微软雅黑" pitchFamily="34" charset="-122"/>
            </a:endParaRPr>
          </a:p>
        </p:txBody>
      </p:sp>
      <p:sp>
        <p:nvSpPr>
          <p:cNvPr id="132" name="TextBox 131"/>
          <p:cNvSpPr txBox="1"/>
          <p:nvPr/>
        </p:nvSpPr>
        <p:spPr>
          <a:xfrm>
            <a:off x="8554346" y="174726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bg2"/>
                </a:solidFill>
                <a:latin typeface="微软雅黑" pitchFamily="34" charset="-122"/>
                <a:ea typeface="微软雅黑" pitchFamily="34" charset="-122"/>
              </a:rPr>
              <a:t>详写内容</a:t>
            </a:r>
            <a:r>
              <a:rPr lang="en-US" altLang="zh-CN" sz="1333" dirty="0">
                <a:solidFill>
                  <a:schemeClr val="bg2"/>
                </a:solidFill>
                <a:latin typeface="微软雅黑" pitchFamily="34" charset="-122"/>
                <a:ea typeface="微软雅黑" pitchFamily="34" charset="-122"/>
              </a:rPr>
              <a:t>……</a:t>
            </a:r>
            <a:r>
              <a:rPr lang="zh-CN" altLang="en-US" sz="1333" dirty="0">
                <a:solidFill>
                  <a:schemeClr val="bg2"/>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bg2"/>
              </a:solidFill>
              <a:latin typeface="微软雅黑" pitchFamily="34" charset="-122"/>
              <a:ea typeface="微软雅黑" pitchFamily="34" charset="-122"/>
            </a:endParaRPr>
          </a:p>
        </p:txBody>
      </p:sp>
      <p:sp>
        <p:nvSpPr>
          <p:cNvPr id="27"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34441690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dissolve">
                                      <p:cBhvr>
                                        <p:cTn id="7" dur="500"/>
                                        <p:tgtEl>
                                          <p:spTgt spid="1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3">
                                            <p:txEl>
                                              <p:pRg st="0" end="0"/>
                                            </p:txEl>
                                          </p:spTgt>
                                        </p:tgtEl>
                                        <p:attrNameLst>
                                          <p:attrName>style.visibility</p:attrName>
                                        </p:attrNameLst>
                                      </p:cBhvr>
                                      <p:to>
                                        <p:strVal val="visible"/>
                                      </p:to>
                                    </p:set>
                                    <p:animEffect transition="in" filter="fade">
                                      <p:cBhvr>
                                        <p:cTn id="10" dur="500"/>
                                        <p:tgtEl>
                                          <p:spTgt spid="123">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strips(downRight)">
                                      <p:cBhvr>
                                        <p:cTn id="14" dur="500"/>
                                        <p:tgtEl>
                                          <p:spTgt spid="128"/>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89"/>
                                        </p:tgtEl>
                                        <p:attrNameLst>
                                          <p:attrName>style.visibility</p:attrName>
                                        </p:attrNameLst>
                                      </p:cBhvr>
                                      <p:to>
                                        <p:strVal val="visible"/>
                                      </p:to>
                                    </p:set>
                                    <p:animEffect transition="in" filter="dissolve">
                                      <p:cBhvr>
                                        <p:cTn id="18" dur="500"/>
                                        <p:tgtEl>
                                          <p:spTgt spid="8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4">
                                            <p:txEl>
                                              <p:pRg st="0" end="0"/>
                                            </p:txEl>
                                          </p:spTgt>
                                        </p:tgtEl>
                                        <p:attrNameLst>
                                          <p:attrName>style.visibility</p:attrName>
                                        </p:attrNameLst>
                                      </p:cBhvr>
                                      <p:to>
                                        <p:strVal val="visible"/>
                                      </p:to>
                                    </p:set>
                                    <p:animEffect transition="in" filter="fade">
                                      <p:cBhvr>
                                        <p:cTn id="21" dur="500"/>
                                        <p:tgtEl>
                                          <p:spTgt spid="124">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strips(downRight)">
                                      <p:cBhvr>
                                        <p:cTn id="25" dur="500"/>
                                        <p:tgtEl>
                                          <p:spTgt spid="129"/>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dissolve">
                                      <p:cBhvr>
                                        <p:cTn id="29" dur="500"/>
                                        <p:tgtEl>
                                          <p:spTgt spid="8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5">
                                            <p:txEl>
                                              <p:pRg st="0" end="0"/>
                                            </p:txEl>
                                          </p:spTgt>
                                        </p:tgtEl>
                                        <p:attrNameLst>
                                          <p:attrName>style.visibility</p:attrName>
                                        </p:attrNameLst>
                                      </p:cBhvr>
                                      <p:to>
                                        <p:strVal val="visible"/>
                                      </p:to>
                                    </p:set>
                                    <p:animEffect transition="in" filter="fade">
                                      <p:cBhvr>
                                        <p:cTn id="32" dur="500"/>
                                        <p:tgtEl>
                                          <p:spTgt spid="125">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130"/>
                                        </p:tgtEl>
                                        <p:attrNameLst>
                                          <p:attrName>style.visibility</p:attrName>
                                        </p:attrNameLst>
                                      </p:cBhvr>
                                      <p:to>
                                        <p:strVal val="visible"/>
                                      </p:to>
                                    </p:set>
                                    <p:animEffect transition="in" filter="strips(downRight)">
                                      <p:cBhvr>
                                        <p:cTn id="36" dur="500"/>
                                        <p:tgtEl>
                                          <p:spTgt spid="130"/>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17"/>
                                        </p:tgtEl>
                                        <p:attrNameLst>
                                          <p:attrName>style.visibility</p:attrName>
                                        </p:attrNameLst>
                                      </p:cBhvr>
                                      <p:to>
                                        <p:strVal val="visible"/>
                                      </p:to>
                                    </p:set>
                                    <p:animEffect transition="in" filter="dissolve">
                                      <p:cBhvr>
                                        <p:cTn id="40" dur="500"/>
                                        <p:tgtEl>
                                          <p:spTgt spid="1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6">
                                            <p:txEl>
                                              <p:pRg st="0" end="0"/>
                                            </p:txEl>
                                          </p:spTgt>
                                        </p:tgtEl>
                                        <p:attrNameLst>
                                          <p:attrName>style.visibility</p:attrName>
                                        </p:attrNameLst>
                                      </p:cBhvr>
                                      <p:to>
                                        <p:strVal val="visible"/>
                                      </p:to>
                                    </p:set>
                                    <p:animEffect transition="in" filter="fade">
                                      <p:cBhvr>
                                        <p:cTn id="43" dur="500"/>
                                        <p:tgtEl>
                                          <p:spTgt spid="126">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131"/>
                                        </p:tgtEl>
                                        <p:attrNameLst>
                                          <p:attrName>style.visibility</p:attrName>
                                        </p:attrNameLst>
                                      </p:cBhvr>
                                      <p:to>
                                        <p:strVal val="visible"/>
                                      </p:to>
                                    </p:set>
                                    <p:animEffect transition="in" filter="strips(downRight)">
                                      <p:cBhvr>
                                        <p:cTn id="47" dur="500"/>
                                        <p:tgtEl>
                                          <p:spTgt spid="131"/>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dissolve">
                                      <p:cBhvr>
                                        <p:cTn id="51" dur="500"/>
                                        <p:tgtEl>
                                          <p:spTgt spid="12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7">
                                            <p:txEl>
                                              <p:pRg st="0" end="0"/>
                                            </p:txEl>
                                          </p:spTgt>
                                        </p:tgtEl>
                                        <p:attrNameLst>
                                          <p:attrName>style.visibility</p:attrName>
                                        </p:attrNameLst>
                                      </p:cBhvr>
                                      <p:to>
                                        <p:strVal val="visible"/>
                                      </p:to>
                                    </p:set>
                                    <p:animEffect transition="in" filter="fade">
                                      <p:cBhvr>
                                        <p:cTn id="54" dur="500"/>
                                        <p:tgtEl>
                                          <p:spTgt spid="127">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strips(downRight)">
                                      <p:cBhvr>
                                        <p:cTn id="58"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build="p"/>
      <p:bldP spid="124" grpId="0" build="p"/>
      <p:bldP spid="125" grpId="0" build="p"/>
      <p:bldP spid="126" grpId="0" build="p"/>
      <p:bldP spid="127" grpId="0" build="p"/>
      <p:bldP spid="128" grpId="0"/>
      <p:bldP spid="129" grpId="0"/>
      <p:bldP spid="130" grpId="0"/>
      <p:bldP spid="131" grpId="0"/>
      <p:bldP spid="1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
          <p:cNvSpPr>
            <a:spLocks noChangeArrowheads="1"/>
          </p:cNvSpPr>
          <p:nvPr/>
        </p:nvSpPr>
        <p:spPr bwMode="auto">
          <a:xfrm>
            <a:off x="1154262" y="1559569"/>
            <a:ext cx="4942532" cy="2006600"/>
          </a:xfrm>
          <a:prstGeom prst="rect">
            <a:avLst/>
          </a:prstGeom>
          <a:blipFill dpi="0" rotWithShape="1">
            <a:blip r:embed="rId3"/>
            <a:srcRect/>
            <a:tile tx="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sz="2400" dirty="0">
              <a:latin typeface="Avant GardeBook" pitchFamily="50" charset="0"/>
              <a:ea typeface="微软雅黑" panose="020B0503020204020204" pitchFamily="34" charset="-122"/>
            </a:endParaRPr>
          </a:p>
        </p:txBody>
      </p:sp>
      <p:sp>
        <p:nvSpPr>
          <p:cNvPr id="13" name="Rectangle 7"/>
          <p:cNvSpPr>
            <a:spLocks noChangeArrowheads="1"/>
          </p:cNvSpPr>
          <p:nvPr/>
        </p:nvSpPr>
        <p:spPr bwMode="auto">
          <a:xfrm>
            <a:off x="6096794" y="1559569"/>
            <a:ext cx="4942532" cy="2006600"/>
          </a:xfrm>
          <a:prstGeom prst="rect">
            <a:avLst/>
          </a:prstGeom>
          <a:blipFill dpi="0" rotWithShape="1">
            <a:blip r:embed="rId4"/>
            <a:srcRect/>
            <a:tile tx="0" ty="0" sx="100000" sy="100000" flip="none" algn="ctr"/>
          </a:blipFill>
          <a:ln>
            <a:noFill/>
          </a:ln>
        </p:spPr>
        <p:txBody>
          <a:bodyPr vert="horz" wrap="square" lIns="91440" tIns="45720" rIns="91440" bIns="45720" numCol="1" anchor="t" anchorCtr="0" compatLnSpc="1">
            <a:prstTxWarp prst="textNoShape">
              <a:avLst/>
            </a:prstTxWarp>
          </a:bodyPr>
          <a:lstStyle/>
          <a:p>
            <a:endParaRPr lang="zh-CN" altLang="en-US" sz="2400" dirty="0">
              <a:latin typeface="Avant GardeBook" pitchFamily="50" charset="0"/>
              <a:ea typeface="微软雅黑" panose="020B0503020204020204" pitchFamily="34" charset="-122"/>
            </a:endParaRPr>
          </a:p>
        </p:txBody>
      </p:sp>
      <p:sp>
        <p:nvSpPr>
          <p:cNvPr id="14" name="Rectangle 8"/>
          <p:cNvSpPr>
            <a:spLocks noChangeArrowheads="1"/>
          </p:cNvSpPr>
          <p:nvPr/>
        </p:nvSpPr>
        <p:spPr bwMode="auto">
          <a:xfrm>
            <a:off x="5110828" y="1559569"/>
            <a:ext cx="2006861" cy="2006600"/>
          </a:xfrm>
          <a:prstGeom prst="rect">
            <a:avLst/>
          </a:prstGeom>
          <a:solidFill>
            <a:schemeClr val="accent1"/>
          </a:solidFill>
          <a:ln>
            <a:noFill/>
          </a:ln>
          <a:extLst/>
        </p:spPr>
        <p:txBody>
          <a:bodyPr vert="horz" wrap="square" lIns="91440" tIns="45720" rIns="91440" bIns="45720" numCol="1" anchor="ctr" anchorCtr="0" compatLnSpc="1">
            <a:prstTxWarp prst="textNoShape">
              <a:avLst/>
            </a:prstTxWarp>
          </a:bodyPr>
          <a:lstStyle/>
          <a:p>
            <a:pPr algn="ctr"/>
            <a:r>
              <a:rPr lang="zh-CN" altLang="en-US" sz="1600" dirty="0">
                <a:solidFill>
                  <a:schemeClr val="bg1"/>
                </a:solidFill>
                <a:latin typeface="微软雅黑" pitchFamily="34" charset="-122"/>
                <a:ea typeface="微软雅黑" panose="020B0503020204020204" pitchFamily="34" charset="-122"/>
              </a:rPr>
              <a:t>在此输入主标题概述文字在此输入主标题概述文字</a:t>
            </a:r>
          </a:p>
        </p:txBody>
      </p:sp>
      <p:sp>
        <p:nvSpPr>
          <p:cNvPr id="15" name="Oval 9"/>
          <p:cNvSpPr>
            <a:spLocks noChangeArrowheads="1"/>
          </p:cNvSpPr>
          <p:nvPr/>
        </p:nvSpPr>
        <p:spPr bwMode="auto">
          <a:xfrm>
            <a:off x="1771785" y="3968503"/>
            <a:ext cx="723995" cy="723900"/>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16" name="Oval 10"/>
          <p:cNvSpPr>
            <a:spLocks noChangeArrowheads="1"/>
          </p:cNvSpPr>
          <p:nvPr/>
        </p:nvSpPr>
        <p:spPr bwMode="auto">
          <a:xfrm>
            <a:off x="6771471" y="3968503"/>
            <a:ext cx="719232" cy="7239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17" name="Oval 11"/>
          <p:cNvSpPr>
            <a:spLocks noChangeArrowheads="1"/>
          </p:cNvSpPr>
          <p:nvPr/>
        </p:nvSpPr>
        <p:spPr bwMode="auto">
          <a:xfrm>
            <a:off x="1771785" y="5138491"/>
            <a:ext cx="723995" cy="723900"/>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18" name="Oval 12"/>
          <p:cNvSpPr>
            <a:spLocks noChangeArrowheads="1"/>
          </p:cNvSpPr>
          <p:nvPr/>
        </p:nvSpPr>
        <p:spPr bwMode="auto">
          <a:xfrm>
            <a:off x="6771471" y="5138491"/>
            <a:ext cx="719232" cy="72390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19" name="TextBox 42"/>
          <p:cNvSpPr txBox="1"/>
          <p:nvPr/>
        </p:nvSpPr>
        <p:spPr>
          <a:xfrm>
            <a:off x="2660454" y="3968501"/>
            <a:ext cx="2316489" cy="338682"/>
          </a:xfrm>
          <a:prstGeom prst="rect">
            <a:avLst/>
          </a:prstGeom>
          <a:noFill/>
        </p:spPr>
        <p:txBody>
          <a:bodyPr wrap="square" lIns="91440" tIns="0" rIns="91440" bIns="0" rtlCol="0" anchor="t">
            <a:spAutoFit/>
          </a:bodyPr>
          <a:lstStyle/>
          <a:p>
            <a:pPr algn="just">
              <a:lnSpc>
                <a:spcPct val="150000"/>
              </a:lnSpc>
            </a:pPr>
            <a:r>
              <a:rPr lang="zh-CN" altLang="en-US" sz="1467" dirty="0">
                <a:solidFill>
                  <a:schemeClr val="bg2"/>
                </a:solidFill>
                <a:latin typeface="微软雅黑" pitchFamily="34" charset="-122"/>
                <a:ea typeface="微软雅黑" panose="020B0503020204020204" pitchFamily="34" charset="-122"/>
                <a:cs typeface="华文黑体" pitchFamily="2" charset="-122"/>
              </a:rPr>
              <a:t>点击添加标题</a:t>
            </a:r>
          </a:p>
        </p:txBody>
      </p:sp>
      <p:sp>
        <p:nvSpPr>
          <p:cNvPr id="20" name="TextBox 43"/>
          <p:cNvSpPr txBox="1"/>
          <p:nvPr/>
        </p:nvSpPr>
        <p:spPr>
          <a:xfrm>
            <a:off x="2660454" y="4263936"/>
            <a:ext cx="2939607" cy="535275"/>
          </a:xfrm>
          <a:prstGeom prst="rect">
            <a:avLst/>
          </a:prstGeom>
          <a:noFill/>
        </p:spPr>
        <p:txBody>
          <a:bodyPr wrap="square" lIns="91440" tIns="45720" rIns="91440" bIns="45720" rtlCol="0">
            <a:spAutoFit/>
          </a:bodyPr>
          <a:lstStyle/>
          <a:p>
            <a:pPr algn="just">
              <a:lnSpc>
                <a:spcPct val="130000"/>
              </a:lnSpc>
            </a:pPr>
            <a:r>
              <a:rPr lang="zh-CN" altLang="en-US" sz="1107" dirty="0">
                <a:solidFill>
                  <a:schemeClr val="bg2"/>
                </a:solidFill>
                <a:latin typeface="微软雅黑" pitchFamily="34" charset="-122"/>
                <a:ea typeface="微软雅黑" panose="020B0503020204020204" pitchFamily="34" charset="-122"/>
              </a:rPr>
              <a:t>您的内容打在这里，或者通过复制您的文本后，在此框中选择粘贴，并选择只保留文字。</a:t>
            </a:r>
          </a:p>
        </p:txBody>
      </p:sp>
      <p:sp>
        <p:nvSpPr>
          <p:cNvPr id="21" name="TextBox 44"/>
          <p:cNvSpPr txBox="1"/>
          <p:nvPr/>
        </p:nvSpPr>
        <p:spPr>
          <a:xfrm>
            <a:off x="2660454" y="5131504"/>
            <a:ext cx="2316489" cy="338682"/>
          </a:xfrm>
          <a:prstGeom prst="rect">
            <a:avLst/>
          </a:prstGeom>
          <a:noFill/>
        </p:spPr>
        <p:txBody>
          <a:bodyPr wrap="square" lIns="91440" tIns="0" rIns="91440" bIns="0" rtlCol="0" anchor="t">
            <a:spAutoFit/>
          </a:bodyPr>
          <a:lstStyle/>
          <a:p>
            <a:pPr algn="just">
              <a:lnSpc>
                <a:spcPct val="150000"/>
              </a:lnSpc>
            </a:pPr>
            <a:r>
              <a:rPr lang="zh-CN" altLang="en-US" sz="1467" dirty="0">
                <a:solidFill>
                  <a:schemeClr val="bg2"/>
                </a:solidFill>
                <a:latin typeface="微软雅黑" pitchFamily="34" charset="-122"/>
                <a:ea typeface="微软雅黑" panose="020B0503020204020204" pitchFamily="34" charset="-122"/>
                <a:cs typeface="华文黑体" pitchFamily="2" charset="-122"/>
              </a:rPr>
              <a:t>点击添加标题</a:t>
            </a:r>
          </a:p>
        </p:txBody>
      </p:sp>
      <p:sp>
        <p:nvSpPr>
          <p:cNvPr id="22" name="TextBox 45"/>
          <p:cNvSpPr txBox="1"/>
          <p:nvPr/>
        </p:nvSpPr>
        <p:spPr>
          <a:xfrm>
            <a:off x="2660454" y="5426937"/>
            <a:ext cx="2939607" cy="535275"/>
          </a:xfrm>
          <a:prstGeom prst="rect">
            <a:avLst/>
          </a:prstGeom>
          <a:noFill/>
        </p:spPr>
        <p:txBody>
          <a:bodyPr wrap="square" lIns="91440" tIns="45720" rIns="91440" bIns="45720" rtlCol="0">
            <a:spAutoFit/>
          </a:bodyPr>
          <a:lstStyle/>
          <a:p>
            <a:pPr algn="just">
              <a:lnSpc>
                <a:spcPct val="130000"/>
              </a:lnSpc>
            </a:pPr>
            <a:r>
              <a:rPr lang="zh-CN" altLang="en-US" sz="1107" dirty="0">
                <a:solidFill>
                  <a:schemeClr val="bg2"/>
                </a:solidFill>
                <a:latin typeface="微软雅黑" pitchFamily="34" charset="-122"/>
                <a:ea typeface="微软雅黑" panose="020B0503020204020204" pitchFamily="34" charset="-122"/>
              </a:rPr>
              <a:t>您的内容打在这里，或者通过复制您的文本后，在此框中选择粘贴，并选择只保留文字。</a:t>
            </a:r>
          </a:p>
        </p:txBody>
      </p:sp>
      <p:sp>
        <p:nvSpPr>
          <p:cNvPr id="23" name="TextBox 46"/>
          <p:cNvSpPr txBox="1"/>
          <p:nvPr/>
        </p:nvSpPr>
        <p:spPr>
          <a:xfrm>
            <a:off x="7638173" y="3968501"/>
            <a:ext cx="2316489" cy="338682"/>
          </a:xfrm>
          <a:prstGeom prst="rect">
            <a:avLst/>
          </a:prstGeom>
          <a:noFill/>
        </p:spPr>
        <p:txBody>
          <a:bodyPr wrap="square" lIns="91440" tIns="0" rIns="91440" bIns="0" rtlCol="0" anchor="t">
            <a:spAutoFit/>
          </a:bodyPr>
          <a:lstStyle/>
          <a:p>
            <a:pPr algn="just">
              <a:lnSpc>
                <a:spcPct val="150000"/>
              </a:lnSpc>
            </a:pPr>
            <a:r>
              <a:rPr lang="zh-CN" altLang="en-US" sz="1467" dirty="0">
                <a:solidFill>
                  <a:schemeClr val="bg2"/>
                </a:solidFill>
                <a:latin typeface="微软雅黑" pitchFamily="34" charset="-122"/>
                <a:ea typeface="微软雅黑" panose="020B0503020204020204" pitchFamily="34" charset="-122"/>
                <a:cs typeface="华文黑体" pitchFamily="2" charset="-122"/>
              </a:rPr>
              <a:t>点击添加标题</a:t>
            </a:r>
          </a:p>
        </p:txBody>
      </p:sp>
      <p:sp>
        <p:nvSpPr>
          <p:cNvPr id="24" name="TextBox 47"/>
          <p:cNvSpPr txBox="1"/>
          <p:nvPr/>
        </p:nvSpPr>
        <p:spPr>
          <a:xfrm>
            <a:off x="7638174" y="4263934"/>
            <a:ext cx="2939607" cy="535275"/>
          </a:xfrm>
          <a:prstGeom prst="rect">
            <a:avLst/>
          </a:prstGeom>
          <a:noFill/>
        </p:spPr>
        <p:txBody>
          <a:bodyPr wrap="square" lIns="91440" tIns="45720" rIns="91440" bIns="45720" rtlCol="0">
            <a:spAutoFit/>
          </a:bodyPr>
          <a:lstStyle/>
          <a:p>
            <a:pPr algn="just">
              <a:lnSpc>
                <a:spcPct val="130000"/>
              </a:lnSpc>
            </a:pPr>
            <a:r>
              <a:rPr lang="zh-CN" altLang="en-US" sz="1107" dirty="0">
                <a:solidFill>
                  <a:schemeClr val="bg2"/>
                </a:solidFill>
                <a:latin typeface="微软雅黑" pitchFamily="34" charset="-122"/>
                <a:ea typeface="微软雅黑" panose="020B0503020204020204" pitchFamily="34" charset="-122"/>
              </a:rPr>
              <a:t>您的内容打在这里，或者通过复制您的文本后，在此框中选择粘贴，并选择只保留文字。</a:t>
            </a:r>
          </a:p>
        </p:txBody>
      </p:sp>
      <p:sp>
        <p:nvSpPr>
          <p:cNvPr id="25" name="TextBox 48"/>
          <p:cNvSpPr txBox="1"/>
          <p:nvPr/>
        </p:nvSpPr>
        <p:spPr>
          <a:xfrm>
            <a:off x="7638173" y="5131504"/>
            <a:ext cx="2316489" cy="338682"/>
          </a:xfrm>
          <a:prstGeom prst="rect">
            <a:avLst/>
          </a:prstGeom>
          <a:noFill/>
        </p:spPr>
        <p:txBody>
          <a:bodyPr wrap="square" lIns="91440" tIns="0" rIns="91440" bIns="0" rtlCol="0" anchor="t">
            <a:spAutoFit/>
          </a:bodyPr>
          <a:lstStyle/>
          <a:p>
            <a:pPr algn="just">
              <a:lnSpc>
                <a:spcPct val="150000"/>
              </a:lnSpc>
            </a:pPr>
            <a:r>
              <a:rPr lang="zh-CN" altLang="en-US" sz="1467" dirty="0">
                <a:solidFill>
                  <a:schemeClr val="bg2"/>
                </a:solidFill>
                <a:latin typeface="微软雅黑" pitchFamily="34" charset="-122"/>
                <a:ea typeface="微软雅黑" panose="020B0503020204020204" pitchFamily="34" charset="-122"/>
                <a:cs typeface="华文黑体" pitchFamily="2" charset="-122"/>
              </a:rPr>
              <a:t>点击添加标题</a:t>
            </a:r>
          </a:p>
        </p:txBody>
      </p:sp>
      <p:sp>
        <p:nvSpPr>
          <p:cNvPr id="26" name="TextBox 49"/>
          <p:cNvSpPr txBox="1"/>
          <p:nvPr/>
        </p:nvSpPr>
        <p:spPr>
          <a:xfrm>
            <a:off x="7638174" y="5426937"/>
            <a:ext cx="2939607" cy="535275"/>
          </a:xfrm>
          <a:prstGeom prst="rect">
            <a:avLst/>
          </a:prstGeom>
          <a:noFill/>
        </p:spPr>
        <p:txBody>
          <a:bodyPr wrap="square" lIns="91440" tIns="45720" rIns="91440" bIns="45720" rtlCol="0">
            <a:spAutoFit/>
          </a:bodyPr>
          <a:lstStyle/>
          <a:p>
            <a:pPr algn="just">
              <a:lnSpc>
                <a:spcPct val="130000"/>
              </a:lnSpc>
            </a:pPr>
            <a:r>
              <a:rPr lang="zh-CN" altLang="en-US" sz="1107" dirty="0">
                <a:solidFill>
                  <a:schemeClr val="bg2"/>
                </a:solidFill>
                <a:latin typeface="微软雅黑" pitchFamily="34" charset="-122"/>
                <a:ea typeface="微软雅黑" panose="020B0503020204020204" pitchFamily="34" charset="-122"/>
              </a:rPr>
              <a:t>您的内容打在这里，或者通过复制您的文本后，在此框中选择粘贴，并选择只保留文字。</a:t>
            </a:r>
          </a:p>
        </p:txBody>
      </p:sp>
      <p:sp>
        <p:nvSpPr>
          <p:cNvPr id="27" name="Freeform 7"/>
          <p:cNvSpPr>
            <a:spLocks noEditPoints="1"/>
          </p:cNvSpPr>
          <p:nvPr/>
        </p:nvSpPr>
        <p:spPr bwMode="auto">
          <a:xfrm>
            <a:off x="1908572" y="5307915"/>
            <a:ext cx="450421" cy="385055"/>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28" name="Freeform 9"/>
          <p:cNvSpPr>
            <a:spLocks noEditPoints="1"/>
          </p:cNvSpPr>
          <p:nvPr/>
        </p:nvSpPr>
        <p:spPr bwMode="auto">
          <a:xfrm>
            <a:off x="6915403" y="4105273"/>
            <a:ext cx="431371"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29" name="Freeform 11"/>
          <p:cNvSpPr>
            <a:spLocks noEditPoints="1"/>
          </p:cNvSpPr>
          <p:nvPr/>
        </p:nvSpPr>
        <p:spPr bwMode="auto">
          <a:xfrm>
            <a:off x="1950756" y="4090988"/>
            <a:ext cx="366052"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30" name="Freeform 19"/>
          <p:cNvSpPr>
            <a:spLocks noEditPoints="1"/>
          </p:cNvSpPr>
          <p:nvPr/>
        </p:nvSpPr>
        <p:spPr bwMode="auto">
          <a:xfrm>
            <a:off x="6905880" y="5305876"/>
            <a:ext cx="450421"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dirty="0">
              <a:solidFill>
                <a:schemeClr val="bg2"/>
              </a:solidFill>
              <a:latin typeface="Avant GardeBook" pitchFamily="50" charset="0"/>
              <a:ea typeface="微软雅黑" panose="020B0503020204020204" pitchFamily="34" charset="-122"/>
            </a:endParaRPr>
          </a:p>
        </p:txBody>
      </p:sp>
      <p:sp>
        <p:nvSpPr>
          <p:cNvPr id="31"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14890694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2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22000">
                                          <p:cBhvr additive="base">
                                            <p:cTn id="7" dur="500" fill="hold"/>
                                            <p:tgtEl>
                                              <p:spTgt spid="12"/>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2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22000">
                                          <p:cBhvr additive="base">
                                            <p:cTn id="11" dur="500" fill="hold"/>
                                            <p:tgtEl>
                                              <p:spTgt spid="13"/>
                                            </p:tgtEl>
                                            <p:attrNameLst>
                                              <p:attrName>ppt_x</p:attrName>
                                            </p:attrNameLst>
                                          </p:cBhvr>
                                          <p:tavLst>
                                            <p:tav tm="0">
                                              <p:val>
                                                <p:strVal val="1+#ppt_w/2"/>
                                              </p:val>
                                            </p:tav>
                                            <p:tav tm="100000">
                                              <p:val>
                                                <p:strVal val="#ppt_x"/>
                                              </p:val>
                                            </p:tav>
                                          </p:tavLst>
                                        </p:anim>
                                        <p:anim calcmode="lin" valueType="num" p14:bounceEnd="22000">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000"/>
                                </p:stCondLst>
                                <p:childTnLst>
                                  <p:par>
                                    <p:cTn id="18" presetID="19" presetClass="entr" presetSubtype="1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fmla="#ppt_w*sin(2.5*pi*$)">
                                              <p:val>
                                                <p:fltVal val="0"/>
                                              </p:val>
                                            </p:tav>
                                            <p:tav tm="100000">
                                              <p:val>
                                                <p:fltVal val="1"/>
                                              </p:val>
                                            </p:tav>
                                          </p:tavLst>
                                        </p:anim>
                                        <p:anim calcmode="lin" valueType="num">
                                          <p:cBhvr>
                                            <p:cTn id="21" dur="500" fill="hold"/>
                                            <p:tgtEl>
                                              <p:spTgt spid="15"/>
                                            </p:tgtEl>
                                            <p:attrNameLst>
                                              <p:attrName>ppt_h</p:attrName>
                                            </p:attrNameLst>
                                          </p:cBhvr>
                                          <p:tavLst>
                                            <p:tav tm="0">
                                              <p:val>
                                                <p:strVal val="#ppt_h"/>
                                              </p:val>
                                            </p:tav>
                                            <p:tav tm="100000">
                                              <p:val>
                                                <p:strVal val="#ppt_h"/>
                                              </p:val>
                                            </p:tav>
                                          </p:tavLst>
                                        </p:anim>
                                      </p:childTnLst>
                                    </p:cTn>
                                  </p:par>
                                  <p:par>
                                    <p:cTn id="22" presetID="19" presetClass="entr" presetSubtype="1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fmla="#ppt_w*sin(2.5*pi*$)">
                                              <p:val>
                                                <p:fltVal val="0"/>
                                              </p:val>
                                            </p:tav>
                                            <p:tav tm="100000">
                                              <p:val>
                                                <p:fltVal val="1"/>
                                              </p:val>
                                            </p:tav>
                                          </p:tavLst>
                                        </p:anim>
                                        <p:anim calcmode="lin" valueType="num">
                                          <p:cBhvr>
                                            <p:cTn id="25" dur="500" fill="hold"/>
                                            <p:tgtEl>
                                              <p:spTgt spid="16"/>
                                            </p:tgtEl>
                                            <p:attrNameLst>
                                              <p:attrName>ppt_h</p:attrName>
                                            </p:attrNameLst>
                                          </p:cBhvr>
                                          <p:tavLst>
                                            <p:tav tm="0">
                                              <p:val>
                                                <p:strVal val="#ppt_h"/>
                                              </p:val>
                                            </p:tav>
                                            <p:tav tm="100000">
                                              <p:val>
                                                <p:strVal val="#ppt_h"/>
                                              </p:val>
                                            </p:tav>
                                          </p:tavLst>
                                        </p:anim>
                                      </p:childTnLst>
                                    </p:cTn>
                                  </p:par>
                                  <p:par>
                                    <p:cTn id="26" presetID="19"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fmla="#ppt_w*sin(2.5*pi*$)">
                                              <p:val>
                                                <p:fltVal val="0"/>
                                              </p:val>
                                            </p:tav>
                                            <p:tav tm="100000">
                                              <p:val>
                                                <p:fltVal val="1"/>
                                              </p:val>
                                            </p:tav>
                                          </p:tavLst>
                                        </p:anim>
                                        <p:anim calcmode="lin" valueType="num">
                                          <p:cBhvr>
                                            <p:cTn id="29" dur="500" fill="hold"/>
                                            <p:tgtEl>
                                              <p:spTgt spid="17"/>
                                            </p:tgtEl>
                                            <p:attrNameLst>
                                              <p:attrName>ppt_h</p:attrName>
                                            </p:attrNameLst>
                                          </p:cBhvr>
                                          <p:tavLst>
                                            <p:tav tm="0">
                                              <p:val>
                                                <p:strVal val="#ppt_h"/>
                                              </p:val>
                                            </p:tav>
                                            <p:tav tm="100000">
                                              <p:val>
                                                <p:strVal val="#ppt_h"/>
                                              </p:val>
                                            </p:tav>
                                          </p:tavLst>
                                        </p:anim>
                                      </p:childTnLst>
                                    </p:cTn>
                                  </p:par>
                                  <p:par>
                                    <p:cTn id="30" presetID="19" presetClass="entr" presetSubtype="1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fmla="#ppt_w*sin(2.5*pi*$)">
                                              <p:val>
                                                <p:fltVal val="0"/>
                                              </p:val>
                                            </p:tav>
                                            <p:tav tm="100000">
                                              <p:val>
                                                <p:fltVal val="1"/>
                                              </p:val>
                                            </p:tav>
                                          </p:tavLst>
                                        </p:anim>
                                        <p:anim calcmode="lin" valueType="num">
                                          <p:cBhvr>
                                            <p:cTn id="33" dur="500" fill="hold"/>
                                            <p:tgtEl>
                                              <p:spTgt spid="18"/>
                                            </p:tgtEl>
                                            <p:attrNameLst>
                                              <p:attrName>ppt_h</p:attrName>
                                            </p:attrNameLst>
                                          </p:cBhvr>
                                          <p:tavLst>
                                            <p:tav tm="0">
                                              <p:val>
                                                <p:strVal val="#ppt_h"/>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animBg="1"/>
          <p:bldP spid="28" grpId="0" animBg="1"/>
          <p:bldP spid="29"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000"/>
                                </p:stCondLst>
                                <p:childTnLst>
                                  <p:par>
                                    <p:cTn id="18" presetID="19" presetClass="entr" presetSubtype="1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fmla="#ppt_w*sin(2.5*pi*$)">
                                              <p:val>
                                                <p:fltVal val="0"/>
                                              </p:val>
                                            </p:tav>
                                            <p:tav tm="100000">
                                              <p:val>
                                                <p:fltVal val="1"/>
                                              </p:val>
                                            </p:tav>
                                          </p:tavLst>
                                        </p:anim>
                                        <p:anim calcmode="lin" valueType="num">
                                          <p:cBhvr>
                                            <p:cTn id="21" dur="500" fill="hold"/>
                                            <p:tgtEl>
                                              <p:spTgt spid="15"/>
                                            </p:tgtEl>
                                            <p:attrNameLst>
                                              <p:attrName>ppt_h</p:attrName>
                                            </p:attrNameLst>
                                          </p:cBhvr>
                                          <p:tavLst>
                                            <p:tav tm="0">
                                              <p:val>
                                                <p:strVal val="#ppt_h"/>
                                              </p:val>
                                            </p:tav>
                                            <p:tav tm="100000">
                                              <p:val>
                                                <p:strVal val="#ppt_h"/>
                                              </p:val>
                                            </p:tav>
                                          </p:tavLst>
                                        </p:anim>
                                      </p:childTnLst>
                                    </p:cTn>
                                  </p:par>
                                  <p:par>
                                    <p:cTn id="22" presetID="19" presetClass="entr" presetSubtype="1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fmla="#ppt_w*sin(2.5*pi*$)">
                                              <p:val>
                                                <p:fltVal val="0"/>
                                              </p:val>
                                            </p:tav>
                                            <p:tav tm="100000">
                                              <p:val>
                                                <p:fltVal val="1"/>
                                              </p:val>
                                            </p:tav>
                                          </p:tavLst>
                                        </p:anim>
                                        <p:anim calcmode="lin" valueType="num">
                                          <p:cBhvr>
                                            <p:cTn id="25" dur="500" fill="hold"/>
                                            <p:tgtEl>
                                              <p:spTgt spid="16"/>
                                            </p:tgtEl>
                                            <p:attrNameLst>
                                              <p:attrName>ppt_h</p:attrName>
                                            </p:attrNameLst>
                                          </p:cBhvr>
                                          <p:tavLst>
                                            <p:tav tm="0">
                                              <p:val>
                                                <p:strVal val="#ppt_h"/>
                                              </p:val>
                                            </p:tav>
                                            <p:tav tm="100000">
                                              <p:val>
                                                <p:strVal val="#ppt_h"/>
                                              </p:val>
                                            </p:tav>
                                          </p:tavLst>
                                        </p:anim>
                                      </p:childTnLst>
                                    </p:cTn>
                                  </p:par>
                                  <p:par>
                                    <p:cTn id="26" presetID="19"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fmla="#ppt_w*sin(2.5*pi*$)">
                                              <p:val>
                                                <p:fltVal val="0"/>
                                              </p:val>
                                            </p:tav>
                                            <p:tav tm="100000">
                                              <p:val>
                                                <p:fltVal val="1"/>
                                              </p:val>
                                            </p:tav>
                                          </p:tavLst>
                                        </p:anim>
                                        <p:anim calcmode="lin" valueType="num">
                                          <p:cBhvr>
                                            <p:cTn id="29" dur="500" fill="hold"/>
                                            <p:tgtEl>
                                              <p:spTgt spid="17"/>
                                            </p:tgtEl>
                                            <p:attrNameLst>
                                              <p:attrName>ppt_h</p:attrName>
                                            </p:attrNameLst>
                                          </p:cBhvr>
                                          <p:tavLst>
                                            <p:tav tm="0">
                                              <p:val>
                                                <p:strVal val="#ppt_h"/>
                                              </p:val>
                                            </p:tav>
                                            <p:tav tm="100000">
                                              <p:val>
                                                <p:strVal val="#ppt_h"/>
                                              </p:val>
                                            </p:tav>
                                          </p:tavLst>
                                        </p:anim>
                                      </p:childTnLst>
                                    </p:cTn>
                                  </p:par>
                                  <p:par>
                                    <p:cTn id="30" presetID="19" presetClass="entr" presetSubtype="1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fmla="#ppt_w*sin(2.5*pi*$)">
                                              <p:val>
                                                <p:fltVal val="0"/>
                                              </p:val>
                                            </p:tav>
                                            <p:tav tm="100000">
                                              <p:val>
                                                <p:fltVal val="1"/>
                                              </p:val>
                                            </p:tav>
                                          </p:tavLst>
                                        </p:anim>
                                        <p:anim calcmode="lin" valueType="num">
                                          <p:cBhvr>
                                            <p:cTn id="33" dur="500" fill="hold"/>
                                            <p:tgtEl>
                                              <p:spTgt spid="18"/>
                                            </p:tgtEl>
                                            <p:attrNameLst>
                                              <p:attrName>ppt_h</p:attrName>
                                            </p:attrNameLst>
                                          </p:cBhvr>
                                          <p:tavLst>
                                            <p:tav tm="0">
                                              <p:val>
                                                <p:strVal val="#ppt_h"/>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animBg="1"/>
          <p:bldP spid="28" grpId="0" animBg="1"/>
          <p:bldP spid="29" grpId="0" animBg="1"/>
          <p:bldP spid="30"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4"/>
          <p:cNvSpPr/>
          <p:nvPr/>
        </p:nvSpPr>
        <p:spPr>
          <a:xfrm>
            <a:off x="722467" y="2228921"/>
            <a:ext cx="8941381" cy="17442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Isosceles Triangle 5"/>
          <p:cNvSpPr/>
          <p:nvPr/>
        </p:nvSpPr>
        <p:spPr>
          <a:xfrm rot="5400000">
            <a:off x="9312246" y="2120150"/>
            <a:ext cx="2800420" cy="1961739"/>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6"/>
          <p:cNvGrpSpPr/>
          <p:nvPr/>
        </p:nvGrpSpPr>
        <p:grpSpPr>
          <a:xfrm>
            <a:off x="8307149" y="2744092"/>
            <a:ext cx="2405310" cy="713859"/>
            <a:chOff x="8305802" y="2818812"/>
            <a:chExt cx="2405575" cy="713936"/>
          </a:xfrm>
        </p:grpSpPr>
        <p:sp>
          <p:nvSpPr>
            <p:cNvPr id="34" name="Rectangle 10"/>
            <p:cNvSpPr/>
            <p:nvPr/>
          </p:nvSpPr>
          <p:spPr>
            <a:xfrm>
              <a:off x="8305802"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8"/>
            <p:cNvSpPr txBox="1"/>
            <p:nvPr/>
          </p:nvSpPr>
          <p:spPr>
            <a:xfrm>
              <a:off x="8907408" y="3038502"/>
              <a:ext cx="1374245" cy="337436"/>
            </a:xfrm>
            <a:prstGeom prst="rect">
              <a:avLst/>
            </a:prstGeom>
            <a:noFill/>
          </p:spPr>
          <p:txBody>
            <a:bodyPr wrap="none" rtlCol="0">
              <a:spAutoFit/>
            </a:bodyPr>
            <a:lstStyle/>
            <a:p>
              <a:pPr>
                <a:lnSpc>
                  <a:spcPct val="120000"/>
                </a:lnSpc>
              </a:pPr>
              <a:r>
                <a:rPr lang="zh-CN" alt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31" tIns="45716" rIns="91431"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5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13"/>
          <p:cNvGrpSpPr/>
          <p:nvPr/>
        </p:nvGrpSpPr>
        <p:grpSpPr>
          <a:xfrm>
            <a:off x="860294" y="2744090"/>
            <a:ext cx="2405311" cy="713859"/>
            <a:chOff x="858128" y="2818811"/>
            <a:chExt cx="2405575" cy="713936"/>
          </a:xfrm>
        </p:grpSpPr>
        <p:sp>
          <p:nvSpPr>
            <p:cNvPr id="38" name="Rectangle 7"/>
            <p:cNvSpPr/>
            <p:nvPr/>
          </p:nvSpPr>
          <p:spPr>
            <a:xfrm>
              <a:off x="858128" y="2818811"/>
              <a:ext cx="2405575" cy="713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5"/>
            <p:cNvSpPr txBox="1"/>
            <p:nvPr/>
          </p:nvSpPr>
          <p:spPr>
            <a:xfrm>
              <a:off x="1388148" y="3038501"/>
              <a:ext cx="1374245" cy="337436"/>
            </a:xfrm>
            <a:prstGeom prst="rect">
              <a:avLst/>
            </a:prstGeom>
            <a:noFill/>
          </p:spPr>
          <p:txBody>
            <a:bodyPr wrap="none" rtlCol="0">
              <a:spAutoFit/>
            </a:bodyPr>
            <a:lstStyle/>
            <a:p>
              <a:pPr>
                <a:lnSpc>
                  <a:spcPct val="120000"/>
                </a:lnSpc>
              </a:pPr>
              <a:r>
                <a:rPr lang="zh-CN" alt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1431" tIns="45716" rIns="91431"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5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12"/>
          <p:cNvGrpSpPr/>
          <p:nvPr/>
        </p:nvGrpSpPr>
        <p:grpSpPr>
          <a:xfrm>
            <a:off x="3342578" y="2744092"/>
            <a:ext cx="2405310" cy="713859"/>
            <a:chOff x="3340686" y="2818812"/>
            <a:chExt cx="2405575" cy="713936"/>
          </a:xfrm>
        </p:grpSpPr>
        <p:sp>
          <p:nvSpPr>
            <p:cNvPr id="43" name="Rectangle 8"/>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6"/>
            <p:cNvSpPr txBox="1"/>
            <p:nvPr/>
          </p:nvSpPr>
          <p:spPr>
            <a:xfrm>
              <a:off x="4026980" y="3066168"/>
              <a:ext cx="1374245" cy="337436"/>
            </a:xfrm>
            <a:prstGeom prst="rect">
              <a:avLst/>
            </a:prstGeom>
            <a:noFill/>
          </p:spPr>
          <p:txBody>
            <a:bodyPr wrap="none" rtlCol="0">
              <a:spAutoFit/>
            </a:bodyPr>
            <a:lstStyle/>
            <a:p>
              <a:pPr>
                <a:lnSpc>
                  <a:spcPct val="120000"/>
                </a:lnSpc>
              </a:pPr>
              <a:r>
                <a:rPr lang="zh-CN" altLang="en-US" sz="1327">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p:spPr>
          <p:txBody>
            <a:bodyPr vert="horz" wrap="square" lIns="91431" tIns="45716" rIns="91431"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5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6" name="Group 11"/>
          <p:cNvGrpSpPr/>
          <p:nvPr/>
        </p:nvGrpSpPr>
        <p:grpSpPr>
          <a:xfrm>
            <a:off x="5824866" y="2744092"/>
            <a:ext cx="2405311" cy="713859"/>
            <a:chOff x="5823244" y="2818812"/>
            <a:chExt cx="2405575" cy="713936"/>
          </a:xfrm>
        </p:grpSpPr>
        <p:sp>
          <p:nvSpPr>
            <p:cNvPr id="47" name="Rectangle 9"/>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17"/>
            <p:cNvSpPr txBox="1"/>
            <p:nvPr/>
          </p:nvSpPr>
          <p:spPr>
            <a:xfrm>
              <a:off x="6337979" y="3058814"/>
              <a:ext cx="1374245" cy="337436"/>
            </a:xfrm>
            <a:prstGeom prst="rect">
              <a:avLst/>
            </a:prstGeom>
            <a:noFill/>
          </p:spPr>
          <p:txBody>
            <a:bodyPr wrap="none" rtlCol="0">
              <a:spAutoFit/>
            </a:bodyPr>
            <a:lstStyle/>
            <a:p>
              <a:pPr>
                <a:lnSpc>
                  <a:spcPct val="120000"/>
                </a:lnSpc>
              </a:pPr>
              <a:r>
                <a:rPr lang="zh-CN" altLang="en-US"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32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31" tIns="45716" rIns="91431"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5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0" name="Rectangle 23"/>
          <p:cNvSpPr/>
          <p:nvPr/>
        </p:nvSpPr>
        <p:spPr>
          <a:xfrm>
            <a:off x="877989" y="4964036"/>
            <a:ext cx="1800927" cy="909993"/>
          </a:xfrm>
          <a:prstGeom prst="rect">
            <a:avLst/>
          </a:prstGeom>
        </p:spPr>
        <p:txBody>
          <a:bodyPr wrap="square">
            <a:spAutoFit/>
          </a:bodyPr>
          <a:lstStyle/>
          <a:p>
            <a:pPr algn="just">
              <a:lnSpc>
                <a:spcPct val="120000"/>
              </a:lnSpc>
            </a:pPr>
            <a:r>
              <a:rPr lang="zh-CN" altLang="en-US"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24"/>
          <p:cNvSpPr/>
          <p:nvPr/>
        </p:nvSpPr>
        <p:spPr>
          <a:xfrm>
            <a:off x="3360274" y="4964036"/>
            <a:ext cx="1800927" cy="909993"/>
          </a:xfrm>
          <a:prstGeom prst="rect">
            <a:avLst/>
          </a:prstGeom>
        </p:spPr>
        <p:txBody>
          <a:bodyPr wrap="square">
            <a:spAutoFit/>
          </a:bodyPr>
          <a:lstStyle/>
          <a:p>
            <a:pPr algn="just">
              <a:lnSpc>
                <a:spcPct val="120000"/>
              </a:lnSpc>
            </a:pPr>
            <a:r>
              <a:rPr lang="zh-CN" altLang="en-US"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25"/>
          <p:cNvSpPr/>
          <p:nvPr/>
        </p:nvSpPr>
        <p:spPr>
          <a:xfrm>
            <a:off x="5842558" y="4964036"/>
            <a:ext cx="1800927" cy="909993"/>
          </a:xfrm>
          <a:prstGeom prst="rect">
            <a:avLst/>
          </a:prstGeom>
        </p:spPr>
        <p:txBody>
          <a:bodyPr wrap="square">
            <a:spAutoFit/>
          </a:bodyPr>
          <a:lstStyle/>
          <a:p>
            <a:pPr algn="just">
              <a:lnSpc>
                <a:spcPct val="120000"/>
              </a:lnSpc>
            </a:pPr>
            <a:r>
              <a:rPr lang="zh-CN" altLang="en-US"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26"/>
          <p:cNvSpPr/>
          <p:nvPr/>
        </p:nvSpPr>
        <p:spPr>
          <a:xfrm>
            <a:off x="8324843" y="4964036"/>
            <a:ext cx="1800927" cy="909993"/>
          </a:xfrm>
          <a:prstGeom prst="rect">
            <a:avLst/>
          </a:prstGeom>
        </p:spPr>
        <p:txBody>
          <a:bodyPr wrap="square">
            <a:spAutoFit/>
          </a:bodyPr>
          <a:lstStyle/>
          <a:p>
            <a:pPr algn="just">
              <a:lnSpc>
                <a:spcPct val="120000"/>
              </a:lnSpc>
            </a:pPr>
            <a:r>
              <a:rPr lang="zh-CN" altLang="en-US"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GB" sz="110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7"/>
          <p:cNvSpPr txBox="1"/>
          <p:nvPr/>
        </p:nvSpPr>
        <p:spPr>
          <a:xfrm>
            <a:off x="877987" y="4506339"/>
            <a:ext cx="1620957" cy="387798"/>
          </a:xfrm>
          <a:prstGeom prst="rect">
            <a:avLst/>
          </a:prstGeom>
          <a:noFill/>
        </p:spPr>
        <p:txBody>
          <a:bodyPr wrap="none" rtlCol="0">
            <a:spAutoFit/>
          </a:bodyPr>
          <a:lstStyle/>
          <a:p>
            <a:pPr>
              <a:lnSpc>
                <a:spcPct val="120000"/>
              </a:lnSpc>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28"/>
          <p:cNvSpPr txBox="1"/>
          <p:nvPr/>
        </p:nvSpPr>
        <p:spPr>
          <a:xfrm>
            <a:off x="3360274" y="4506339"/>
            <a:ext cx="1620957" cy="387798"/>
          </a:xfrm>
          <a:prstGeom prst="rect">
            <a:avLst/>
          </a:prstGeom>
          <a:noFill/>
        </p:spPr>
        <p:txBody>
          <a:bodyPr wrap="none" rtlCol="0">
            <a:spAutoFit/>
          </a:bodyPr>
          <a:lstStyle/>
          <a:p>
            <a:pPr>
              <a:lnSpc>
                <a:spcPct val="120000"/>
              </a:lnSpc>
            </a:pPr>
            <a:r>
              <a:rPr lang="zh-CN" altLang="en-US" sz="160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29"/>
          <p:cNvSpPr txBox="1"/>
          <p:nvPr/>
        </p:nvSpPr>
        <p:spPr>
          <a:xfrm>
            <a:off x="5842559" y="4506339"/>
            <a:ext cx="1620957" cy="387798"/>
          </a:xfrm>
          <a:prstGeom prst="rect">
            <a:avLst/>
          </a:prstGeom>
          <a:noFill/>
        </p:spPr>
        <p:txBody>
          <a:bodyPr wrap="none" rtlCol="0">
            <a:spAutoFit/>
          </a:bodyPr>
          <a:lstStyle/>
          <a:p>
            <a:pPr>
              <a:lnSpc>
                <a:spcPct val="120000"/>
              </a:lnSpc>
            </a:pPr>
            <a:r>
              <a:rPr lang="zh-CN" altLang="en-US" sz="160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30"/>
          <p:cNvSpPr txBox="1"/>
          <p:nvPr/>
        </p:nvSpPr>
        <p:spPr>
          <a:xfrm>
            <a:off x="8324843" y="4506339"/>
            <a:ext cx="1620957" cy="387798"/>
          </a:xfrm>
          <a:prstGeom prst="rect">
            <a:avLst/>
          </a:prstGeom>
          <a:noFill/>
        </p:spPr>
        <p:txBody>
          <a:bodyPr wrap="none" rtlCol="0">
            <a:spAutoFit/>
          </a:bodyPr>
          <a:lstStyle/>
          <a:p>
            <a:pPr>
              <a:lnSpc>
                <a:spcPct val="120000"/>
              </a:lnSpc>
            </a:pPr>
            <a:r>
              <a:rPr lang="zh-CN" altLang="en-US" sz="160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33388060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strips(downLeft)">
                                      <p:cBhvr>
                                        <p:cTn id="17" dur="500"/>
                                        <p:tgtEl>
                                          <p:spTgt spid="33"/>
                                        </p:tgtEl>
                                      </p:cBhvr>
                                    </p:animEffect>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strips(downLeft)">
                                      <p:cBhvr>
                                        <p:cTn id="21" dur="500"/>
                                        <p:tgtEl>
                                          <p:spTgt spid="46"/>
                                        </p:tgtEl>
                                      </p:cBhvr>
                                    </p:animEffect>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strips(downLeft)">
                                      <p:cBhvr>
                                        <p:cTn id="25" dur="500"/>
                                        <p:tgtEl>
                                          <p:spTgt spid="42"/>
                                        </p:tgtEl>
                                      </p:cBhvr>
                                    </p:animEffect>
                                  </p:childTnLst>
                                </p:cTn>
                              </p:par>
                            </p:childTnLst>
                          </p:cTn>
                        </p:par>
                        <p:par>
                          <p:cTn id="26" fill="hold">
                            <p:stCondLst>
                              <p:cond delay="2500"/>
                            </p:stCondLst>
                            <p:childTnLst>
                              <p:par>
                                <p:cTn id="27" presetID="18" presetClass="entr" presetSubtype="12"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strips(downLeft)">
                                      <p:cBhvr>
                                        <p:cTn id="29" dur="500"/>
                                        <p:tgtEl>
                                          <p:spTgt spid="37"/>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p:tgtEl>
                                          <p:spTgt spid="54"/>
                                        </p:tgtEl>
                                        <p:attrNameLst>
                                          <p:attrName>ppt_y</p:attrName>
                                        </p:attrNameLst>
                                      </p:cBhvr>
                                      <p:tavLst>
                                        <p:tav tm="0">
                                          <p:val>
                                            <p:strVal val="#ppt_y+#ppt_h*1.125000"/>
                                          </p:val>
                                        </p:tav>
                                        <p:tav tm="100000">
                                          <p:val>
                                            <p:strVal val="#ppt_y"/>
                                          </p:val>
                                        </p:tav>
                                      </p:tavLst>
                                    </p:anim>
                                    <p:animEffect transition="in" filter="wipe(up)">
                                      <p:cBhvr>
                                        <p:cTn id="34" dur="500"/>
                                        <p:tgtEl>
                                          <p:spTgt spid="54"/>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ppt_y</p:attrName>
                                        </p:attrNameLst>
                                      </p:cBhvr>
                                      <p:tavLst>
                                        <p:tav tm="0">
                                          <p:val>
                                            <p:strVal val="#ppt_y-#ppt_h*1.125000"/>
                                          </p:val>
                                        </p:tav>
                                        <p:tav tm="100000">
                                          <p:val>
                                            <p:strVal val="#ppt_y"/>
                                          </p:val>
                                        </p:tav>
                                      </p:tavLst>
                                    </p:anim>
                                    <p:animEffect transition="in" filter="wipe(down)">
                                      <p:cBhvr>
                                        <p:cTn id="38" dur="500"/>
                                        <p:tgtEl>
                                          <p:spTgt spid="50"/>
                                        </p:tgtEl>
                                      </p:cBhvr>
                                    </p:animEffect>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p:tgtEl>
                                          <p:spTgt spid="55"/>
                                        </p:tgtEl>
                                        <p:attrNameLst>
                                          <p:attrName>ppt_y</p:attrName>
                                        </p:attrNameLst>
                                      </p:cBhvr>
                                      <p:tavLst>
                                        <p:tav tm="0">
                                          <p:val>
                                            <p:strVal val="#ppt_y+#ppt_h*1.125000"/>
                                          </p:val>
                                        </p:tav>
                                        <p:tav tm="100000">
                                          <p:val>
                                            <p:strVal val="#ppt_y"/>
                                          </p:val>
                                        </p:tav>
                                      </p:tavLst>
                                    </p:anim>
                                    <p:animEffect transition="in" filter="wipe(up)">
                                      <p:cBhvr>
                                        <p:cTn id="43" dur="500"/>
                                        <p:tgtEl>
                                          <p:spTgt spid="55"/>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p:tgtEl>
                                          <p:spTgt spid="51"/>
                                        </p:tgtEl>
                                        <p:attrNameLst>
                                          <p:attrName>ppt_y</p:attrName>
                                        </p:attrNameLst>
                                      </p:cBhvr>
                                      <p:tavLst>
                                        <p:tav tm="0">
                                          <p:val>
                                            <p:strVal val="#ppt_y-#ppt_h*1.125000"/>
                                          </p:val>
                                        </p:tav>
                                        <p:tav tm="100000">
                                          <p:val>
                                            <p:strVal val="#ppt_y"/>
                                          </p:val>
                                        </p:tav>
                                      </p:tavLst>
                                    </p:anim>
                                    <p:animEffect transition="in" filter="wipe(down)">
                                      <p:cBhvr>
                                        <p:cTn id="47" dur="500"/>
                                        <p:tgtEl>
                                          <p:spTgt spid="51"/>
                                        </p:tgtEl>
                                      </p:cBhvr>
                                    </p:animEffect>
                                  </p:childTnLst>
                                </p:cTn>
                              </p:par>
                            </p:childTnLst>
                          </p:cTn>
                        </p:par>
                        <p:par>
                          <p:cTn id="48" fill="hold">
                            <p:stCondLst>
                              <p:cond delay="4000"/>
                            </p:stCondLst>
                            <p:childTnLst>
                              <p:par>
                                <p:cTn id="49" presetID="12" presetClass="entr" presetSubtype="4"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additive="base">
                                        <p:cTn id="51" dur="500"/>
                                        <p:tgtEl>
                                          <p:spTgt spid="56"/>
                                        </p:tgtEl>
                                        <p:attrNameLst>
                                          <p:attrName>ppt_y</p:attrName>
                                        </p:attrNameLst>
                                      </p:cBhvr>
                                      <p:tavLst>
                                        <p:tav tm="0">
                                          <p:val>
                                            <p:strVal val="#ppt_y+#ppt_h*1.125000"/>
                                          </p:val>
                                        </p:tav>
                                        <p:tav tm="100000">
                                          <p:val>
                                            <p:strVal val="#ppt_y"/>
                                          </p:val>
                                        </p:tav>
                                      </p:tavLst>
                                    </p:anim>
                                    <p:animEffect transition="in" filter="wipe(up)">
                                      <p:cBhvr>
                                        <p:cTn id="52" dur="500"/>
                                        <p:tgtEl>
                                          <p:spTgt spid="56"/>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p:tgtEl>
                                          <p:spTgt spid="52"/>
                                        </p:tgtEl>
                                        <p:attrNameLst>
                                          <p:attrName>ppt_y</p:attrName>
                                        </p:attrNameLst>
                                      </p:cBhvr>
                                      <p:tavLst>
                                        <p:tav tm="0">
                                          <p:val>
                                            <p:strVal val="#ppt_y-#ppt_h*1.125000"/>
                                          </p:val>
                                        </p:tav>
                                        <p:tav tm="100000">
                                          <p:val>
                                            <p:strVal val="#ppt_y"/>
                                          </p:val>
                                        </p:tav>
                                      </p:tavLst>
                                    </p:anim>
                                    <p:animEffect transition="in" filter="wipe(down)">
                                      <p:cBhvr>
                                        <p:cTn id="56" dur="500"/>
                                        <p:tgtEl>
                                          <p:spTgt spid="52"/>
                                        </p:tgtEl>
                                      </p:cBhvr>
                                    </p:animEffect>
                                  </p:childTnLst>
                                </p:cTn>
                              </p:par>
                            </p:childTnLst>
                          </p:cTn>
                        </p:par>
                        <p:par>
                          <p:cTn id="57" fill="hold">
                            <p:stCondLst>
                              <p:cond delay="4500"/>
                            </p:stCondLst>
                            <p:childTnLst>
                              <p:par>
                                <p:cTn id="58" presetID="12" presetClass="entr" presetSubtype="4"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additive="base">
                                        <p:cTn id="60" dur="500"/>
                                        <p:tgtEl>
                                          <p:spTgt spid="57"/>
                                        </p:tgtEl>
                                        <p:attrNameLst>
                                          <p:attrName>ppt_y</p:attrName>
                                        </p:attrNameLst>
                                      </p:cBhvr>
                                      <p:tavLst>
                                        <p:tav tm="0">
                                          <p:val>
                                            <p:strVal val="#ppt_y+#ppt_h*1.125000"/>
                                          </p:val>
                                        </p:tav>
                                        <p:tav tm="100000">
                                          <p:val>
                                            <p:strVal val="#ppt_y"/>
                                          </p:val>
                                        </p:tav>
                                      </p:tavLst>
                                    </p:anim>
                                    <p:animEffect transition="in" filter="wipe(up)">
                                      <p:cBhvr>
                                        <p:cTn id="61" dur="500"/>
                                        <p:tgtEl>
                                          <p:spTgt spid="57"/>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p:tgtEl>
                                          <p:spTgt spid="53"/>
                                        </p:tgtEl>
                                        <p:attrNameLst>
                                          <p:attrName>ppt_y</p:attrName>
                                        </p:attrNameLst>
                                      </p:cBhvr>
                                      <p:tavLst>
                                        <p:tav tm="0">
                                          <p:val>
                                            <p:strVal val="#ppt_y-#ppt_h*1.125000"/>
                                          </p:val>
                                        </p:tav>
                                        <p:tav tm="100000">
                                          <p:val>
                                            <p:strVal val="#ppt_y"/>
                                          </p:val>
                                        </p:tav>
                                      </p:tavLst>
                                    </p:anim>
                                    <p:animEffect transition="in" filter="wipe(down)">
                                      <p:cBhvr>
                                        <p:cTn id="6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50" grpId="0"/>
      <p:bldP spid="51" grpId="0"/>
      <p:bldP spid="52" grpId="0"/>
      <p:bldP spid="53" grpId="0"/>
      <p:bldP spid="54" grpId="0"/>
      <p:bldP spid="55" grpId="0"/>
      <p:bldP spid="56" grpId="0"/>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4"/>
          <p:cNvSpPr>
            <a:spLocks/>
          </p:cNvSpPr>
          <p:nvPr/>
        </p:nvSpPr>
        <p:spPr bwMode="auto">
          <a:xfrm rot="10800000">
            <a:off x="1560084" y="2167754"/>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a:lstStyle/>
          <a:p>
            <a:pPr algn="just">
              <a:lnSpc>
                <a:spcPct val="120000"/>
              </a:lnSpc>
              <a:defRPr/>
            </a:pPr>
            <a:endParaRPr lang="da-DK" sz="759"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4"/>
          <p:cNvSpPr>
            <a:spLocks/>
          </p:cNvSpPr>
          <p:nvPr/>
        </p:nvSpPr>
        <p:spPr bwMode="auto">
          <a:xfrm rot="5400000" flipH="1">
            <a:off x="1806847" y="3798594"/>
            <a:ext cx="1384077"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a:lstStyle/>
          <a:p>
            <a:pPr algn="just">
              <a:lnSpc>
                <a:spcPct val="120000"/>
              </a:lnSpc>
              <a:defRPr/>
            </a:pPr>
            <a:endParaRPr lang="da-DK" sz="759"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4"/>
          <p:cNvSpPr>
            <a:spLocks/>
          </p:cNvSpPr>
          <p:nvPr/>
        </p:nvSpPr>
        <p:spPr bwMode="auto">
          <a:xfrm flipH="1">
            <a:off x="3437686" y="3551834"/>
            <a:ext cx="1384077"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a:lstStyle/>
          <a:p>
            <a:pPr algn="just">
              <a:lnSpc>
                <a:spcPct val="120000"/>
              </a:lnSpc>
              <a:defRPr/>
            </a:pPr>
            <a:endParaRPr lang="da-DK" sz="759"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24"/>
          <p:cNvSpPr>
            <a:spLocks/>
          </p:cNvSpPr>
          <p:nvPr/>
        </p:nvSpPr>
        <p:spPr bwMode="auto">
          <a:xfrm rot="5400000">
            <a:off x="3684449" y="1920990"/>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a:lstStyle/>
          <a:p>
            <a:pPr algn="just">
              <a:lnSpc>
                <a:spcPct val="120000"/>
              </a:lnSpc>
              <a:defRPr/>
            </a:pPr>
            <a:endParaRPr lang="da-DK" sz="759"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24"/>
          <p:cNvSpPr>
            <a:spLocks/>
          </p:cNvSpPr>
          <p:nvPr/>
        </p:nvSpPr>
        <p:spPr bwMode="auto">
          <a:xfrm rot="10800000">
            <a:off x="5315288" y="2167754"/>
            <a:ext cx="1384076"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5"/>
          </a:solidFill>
          <a:ln w="19050" cap="flat" cmpd="sng">
            <a:noFill/>
            <a:prstDash val="solid"/>
            <a:round/>
            <a:headEnd type="none" w="med" len="med"/>
            <a:tailEnd type="none" w="med" len="med"/>
          </a:ln>
          <a:effectLst/>
        </p:spPr>
        <p:txBody>
          <a:bodyPr/>
          <a:lstStyle/>
          <a:p>
            <a:pPr algn="just">
              <a:lnSpc>
                <a:spcPct val="120000"/>
              </a:lnSpc>
              <a:defRPr/>
            </a:pPr>
            <a:endParaRPr lang="da-DK" sz="759"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4"/>
          <p:cNvSpPr>
            <a:spLocks/>
          </p:cNvSpPr>
          <p:nvPr/>
        </p:nvSpPr>
        <p:spPr bwMode="auto">
          <a:xfrm rot="5400000" flipH="1">
            <a:off x="5562051" y="3798593"/>
            <a:ext cx="1384077" cy="18776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6"/>
          </a:solidFill>
          <a:ln w="19050" cap="flat" cmpd="sng">
            <a:noFill/>
            <a:prstDash val="solid"/>
            <a:round/>
            <a:headEnd type="none" w="med" len="med"/>
            <a:tailEnd type="none" w="med" len="med"/>
          </a:ln>
          <a:effectLst/>
        </p:spPr>
        <p:txBody>
          <a:bodyPr/>
          <a:lstStyle/>
          <a:p>
            <a:pPr algn="just">
              <a:lnSpc>
                <a:spcPct val="120000"/>
              </a:lnSpc>
              <a:defRPr/>
            </a:pPr>
            <a:endParaRPr lang="da-DK" sz="759"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2" name="Group 33"/>
          <p:cNvGrpSpPr>
            <a:grpSpLocks noChangeAspect="1"/>
          </p:cNvGrpSpPr>
          <p:nvPr/>
        </p:nvGrpSpPr>
        <p:grpSpPr>
          <a:xfrm>
            <a:off x="1802595" y="2752829"/>
            <a:ext cx="251015" cy="218835"/>
            <a:chOff x="7540014" y="4306907"/>
            <a:chExt cx="389342" cy="339426"/>
          </a:xfrm>
          <a:solidFill>
            <a:schemeClr val="accent1"/>
          </a:solidFill>
        </p:grpSpPr>
        <p:sp>
          <p:nvSpPr>
            <p:cNvPr id="6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4" name="Group 45"/>
          <p:cNvGrpSpPr>
            <a:grpSpLocks noChangeAspect="1"/>
          </p:cNvGrpSpPr>
          <p:nvPr/>
        </p:nvGrpSpPr>
        <p:grpSpPr>
          <a:xfrm>
            <a:off x="3675715" y="4627974"/>
            <a:ext cx="214597" cy="218835"/>
            <a:chOff x="7160655" y="2178006"/>
            <a:chExt cx="379359" cy="386846"/>
          </a:xfrm>
          <a:solidFill>
            <a:schemeClr val="accent3"/>
          </a:solidFill>
        </p:grpSpPr>
        <p:sp>
          <p:nvSpPr>
            <p:cNvPr id="7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8" name="Group 49"/>
          <p:cNvGrpSpPr>
            <a:grpSpLocks noChangeAspect="1"/>
          </p:cNvGrpSpPr>
          <p:nvPr/>
        </p:nvGrpSpPr>
        <p:grpSpPr>
          <a:xfrm>
            <a:off x="2127986" y="4271798"/>
            <a:ext cx="248567" cy="218835"/>
            <a:chOff x="6040049" y="4182118"/>
            <a:chExt cx="521619" cy="459224"/>
          </a:xfrm>
          <a:solidFill>
            <a:schemeClr val="accent2"/>
          </a:solidFill>
        </p:grpSpPr>
        <p:sp>
          <p:nvSpPr>
            <p:cNvPr id="7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7" tIns="39703" rIns="79407" bIns="39703" numCol="1" anchor="t" anchorCtr="0" compatLnSpc="1">
              <a:prstTxWarp prst="textNoShape">
                <a:avLst/>
              </a:prstTxWarp>
            </a:bodyPr>
            <a:lstStyle/>
            <a:p>
              <a:pPr algn="just">
                <a:lnSpc>
                  <a:spcPct val="120000"/>
                </a:lnSpc>
              </a:pPr>
              <a:endParaRPr lang="en-US" sz="75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4" name="Freeform 21"/>
          <p:cNvSpPr>
            <a:spLocks noChangeAspect="1" noEditPoints="1"/>
          </p:cNvSpPr>
          <p:nvPr/>
        </p:nvSpPr>
        <p:spPr bwMode="auto">
          <a:xfrm>
            <a:off x="4002567" y="3088918"/>
            <a:ext cx="245829" cy="218835"/>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accent4"/>
          </a:solidFill>
          <a:ln>
            <a:noFill/>
          </a:ln>
        </p:spPr>
        <p:txBody>
          <a:bodyPr vert="horz" wrap="square" lIns="79407" tIns="39703" rIns="79407" bIns="39703"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49"/>
          <p:cNvSpPr>
            <a:spLocks noChangeAspect="1" noEditPoints="1"/>
          </p:cNvSpPr>
          <p:nvPr/>
        </p:nvSpPr>
        <p:spPr bwMode="auto">
          <a:xfrm>
            <a:off x="5878860" y="4268002"/>
            <a:ext cx="256937" cy="21883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accent6"/>
          </a:solidFill>
          <a:ln>
            <a:noFill/>
          </a:ln>
        </p:spPr>
        <p:txBody>
          <a:bodyPr vert="horz" wrap="square" lIns="79407" tIns="39703" rIns="79407" bIns="39703"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6"/>
          <p:cNvSpPr>
            <a:spLocks noChangeAspect="1" noEditPoints="1"/>
          </p:cNvSpPr>
          <p:nvPr/>
        </p:nvSpPr>
        <p:spPr bwMode="auto">
          <a:xfrm>
            <a:off x="5538606" y="2754438"/>
            <a:ext cx="218320" cy="218835"/>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accent5"/>
          </a:solidFill>
          <a:ln>
            <a:noFill/>
          </a:ln>
        </p:spPr>
        <p:txBody>
          <a:bodyPr vert="horz" wrap="square" lIns="79407" tIns="39703" rIns="79407" bIns="39703" numCol="1" anchor="t" anchorCtr="0" compatLnSpc="1">
            <a:prstTxWarp prst="textNoShape">
              <a:avLst/>
            </a:prstTxWarp>
          </a:bodyPr>
          <a:lstStyle/>
          <a:p>
            <a:pPr algn="just">
              <a:lnSpc>
                <a:spcPct val="120000"/>
              </a:lnSpc>
            </a:pPr>
            <a:endParaRPr lang="en-US" sz="75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Content Placeholder 2"/>
          <p:cNvSpPr txBox="1">
            <a:spLocks/>
          </p:cNvSpPr>
          <p:nvPr/>
        </p:nvSpPr>
        <p:spPr>
          <a:xfrm>
            <a:off x="2103588" y="2739158"/>
            <a:ext cx="840573" cy="27090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4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6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Content Placeholder 2"/>
          <p:cNvSpPr txBox="1">
            <a:spLocks/>
          </p:cNvSpPr>
          <p:nvPr/>
        </p:nvSpPr>
        <p:spPr>
          <a:xfrm>
            <a:off x="1831836" y="4623046"/>
            <a:ext cx="840573" cy="27090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4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6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Content Placeholder 2"/>
          <p:cNvSpPr txBox="1">
            <a:spLocks/>
          </p:cNvSpPr>
          <p:nvPr/>
        </p:nvSpPr>
        <p:spPr>
          <a:xfrm>
            <a:off x="3963243" y="4623046"/>
            <a:ext cx="840573" cy="27090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4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6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Content Placeholder 2"/>
          <p:cNvSpPr txBox="1">
            <a:spLocks/>
          </p:cNvSpPr>
          <p:nvPr/>
        </p:nvSpPr>
        <p:spPr>
          <a:xfrm>
            <a:off x="3651725" y="2744025"/>
            <a:ext cx="1009011" cy="27090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4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6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Content Placeholder 2"/>
          <p:cNvSpPr txBox="1">
            <a:spLocks/>
          </p:cNvSpPr>
          <p:nvPr/>
        </p:nvSpPr>
        <p:spPr>
          <a:xfrm>
            <a:off x="5833079" y="2741301"/>
            <a:ext cx="840573" cy="27090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4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6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Content Placeholder 2"/>
          <p:cNvSpPr txBox="1">
            <a:spLocks/>
          </p:cNvSpPr>
          <p:nvPr/>
        </p:nvSpPr>
        <p:spPr>
          <a:xfrm>
            <a:off x="5587040" y="4623046"/>
            <a:ext cx="840573" cy="27090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46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6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Content Placeholder 2"/>
          <p:cNvSpPr txBox="1">
            <a:spLocks/>
          </p:cNvSpPr>
          <p:nvPr/>
        </p:nvSpPr>
        <p:spPr>
          <a:xfrm>
            <a:off x="7153705" y="1740142"/>
            <a:ext cx="1724436" cy="34477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867"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867" b="1"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Content Placeholder 2"/>
          <p:cNvSpPr txBox="1">
            <a:spLocks/>
          </p:cNvSpPr>
          <p:nvPr/>
        </p:nvSpPr>
        <p:spPr>
          <a:xfrm>
            <a:off x="7153707" y="2085268"/>
            <a:ext cx="3394799" cy="8863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点击添加相关标题文字，点击添加相关标题文字，点击添加相关标题文字，点击添加相关标题文字。</a:t>
            </a:r>
            <a:endParaRPr lang="en-US" altLang="zh-CN" sz="1600" b="1"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矩形 94"/>
          <p:cNvSpPr/>
          <p:nvPr/>
        </p:nvSpPr>
        <p:spPr>
          <a:xfrm>
            <a:off x="7149658" y="3128358"/>
            <a:ext cx="3394800" cy="241124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1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7628905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 calcmode="lin" valueType="num">
                                      <p:cBhvr>
                                        <p:cTn id="14" dur="500" fill="hold"/>
                                        <p:tgtEl>
                                          <p:spTgt spid="87"/>
                                        </p:tgtEl>
                                        <p:attrNameLst>
                                          <p:attrName>ppt_w</p:attrName>
                                        </p:attrNameLst>
                                      </p:cBhvr>
                                      <p:tavLst>
                                        <p:tav tm="0">
                                          <p:val>
                                            <p:fltVal val="0"/>
                                          </p:val>
                                        </p:tav>
                                        <p:tav tm="100000">
                                          <p:val>
                                            <p:strVal val="#ppt_w"/>
                                          </p:val>
                                        </p:tav>
                                      </p:tavLst>
                                    </p:anim>
                                    <p:anim calcmode="lin" valueType="num">
                                      <p:cBhvr>
                                        <p:cTn id="15" dur="500" fill="hold"/>
                                        <p:tgtEl>
                                          <p:spTgt spid="87"/>
                                        </p:tgtEl>
                                        <p:attrNameLst>
                                          <p:attrName>ppt_h</p:attrName>
                                        </p:attrNameLst>
                                      </p:cBhvr>
                                      <p:tavLst>
                                        <p:tav tm="0">
                                          <p:val>
                                            <p:fltVal val="0"/>
                                          </p:val>
                                        </p:tav>
                                        <p:tav tm="100000">
                                          <p:val>
                                            <p:strVal val="#ppt_h"/>
                                          </p:val>
                                        </p:tav>
                                      </p:tavLst>
                                    </p:anim>
                                    <p:animEffect transition="in" filter="fade">
                                      <p:cBhvr>
                                        <p:cTn id="16" dur="500"/>
                                        <p:tgtEl>
                                          <p:spTgt spid="87"/>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 calcmode="lin" valueType="num">
                                      <p:cBhvr>
                                        <p:cTn id="27" dur="500" fill="hold"/>
                                        <p:tgtEl>
                                          <p:spTgt spid="88"/>
                                        </p:tgtEl>
                                        <p:attrNameLst>
                                          <p:attrName>ppt_w</p:attrName>
                                        </p:attrNameLst>
                                      </p:cBhvr>
                                      <p:tavLst>
                                        <p:tav tm="0">
                                          <p:val>
                                            <p:fltVal val="0"/>
                                          </p:val>
                                        </p:tav>
                                        <p:tav tm="100000">
                                          <p:val>
                                            <p:strVal val="#ppt_w"/>
                                          </p:val>
                                        </p:tav>
                                      </p:tavLst>
                                    </p:anim>
                                    <p:anim calcmode="lin" valueType="num">
                                      <p:cBhvr>
                                        <p:cTn id="28" dur="500" fill="hold"/>
                                        <p:tgtEl>
                                          <p:spTgt spid="88"/>
                                        </p:tgtEl>
                                        <p:attrNameLst>
                                          <p:attrName>ppt_h</p:attrName>
                                        </p:attrNameLst>
                                      </p:cBhvr>
                                      <p:tavLst>
                                        <p:tav tm="0">
                                          <p:val>
                                            <p:fltVal val="0"/>
                                          </p:val>
                                        </p:tav>
                                        <p:tav tm="100000">
                                          <p:val>
                                            <p:strVal val="#ppt_h"/>
                                          </p:val>
                                        </p:tav>
                                      </p:tavLst>
                                    </p:anim>
                                    <p:animEffect transition="in" filter="fade">
                                      <p:cBhvr>
                                        <p:cTn id="29" dur="500"/>
                                        <p:tgtEl>
                                          <p:spTgt spid="88"/>
                                        </p:tgtEl>
                                      </p:cBhvr>
                                    </p:animEffect>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down)">
                                      <p:cBhvr>
                                        <p:cTn id="33" dur="500"/>
                                        <p:tgtEl>
                                          <p:spTgt spid="58"/>
                                        </p:tgtEl>
                                      </p:cBhvr>
                                    </p:animEffect>
                                  </p:childTnLst>
                                </p:cTn>
                              </p:par>
                              <p:par>
                                <p:cTn id="34" presetID="10" presetClass="entr" presetSubtype="0"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89"/>
                                        </p:tgtEl>
                                        <p:attrNameLst>
                                          <p:attrName>style.visibility</p:attrName>
                                        </p:attrNameLst>
                                      </p:cBhvr>
                                      <p:to>
                                        <p:strVal val="visible"/>
                                      </p:to>
                                    </p:set>
                                    <p:anim calcmode="lin" valueType="num">
                                      <p:cBhvr>
                                        <p:cTn id="40" dur="500" fill="hold"/>
                                        <p:tgtEl>
                                          <p:spTgt spid="89"/>
                                        </p:tgtEl>
                                        <p:attrNameLst>
                                          <p:attrName>ppt_w</p:attrName>
                                        </p:attrNameLst>
                                      </p:cBhvr>
                                      <p:tavLst>
                                        <p:tav tm="0">
                                          <p:val>
                                            <p:fltVal val="0"/>
                                          </p:val>
                                        </p:tav>
                                        <p:tav tm="100000">
                                          <p:val>
                                            <p:strVal val="#ppt_w"/>
                                          </p:val>
                                        </p:tav>
                                      </p:tavLst>
                                    </p:anim>
                                    <p:anim calcmode="lin" valueType="num">
                                      <p:cBhvr>
                                        <p:cTn id="41" dur="500" fill="hold"/>
                                        <p:tgtEl>
                                          <p:spTgt spid="89"/>
                                        </p:tgtEl>
                                        <p:attrNameLst>
                                          <p:attrName>ppt_h</p:attrName>
                                        </p:attrNameLst>
                                      </p:cBhvr>
                                      <p:tavLst>
                                        <p:tav tm="0">
                                          <p:val>
                                            <p:fltVal val="0"/>
                                          </p:val>
                                        </p:tav>
                                        <p:tav tm="100000">
                                          <p:val>
                                            <p:strVal val="#ppt_h"/>
                                          </p:val>
                                        </p:tav>
                                      </p:tavLst>
                                    </p:anim>
                                    <p:animEffect transition="in" filter="fade">
                                      <p:cBhvr>
                                        <p:cTn id="42" dur="500"/>
                                        <p:tgtEl>
                                          <p:spTgt spid="89"/>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500"/>
                                        <p:tgtEl>
                                          <p:spTgt spid="5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 calcmode="lin" valueType="num">
                                      <p:cBhvr>
                                        <p:cTn id="53" dur="500" fill="hold"/>
                                        <p:tgtEl>
                                          <p:spTgt spid="90"/>
                                        </p:tgtEl>
                                        <p:attrNameLst>
                                          <p:attrName>ppt_w</p:attrName>
                                        </p:attrNameLst>
                                      </p:cBhvr>
                                      <p:tavLst>
                                        <p:tav tm="0">
                                          <p:val>
                                            <p:fltVal val="0"/>
                                          </p:val>
                                        </p:tav>
                                        <p:tav tm="100000">
                                          <p:val>
                                            <p:strVal val="#ppt_w"/>
                                          </p:val>
                                        </p:tav>
                                      </p:tavLst>
                                    </p:anim>
                                    <p:anim calcmode="lin" valueType="num">
                                      <p:cBhvr>
                                        <p:cTn id="54" dur="500" fill="hold"/>
                                        <p:tgtEl>
                                          <p:spTgt spid="90"/>
                                        </p:tgtEl>
                                        <p:attrNameLst>
                                          <p:attrName>ppt_h</p:attrName>
                                        </p:attrNameLst>
                                      </p:cBhvr>
                                      <p:tavLst>
                                        <p:tav tm="0">
                                          <p:val>
                                            <p:fltVal val="0"/>
                                          </p:val>
                                        </p:tav>
                                        <p:tav tm="100000">
                                          <p:val>
                                            <p:strVal val="#ppt_h"/>
                                          </p:val>
                                        </p:tav>
                                      </p:tavLst>
                                    </p:anim>
                                    <p:animEffect transition="in" filter="fade">
                                      <p:cBhvr>
                                        <p:cTn id="55" dur="500"/>
                                        <p:tgtEl>
                                          <p:spTgt spid="90"/>
                                        </p:tgtEl>
                                      </p:cBhvr>
                                    </p:animEffect>
                                  </p:childTnLst>
                                </p:cTn>
                              </p:par>
                            </p:childTnLst>
                          </p:cTn>
                        </p:par>
                        <p:par>
                          <p:cTn id="56" fill="hold">
                            <p:stCondLst>
                              <p:cond delay="4000"/>
                            </p:stCondLst>
                            <p:childTnLst>
                              <p:par>
                                <p:cTn id="57" presetID="22" presetClass="entr" presetSubtype="1" fill="hold" grpId="0" nodeType="after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wipe(up)">
                                      <p:cBhvr>
                                        <p:cTn id="59" dur="500"/>
                                        <p:tgtEl>
                                          <p:spTgt spid="6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500"/>
                                        <p:tgtEl>
                                          <p:spTgt spid="86"/>
                                        </p:tgtEl>
                                      </p:cBhvr>
                                    </p:animEffect>
                                  </p:childTnLst>
                                </p:cTn>
                              </p:par>
                            </p:childTnLst>
                          </p:cTn>
                        </p:par>
                        <p:par>
                          <p:cTn id="63" fill="hold">
                            <p:stCondLst>
                              <p:cond delay="4500"/>
                            </p:stCondLst>
                            <p:childTnLst>
                              <p:par>
                                <p:cTn id="64" presetID="53" presetClass="entr" presetSubtype="16" fill="hold" grpId="0" nodeType="afterEffect">
                                  <p:stCondLst>
                                    <p:cond delay="0"/>
                                  </p:stCondLst>
                                  <p:childTnLst>
                                    <p:set>
                                      <p:cBhvr>
                                        <p:cTn id="65" dur="1" fill="hold">
                                          <p:stCondLst>
                                            <p:cond delay="0"/>
                                          </p:stCondLst>
                                        </p:cTn>
                                        <p:tgtEl>
                                          <p:spTgt spid="91"/>
                                        </p:tgtEl>
                                        <p:attrNameLst>
                                          <p:attrName>style.visibility</p:attrName>
                                        </p:attrNameLst>
                                      </p:cBhvr>
                                      <p:to>
                                        <p:strVal val="visible"/>
                                      </p:to>
                                    </p:set>
                                    <p:anim calcmode="lin" valueType="num">
                                      <p:cBhvr>
                                        <p:cTn id="66" dur="500" fill="hold"/>
                                        <p:tgtEl>
                                          <p:spTgt spid="91"/>
                                        </p:tgtEl>
                                        <p:attrNameLst>
                                          <p:attrName>ppt_w</p:attrName>
                                        </p:attrNameLst>
                                      </p:cBhvr>
                                      <p:tavLst>
                                        <p:tav tm="0">
                                          <p:val>
                                            <p:fltVal val="0"/>
                                          </p:val>
                                        </p:tav>
                                        <p:tav tm="100000">
                                          <p:val>
                                            <p:strVal val="#ppt_w"/>
                                          </p:val>
                                        </p:tav>
                                      </p:tavLst>
                                    </p:anim>
                                    <p:anim calcmode="lin" valueType="num">
                                      <p:cBhvr>
                                        <p:cTn id="67" dur="500" fill="hold"/>
                                        <p:tgtEl>
                                          <p:spTgt spid="91"/>
                                        </p:tgtEl>
                                        <p:attrNameLst>
                                          <p:attrName>ppt_h</p:attrName>
                                        </p:attrNameLst>
                                      </p:cBhvr>
                                      <p:tavLst>
                                        <p:tav tm="0">
                                          <p:val>
                                            <p:fltVal val="0"/>
                                          </p:val>
                                        </p:tav>
                                        <p:tav tm="100000">
                                          <p:val>
                                            <p:strVal val="#ppt_h"/>
                                          </p:val>
                                        </p:tav>
                                      </p:tavLst>
                                    </p:anim>
                                    <p:animEffect transition="in" filter="fade">
                                      <p:cBhvr>
                                        <p:cTn id="68" dur="500"/>
                                        <p:tgtEl>
                                          <p:spTgt spid="91"/>
                                        </p:tgtEl>
                                      </p:cBhvr>
                                    </p:animEffect>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fade">
                                      <p:cBhvr>
                                        <p:cTn id="75" dur="500"/>
                                        <p:tgtEl>
                                          <p:spTgt spid="85"/>
                                        </p:tgtEl>
                                      </p:cBhvr>
                                    </p:animEffect>
                                  </p:childTnLst>
                                </p:cTn>
                              </p:par>
                            </p:childTnLst>
                          </p:cTn>
                        </p:par>
                        <p:par>
                          <p:cTn id="76" fill="hold">
                            <p:stCondLst>
                              <p:cond delay="5500"/>
                            </p:stCondLst>
                            <p:childTnLst>
                              <p:par>
                                <p:cTn id="77" presetID="53" presetClass="entr" presetSubtype="16" fill="hold" grpId="0" nodeType="afterEffect">
                                  <p:stCondLst>
                                    <p:cond delay="0"/>
                                  </p:stCondLst>
                                  <p:childTnLst>
                                    <p:set>
                                      <p:cBhvr>
                                        <p:cTn id="78" dur="1" fill="hold">
                                          <p:stCondLst>
                                            <p:cond delay="0"/>
                                          </p:stCondLst>
                                        </p:cTn>
                                        <p:tgtEl>
                                          <p:spTgt spid="92"/>
                                        </p:tgtEl>
                                        <p:attrNameLst>
                                          <p:attrName>style.visibility</p:attrName>
                                        </p:attrNameLst>
                                      </p:cBhvr>
                                      <p:to>
                                        <p:strVal val="visible"/>
                                      </p:to>
                                    </p:set>
                                    <p:anim calcmode="lin" valueType="num">
                                      <p:cBhvr>
                                        <p:cTn id="79" dur="500" fill="hold"/>
                                        <p:tgtEl>
                                          <p:spTgt spid="92"/>
                                        </p:tgtEl>
                                        <p:attrNameLst>
                                          <p:attrName>ppt_w</p:attrName>
                                        </p:attrNameLst>
                                      </p:cBhvr>
                                      <p:tavLst>
                                        <p:tav tm="0">
                                          <p:val>
                                            <p:fltVal val="0"/>
                                          </p:val>
                                        </p:tav>
                                        <p:tav tm="100000">
                                          <p:val>
                                            <p:strVal val="#ppt_w"/>
                                          </p:val>
                                        </p:tav>
                                      </p:tavLst>
                                    </p:anim>
                                    <p:anim calcmode="lin" valueType="num">
                                      <p:cBhvr>
                                        <p:cTn id="80" dur="500" fill="hold"/>
                                        <p:tgtEl>
                                          <p:spTgt spid="92"/>
                                        </p:tgtEl>
                                        <p:attrNameLst>
                                          <p:attrName>ppt_h</p:attrName>
                                        </p:attrNameLst>
                                      </p:cBhvr>
                                      <p:tavLst>
                                        <p:tav tm="0">
                                          <p:val>
                                            <p:fltVal val="0"/>
                                          </p:val>
                                        </p:tav>
                                        <p:tav tm="100000">
                                          <p:val>
                                            <p:strVal val="#ppt_h"/>
                                          </p:val>
                                        </p:tav>
                                      </p:tavLst>
                                    </p:anim>
                                    <p:animEffect transition="in" filter="fade">
                                      <p:cBhvr>
                                        <p:cTn id="81" dur="500"/>
                                        <p:tgtEl>
                                          <p:spTgt spid="92"/>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animEffect transition="in" filter="wipe(left)">
                                      <p:cBhvr>
                                        <p:cTn id="85" dur="750"/>
                                        <p:tgtEl>
                                          <p:spTgt spid="93"/>
                                        </p:tgtEl>
                                      </p:cBhvr>
                                    </p:animEffect>
                                  </p:childTnLst>
                                </p:cTn>
                              </p:par>
                            </p:childTnLst>
                          </p:cTn>
                        </p:par>
                        <p:par>
                          <p:cTn id="86" fill="hold">
                            <p:stCondLst>
                              <p:cond delay="6750"/>
                            </p:stCondLst>
                            <p:childTnLst>
                              <p:par>
                                <p:cTn id="87" presetID="22" presetClass="entr" presetSubtype="8" fill="hold" grpId="0" nodeType="afterEffect">
                                  <p:stCondLst>
                                    <p:cond delay="0"/>
                                  </p:stCondLst>
                                  <p:childTnLst>
                                    <p:set>
                                      <p:cBhvr>
                                        <p:cTn id="88" dur="1" fill="hold">
                                          <p:stCondLst>
                                            <p:cond delay="0"/>
                                          </p:stCondLst>
                                        </p:cTn>
                                        <p:tgtEl>
                                          <p:spTgt spid="94"/>
                                        </p:tgtEl>
                                        <p:attrNameLst>
                                          <p:attrName>style.visibility</p:attrName>
                                        </p:attrNameLst>
                                      </p:cBhvr>
                                      <p:to>
                                        <p:strVal val="visible"/>
                                      </p:to>
                                    </p:set>
                                    <p:animEffect transition="in" filter="wipe(left)">
                                      <p:cBhvr>
                                        <p:cTn id="89" dur="750"/>
                                        <p:tgtEl>
                                          <p:spTgt spid="94"/>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95"/>
                                        </p:tgtEl>
                                        <p:attrNameLst>
                                          <p:attrName>style.visibility</p:attrName>
                                        </p:attrNameLst>
                                      </p:cBhvr>
                                      <p:to>
                                        <p:strVal val="visible"/>
                                      </p:to>
                                    </p:set>
                                    <p:animEffect transition="in" filter="wipe(down)">
                                      <p:cBhvr>
                                        <p:cTn id="9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58" grpId="0" animBg="1"/>
      <p:bldP spid="59" grpId="0" animBg="1"/>
      <p:bldP spid="60" grpId="0" animBg="1"/>
      <p:bldP spid="61" grpId="0" animBg="1"/>
      <p:bldP spid="84" grpId="0" animBg="1"/>
      <p:bldP spid="85" grpId="0" animBg="1"/>
      <p:bldP spid="86" grpId="0" animBg="1"/>
      <p:bldP spid="87" grpId="0"/>
      <p:bldP spid="88" grpId="0"/>
      <p:bldP spid="89" grpId="0"/>
      <p:bldP spid="90" grpId="0"/>
      <p:bldP spid="91" grpId="0"/>
      <p:bldP spid="92" grpId="0"/>
      <p:bldP spid="93" grpId="0"/>
      <p:bldP spid="94" grpId="0"/>
      <p:bldP spid="9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42"/>
          <p:cNvCxnSpPr/>
          <p:nvPr/>
        </p:nvCxnSpPr>
        <p:spPr>
          <a:xfrm>
            <a:off x="2900724" y="2555351"/>
            <a:ext cx="2128784" cy="2129556"/>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1846192" y="2555354"/>
            <a:ext cx="1064393" cy="1064777"/>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9248238" y="3620131"/>
            <a:ext cx="1064393" cy="1064777"/>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5016940" y="2555351"/>
            <a:ext cx="2128784" cy="2129556"/>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7132144" y="2555351"/>
            <a:ext cx="2128784" cy="2129556"/>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Rectangle 13" descr="FD1DDF730CE4456e89755B07FE1653D0# #Rectangle 13"/>
          <p:cNvSpPr>
            <a:spLocks noChangeArrowheads="1"/>
          </p:cNvSpPr>
          <p:nvPr/>
        </p:nvSpPr>
        <p:spPr bwMode="auto">
          <a:xfrm>
            <a:off x="1876764" y="5155900"/>
            <a:ext cx="2078315" cy="1148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7" tIns="60928" rIns="121857" bIns="6092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单击此处添加简短说明，</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添加简短说明文字，</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具体说明文字添加此处。</a:t>
            </a:r>
            <a:endParaRPr lang="en-US" altLang="zh-CN" sz="1333" dirty="0">
              <a:solidFill>
                <a:schemeClr val="bg2"/>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1860461" y="2948229"/>
            <a:ext cx="2110921" cy="2111685"/>
            <a:chOff x="1369994" y="2067694"/>
            <a:chExt cx="1584176" cy="1584176"/>
          </a:xfrm>
          <a:solidFill>
            <a:srgbClr val="2B83E5"/>
          </a:solidFill>
        </p:grpSpPr>
        <p:sp>
          <p:nvSpPr>
            <p:cNvPr id="50" name="菱形 49"/>
            <p:cNvSpPr/>
            <p:nvPr/>
          </p:nvSpPr>
          <p:spPr>
            <a:xfrm>
              <a:off x="1369994" y="2067694"/>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TextBox 32"/>
            <p:cNvSpPr txBox="1"/>
            <p:nvPr/>
          </p:nvSpPr>
          <p:spPr>
            <a:xfrm flipH="1">
              <a:off x="1608084" y="2721283"/>
              <a:ext cx="1062490" cy="253982"/>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52" name="组合 51"/>
          <p:cNvGrpSpPr/>
          <p:nvPr/>
        </p:nvGrpSpPr>
        <p:grpSpPr>
          <a:xfrm>
            <a:off x="3978507" y="2180345"/>
            <a:ext cx="2110921" cy="2111685"/>
            <a:chOff x="3029144" y="1491630"/>
            <a:chExt cx="1584176" cy="1584176"/>
          </a:xfrm>
          <a:solidFill>
            <a:schemeClr val="accent1">
              <a:lumMod val="75000"/>
            </a:schemeClr>
          </a:solidFill>
        </p:grpSpPr>
        <p:sp>
          <p:nvSpPr>
            <p:cNvPr id="53" name="菱形 52"/>
            <p:cNvSpPr/>
            <p:nvPr/>
          </p:nvSpPr>
          <p:spPr>
            <a:xfrm>
              <a:off x="3029144" y="1491630"/>
              <a:ext cx="1584176" cy="158417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35"/>
            <p:cNvSpPr txBox="1"/>
            <p:nvPr/>
          </p:nvSpPr>
          <p:spPr>
            <a:xfrm flipH="1">
              <a:off x="3267234" y="2145219"/>
              <a:ext cx="1062490" cy="253982"/>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55" name="组合 54"/>
          <p:cNvGrpSpPr/>
          <p:nvPr/>
        </p:nvGrpSpPr>
        <p:grpSpPr>
          <a:xfrm>
            <a:off x="6090740" y="2948229"/>
            <a:ext cx="2110921" cy="2111685"/>
            <a:chOff x="4577170" y="2067694"/>
            <a:chExt cx="1584176" cy="1584176"/>
          </a:xfrm>
          <a:solidFill>
            <a:srgbClr val="2B83E5"/>
          </a:solidFill>
        </p:grpSpPr>
        <p:sp>
          <p:nvSpPr>
            <p:cNvPr id="56" name="菱形 55"/>
            <p:cNvSpPr/>
            <p:nvPr/>
          </p:nvSpPr>
          <p:spPr>
            <a:xfrm>
              <a:off x="4577170" y="2067694"/>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7" name="TextBox 38"/>
            <p:cNvSpPr txBox="1"/>
            <p:nvPr/>
          </p:nvSpPr>
          <p:spPr>
            <a:xfrm flipH="1">
              <a:off x="4815260" y="2721283"/>
              <a:ext cx="1062490" cy="253982"/>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6" name="组合 95"/>
          <p:cNvGrpSpPr/>
          <p:nvPr/>
        </p:nvGrpSpPr>
        <p:grpSpPr>
          <a:xfrm>
            <a:off x="8202975" y="2180345"/>
            <a:ext cx="2110921" cy="2111685"/>
            <a:chOff x="6145277" y="1491630"/>
            <a:chExt cx="1584176" cy="1584176"/>
          </a:xfrm>
          <a:solidFill>
            <a:schemeClr val="accent1">
              <a:lumMod val="75000"/>
            </a:schemeClr>
          </a:solidFill>
        </p:grpSpPr>
        <p:sp>
          <p:nvSpPr>
            <p:cNvPr id="97" name="菱形 96"/>
            <p:cNvSpPr/>
            <p:nvPr/>
          </p:nvSpPr>
          <p:spPr>
            <a:xfrm>
              <a:off x="6145277" y="1491630"/>
              <a:ext cx="1584176" cy="158417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8" name="TextBox 41"/>
            <p:cNvSpPr txBox="1"/>
            <p:nvPr/>
          </p:nvSpPr>
          <p:spPr>
            <a:xfrm flipH="1">
              <a:off x="6383367" y="2145219"/>
              <a:ext cx="1062490" cy="253982"/>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点击输入标题</a:t>
              </a:r>
            </a:p>
          </p:txBody>
        </p:sp>
      </p:grpSp>
      <p:sp>
        <p:nvSpPr>
          <p:cNvPr id="99" name="Rectangle 13" descr="FD1DDF730CE4456e89755B07FE1653D0# #Rectangle 13"/>
          <p:cNvSpPr>
            <a:spLocks noChangeArrowheads="1"/>
          </p:cNvSpPr>
          <p:nvPr/>
        </p:nvSpPr>
        <p:spPr bwMode="auto">
          <a:xfrm>
            <a:off x="3874337" y="1412458"/>
            <a:ext cx="2319263" cy="73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7" tIns="60928" rIns="121857" bIns="6092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单击此处添加简短说明，</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添加简短说明文字，</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具体说明文字添加此处。</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100" name="Rectangle 13" descr="FD1DDF730CE4456e89755B07FE1653D0# #Rectangle 13"/>
          <p:cNvSpPr>
            <a:spLocks noChangeArrowheads="1"/>
          </p:cNvSpPr>
          <p:nvPr/>
        </p:nvSpPr>
        <p:spPr bwMode="auto">
          <a:xfrm>
            <a:off x="5986571" y="5155901"/>
            <a:ext cx="2319263" cy="73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7" tIns="60928" rIns="121857" bIns="6092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单击此处添加简短说明，</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添加简短说明文字，</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具体说明文字添加此处。</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101" name="Rectangle 13" descr="FD1DDF730CE4456e89755B07FE1653D0# #Rectangle 13"/>
          <p:cNvSpPr>
            <a:spLocks noChangeArrowheads="1"/>
          </p:cNvSpPr>
          <p:nvPr/>
        </p:nvSpPr>
        <p:spPr bwMode="auto">
          <a:xfrm>
            <a:off x="8098806" y="1412458"/>
            <a:ext cx="2319263" cy="73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57" tIns="60928" rIns="121857" bIns="6092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单击此处添加简短说明，</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添加简短说明文字，</a:t>
            </a:r>
            <a:endParaRPr lang="en-US" altLang="zh-CN" sz="1333" dirty="0">
              <a:solidFill>
                <a:schemeClr val="bg2"/>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333" dirty="0">
                <a:solidFill>
                  <a:schemeClr val="bg2"/>
                </a:solidFill>
                <a:latin typeface="微软雅黑" panose="020B0503020204020204" pitchFamily="34" charset="-122"/>
                <a:ea typeface="微软雅黑" panose="020B0503020204020204" pitchFamily="34" charset="-122"/>
              </a:rPr>
              <a:t>具体说明文字添加此处。</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23"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1050664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300"/>
                                        <p:tgtEl>
                                          <p:spTgt spid="44"/>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300"/>
                                        <p:tgtEl>
                                          <p:spTgt spid="43"/>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300"/>
                                        <p:tgtEl>
                                          <p:spTgt spid="46"/>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300"/>
                                        <p:tgtEl>
                                          <p:spTgt spid="47"/>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300"/>
                                        <p:tgtEl>
                                          <p:spTgt spid="45"/>
                                        </p:tgtEl>
                                      </p:cBhvr>
                                    </p:animEffect>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800"/>
                                        <p:tgtEl>
                                          <p:spTgt spid="49"/>
                                        </p:tgtEl>
                                      </p:cBhvr>
                                    </p:animEffect>
                                    <p:anim calcmode="lin" valueType="num">
                                      <p:cBhvr>
                                        <p:cTn id="28" dur="800" fill="hold"/>
                                        <p:tgtEl>
                                          <p:spTgt spid="49"/>
                                        </p:tgtEl>
                                        <p:attrNameLst>
                                          <p:attrName>ppt_x</p:attrName>
                                        </p:attrNameLst>
                                      </p:cBhvr>
                                      <p:tavLst>
                                        <p:tav tm="0">
                                          <p:val>
                                            <p:strVal val="#ppt_x"/>
                                          </p:val>
                                        </p:tav>
                                        <p:tav tm="100000">
                                          <p:val>
                                            <p:strVal val="#ppt_x"/>
                                          </p:val>
                                        </p:tav>
                                      </p:tavLst>
                                    </p:anim>
                                    <p:anim calcmode="lin" valueType="num">
                                      <p:cBhvr>
                                        <p:cTn id="29" dur="800" fill="hold"/>
                                        <p:tgtEl>
                                          <p:spTgt spid="4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800"/>
                                        <p:tgtEl>
                                          <p:spTgt spid="48"/>
                                        </p:tgtEl>
                                      </p:cBhvr>
                                    </p:animEffect>
                                    <p:anim calcmode="lin" valueType="num">
                                      <p:cBhvr>
                                        <p:cTn id="33" dur="800" fill="hold"/>
                                        <p:tgtEl>
                                          <p:spTgt spid="48"/>
                                        </p:tgtEl>
                                        <p:attrNameLst>
                                          <p:attrName>ppt_x</p:attrName>
                                        </p:attrNameLst>
                                      </p:cBhvr>
                                      <p:tavLst>
                                        <p:tav tm="0">
                                          <p:val>
                                            <p:strVal val="#ppt_x"/>
                                          </p:val>
                                        </p:tav>
                                        <p:tav tm="100000">
                                          <p:val>
                                            <p:strVal val="#ppt_x"/>
                                          </p:val>
                                        </p:tav>
                                      </p:tavLst>
                                    </p:anim>
                                    <p:anim calcmode="lin" valueType="num">
                                      <p:cBhvr>
                                        <p:cTn id="34" dur="800" fill="hold"/>
                                        <p:tgtEl>
                                          <p:spTgt spid="48"/>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42" presetClass="entr" presetSubtype="0"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800"/>
                                        <p:tgtEl>
                                          <p:spTgt spid="52"/>
                                        </p:tgtEl>
                                      </p:cBhvr>
                                    </p:animEffect>
                                    <p:anim calcmode="lin" valueType="num">
                                      <p:cBhvr>
                                        <p:cTn id="39" dur="800" fill="hold"/>
                                        <p:tgtEl>
                                          <p:spTgt spid="52"/>
                                        </p:tgtEl>
                                        <p:attrNameLst>
                                          <p:attrName>ppt_x</p:attrName>
                                        </p:attrNameLst>
                                      </p:cBhvr>
                                      <p:tavLst>
                                        <p:tav tm="0">
                                          <p:val>
                                            <p:strVal val="#ppt_x"/>
                                          </p:val>
                                        </p:tav>
                                        <p:tav tm="100000">
                                          <p:val>
                                            <p:strVal val="#ppt_x"/>
                                          </p:val>
                                        </p:tav>
                                      </p:tavLst>
                                    </p:anim>
                                    <p:anim calcmode="lin" valueType="num">
                                      <p:cBhvr>
                                        <p:cTn id="40" dur="800" fill="hold"/>
                                        <p:tgtEl>
                                          <p:spTgt spid="5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800"/>
                                        <p:tgtEl>
                                          <p:spTgt spid="99"/>
                                        </p:tgtEl>
                                      </p:cBhvr>
                                    </p:animEffect>
                                    <p:anim calcmode="lin" valueType="num">
                                      <p:cBhvr>
                                        <p:cTn id="44" dur="800" fill="hold"/>
                                        <p:tgtEl>
                                          <p:spTgt spid="99"/>
                                        </p:tgtEl>
                                        <p:attrNameLst>
                                          <p:attrName>ppt_x</p:attrName>
                                        </p:attrNameLst>
                                      </p:cBhvr>
                                      <p:tavLst>
                                        <p:tav tm="0">
                                          <p:val>
                                            <p:strVal val="#ppt_x"/>
                                          </p:val>
                                        </p:tav>
                                        <p:tav tm="100000">
                                          <p:val>
                                            <p:strVal val="#ppt_x"/>
                                          </p:val>
                                        </p:tav>
                                      </p:tavLst>
                                    </p:anim>
                                    <p:anim calcmode="lin" valueType="num">
                                      <p:cBhvr>
                                        <p:cTn id="45" dur="800" fill="hold"/>
                                        <p:tgtEl>
                                          <p:spTgt spid="99"/>
                                        </p:tgtEl>
                                        <p:attrNameLst>
                                          <p:attrName>ppt_y</p:attrName>
                                        </p:attrNameLst>
                                      </p:cBhvr>
                                      <p:tavLst>
                                        <p:tav tm="0">
                                          <p:val>
                                            <p:strVal val="#ppt_y-.1"/>
                                          </p:val>
                                        </p:tav>
                                        <p:tav tm="100000">
                                          <p:val>
                                            <p:strVal val="#ppt_y"/>
                                          </p:val>
                                        </p:tav>
                                      </p:tavLst>
                                    </p:anim>
                                  </p:childTnLst>
                                </p:cTn>
                              </p:par>
                            </p:childTnLst>
                          </p:cTn>
                        </p:par>
                        <p:par>
                          <p:cTn id="46" fill="hold">
                            <p:stCondLst>
                              <p:cond delay="3100"/>
                            </p:stCondLst>
                            <p:childTnLst>
                              <p:par>
                                <p:cTn id="47" presetID="47"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800"/>
                                        <p:tgtEl>
                                          <p:spTgt spid="55"/>
                                        </p:tgtEl>
                                      </p:cBhvr>
                                    </p:animEffect>
                                    <p:anim calcmode="lin" valueType="num">
                                      <p:cBhvr>
                                        <p:cTn id="50" dur="800" fill="hold"/>
                                        <p:tgtEl>
                                          <p:spTgt spid="55"/>
                                        </p:tgtEl>
                                        <p:attrNameLst>
                                          <p:attrName>ppt_x</p:attrName>
                                        </p:attrNameLst>
                                      </p:cBhvr>
                                      <p:tavLst>
                                        <p:tav tm="0">
                                          <p:val>
                                            <p:strVal val="#ppt_x"/>
                                          </p:val>
                                        </p:tav>
                                        <p:tav tm="100000">
                                          <p:val>
                                            <p:strVal val="#ppt_x"/>
                                          </p:val>
                                        </p:tav>
                                      </p:tavLst>
                                    </p:anim>
                                    <p:anim calcmode="lin" valueType="num">
                                      <p:cBhvr>
                                        <p:cTn id="51" dur="800" fill="hold"/>
                                        <p:tgtEl>
                                          <p:spTgt spid="5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0"/>
                                        </p:tgtEl>
                                        <p:attrNameLst>
                                          <p:attrName>style.visibility</p:attrName>
                                        </p:attrNameLst>
                                      </p:cBhvr>
                                      <p:to>
                                        <p:strVal val="visible"/>
                                      </p:to>
                                    </p:set>
                                    <p:animEffect transition="in" filter="fade">
                                      <p:cBhvr>
                                        <p:cTn id="54" dur="800"/>
                                        <p:tgtEl>
                                          <p:spTgt spid="100"/>
                                        </p:tgtEl>
                                      </p:cBhvr>
                                    </p:animEffect>
                                    <p:anim calcmode="lin" valueType="num">
                                      <p:cBhvr>
                                        <p:cTn id="55" dur="800" fill="hold"/>
                                        <p:tgtEl>
                                          <p:spTgt spid="100"/>
                                        </p:tgtEl>
                                        <p:attrNameLst>
                                          <p:attrName>ppt_x</p:attrName>
                                        </p:attrNameLst>
                                      </p:cBhvr>
                                      <p:tavLst>
                                        <p:tav tm="0">
                                          <p:val>
                                            <p:strVal val="#ppt_x"/>
                                          </p:val>
                                        </p:tav>
                                        <p:tav tm="100000">
                                          <p:val>
                                            <p:strVal val="#ppt_x"/>
                                          </p:val>
                                        </p:tav>
                                      </p:tavLst>
                                    </p:anim>
                                    <p:anim calcmode="lin" valueType="num">
                                      <p:cBhvr>
                                        <p:cTn id="56" dur="800" fill="hold"/>
                                        <p:tgtEl>
                                          <p:spTgt spid="100"/>
                                        </p:tgtEl>
                                        <p:attrNameLst>
                                          <p:attrName>ppt_y</p:attrName>
                                        </p:attrNameLst>
                                      </p:cBhvr>
                                      <p:tavLst>
                                        <p:tav tm="0">
                                          <p:val>
                                            <p:strVal val="#ppt_y+.1"/>
                                          </p:val>
                                        </p:tav>
                                        <p:tav tm="100000">
                                          <p:val>
                                            <p:strVal val="#ppt_y"/>
                                          </p:val>
                                        </p:tav>
                                      </p:tavLst>
                                    </p:anim>
                                  </p:childTnLst>
                                </p:cTn>
                              </p:par>
                            </p:childTnLst>
                          </p:cTn>
                        </p:par>
                        <p:par>
                          <p:cTn id="57" fill="hold">
                            <p:stCondLst>
                              <p:cond delay="3900"/>
                            </p:stCondLst>
                            <p:childTnLst>
                              <p:par>
                                <p:cTn id="58" presetID="42" presetClass="entr" presetSubtype="0" fill="hold" nodeType="afterEffect">
                                  <p:stCondLst>
                                    <p:cond delay="0"/>
                                  </p:stCondLst>
                                  <p:childTnLst>
                                    <p:set>
                                      <p:cBhvr>
                                        <p:cTn id="59" dur="1" fill="hold">
                                          <p:stCondLst>
                                            <p:cond delay="0"/>
                                          </p:stCondLst>
                                        </p:cTn>
                                        <p:tgtEl>
                                          <p:spTgt spid="96"/>
                                        </p:tgtEl>
                                        <p:attrNameLst>
                                          <p:attrName>style.visibility</p:attrName>
                                        </p:attrNameLst>
                                      </p:cBhvr>
                                      <p:to>
                                        <p:strVal val="visible"/>
                                      </p:to>
                                    </p:set>
                                    <p:animEffect transition="in" filter="fade">
                                      <p:cBhvr>
                                        <p:cTn id="60" dur="800"/>
                                        <p:tgtEl>
                                          <p:spTgt spid="96"/>
                                        </p:tgtEl>
                                      </p:cBhvr>
                                    </p:animEffect>
                                    <p:anim calcmode="lin" valueType="num">
                                      <p:cBhvr>
                                        <p:cTn id="61" dur="800" fill="hold"/>
                                        <p:tgtEl>
                                          <p:spTgt spid="96"/>
                                        </p:tgtEl>
                                        <p:attrNameLst>
                                          <p:attrName>ppt_x</p:attrName>
                                        </p:attrNameLst>
                                      </p:cBhvr>
                                      <p:tavLst>
                                        <p:tav tm="0">
                                          <p:val>
                                            <p:strVal val="#ppt_x"/>
                                          </p:val>
                                        </p:tav>
                                        <p:tav tm="100000">
                                          <p:val>
                                            <p:strVal val="#ppt_x"/>
                                          </p:val>
                                        </p:tav>
                                      </p:tavLst>
                                    </p:anim>
                                    <p:anim calcmode="lin" valueType="num">
                                      <p:cBhvr>
                                        <p:cTn id="62" dur="800" fill="hold"/>
                                        <p:tgtEl>
                                          <p:spTgt spid="96"/>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101"/>
                                        </p:tgtEl>
                                        <p:attrNameLst>
                                          <p:attrName>style.visibility</p:attrName>
                                        </p:attrNameLst>
                                      </p:cBhvr>
                                      <p:to>
                                        <p:strVal val="visible"/>
                                      </p:to>
                                    </p:set>
                                    <p:animEffect transition="in" filter="fade">
                                      <p:cBhvr>
                                        <p:cTn id="65" dur="800"/>
                                        <p:tgtEl>
                                          <p:spTgt spid="101"/>
                                        </p:tgtEl>
                                      </p:cBhvr>
                                    </p:animEffect>
                                    <p:anim calcmode="lin" valueType="num">
                                      <p:cBhvr>
                                        <p:cTn id="66" dur="800" fill="hold"/>
                                        <p:tgtEl>
                                          <p:spTgt spid="101"/>
                                        </p:tgtEl>
                                        <p:attrNameLst>
                                          <p:attrName>ppt_x</p:attrName>
                                        </p:attrNameLst>
                                      </p:cBhvr>
                                      <p:tavLst>
                                        <p:tav tm="0">
                                          <p:val>
                                            <p:strVal val="#ppt_x"/>
                                          </p:val>
                                        </p:tav>
                                        <p:tav tm="100000">
                                          <p:val>
                                            <p:strVal val="#ppt_x"/>
                                          </p:val>
                                        </p:tav>
                                      </p:tavLst>
                                    </p:anim>
                                    <p:anim calcmode="lin" valueType="num">
                                      <p:cBhvr>
                                        <p:cTn id="67" dur="8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99" grpId="0"/>
      <p:bldP spid="100" grpId="0"/>
      <p:bldP spid="1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5778" y="1080752"/>
            <a:ext cx="4883620" cy="1999958"/>
          </a:xfrm>
          <a:prstGeom prst="rect">
            <a:avLst/>
          </a:prstGeom>
        </p:spPr>
      </p:pic>
      <p:sp>
        <p:nvSpPr>
          <p:cNvPr id="34" name="文本框 33"/>
          <p:cNvSpPr txBox="1"/>
          <p:nvPr/>
        </p:nvSpPr>
        <p:spPr>
          <a:xfrm>
            <a:off x="2076691" y="3491857"/>
            <a:ext cx="7668844" cy="830997"/>
          </a:xfrm>
          <a:prstGeom prst="rect">
            <a:avLst/>
          </a:prstGeom>
          <a:noFill/>
        </p:spPr>
        <p:txBody>
          <a:bodyPr wrap="square" lIns="91440" tIns="45720" rIns="91440" bIns="45720" rtlCol="0">
            <a:spAutoFit/>
          </a:bodyPr>
          <a:lstStyle/>
          <a:p>
            <a:pPr algn="ctr">
              <a:defRPr/>
            </a:pPr>
            <a:r>
              <a:rPr lang="zh-CN" altLang="en-US" sz="4800" dirty="0">
                <a:solidFill>
                  <a:schemeClr val="accent2"/>
                </a:solidFill>
                <a:ea typeface="逼格锐线体简4.0(原名张海山锐线体）" panose="02010604000000000000" pitchFamily="2" charset="-122"/>
                <a:cs typeface="+mn-ea"/>
                <a:sym typeface="+mn-lt"/>
              </a:rPr>
              <a:t>一学一做的实施方案</a:t>
            </a:r>
          </a:p>
        </p:txBody>
      </p:sp>
      <p:sp>
        <p:nvSpPr>
          <p:cNvPr id="35" name="文本框 34"/>
          <p:cNvSpPr txBox="1"/>
          <p:nvPr/>
        </p:nvSpPr>
        <p:spPr>
          <a:xfrm>
            <a:off x="4239138" y="2895237"/>
            <a:ext cx="3716900" cy="584775"/>
          </a:xfrm>
          <a:prstGeom prst="rect">
            <a:avLst/>
          </a:prstGeom>
          <a:noFill/>
        </p:spPr>
        <p:txBody>
          <a:bodyPr wrap="square" lIns="91440" tIns="45720" rIns="91440" bIns="45720" rtlCol="0">
            <a:spAutoFit/>
          </a:bodyPr>
          <a:lstStyle/>
          <a:p>
            <a:pPr algn="ctr"/>
            <a:r>
              <a:rPr lang="en-US" altLang="zh-CN" sz="3200" dirty="0">
                <a:solidFill>
                  <a:schemeClr val="accent1"/>
                </a:solidFill>
                <a:latin typeface="逼格锐线体简4.0(原名张海山锐线体）" panose="02010604000000000000" pitchFamily="2" charset="-122"/>
                <a:ea typeface="逼格锐线体简4.0(原名张海山锐线体）" panose="02010604000000000000" pitchFamily="2" charset="-122"/>
              </a:rPr>
              <a:t>PART 05</a:t>
            </a:r>
            <a:endParaRPr lang="zh-CN" altLang="en-US" sz="3200" dirty="0">
              <a:solidFill>
                <a:schemeClr val="accent1"/>
              </a:solidFill>
              <a:latin typeface="逼格锐线体简4.0(原名张海山锐线体）" panose="02010604000000000000" pitchFamily="2" charset="-122"/>
              <a:ea typeface="逼格锐线体简4.0(原名张海山锐线体）" panose="02010604000000000000" pitchFamily="2" charset="-122"/>
            </a:endParaRPr>
          </a:p>
        </p:txBody>
      </p:sp>
      <p:sp>
        <p:nvSpPr>
          <p:cNvPr id="38" name="矩形 37"/>
          <p:cNvSpPr/>
          <p:nvPr/>
        </p:nvSpPr>
        <p:spPr>
          <a:xfrm>
            <a:off x="3377696" y="4479978"/>
            <a:ext cx="5559548" cy="584775"/>
          </a:xfrm>
          <a:prstGeom prst="rect">
            <a:avLst/>
          </a:prstGeom>
        </p:spPr>
        <p:txBody>
          <a:bodyPr wrap="square" lIns="91440" tIns="45720" rIns="91440" bIns="45720">
            <a:spAutoFit/>
          </a:bodyPr>
          <a:lstStyle/>
          <a:p>
            <a:pPr algn="ctr"/>
            <a:r>
              <a:rPr lang="en-US" altLang="zh-CN"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ADD DIRECTORY ONE TITLESADD DIRECTORY ONE TITLESADD DIRECTORY ONE TITLES</a:t>
            </a:r>
            <a:endParaRPr lang="zh-CN" altLang="en-US"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a:off x="-95101" y="4913063"/>
            <a:ext cx="3096344" cy="2091017"/>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flipH="1">
            <a:off x="8539398" y="4869160"/>
            <a:ext cx="3816424" cy="2091017"/>
          </a:xfrm>
          <a:prstGeom prst="rect">
            <a:avLst/>
          </a:prstGeom>
        </p:spPr>
      </p:pic>
    </p:spTree>
    <p:extLst>
      <p:ext uri="{BB962C8B-B14F-4D97-AF65-F5344CB8AC3E}">
        <p14:creationId xmlns:p14="http://schemas.microsoft.com/office/powerpoint/2010/main" val="25678426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52"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Scale>
                                      <p:cBhvr>
                                        <p:cTn id="2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
                                        </p:tgtEl>
                                        <p:attrNameLst>
                                          <p:attrName>ppt_x</p:attrName>
                                          <p:attrName>ppt_y</p:attrName>
                                        </p:attrNameLst>
                                      </p:cBhvr>
                                    </p:animMotion>
                                    <p:animEffect transition="in" filter="fade">
                                      <p:cBhvr>
                                        <p:cTn id="29" dur="1000"/>
                                        <p:tgtEl>
                                          <p:spTgt spid="34"/>
                                        </p:tgtEl>
                                      </p:cBhvr>
                                    </p:animEffect>
                                  </p:childTnLst>
                                </p:cTn>
                              </p:par>
                            </p:childTnLst>
                          </p:cTn>
                        </p:par>
                        <p:par>
                          <p:cTn id="30" fill="hold">
                            <p:stCondLst>
                              <p:cond delay="3600"/>
                            </p:stCondLst>
                            <p:childTnLst>
                              <p:par>
                                <p:cTn id="31" presetID="2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1"/>
          <p:cNvGrpSpPr/>
          <p:nvPr/>
        </p:nvGrpSpPr>
        <p:grpSpPr>
          <a:xfrm>
            <a:off x="3870117" y="1985945"/>
            <a:ext cx="1240451" cy="288800"/>
            <a:chOff x="2901397" y="1460250"/>
            <a:chExt cx="930338" cy="220268"/>
          </a:xfrm>
        </p:grpSpPr>
        <p:cxnSp>
          <p:nvCxnSpPr>
            <p:cNvPr id="25" name="Straight Connector 22"/>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Straight Connector 23"/>
            <p:cNvCxnSpPr/>
            <p:nvPr/>
          </p:nvCxnSpPr>
          <p:spPr>
            <a:xfrm flipH="1">
              <a:off x="2901397" y="1463917"/>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27" name="Group 24"/>
          <p:cNvGrpSpPr/>
          <p:nvPr/>
        </p:nvGrpSpPr>
        <p:grpSpPr>
          <a:xfrm flipH="1">
            <a:off x="6997861" y="1981056"/>
            <a:ext cx="1240451" cy="293691"/>
            <a:chOff x="2901397" y="1460250"/>
            <a:chExt cx="930338" cy="220268"/>
          </a:xfrm>
        </p:grpSpPr>
        <p:cxnSp>
          <p:nvCxnSpPr>
            <p:cNvPr id="28" name="Straight Connector 25"/>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6"/>
            <p:cNvCxnSpPr/>
            <p:nvPr/>
          </p:nvCxnSpPr>
          <p:spPr>
            <a:xfrm flipH="1">
              <a:off x="2901397" y="1463918"/>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30" name="Group 27"/>
          <p:cNvGrpSpPr/>
          <p:nvPr/>
        </p:nvGrpSpPr>
        <p:grpSpPr>
          <a:xfrm flipV="1">
            <a:off x="3870117" y="5274116"/>
            <a:ext cx="1240451" cy="288800"/>
            <a:chOff x="2901397" y="1460250"/>
            <a:chExt cx="930338" cy="220268"/>
          </a:xfrm>
        </p:grpSpPr>
        <p:cxnSp>
          <p:nvCxnSpPr>
            <p:cNvPr id="31" name="Straight Connector 28"/>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29"/>
            <p:cNvCxnSpPr/>
            <p:nvPr/>
          </p:nvCxnSpPr>
          <p:spPr>
            <a:xfrm flipH="1">
              <a:off x="2901397" y="1463917"/>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33" name="Group 30"/>
          <p:cNvGrpSpPr/>
          <p:nvPr/>
        </p:nvGrpSpPr>
        <p:grpSpPr>
          <a:xfrm flipH="1" flipV="1">
            <a:off x="6997861" y="5320028"/>
            <a:ext cx="1240451" cy="293691"/>
            <a:chOff x="2901397" y="1460250"/>
            <a:chExt cx="930338" cy="220268"/>
          </a:xfrm>
        </p:grpSpPr>
        <p:cxnSp>
          <p:nvCxnSpPr>
            <p:cNvPr id="34" name="Straight Connector 31"/>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2"/>
            <p:cNvCxnSpPr/>
            <p:nvPr/>
          </p:nvCxnSpPr>
          <p:spPr>
            <a:xfrm flipH="1">
              <a:off x="2901397" y="1463918"/>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36" name="Straight Connector 33"/>
          <p:cNvCxnSpPr/>
          <p:nvPr/>
        </p:nvCxnSpPr>
        <p:spPr>
          <a:xfrm flipH="1">
            <a:off x="3691756" y="3770292"/>
            <a:ext cx="614169"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4"/>
          <p:cNvCxnSpPr/>
          <p:nvPr/>
        </p:nvCxnSpPr>
        <p:spPr>
          <a:xfrm flipH="1">
            <a:off x="7889256" y="3770292"/>
            <a:ext cx="614169"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38" name="Group 35"/>
          <p:cNvGrpSpPr/>
          <p:nvPr/>
        </p:nvGrpSpPr>
        <p:grpSpPr>
          <a:xfrm>
            <a:off x="4569500" y="1981057"/>
            <a:ext cx="1488968" cy="1332492"/>
            <a:chOff x="4567913" y="1947001"/>
            <a:chExt cx="1488968" cy="1332492"/>
          </a:xfrm>
        </p:grpSpPr>
        <p:sp>
          <p:nvSpPr>
            <p:cNvPr id="39" name="Freeform 64"/>
            <p:cNvSpPr>
              <a:spLocks/>
            </p:cNvSpPr>
            <p:nvPr/>
          </p:nvSpPr>
          <p:spPr bwMode="auto">
            <a:xfrm>
              <a:off x="4567913" y="1947001"/>
              <a:ext cx="1488968" cy="1332492"/>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41" name="Freeform 154"/>
            <p:cNvSpPr>
              <a:spLocks noChangeArrowheads="1"/>
            </p:cNvSpPr>
            <p:nvPr/>
          </p:nvSpPr>
          <p:spPr bwMode="auto">
            <a:xfrm>
              <a:off x="5300173" y="2465272"/>
              <a:ext cx="309705" cy="420584"/>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ea typeface="微软雅黑" panose="020B0503020204020204" pitchFamily="34" charset="-122"/>
              </a:endParaRPr>
            </a:p>
          </p:txBody>
        </p:sp>
      </p:grpSp>
      <p:grpSp>
        <p:nvGrpSpPr>
          <p:cNvPr id="42" name="Group 38"/>
          <p:cNvGrpSpPr/>
          <p:nvPr/>
        </p:nvGrpSpPr>
        <p:grpSpPr>
          <a:xfrm>
            <a:off x="4293222" y="2919912"/>
            <a:ext cx="1092888" cy="1716347"/>
            <a:chOff x="4291635" y="2885856"/>
            <a:chExt cx="1092888" cy="1716347"/>
          </a:xfrm>
        </p:grpSpPr>
        <p:sp>
          <p:nvSpPr>
            <p:cNvPr id="58" name="Freeform 62"/>
            <p:cNvSpPr>
              <a:spLocks/>
            </p:cNvSpPr>
            <p:nvPr/>
          </p:nvSpPr>
          <p:spPr bwMode="auto">
            <a:xfrm>
              <a:off x="4291635" y="2885856"/>
              <a:ext cx="1092888" cy="1716347"/>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59" name="Freeform 124"/>
            <p:cNvSpPr>
              <a:spLocks noChangeArrowheads="1"/>
            </p:cNvSpPr>
            <p:nvPr/>
          </p:nvSpPr>
          <p:spPr bwMode="auto">
            <a:xfrm>
              <a:off x="4627776" y="3615446"/>
              <a:ext cx="377650" cy="36473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ea typeface="微软雅黑" panose="020B0503020204020204" pitchFamily="34" charset="-122"/>
              </a:endParaRPr>
            </a:p>
          </p:txBody>
        </p:sp>
      </p:grpSp>
      <p:grpSp>
        <p:nvGrpSpPr>
          <p:cNvPr id="60" name="Group 41"/>
          <p:cNvGrpSpPr/>
          <p:nvPr/>
        </p:nvGrpSpPr>
        <p:grpSpPr>
          <a:xfrm>
            <a:off x="4554833" y="4230401"/>
            <a:ext cx="1493859" cy="1344716"/>
            <a:chOff x="4553244" y="4196345"/>
            <a:chExt cx="1493859" cy="1344716"/>
          </a:xfrm>
        </p:grpSpPr>
        <p:sp>
          <p:nvSpPr>
            <p:cNvPr id="61" name="Freeform 61"/>
            <p:cNvSpPr>
              <a:spLocks/>
            </p:cNvSpPr>
            <p:nvPr/>
          </p:nvSpPr>
          <p:spPr bwMode="auto">
            <a:xfrm>
              <a:off x="4553244" y="4196345"/>
              <a:ext cx="1493859" cy="134471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62" name="Freeform 116"/>
            <p:cNvSpPr>
              <a:spLocks noChangeArrowheads="1"/>
            </p:cNvSpPr>
            <p:nvPr/>
          </p:nvSpPr>
          <p:spPr bwMode="auto">
            <a:xfrm>
              <a:off x="5239213" y="4686290"/>
              <a:ext cx="370665" cy="385342"/>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ea typeface="微软雅黑" panose="020B0503020204020204" pitchFamily="34" charset="-122"/>
              </a:endParaRPr>
            </a:p>
          </p:txBody>
        </p:sp>
      </p:grpSp>
      <p:grpSp>
        <p:nvGrpSpPr>
          <p:cNvPr id="63" name="Group 44"/>
          <p:cNvGrpSpPr/>
          <p:nvPr/>
        </p:nvGrpSpPr>
        <p:grpSpPr>
          <a:xfrm>
            <a:off x="6156264" y="1985944"/>
            <a:ext cx="1488968" cy="1354496"/>
            <a:chOff x="6154677" y="1951889"/>
            <a:chExt cx="1488968" cy="1354496"/>
          </a:xfrm>
        </p:grpSpPr>
        <p:sp>
          <p:nvSpPr>
            <p:cNvPr id="64" name="Freeform 59"/>
            <p:cNvSpPr>
              <a:spLocks/>
            </p:cNvSpPr>
            <p:nvPr/>
          </p:nvSpPr>
          <p:spPr bwMode="auto">
            <a:xfrm>
              <a:off x="6154677" y="1951889"/>
              <a:ext cx="1488968" cy="1354496"/>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65" name="Freeform 100"/>
            <p:cNvSpPr>
              <a:spLocks noChangeArrowheads="1"/>
            </p:cNvSpPr>
            <p:nvPr/>
          </p:nvSpPr>
          <p:spPr bwMode="auto">
            <a:xfrm>
              <a:off x="6523752" y="2465272"/>
              <a:ext cx="530778" cy="342894"/>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ea typeface="微软雅黑" panose="020B0503020204020204" pitchFamily="34" charset="-122"/>
              </a:endParaRPr>
            </a:p>
          </p:txBody>
        </p:sp>
      </p:grpSp>
      <p:grpSp>
        <p:nvGrpSpPr>
          <p:cNvPr id="66" name="Group 47"/>
          <p:cNvGrpSpPr/>
          <p:nvPr/>
        </p:nvGrpSpPr>
        <p:grpSpPr>
          <a:xfrm>
            <a:off x="6809064" y="2917468"/>
            <a:ext cx="1092888" cy="1713903"/>
            <a:chOff x="6807477" y="2883411"/>
            <a:chExt cx="1092888" cy="1713903"/>
          </a:xfrm>
        </p:grpSpPr>
        <p:sp>
          <p:nvSpPr>
            <p:cNvPr id="67" name="Freeform 58"/>
            <p:cNvSpPr>
              <a:spLocks/>
            </p:cNvSpPr>
            <p:nvPr/>
          </p:nvSpPr>
          <p:spPr bwMode="auto">
            <a:xfrm>
              <a:off x="6807477" y="2883411"/>
              <a:ext cx="1092888" cy="1713903"/>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68" name="Freeform 141"/>
            <p:cNvSpPr>
              <a:spLocks noChangeArrowheads="1"/>
            </p:cNvSpPr>
            <p:nvPr/>
          </p:nvSpPr>
          <p:spPr bwMode="auto">
            <a:xfrm>
              <a:off x="7126463" y="3502271"/>
              <a:ext cx="517182" cy="526333"/>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ea typeface="微软雅黑" panose="020B0503020204020204" pitchFamily="34" charset="-122"/>
              </a:endParaRPr>
            </a:p>
          </p:txBody>
        </p:sp>
      </p:grpSp>
      <p:grpSp>
        <p:nvGrpSpPr>
          <p:cNvPr id="69" name="Group 50"/>
          <p:cNvGrpSpPr/>
          <p:nvPr/>
        </p:nvGrpSpPr>
        <p:grpSpPr>
          <a:xfrm>
            <a:off x="6146487" y="4247512"/>
            <a:ext cx="1476743" cy="1354496"/>
            <a:chOff x="6144898" y="4213457"/>
            <a:chExt cx="1476743" cy="1354496"/>
          </a:xfrm>
        </p:grpSpPr>
        <p:sp>
          <p:nvSpPr>
            <p:cNvPr id="70" name="Freeform 60"/>
            <p:cNvSpPr>
              <a:spLocks/>
            </p:cNvSpPr>
            <p:nvPr/>
          </p:nvSpPr>
          <p:spPr bwMode="auto">
            <a:xfrm>
              <a:off x="6144898" y="4213457"/>
              <a:ext cx="1476743" cy="1354496"/>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71" name="Freeform 123"/>
            <p:cNvSpPr>
              <a:spLocks noChangeArrowheads="1"/>
            </p:cNvSpPr>
            <p:nvPr/>
          </p:nvSpPr>
          <p:spPr bwMode="auto">
            <a:xfrm>
              <a:off x="6531183" y="4687484"/>
              <a:ext cx="401270" cy="409061"/>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ea typeface="微软雅黑" panose="020B0503020204020204" pitchFamily="34" charset="-122"/>
              </a:endParaRPr>
            </a:p>
          </p:txBody>
        </p:sp>
      </p:grpSp>
      <p:grpSp>
        <p:nvGrpSpPr>
          <p:cNvPr id="72" name="Group 53"/>
          <p:cNvGrpSpPr/>
          <p:nvPr/>
        </p:nvGrpSpPr>
        <p:grpSpPr>
          <a:xfrm>
            <a:off x="5422783" y="3113061"/>
            <a:ext cx="1342272" cy="1339827"/>
            <a:chOff x="5421196" y="3079005"/>
            <a:chExt cx="1342272" cy="1339827"/>
          </a:xfrm>
        </p:grpSpPr>
        <p:sp>
          <p:nvSpPr>
            <p:cNvPr id="73" name="Oval 63"/>
            <p:cNvSpPr>
              <a:spLocks noChangeArrowheads="1"/>
            </p:cNvSpPr>
            <p:nvPr/>
          </p:nvSpPr>
          <p:spPr bwMode="auto">
            <a:xfrm>
              <a:off x="5421196" y="3079005"/>
              <a:ext cx="1342272" cy="1339827"/>
            </a:xfrm>
            <a:prstGeom prst="ellipse">
              <a:avLst/>
            </a:pr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ea typeface="微软雅黑" panose="020B0503020204020204" pitchFamily="34" charset="-122"/>
              </a:endParaRPr>
            </a:p>
          </p:txBody>
        </p:sp>
        <p:sp>
          <p:nvSpPr>
            <p:cNvPr id="74" name="Freeform 65"/>
            <p:cNvSpPr>
              <a:spLocks noChangeArrowheads="1"/>
            </p:cNvSpPr>
            <p:nvPr/>
          </p:nvSpPr>
          <p:spPr bwMode="auto">
            <a:xfrm>
              <a:off x="5860487" y="3528208"/>
              <a:ext cx="463689" cy="463689"/>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lumMod val="5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ea typeface="微软雅黑" panose="020B0503020204020204" pitchFamily="34" charset="-122"/>
              </a:endParaRPr>
            </a:p>
          </p:txBody>
        </p:sp>
      </p:grpSp>
      <p:sp>
        <p:nvSpPr>
          <p:cNvPr id="75" name="原创设计师QQ：598969553           _26"/>
          <p:cNvSpPr/>
          <p:nvPr/>
        </p:nvSpPr>
        <p:spPr>
          <a:xfrm>
            <a:off x="915958" y="3401828"/>
            <a:ext cx="2556151" cy="855362"/>
          </a:xfrm>
          <a:prstGeom prst="rect">
            <a:avLst/>
          </a:prstGeom>
        </p:spPr>
        <p:txBody>
          <a:bodyPr wrap="square">
            <a:spAutoFit/>
          </a:bodyPr>
          <a:lstStyle/>
          <a:p>
            <a:pPr algn="r">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r">
              <a:lnSpc>
                <a:spcPct val="130000"/>
              </a:lnSpc>
            </a:pPr>
            <a:r>
              <a:rPr lang="zh-CN" altLang="en-US" sz="1107"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107" dirty="0">
              <a:solidFill>
                <a:schemeClr val="bg2"/>
              </a:solidFill>
              <a:latin typeface="微软雅黑" panose="020B0503020204020204" pitchFamily="34" charset="-122"/>
              <a:ea typeface="微软雅黑" panose="020B0503020204020204" pitchFamily="34" charset="-122"/>
            </a:endParaRPr>
          </a:p>
        </p:txBody>
      </p:sp>
      <p:sp>
        <p:nvSpPr>
          <p:cNvPr id="76" name="原创设计师QQ：598969553           _26"/>
          <p:cNvSpPr/>
          <p:nvPr/>
        </p:nvSpPr>
        <p:spPr>
          <a:xfrm>
            <a:off x="915958" y="1604798"/>
            <a:ext cx="2556151" cy="855362"/>
          </a:xfrm>
          <a:prstGeom prst="rect">
            <a:avLst/>
          </a:prstGeom>
        </p:spPr>
        <p:txBody>
          <a:bodyPr wrap="square">
            <a:spAutoFit/>
          </a:bodyPr>
          <a:lstStyle/>
          <a:p>
            <a:pPr algn="r">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r">
              <a:lnSpc>
                <a:spcPct val="130000"/>
              </a:lnSpc>
            </a:pPr>
            <a:r>
              <a:rPr lang="zh-CN" altLang="en-US" sz="1107"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107" dirty="0">
              <a:solidFill>
                <a:schemeClr val="bg2"/>
              </a:solidFill>
              <a:latin typeface="微软雅黑" panose="020B0503020204020204" pitchFamily="34" charset="-122"/>
              <a:ea typeface="微软雅黑" panose="020B0503020204020204" pitchFamily="34" charset="-122"/>
            </a:endParaRPr>
          </a:p>
        </p:txBody>
      </p:sp>
      <p:sp>
        <p:nvSpPr>
          <p:cNvPr id="77" name="原创设计师QQ：598969553           _26"/>
          <p:cNvSpPr/>
          <p:nvPr/>
        </p:nvSpPr>
        <p:spPr>
          <a:xfrm>
            <a:off x="915958" y="5175768"/>
            <a:ext cx="2556151" cy="855362"/>
          </a:xfrm>
          <a:prstGeom prst="rect">
            <a:avLst/>
          </a:prstGeom>
        </p:spPr>
        <p:txBody>
          <a:bodyPr wrap="square">
            <a:spAutoFit/>
          </a:bodyPr>
          <a:lstStyle/>
          <a:p>
            <a:pPr algn="r">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r">
              <a:lnSpc>
                <a:spcPct val="130000"/>
              </a:lnSpc>
            </a:pPr>
            <a:r>
              <a:rPr lang="zh-CN" altLang="en-US" sz="1107"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107" dirty="0">
              <a:solidFill>
                <a:schemeClr val="bg2"/>
              </a:solidFill>
              <a:latin typeface="微软雅黑" panose="020B0503020204020204" pitchFamily="34" charset="-122"/>
              <a:ea typeface="微软雅黑" panose="020B0503020204020204" pitchFamily="34" charset="-122"/>
            </a:endParaRPr>
          </a:p>
        </p:txBody>
      </p:sp>
      <p:sp>
        <p:nvSpPr>
          <p:cNvPr id="78" name="原创设计师QQ：598969553           _26"/>
          <p:cNvSpPr/>
          <p:nvPr/>
        </p:nvSpPr>
        <p:spPr>
          <a:xfrm>
            <a:off x="8590103" y="3401828"/>
            <a:ext cx="2556151" cy="855362"/>
          </a:xfrm>
          <a:prstGeom prst="rect">
            <a:avLst/>
          </a:prstGeom>
        </p:spPr>
        <p:txBody>
          <a:bodyPr wrap="square">
            <a:spAutoFit/>
          </a:bodyPr>
          <a:lstStyle/>
          <a:p>
            <a:pPr>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30000"/>
              </a:lnSpc>
            </a:pPr>
            <a:r>
              <a:rPr lang="zh-CN" altLang="en-US" sz="1107"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107" dirty="0">
              <a:solidFill>
                <a:schemeClr val="bg2"/>
              </a:solidFill>
              <a:latin typeface="微软雅黑" panose="020B0503020204020204" pitchFamily="34" charset="-122"/>
              <a:ea typeface="微软雅黑" panose="020B0503020204020204" pitchFamily="34" charset="-122"/>
            </a:endParaRPr>
          </a:p>
        </p:txBody>
      </p:sp>
      <p:sp>
        <p:nvSpPr>
          <p:cNvPr id="79" name="原创设计师QQ：598969553           _26"/>
          <p:cNvSpPr/>
          <p:nvPr/>
        </p:nvSpPr>
        <p:spPr>
          <a:xfrm>
            <a:off x="8590103" y="1604798"/>
            <a:ext cx="2556151" cy="855362"/>
          </a:xfrm>
          <a:prstGeom prst="rect">
            <a:avLst/>
          </a:prstGeom>
        </p:spPr>
        <p:txBody>
          <a:bodyPr wrap="square">
            <a:spAutoFit/>
          </a:bodyPr>
          <a:lstStyle/>
          <a:p>
            <a:pPr>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30000"/>
              </a:lnSpc>
            </a:pPr>
            <a:r>
              <a:rPr lang="zh-CN" altLang="en-US" sz="1107"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107" dirty="0">
              <a:solidFill>
                <a:schemeClr val="bg2"/>
              </a:solidFill>
              <a:latin typeface="微软雅黑" panose="020B0503020204020204" pitchFamily="34" charset="-122"/>
              <a:ea typeface="微软雅黑" panose="020B0503020204020204" pitchFamily="34" charset="-122"/>
            </a:endParaRPr>
          </a:p>
        </p:txBody>
      </p:sp>
      <p:sp>
        <p:nvSpPr>
          <p:cNvPr id="80" name="原创设计师QQ：598969553           _26"/>
          <p:cNvSpPr/>
          <p:nvPr/>
        </p:nvSpPr>
        <p:spPr>
          <a:xfrm>
            <a:off x="8590103" y="5175768"/>
            <a:ext cx="2556151" cy="855362"/>
          </a:xfrm>
          <a:prstGeom prst="rect">
            <a:avLst/>
          </a:prstGeom>
        </p:spPr>
        <p:txBody>
          <a:bodyPr wrap="square">
            <a:spAutoFit/>
          </a:bodyPr>
          <a:lstStyle/>
          <a:p>
            <a:pPr>
              <a:lnSpc>
                <a:spcPct val="130000"/>
              </a:lnSpc>
            </a:pPr>
            <a:r>
              <a:rPr lang="zh-CN" altLang="en-US"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600" b="1"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nSpc>
                <a:spcPct val="130000"/>
              </a:lnSpc>
            </a:pPr>
            <a:r>
              <a:rPr lang="zh-CN" altLang="en-US" sz="1107"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107" dirty="0">
              <a:solidFill>
                <a:schemeClr val="bg2"/>
              </a:solidFill>
              <a:latin typeface="微软雅黑" panose="020B0503020204020204" pitchFamily="34" charset="-122"/>
              <a:ea typeface="微软雅黑" panose="020B0503020204020204" pitchFamily="34" charset="-122"/>
            </a:endParaRPr>
          </a:p>
        </p:txBody>
      </p:sp>
      <p:sp>
        <p:nvSpPr>
          <p:cNvPr id="43"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6168860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right)">
                                      <p:cBhvr>
                                        <p:cTn id="13" dur="500"/>
                                        <p:tgtEl>
                                          <p:spTgt spid="42"/>
                                        </p:tgtEl>
                                      </p:cBhvr>
                                    </p:animEffect>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strips(downLeft)">
                                      <p:cBhvr>
                                        <p:cTn id="17" dur="500"/>
                                        <p:tgtEl>
                                          <p:spTgt spid="3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right)">
                                      <p:cBhvr>
                                        <p:cTn id="21" dur="500"/>
                                        <p:tgtEl>
                                          <p:spTgt spid="75"/>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right)">
                                      <p:cBhvr>
                                        <p:cTn id="25" dur="500"/>
                                        <p:tgtEl>
                                          <p:spTgt spid="38"/>
                                        </p:tgtEl>
                                      </p:cBhvr>
                                    </p:animEffect>
                                  </p:childTnLst>
                                </p:cTn>
                              </p:par>
                            </p:childTnLst>
                          </p:cTn>
                        </p:par>
                        <p:par>
                          <p:cTn id="26" fill="hold">
                            <p:stCondLst>
                              <p:cond delay="2500"/>
                            </p:stCondLst>
                            <p:childTnLst>
                              <p:par>
                                <p:cTn id="27" presetID="18" presetClass="entr" presetSubtype="12"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strips(downLeft)">
                                      <p:cBhvr>
                                        <p:cTn id="29" dur="500"/>
                                        <p:tgtEl>
                                          <p:spTgt spid="24"/>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wipe(right)">
                                      <p:cBhvr>
                                        <p:cTn id="33" dur="500"/>
                                        <p:tgtEl>
                                          <p:spTgt spid="76"/>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down)">
                                      <p:cBhvr>
                                        <p:cTn id="37" dur="500"/>
                                        <p:tgtEl>
                                          <p:spTgt spid="63"/>
                                        </p:tgtEl>
                                      </p:cBhvr>
                                    </p:animEffect>
                                  </p:childTnLst>
                                </p:cTn>
                              </p:par>
                            </p:childTnLst>
                          </p:cTn>
                        </p:par>
                        <p:par>
                          <p:cTn id="38" fill="hold">
                            <p:stCondLst>
                              <p:cond delay="4000"/>
                            </p:stCondLst>
                            <p:childTnLst>
                              <p:par>
                                <p:cTn id="39" presetID="18" presetClass="entr" presetSubtype="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strips(downRight)">
                                      <p:cBhvr>
                                        <p:cTn id="41" dur="500"/>
                                        <p:tgtEl>
                                          <p:spTgt spid="27"/>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left)">
                                      <p:cBhvr>
                                        <p:cTn id="45" dur="500"/>
                                        <p:tgtEl>
                                          <p:spTgt spid="79"/>
                                        </p:tgtEl>
                                      </p:cBhvr>
                                    </p:animEffect>
                                  </p:childTnLst>
                                </p:cTn>
                              </p:par>
                            </p:childTnLst>
                          </p:cTn>
                        </p:par>
                        <p:par>
                          <p:cTn id="46" fill="hold">
                            <p:stCondLst>
                              <p:cond delay="5000"/>
                            </p:stCondLst>
                            <p:childTnLst>
                              <p:par>
                                <p:cTn id="47" presetID="22" presetClass="entr" presetSubtype="4"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down)">
                                      <p:cBhvr>
                                        <p:cTn id="49" dur="500"/>
                                        <p:tgtEl>
                                          <p:spTgt spid="66"/>
                                        </p:tgtEl>
                                      </p:cBhvr>
                                    </p:animEffect>
                                  </p:childTnLst>
                                </p:cTn>
                              </p:par>
                            </p:childTnLst>
                          </p:cTn>
                        </p:par>
                        <p:par>
                          <p:cTn id="50" fill="hold">
                            <p:stCondLst>
                              <p:cond delay="5500"/>
                            </p:stCondLst>
                            <p:childTnLst>
                              <p:par>
                                <p:cTn id="51" presetID="18" presetClass="entr" presetSubtype="6"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strips(downRight)">
                                      <p:cBhvr>
                                        <p:cTn id="53" dur="500"/>
                                        <p:tgtEl>
                                          <p:spTgt spid="37"/>
                                        </p:tgtEl>
                                      </p:cBhvr>
                                    </p:animEffect>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wipe(left)">
                                      <p:cBhvr>
                                        <p:cTn id="57" dur="500"/>
                                        <p:tgtEl>
                                          <p:spTgt spid="78"/>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left)">
                                      <p:cBhvr>
                                        <p:cTn id="61" dur="500"/>
                                        <p:tgtEl>
                                          <p:spTgt spid="69"/>
                                        </p:tgtEl>
                                      </p:cBhvr>
                                    </p:animEffect>
                                  </p:childTnLst>
                                </p:cTn>
                              </p:par>
                            </p:childTnLst>
                          </p:cTn>
                        </p:par>
                        <p:par>
                          <p:cTn id="62" fill="hold">
                            <p:stCondLst>
                              <p:cond delay="7000"/>
                            </p:stCondLst>
                            <p:childTnLst>
                              <p:par>
                                <p:cTn id="63" presetID="18" presetClass="entr" presetSubtype="3"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strips(upRight)">
                                      <p:cBhvr>
                                        <p:cTn id="65" dur="500"/>
                                        <p:tgtEl>
                                          <p:spTgt spid="33"/>
                                        </p:tgtEl>
                                      </p:cBhvr>
                                    </p:animEffect>
                                  </p:childTnLst>
                                </p:cTn>
                              </p:par>
                            </p:childTnLst>
                          </p:cTn>
                        </p:par>
                        <p:par>
                          <p:cTn id="66" fill="hold">
                            <p:stCondLst>
                              <p:cond delay="7500"/>
                            </p:stCondLst>
                            <p:childTnLst>
                              <p:par>
                                <p:cTn id="67" presetID="22" presetClass="entr" presetSubtype="8" fill="hold" grpId="0" nodeType="afterEffect">
                                  <p:stCondLst>
                                    <p:cond delay="0"/>
                                  </p:stCondLst>
                                  <p:childTnLst>
                                    <p:set>
                                      <p:cBhvr>
                                        <p:cTn id="68" dur="1" fill="hold">
                                          <p:stCondLst>
                                            <p:cond delay="0"/>
                                          </p:stCondLst>
                                        </p:cTn>
                                        <p:tgtEl>
                                          <p:spTgt spid="80"/>
                                        </p:tgtEl>
                                        <p:attrNameLst>
                                          <p:attrName>style.visibility</p:attrName>
                                        </p:attrNameLst>
                                      </p:cBhvr>
                                      <p:to>
                                        <p:strVal val="visible"/>
                                      </p:to>
                                    </p:set>
                                    <p:animEffect transition="in" filter="wipe(left)">
                                      <p:cBhvr>
                                        <p:cTn id="69" dur="500"/>
                                        <p:tgtEl>
                                          <p:spTgt spid="80"/>
                                        </p:tgtEl>
                                      </p:cBhvr>
                                    </p:animEffect>
                                  </p:childTnLst>
                                </p:cTn>
                              </p:par>
                            </p:childTnLst>
                          </p:cTn>
                        </p:par>
                        <p:par>
                          <p:cTn id="70" fill="hold">
                            <p:stCondLst>
                              <p:cond delay="8000"/>
                            </p:stCondLst>
                            <p:childTnLst>
                              <p:par>
                                <p:cTn id="71" presetID="22" presetClass="entr" presetSubtype="2"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ipe(right)">
                                      <p:cBhvr>
                                        <p:cTn id="73" dur="500"/>
                                        <p:tgtEl>
                                          <p:spTgt spid="60"/>
                                        </p:tgtEl>
                                      </p:cBhvr>
                                    </p:animEffect>
                                  </p:childTnLst>
                                </p:cTn>
                              </p:par>
                            </p:childTnLst>
                          </p:cTn>
                        </p:par>
                        <p:par>
                          <p:cTn id="74" fill="hold">
                            <p:stCondLst>
                              <p:cond delay="8500"/>
                            </p:stCondLst>
                            <p:childTnLst>
                              <p:par>
                                <p:cTn id="75" presetID="18" presetClass="entr" presetSubtype="12"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strips(downLeft)">
                                      <p:cBhvr>
                                        <p:cTn id="77" dur="500"/>
                                        <p:tgtEl>
                                          <p:spTgt spid="30"/>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77"/>
                                        </p:tgtEl>
                                        <p:attrNameLst>
                                          <p:attrName>style.visibility</p:attrName>
                                        </p:attrNameLst>
                                      </p:cBhvr>
                                      <p:to>
                                        <p:strVal val="visible"/>
                                      </p:to>
                                    </p:set>
                                    <p:animEffect transition="in" filter="wipe(right)">
                                      <p:cBhvr>
                                        <p:cTn id="81"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8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280772" y="1706120"/>
            <a:ext cx="3642477" cy="3602693"/>
            <a:chOff x="4512406" y="1799221"/>
            <a:chExt cx="3841675" cy="3799715"/>
          </a:xfrm>
        </p:grpSpPr>
        <p:sp>
          <p:nvSpPr>
            <p:cNvPr id="21" name="任意多边形 20"/>
            <p:cNvSpPr/>
            <p:nvPr/>
          </p:nvSpPr>
          <p:spPr>
            <a:xfrm rot="9257143">
              <a:off x="6221113" y="5062780"/>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ea typeface="微软雅黑" panose="020B0503020204020204" pitchFamily="34" charset="-122"/>
              </a:endParaRPr>
            </a:p>
          </p:txBody>
        </p:sp>
        <p:sp>
          <p:nvSpPr>
            <p:cNvPr id="22" name="任意多边形 21"/>
            <p:cNvSpPr/>
            <p:nvPr/>
          </p:nvSpPr>
          <p:spPr>
            <a:xfrm rot="12342857">
              <a:off x="4750179" y="5062780"/>
              <a:ext cx="1895196"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ea typeface="微软雅黑" panose="020B0503020204020204" pitchFamily="34" charset="-122"/>
              </a:endParaRPr>
            </a:p>
          </p:txBody>
        </p:sp>
        <p:sp>
          <p:nvSpPr>
            <p:cNvPr id="23" name="任意多边形 22"/>
            <p:cNvSpPr/>
            <p:nvPr/>
          </p:nvSpPr>
          <p:spPr>
            <a:xfrm rot="15428571">
              <a:off x="3832887"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ea typeface="微软雅黑" panose="020B0503020204020204" pitchFamily="34" charset="-122"/>
              </a:endParaRPr>
            </a:p>
          </p:txBody>
        </p:sp>
        <p:sp>
          <p:nvSpPr>
            <p:cNvPr id="24" name="任意多边形 23"/>
            <p:cNvSpPr/>
            <p:nvPr/>
          </p:nvSpPr>
          <p:spPr>
            <a:xfrm rot="18514286">
              <a:off x="4160409"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ea typeface="微软雅黑" panose="020B0503020204020204" pitchFamily="34" charset="-122"/>
              </a:endParaRPr>
            </a:p>
          </p:txBody>
        </p:sp>
        <p:sp>
          <p:nvSpPr>
            <p:cNvPr id="25" name="任意多边形 24"/>
            <p:cNvSpPr/>
            <p:nvPr/>
          </p:nvSpPr>
          <p:spPr>
            <a:xfrm>
              <a:off x="5486811" y="1838852"/>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ea typeface="微软雅黑" panose="020B0503020204020204" pitchFamily="34" charset="-122"/>
              </a:endParaRPr>
            </a:p>
          </p:txBody>
        </p:sp>
        <p:sp>
          <p:nvSpPr>
            <p:cNvPr id="26" name="任意多边形 25"/>
            <p:cNvSpPr/>
            <p:nvPr/>
          </p:nvSpPr>
          <p:spPr>
            <a:xfrm rot="3085714">
              <a:off x="6813215"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ea typeface="微软雅黑" panose="020B0503020204020204" pitchFamily="34" charset="-122"/>
              </a:endParaRPr>
            </a:p>
          </p:txBody>
        </p:sp>
        <p:sp>
          <p:nvSpPr>
            <p:cNvPr id="27" name="任意多边形 26"/>
            <p:cNvSpPr/>
            <p:nvPr/>
          </p:nvSpPr>
          <p:spPr>
            <a:xfrm rot="6171428">
              <a:off x="7138406"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07">
                <a:ea typeface="微软雅黑" panose="020B0503020204020204" pitchFamily="34" charset="-122"/>
              </a:endParaRPr>
            </a:p>
          </p:txBody>
        </p:sp>
      </p:grpSp>
      <p:sp>
        <p:nvSpPr>
          <p:cNvPr id="28" name="矩形 3"/>
          <p:cNvSpPr>
            <a:spLocks noChangeArrowheads="1"/>
          </p:cNvSpPr>
          <p:nvPr/>
        </p:nvSpPr>
        <p:spPr bwMode="auto">
          <a:xfrm>
            <a:off x="5057183" y="3378576"/>
            <a:ext cx="2017951" cy="337400"/>
          </a:xfrm>
          <a:prstGeom prst="rect">
            <a:avLst/>
          </a:prstGeom>
          <a:solidFill>
            <a:schemeClr val="accent1"/>
          </a:solidFill>
          <a:ln>
            <a:noFill/>
          </a:ln>
          <a:extLst/>
        </p:spPr>
        <p:txBody>
          <a:bodyPr>
            <a:sp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a:lnSpc>
                <a:spcPct val="120000"/>
              </a:lnSpc>
              <a:buNone/>
            </a:pPr>
            <a:r>
              <a:rPr lang="zh-CN" altLang="en-US" sz="1327" dirty="0">
                <a:solidFill>
                  <a:schemeClr val="bg1"/>
                </a:solidFill>
                <a:latin typeface="Arial" panose="020B0604020202020204" pitchFamily="34" charset="0"/>
                <a:cs typeface="+mn-ea"/>
                <a:sym typeface="Arial" panose="020B0604020202020204" pitchFamily="34" charset="0"/>
              </a:rPr>
              <a:t>请替换文字内容</a:t>
            </a:r>
            <a:endParaRPr lang="en-US" altLang="zh-CN" sz="1327" dirty="0">
              <a:solidFill>
                <a:schemeClr val="bg1"/>
              </a:solidFill>
              <a:latin typeface="Arial" panose="020B0604020202020204" pitchFamily="34" charset="0"/>
              <a:cs typeface="+mn-ea"/>
              <a:sym typeface="Arial" panose="020B0604020202020204" pitchFamily="34" charset="0"/>
            </a:endParaRPr>
          </a:p>
        </p:txBody>
      </p:sp>
      <p:sp>
        <p:nvSpPr>
          <p:cNvPr id="29" name="TextBox 170"/>
          <p:cNvSpPr txBox="1"/>
          <p:nvPr/>
        </p:nvSpPr>
        <p:spPr>
          <a:xfrm>
            <a:off x="1560778" y="1555038"/>
            <a:ext cx="2304215" cy="387788"/>
          </a:xfrm>
          <a:prstGeom prst="rect">
            <a:avLst/>
          </a:prstGeom>
          <a:noFill/>
        </p:spPr>
        <p:txBody>
          <a:bodyPr wrap="square" lIns="91431" tIns="45715" rIns="91431" bIns="45715" rtlCol="0">
            <a:spAutoFit/>
          </a:bodyPr>
          <a:lstStyle/>
          <a:p>
            <a:pPr algn="r">
              <a:lnSpc>
                <a:spcPct val="120000"/>
              </a:lnSpc>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71"/>
          <p:cNvSpPr txBox="1"/>
          <p:nvPr/>
        </p:nvSpPr>
        <p:spPr>
          <a:xfrm>
            <a:off x="1105032" y="1860152"/>
            <a:ext cx="2759960" cy="859071"/>
          </a:xfrm>
          <a:prstGeom prst="rect">
            <a:avLst/>
          </a:prstGeom>
          <a:noFill/>
        </p:spPr>
        <p:txBody>
          <a:bodyPr wrap="square" lIns="91431" tIns="45715" rIns="91431" bIns="45715" rtlCol="0">
            <a:spAutoFit/>
          </a:bodyPr>
          <a:lstStyle/>
          <a:p>
            <a:pPr algn="r">
              <a:lnSpc>
                <a:spcPct val="150000"/>
              </a:lnSpc>
            </a:pPr>
            <a:r>
              <a:rPr lang="zh-CN" altLang="en-US" sz="1107" dirty="0">
                <a:solidFill>
                  <a:schemeClr val="bg2"/>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7"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1560778" y="3163159"/>
            <a:ext cx="2304215" cy="387788"/>
          </a:xfrm>
          <a:prstGeom prst="rect">
            <a:avLst/>
          </a:prstGeom>
          <a:noFill/>
        </p:spPr>
        <p:txBody>
          <a:bodyPr wrap="square" lIns="91431" tIns="45715" rIns="91431" bIns="45715" rtlCol="0">
            <a:spAutoFit/>
          </a:bodyPr>
          <a:lstStyle/>
          <a:p>
            <a:pPr algn="r">
              <a:lnSpc>
                <a:spcPct val="120000"/>
              </a:lnSpc>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71"/>
          <p:cNvSpPr txBox="1"/>
          <p:nvPr/>
        </p:nvSpPr>
        <p:spPr>
          <a:xfrm>
            <a:off x="1105032" y="3468274"/>
            <a:ext cx="2759960" cy="859071"/>
          </a:xfrm>
          <a:prstGeom prst="rect">
            <a:avLst/>
          </a:prstGeom>
          <a:noFill/>
        </p:spPr>
        <p:txBody>
          <a:bodyPr wrap="square" lIns="91431" tIns="45715" rIns="91431" bIns="45715" rtlCol="0">
            <a:spAutoFit/>
          </a:bodyPr>
          <a:lstStyle/>
          <a:p>
            <a:pPr algn="r">
              <a:lnSpc>
                <a:spcPct val="150000"/>
              </a:lnSpc>
            </a:pPr>
            <a:r>
              <a:rPr lang="zh-CN" altLang="en-US" sz="1107" dirty="0">
                <a:solidFill>
                  <a:schemeClr val="bg2"/>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7"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1560778" y="4673394"/>
            <a:ext cx="2304215" cy="387788"/>
          </a:xfrm>
          <a:prstGeom prst="rect">
            <a:avLst/>
          </a:prstGeom>
          <a:noFill/>
        </p:spPr>
        <p:txBody>
          <a:bodyPr wrap="square" lIns="91431" tIns="45715" rIns="91431" bIns="45715" rtlCol="0">
            <a:spAutoFit/>
          </a:bodyPr>
          <a:lstStyle/>
          <a:p>
            <a:pPr algn="r">
              <a:lnSpc>
                <a:spcPct val="120000"/>
              </a:lnSpc>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171"/>
          <p:cNvSpPr txBox="1"/>
          <p:nvPr/>
        </p:nvSpPr>
        <p:spPr>
          <a:xfrm>
            <a:off x="1105032" y="4978508"/>
            <a:ext cx="2759960" cy="859071"/>
          </a:xfrm>
          <a:prstGeom prst="rect">
            <a:avLst/>
          </a:prstGeom>
          <a:noFill/>
        </p:spPr>
        <p:txBody>
          <a:bodyPr wrap="square" lIns="91431" tIns="45715" rIns="91431" bIns="45715" rtlCol="0">
            <a:spAutoFit/>
          </a:bodyPr>
          <a:lstStyle/>
          <a:p>
            <a:pPr algn="r">
              <a:lnSpc>
                <a:spcPct val="150000"/>
              </a:lnSpc>
            </a:pPr>
            <a:r>
              <a:rPr lang="zh-CN" altLang="en-US" sz="1107" dirty="0">
                <a:solidFill>
                  <a:schemeClr val="bg2"/>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7"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8100338" y="4660247"/>
            <a:ext cx="2304215" cy="387788"/>
          </a:xfrm>
          <a:prstGeom prst="rect">
            <a:avLst/>
          </a:prstGeom>
          <a:noFill/>
        </p:spPr>
        <p:txBody>
          <a:bodyPr wrap="square" lIns="91431" tIns="45715" rIns="91431" bIns="45715" rtlCol="0">
            <a:spAutoFit/>
          </a:bodyPr>
          <a:lstStyle/>
          <a:p>
            <a:pPr>
              <a:lnSpc>
                <a:spcPct val="120000"/>
              </a:lnSpc>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8100338" y="4965363"/>
            <a:ext cx="2741849" cy="859071"/>
          </a:xfrm>
          <a:prstGeom prst="rect">
            <a:avLst/>
          </a:prstGeom>
          <a:noFill/>
        </p:spPr>
        <p:txBody>
          <a:bodyPr wrap="square" lIns="91431" tIns="45715" rIns="91431" bIns="45715" rtlCol="0">
            <a:spAutoFit/>
          </a:bodyPr>
          <a:lstStyle/>
          <a:p>
            <a:pPr>
              <a:lnSpc>
                <a:spcPct val="150000"/>
              </a:lnSpc>
            </a:pPr>
            <a:r>
              <a:rPr lang="zh-CN" altLang="en-US" sz="1107" dirty="0">
                <a:solidFill>
                  <a:schemeClr val="bg2"/>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7"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338061" y="3163159"/>
            <a:ext cx="2304215" cy="387788"/>
          </a:xfrm>
          <a:prstGeom prst="rect">
            <a:avLst/>
          </a:prstGeom>
          <a:noFill/>
        </p:spPr>
        <p:txBody>
          <a:bodyPr wrap="square" lIns="91431" tIns="45715" rIns="91431" bIns="45715" rtlCol="0">
            <a:spAutoFit/>
          </a:bodyPr>
          <a:lstStyle/>
          <a:p>
            <a:pPr>
              <a:lnSpc>
                <a:spcPct val="120000"/>
              </a:lnSpc>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8338060" y="3468274"/>
            <a:ext cx="2741849" cy="859071"/>
          </a:xfrm>
          <a:prstGeom prst="rect">
            <a:avLst/>
          </a:prstGeom>
          <a:noFill/>
        </p:spPr>
        <p:txBody>
          <a:bodyPr wrap="square" lIns="91431" tIns="45715" rIns="91431" bIns="45715" rtlCol="0">
            <a:spAutoFit/>
          </a:bodyPr>
          <a:lstStyle/>
          <a:p>
            <a:pPr>
              <a:lnSpc>
                <a:spcPct val="150000"/>
              </a:lnSpc>
            </a:pPr>
            <a:r>
              <a:rPr lang="zh-CN" altLang="en-US" sz="1107" dirty="0">
                <a:solidFill>
                  <a:schemeClr val="bg2"/>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7"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8156273" y="1555038"/>
            <a:ext cx="2304215" cy="387788"/>
          </a:xfrm>
          <a:prstGeom prst="rect">
            <a:avLst/>
          </a:prstGeom>
          <a:noFill/>
        </p:spPr>
        <p:txBody>
          <a:bodyPr wrap="square" lIns="91431" tIns="45715" rIns="91431" bIns="45715" rtlCol="0">
            <a:spAutoFit/>
          </a:bodyPr>
          <a:lstStyle/>
          <a:p>
            <a:pPr>
              <a:lnSpc>
                <a:spcPct val="120000"/>
              </a:lnSpc>
            </a:pPr>
            <a:r>
              <a:rPr lang="zh-CN" altLang="en-US"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171"/>
          <p:cNvSpPr txBox="1"/>
          <p:nvPr/>
        </p:nvSpPr>
        <p:spPr>
          <a:xfrm>
            <a:off x="8156273" y="1860152"/>
            <a:ext cx="2741849" cy="859071"/>
          </a:xfrm>
          <a:prstGeom prst="rect">
            <a:avLst/>
          </a:prstGeom>
          <a:noFill/>
        </p:spPr>
        <p:txBody>
          <a:bodyPr wrap="square" lIns="91431" tIns="45715" rIns="91431" bIns="45715" rtlCol="0">
            <a:spAutoFit/>
          </a:bodyPr>
          <a:lstStyle/>
          <a:p>
            <a:pPr>
              <a:lnSpc>
                <a:spcPct val="150000"/>
              </a:lnSpc>
            </a:pPr>
            <a:r>
              <a:rPr lang="zh-CN" altLang="en-US" sz="1107" dirty="0">
                <a:solidFill>
                  <a:schemeClr val="bg2"/>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107" dirty="0">
              <a:solidFill>
                <a:schemeClr val="bg2"/>
              </a:solidFill>
              <a:latin typeface="微软雅黑" panose="020B0503020204020204" pitchFamily="34" charset="-122"/>
              <a:ea typeface="微软雅黑" panose="020B0503020204020204" pitchFamily="34" charset="-122"/>
              <a:cs typeface="+mn-ea"/>
              <a:sym typeface="+mn-lt"/>
            </a:endParaRPr>
          </a:p>
        </p:txBody>
      </p:sp>
      <p:sp>
        <p:nvSpPr>
          <p:cNvPr id="40"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37016777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ppt_x</p:attrName>
                                        </p:attrNameLst>
                                      </p:cBhvr>
                                      <p:tavLst>
                                        <p:tav tm="0">
                                          <p:val>
                                            <p:fltVal val="0.5"/>
                                          </p:val>
                                        </p:tav>
                                        <p:tav tm="100000">
                                          <p:val>
                                            <p:strVal val="#ppt_x"/>
                                          </p:val>
                                        </p:tav>
                                      </p:tavLst>
                                    </p:anim>
                                    <p:anim calcmode="lin" valueType="num">
                                      <p:cBhvr>
                                        <p:cTn id="10" dur="500" fill="hold"/>
                                        <p:tgtEl>
                                          <p:spTgt spid="20"/>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p:tgtEl>
                                          <p:spTgt spid="29"/>
                                        </p:tgtEl>
                                        <p:attrNameLst>
                                          <p:attrName>ppt_x</p:attrName>
                                        </p:attrNameLst>
                                      </p:cBhvr>
                                      <p:tavLst>
                                        <p:tav tm="0">
                                          <p:val>
                                            <p:strVal val="#ppt_x-#ppt_w*1.125000"/>
                                          </p:val>
                                        </p:tav>
                                        <p:tav tm="100000">
                                          <p:val>
                                            <p:strVal val="#ppt_x"/>
                                          </p:val>
                                        </p:tav>
                                      </p:tavLst>
                                    </p:anim>
                                    <p:animEffect transition="in" filter="wipe(right)">
                                      <p:cBhvr>
                                        <p:cTn id="19" dur="500"/>
                                        <p:tgtEl>
                                          <p:spTgt spid="29"/>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p:tgtEl>
                                          <p:spTgt spid="30"/>
                                        </p:tgtEl>
                                        <p:attrNameLst>
                                          <p:attrName>ppt_x</p:attrName>
                                        </p:attrNameLst>
                                      </p:cBhvr>
                                      <p:tavLst>
                                        <p:tav tm="0">
                                          <p:val>
                                            <p:strVal val="#ppt_x-#ppt_w*1.125000"/>
                                          </p:val>
                                        </p:tav>
                                        <p:tav tm="100000">
                                          <p:val>
                                            <p:strVal val="#ppt_x"/>
                                          </p:val>
                                        </p:tav>
                                      </p:tavLst>
                                    </p:anim>
                                    <p:animEffect transition="in" filter="wipe(right)">
                                      <p:cBhvr>
                                        <p:cTn id="23" dur="500"/>
                                        <p:tgtEl>
                                          <p:spTgt spid="30"/>
                                        </p:tgtEl>
                                      </p:cBhvr>
                                    </p:animEffect>
                                  </p:childTnLst>
                                </p:cTn>
                              </p:par>
                            </p:childTnLst>
                          </p:cTn>
                        </p:par>
                        <p:par>
                          <p:cTn id="24" fill="hold">
                            <p:stCondLst>
                              <p:cond delay="1500"/>
                            </p:stCondLst>
                            <p:childTnLst>
                              <p:par>
                                <p:cTn id="25" presetID="1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p:tgtEl>
                                          <p:spTgt spid="31"/>
                                        </p:tgtEl>
                                        <p:attrNameLst>
                                          <p:attrName>ppt_x</p:attrName>
                                        </p:attrNameLst>
                                      </p:cBhvr>
                                      <p:tavLst>
                                        <p:tav tm="0">
                                          <p:val>
                                            <p:strVal val="#ppt_x-#ppt_w*1.125000"/>
                                          </p:val>
                                        </p:tav>
                                        <p:tav tm="100000">
                                          <p:val>
                                            <p:strVal val="#ppt_x"/>
                                          </p:val>
                                        </p:tav>
                                      </p:tavLst>
                                    </p:anim>
                                    <p:animEffect transition="in" filter="wipe(right)">
                                      <p:cBhvr>
                                        <p:cTn id="28" dur="500"/>
                                        <p:tgtEl>
                                          <p:spTgt spid="31"/>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p:tgtEl>
                                          <p:spTgt spid="33"/>
                                        </p:tgtEl>
                                        <p:attrNameLst>
                                          <p:attrName>ppt_x</p:attrName>
                                        </p:attrNameLst>
                                      </p:cBhvr>
                                      <p:tavLst>
                                        <p:tav tm="0">
                                          <p:val>
                                            <p:strVal val="#ppt_x-#ppt_w*1.125000"/>
                                          </p:val>
                                        </p:tav>
                                        <p:tav tm="100000">
                                          <p:val>
                                            <p:strVal val="#ppt_x"/>
                                          </p:val>
                                        </p:tav>
                                      </p:tavLst>
                                    </p:anim>
                                    <p:animEffect transition="in" filter="wipe(right)">
                                      <p:cBhvr>
                                        <p:cTn id="37" dur="500"/>
                                        <p:tgtEl>
                                          <p:spTgt spid="33"/>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p:tgtEl>
                                          <p:spTgt spid="34"/>
                                        </p:tgtEl>
                                        <p:attrNameLst>
                                          <p:attrName>ppt_x</p:attrName>
                                        </p:attrNameLst>
                                      </p:cBhvr>
                                      <p:tavLst>
                                        <p:tav tm="0">
                                          <p:val>
                                            <p:strVal val="#ppt_x-#ppt_w*1.125000"/>
                                          </p:val>
                                        </p:tav>
                                        <p:tav tm="100000">
                                          <p:val>
                                            <p:strVal val="#ppt_x"/>
                                          </p:val>
                                        </p:tav>
                                      </p:tavLst>
                                    </p:anim>
                                    <p:animEffect transition="in" filter="wipe(right)">
                                      <p:cBhvr>
                                        <p:cTn id="41" dur="500"/>
                                        <p:tgtEl>
                                          <p:spTgt spid="34"/>
                                        </p:tgtEl>
                                      </p:cBhvr>
                                    </p:animEffect>
                                  </p:childTnLst>
                                </p:cTn>
                              </p:par>
                            </p:childTnLst>
                          </p:cTn>
                        </p:par>
                        <p:par>
                          <p:cTn id="42" fill="hold">
                            <p:stCondLst>
                              <p:cond delay="2500"/>
                            </p:stCondLst>
                            <p:childTnLst>
                              <p:par>
                                <p:cTn id="43" presetID="12" presetClass="entr" presetSubtype="2"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p:tgtEl>
                                          <p:spTgt spid="35"/>
                                        </p:tgtEl>
                                        <p:attrNameLst>
                                          <p:attrName>ppt_x</p:attrName>
                                        </p:attrNameLst>
                                      </p:cBhvr>
                                      <p:tavLst>
                                        <p:tav tm="0">
                                          <p:val>
                                            <p:strVal val="#ppt_x+#ppt_w*1.125000"/>
                                          </p:val>
                                        </p:tav>
                                        <p:tav tm="100000">
                                          <p:val>
                                            <p:strVal val="#ppt_x"/>
                                          </p:val>
                                        </p:tav>
                                      </p:tavLst>
                                    </p:anim>
                                    <p:animEffect transition="in" filter="wipe(left)">
                                      <p:cBhvr>
                                        <p:cTn id="46" dur="500"/>
                                        <p:tgtEl>
                                          <p:spTgt spid="35"/>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p:tgtEl>
                                          <p:spTgt spid="36"/>
                                        </p:tgtEl>
                                        <p:attrNameLst>
                                          <p:attrName>ppt_x</p:attrName>
                                        </p:attrNameLst>
                                      </p:cBhvr>
                                      <p:tavLst>
                                        <p:tav tm="0">
                                          <p:val>
                                            <p:strVal val="#ppt_x+#ppt_w*1.125000"/>
                                          </p:val>
                                        </p:tav>
                                        <p:tav tm="100000">
                                          <p:val>
                                            <p:strVal val="#ppt_x"/>
                                          </p:val>
                                        </p:tav>
                                      </p:tavLst>
                                    </p:anim>
                                    <p:animEffect transition="in" filter="wipe(left)">
                                      <p:cBhvr>
                                        <p:cTn id="50" dur="500"/>
                                        <p:tgtEl>
                                          <p:spTgt spid="36"/>
                                        </p:tgtEl>
                                      </p:cBhvr>
                                    </p:animEffect>
                                  </p:childTnLst>
                                </p:cTn>
                              </p:par>
                            </p:childTnLst>
                          </p:cTn>
                        </p:par>
                        <p:par>
                          <p:cTn id="51" fill="hold">
                            <p:stCondLst>
                              <p:cond delay="3000"/>
                            </p:stCondLst>
                            <p:childTnLst>
                              <p:par>
                                <p:cTn id="52" presetID="12" presetClass="entr" presetSubtype="2"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p:tgtEl>
                                          <p:spTgt spid="37"/>
                                        </p:tgtEl>
                                        <p:attrNameLst>
                                          <p:attrName>ppt_x</p:attrName>
                                        </p:attrNameLst>
                                      </p:cBhvr>
                                      <p:tavLst>
                                        <p:tav tm="0">
                                          <p:val>
                                            <p:strVal val="#ppt_x+#ppt_w*1.125000"/>
                                          </p:val>
                                        </p:tav>
                                        <p:tav tm="100000">
                                          <p:val>
                                            <p:strVal val="#ppt_x"/>
                                          </p:val>
                                        </p:tav>
                                      </p:tavLst>
                                    </p:anim>
                                    <p:animEffect transition="in" filter="wipe(left)">
                                      <p:cBhvr>
                                        <p:cTn id="55" dur="500"/>
                                        <p:tgtEl>
                                          <p:spTgt spid="37"/>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p:tgtEl>
                                          <p:spTgt spid="38"/>
                                        </p:tgtEl>
                                        <p:attrNameLst>
                                          <p:attrName>ppt_x</p:attrName>
                                        </p:attrNameLst>
                                      </p:cBhvr>
                                      <p:tavLst>
                                        <p:tav tm="0">
                                          <p:val>
                                            <p:strVal val="#ppt_x+#ppt_w*1.125000"/>
                                          </p:val>
                                        </p:tav>
                                        <p:tav tm="100000">
                                          <p:val>
                                            <p:strVal val="#ppt_x"/>
                                          </p:val>
                                        </p:tav>
                                      </p:tavLst>
                                    </p:anim>
                                    <p:animEffect transition="in" filter="wipe(left)">
                                      <p:cBhvr>
                                        <p:cTn id="59" dur="500"/>
                                        <p:tgtEl>
                                          <p:spTgt spid="38"/>
                                        </p:tgtEl>
                                      </p:cBhvr>
                                    </p:animEffect>
                                  </p:childTnLst>
                                </p:cTn>
                              </p:par>
                            </p:childTnLst>
                          </p:cTn>
                        </p:par>
                        <p:par>
                          <p:cTn id="60" fill="hold">
                            <p:stCondLst>
                              <p:cond delay="3500"/>
                            </p:stCondLst>
                            <p:childTnLst>
                              <p:par>
                                <p:cTn id="61" presetID="12" presetClass="entr" presetSubtype="2"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p:tgtEl>
                                          <p:spTgt spid="39"/>
                                        </p:tgtEl>
                                        <p:attrNameLst>
                                          <p:attrName>ppt_x</p:attrName>
                                        </p:attrNameLst>
                                      </p:cBhvr>
                                      <p:tavLst>
                                        <p:tav tm="0">
                                          <p:val>
                                            <p:strVal val="#ppt_x+#ppt_w*1.125000"/>
                                          </p:val>
                                        </p:tav>
                                        <p:tav tm="100000">
                                          <p:val>
                                            <p:strVal val="#ppt_x"/>
                                          </p:val>
                                        </p:tav>
                                      </p:tavLst>
                                    </p:anim>
                                    <p:animEffect transition="in" filter="wipe(left)">
                                      <p:cBhvr>
                                        <p:cTn id="64" dur="500"/>
                                        <p:tgtEl>
                                          <p:spTgt spid="39"/>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p:tgtEl>
                                          <p:spTgt spid="41"/>
                                        </p:tgtEl>
                                        <p:attrNameLst>
                                          <p:attrName>ppt_x</p:attrName>
                                        </p:attrNameLst>
                                      </p:cBhvr>
                                      <p:tavLst>
                                        <p:tav tm="0">
                                          <p:val>
                                            <p:strVal val="#ppt_x+#ppt_w*1.125000"/>
                                          </p:val>
                                        </p:tav>
                                        <p:tav tm="100000">
                                          <p:val>
                                            <p:strVal val="#ppt_x"/>
                                          </p:val>
                                        </p:tav>
                                      </p:tavLst>
                                    </p:anim>
                                    <p:animEffect transition="in" filter="wipe(left)">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1" grpId="0"/>
      <p:bldP spid="32" grpId="0"/>
      <p:bldP spid="33" grpId="0"/>
      <p:bldP spid="34" grpId="0"/>
      <p:bldP spid="35" grpId="0"/>
      <p:bldP spid="36" grpId="0"/>
      <p:bldP spid="37" grpId="0"/>
      <p:bldP spid="38" grpId="0"/>
      <p:bldP spid="39"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83587" y="1604797"/>
            <a:ext cx="828000" cy="828000"/>
            <a:chOff x="4261500" y="1310165"/>
            <a:chExt cx="621000" cy="621000"/>
          </a:xfrm>
        </p:grpSpPr>
        <p:sp>
          <p:nvSpPr>
            <p:cNvPr id="42" name="椭圆 41"/>
            <p:cNvSpPr/>
            <p:nvPr/>
          </p:nvSpPr>
          <p:spPr>
            <a:xfrm>
              <a:off x="4261500" y="1310165"/>
              <a:ext cx="621000" cy="621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7">
                <a:latin typeface="微软雅黑" panose="020B0503020204020204" pitchFamily="34" charset="-122"/>
                <a:ea typeface="微软雅黑" panose="020B0503020204020204" pitchFamily="34" charset="-122"/>
              </a:endParaRPr>
            </a:p>
          </p:txBody>
        </p:sp>
        <p:sp>
          <p:nvSpPr>
            <p:cNvPr id="43" name="Freeform 28"/>
            <p:cNvSpPr>
              <a:spLocks noEditPoints="1"/>
            </p:cNvSpPr>
            <p:nvPr/>
          </p:nvSpPr>
          <p:spPr bwMode="auto">
            <a:xfrm>
              <a:off x="4450556" y="1499221"/>
              <a:ext cx="242888" cy="242888"/>
            </a:xfrm>
            <a:custGeom>
              <a:avLst/>
              <a:gdLst>
                <a:gd name="T0" fmla="*/ 1012 w 1017"/>
                <a:gd name="T1" fmla="*/ 49 h 1018"/>
                <a:gd name="T2" fmla="*/ 994 w 1017"/>
                <a:gd name="T3" fmla="*/ 24 h 1018"/>
                <a:gd name="T4" fmla="*/ 981 w 1017"/>
                <a:gd name="T5" fmla="*/ 13 h 1018"/>
                <a:gd name="T6" fmla="*/ 946 w 1017"/>
                <a:gd name="T7" fmla="*/ 0 h 1018"/>
                <a:gd name="T8" fmla="*/ 929 w 1017"/>
                <a:gd name="T9" fmla="*/ 1 h 1018"/>
                <a:gd name="T10" fmla="*/ 691 w 1017"/>
                <a:gd name="T11" fmla="*/ 100 h 1018"/>
                <a:gd name="T12" fmla="*/ 647 w 1017"/>
                <a:gd name="T13" fmla="*/ 101 h 1018"/>
                <a:gd name="T14" fmla="*/ 406 w 1017"/>
                <a:gd name="T15" fmla="*/ 1 h 1018"/>
                <a:gd name="T16" fmla="*/ 397 w 1017"/>
                <a:gd name="T17" fmla="*/ 0 h 1018"/>
                <a:gd name="T18" fmla="*/ 372 w 1017"/>
                <a:gd name="T19" fmla="*/ 4 h 1018"/>
                <a:gd name="T20" fmla="*/ 328 w 1017"/>
                <a:gd name="T21" fmla="*/ 4 h 1018"/>
                <a:gd name="T22" fmla="*/ 301 w 1017"/>
                <a:gd name="T23" fmla="*/ 0 h 1018"/>
                <a:gd name="T24" fmla="*/ 55 w 1017"/>
                <a:gd name="T25" fmla="*/ 100 h 1018"/>
                <a:gd name="T26" fmla="*/ 16 w 1017"/>
                <a:gd name="T27" fmla="*/ 127 h 1018"/>
                <a:gd name="T28" fmla="*/ 0 w 1017"/>
                <a:gd name="T29" fmla="*/ 938 h 1018"/>
                <a:gd name="T30" fmla="*/ 6 w 1017"/>
                <a:gd name="T31" fmla="*/ 968 h 1018"/>
                <a:gd name="T32" fmla="*/ 6 w 1017"/>
                <a:gd name="T33" fmla="*/ 969 h 1018"/>
                <a:gd name="T34" fmla="*/ 21 w 1017"/>
                <a:gd name="T35" fmla="*/ 990 h 1018"/>
                <a:gd name="T36" fmla="*/ 36 w 1017"/>
                <a:gd name="T37" fmla="*/ 1004 h 1018"/>
                <a:gd name="T38" fmla="*/ 58 w 1017"/>
                <a:gd name="T39" fmla="*/ 1015 h 1018"/>
                <a:gd name="T40" fmla="*/ 81 w 1017"/>
                <a:gd name="T41" fmla="*/ 1017 h 1018"/>
                <a:gd name="T42" fmla="*/ 328 w 1017"/>
                <a:gd name="T43" fmla="*/ 918 h 1018"/>
                <a:gd name="T44" fmla="*/ 360 w 1017"/>
                <a:gd name="T45" fmla="*/ 913 h 1018"/>
                <a:gd name="T46" fmla="*/ 604 w 1017"/>
                <a:gd name="T47" fmla="*/ 1016 h 1018"/>
                <a:gd name="T48" fmla="*/ 620 w 1017"/>
                <a:gd name="T49" fmla="*/ 1018 h 1018"/>
                <a:gd name="T50" fmla="*/ 645 w 1017"/>
                <a:gd name="T51" fmla="*/ 1013 h 1018"/>
                <a:gd name="T52" fmla="*/ 664 w 1017"/>
                <a:gd name="T53" fmla="*/ 1004 h 1018"/>
                <a:gd name="T54" fmla="*/ 672 w 1017"/>
                <a:gd name="T55" fmla="*/ 1004 h 1018"/>
                <a:gd name="T56" fmla="*/ 694 w 1017"/>
                <a:gd name="T57" fmla="*/ 1015 h 1018"/>
                <a:gd name="T58" fmla="*/ 717 w 1017"/>
                <a:gd name="T59" fmla="*/ 1017 h 1018"/>
                <a:gd name="T60" fmla="*/ 746 w 1017"/>
                <a:gd name="T61" fmla="*/ 1012 h 1018"/>
                <a:gd name="T62" fmla="*/ 994 w 1017"/>
                <a:gd name="T63" fmla="*/ 900 h 1018"/>
                <a:gd name="T64" fmla="*/ 1017 w 1017"/>
                <a:gd name="T65" fmla="*/ 845 h 1018"/>
                <a:gd name="T66" fmla="*/ 1014 w 1017"/>
                <a:gd name="T67" fmla="*/ 57 h 1018"/>
                <a:gd name="T68" fmla="*/ 86 w 1017"/>
                <a:gd name="T69" fmla="*/ 953 h 1018"/>
                <a:gd name="T70" fmla="*/ 67 w 1017"/>
                <a:gd name="T71" fmla="*/ 947 h 1018"/>
                <a:gd name="T72" fmla="*/ 64 w 1017"/>
                <a:gd name="T73" fmla="*/ 174 h 1018"/>
                <a:gd name="T74" fmla="*/ 296 w 1017"/>
                <a:gd name="T75" fmla="*/ 64 h 1018"/>
                <a:gd name="T76" fmla="*/ 314 w 1017"/>
                <a:gd name="T77" fmla="*/ 69 h 1018"/>
                <a:gd name="T78" fmla="*/ 318 w 1017"/>
                <a:gd name="T79" fmla="*/ 843 h 1018"/>
                <a:gd name="T80" fmla="*/ 305 w 1017"/>
                <a:gd name="T81" fmla="*/ 858 h 1018"/>
                <a:gd name="T82" fmla="*/ 634 w 1017"/>
                <a:gd name="T83" fmla="*/ 944 h 1018"/>
                <a:gd name="T84" fmla="*/ 620 w 1017"/>
                <a:gd name="T85" fmla="*/ 954 h 1018"/>
                <a:gd name="T86" fmla="*/ 389 w 1017"/>
                <a:gd name="T87" fmla="*/ 856 h 1018"/>
                <a:gd name="T88" fmla="*/ 381 w 1017"/>
                <a:gd name="T89" fmla="*/ 79 h 1018"/>
                <a:gd name="T90" fmla="*/ 390 w 1017"/>
                <a:gd name="T91" fmla="*/ 65 h 1018"/>
                <a:gd name="T92" fmla="*/ 404 w 1017"/>
                <a:gd name="T93" fmla="*/ 64 h 1018"/>
                <a:gd name="T94" fmla="*/ 635 w 1017"/>
                <a:gd name="T95" fmla="*/ 170 h 1018"/>
                <a:gd name="T96" fmla="*/ 721 w 1017"/>
                <a:gd name="T97" fmla="*/ 953 h 1018"/>
                <a:gd name="T98" fmla="*/ 702 w 1017"/>
                <a:gd name="T99" fmla="*/ 947 h 1018"/>
                <a:gd name="T100" fmla="*/ 700 w 1017"/>
                <a:gd name="T101" fmla="*/ 174 h 1018"/>
                <a:gd name="T102" fmla="*/ 933 w 1017"/>
                <a:gd name="T103" fmla="*/ 64 h 1018"/>
                <a:gd name="T104" fmla="*/ 950 w 1017"/>
                <a:gd name="T105" fmla="*/ 69 h 1018"/>
                <a:gd name="T106" fmla="*/ 954 w 1017"/>
                <a:gd name="T107" fmla="*/ 843 h 1018"/>
                <a:gd name="T108" fmla="*/ 940 w 1017"/>
                <a:gd name="T109" fmla="*/ 85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7" h="1018">
                  <a:moveTo>
                    <a:pt x="1012" y="49"/>
                  </a:moveTo>
                  <a:lnTo>
                    <a:pt x="1012" y="49"/>
                  </a:lnTo>
                  <a:lnTo>
                    <a:pt x="1012" y="49"/>
                  </a:lnTo>
                  <a:lnTo>
                    <a:pt x="1012" y="49"/>
                  </a:lnTo>
                  <a:lnTo>
                    <a:pt x="1012" y="49"/>
                  </a:lnTo>
                  <a:lnTo>
                    <a:pt x="1012" y="49"/>
                  </a:lnTo>
                  <a:lnTo>
                    <a:pt x="1008" y="42"/>
                  </a:lnTo>
                  <a:lnTo>
                    <a:pt x="1005" y="35"/>
                  </a:lnTo>
                  <a:lnTo>
                    <a:pt x="999" y="29"/>
                  </a:lnTo>
                  <a:lnTo>
                    <a:pt x="994" y="24"/>
                  </a:lnTo>
                  <a:lnTo>
                    <a:pt x="994" y="24"/>
                  </a:lnTo>
                  <a:lnTo>
                    <a:pt x="993" y="21"/>
                  </a:lnTo>
                  <a:lnTo>
                    <a:pt x="993" y="21"/>
                  </a:lnTo>
                  <a:lnTo>
                    <a:pt x="986" y="17"/>
                  </a:lnTo>
                  <a:lnTo>
                    <a:pt x="981" y="13"/>
                  </a:lnTo>
                  <a:lnTo>
                    <a:pt x="975" y="9"/>
                  </a:lnTo>
                  <a:lnTo>
                    <a:pt x="968" y="5"/>
                  </a:lnTo>
                  <a:lnTo>
                    <a:pt x="961" y="3"/>
                  </a:lnTo>
                  <a:lnTo>
                    <a:pt x="953" y="1"/>
                  </a:lnTo>
                  <a:lnTo>
                    <a:pt x="946" y="0"/>
                  </a:lnTo>
                  <a:lnTo>
                    <a:pt x="938" y="0"/>
                  </a:lnTo>
                  <a:lnTo>
                    <a:pt x="938" y="0"/>
                  </a:lnTo>
                  <a:lnTo>
                    <a:pt x="937" y="0"/>
                  </a:lnTo>
                  <a:lnTo>
                    <a:pt x="937" y="0"/>
                  </a:lnTo>
                  <a:lnTo>
                    <a:pt x="929" y="1"/>
                  </a:lnTo>
                  <a:lnTo>
                    <a:pt x="922" y="2"/>
                  </a:lnTo>
                  <a:lnTo>
                    <a:pt x="914" y="3"/>
                  </a:lnTo>
                  <a:lnTo>
                    <a:pt x="908" y="6"/>
                  </a:lnTo>
                  <a:lnTo>
                    <a:pt x="691" y="100"/>
                  </a:lnTo>
                  <a:lnTo>
                    <a:pt x="691" y="100"/>
                  </a:lnTo>
                  <a:lnTo>
                    <a:pt x="679" y="104"/>
                  </a:lnTo>
                  <a:lnTo>
                    <a:pt x="669" y="112"/>
                  </a:lnTo>
                  <a:lnTo>
                    <a:pt x="669" y="112"/>
                  </a:lnTo>
                  <a:lnTo>
                    <a:pt x="658" y="105"/>
                  </a:lnTo>
                  <a:lnTo>
                    <a:pt x="647" y="101"/>
                  </a:lnTo>
                  <a:lnTo>
                    <a:pt x="428" y="6"/>
                  </a:lnTo>
                  <a:lnTo>
                    <a:pt x="428" y="6"/>
                  </a:lnTo>
                  <a:lnTo>
                    <a:pt x="421" y="3"/>
                  </a:lnTo>
                  <a:lnTo>
                    <a:pt x="413" y="2"/>
                  </a:lnTo>
                  <a:lnTo>
                    <a:pt x="406" y="1"/>
                  </a:lnTo>
                  <a:lnTo>
                    <a:pt x="398" y="0"/>
                  </a:lnTo>
                  <a:lnTo>
                    <a:pt x="398" y="0"/>
                  </a:lnTo>
                  <a:lnTo>
                    <a:pt x="397" y="0"/>
                  </a:lnTo>
                  <a:lnTo>
                    <a:pt x="397" y="0"/>
                  </a:lnTo>
                  <a:lnTo>
                    <a:pt x="397" y="0"/>
                  </a:lnTo>
                  <a:lnTo>
                    <a:pt x="397" y="0"/>
                  </a:lnTo>
                  <a:lnTo>
                    <a:pt x="396" y="0"/>
                  </a:lnTo>
                  <a:lnTo>
                    <a:pt x="396" y="0"/>
                  </a:lnTo>
                  <a:lnTo>
                    <a:pt x="383" y="1"/>
                  </a:lnTo>
                  <a:lnTo>
                    <a:pt x="372" y="4"/>
                  </a:lnTo>
                  <a:lnTo>
                    <a:pt x="360" y="10"/>
                  </a:lnTo>
                  <a:lnTo>
                    <a:pt x="350" y="16"/>
                  </a:lnTo>
                  <a:lnTo>
                    <a:pt x="350" y="16"/>
                  </a:lnTo>
                  <a:lnTo>
                    <a:pt x="339" y="10"/>
                  </a:lnTo>
                  <a:lnTo>
                    <a:pt x="328" y="4"/>
                  </a:lnTo>
                  <a:lnTo>
                    <a:pt x="316" y="1"/>
                  </a:lnTo>
                  <a:lnTo>
                    <a:pt x="302" y="0"/>
                  </a:lnTo>
                  <a:lnTo>
                    <a:pt x="302" y="0"/>
                  </a:lnTo>
                  <a:lnTo>
                    <a:pt x="301" y="0"/>
                  </a:lnTo>
                  <a:lnTo>
                    <a:pt x="301" y="0"/>
                  </a:lnTo>
                  <a:lnTo>
                    <a:pt x="293" y="1"/>
                  </a:lnTo>
                  <a:lnTo>
                    <a:pt x="286" y="2"/>
                  </a:lnTo>
                  <a:lnTo>
                    <a:pt x="278" y="3"/>
                  </a:lnTo>
                  <a:lnTo>
                    <a:pt x="272" y="6"/>
                  </a:lnTo>
                  <a:lnTo>
                    <a:pt x="55" y="100"/>
                  </a:lnTo>
                  <a:lnTo>
                    <a:pt x="55" y="100"/>
                  </a:lnTo>
                  <a:lnTo>
                    <a:pt x="43" y="104"/>
                  </a:lnTo>
                  <a:lnTo>
                    <a:pt x="34" y="111"/>
                  </a:lnTo>
                  <a:lnTo>
                    <a:pt x="24" y="118"/>
                  </a:lnTo>
                  <a:lnTo>
                    <a:pt x="16" y="127"/>
                  </a:lnTo>
                  <a:lnTo>
                    <a:pt x="10" y="137"/>
                  </a:lnTo>
                  <a:lnTo>
                    <a:pt x="5" y="148"/>
                  </a:lnTo>
                  <a:lnTo>
                    <a:pt x="1" y="160"/>
                  </a:lnTo>
                  <a:lnTo>
                    <a:pt x="0" y="173"/>
                  </a:lnTo>
                  <a:lnTo>
                    <a:pt x="0" y="938"/>
                  </a:lnTo>
                  <a:lnTo>
                    <a:pt x="0" y="938"/>
                  </a:lnTo>
                  <a:lnTo>
                    <a:pt x="0" y="946"/>
                  </a:lnTo>
                  <a:lnTo>
                    <a:pt x="1" y="954"/>
                  </a:lnTo>
                  <a:lnTo>
                    <a:pt x="3" y="961"/>
                  </a:lnTo>
                  <a:lnTo>
                    <a:pt x="6" y="968"/>
                  </a:lnTo>
                  <a:lnTo>
                    <a:pt x="6" y="968"/>
                  </a:lnTo>
                  <a:lnTo>
                    <a:pt x="6" y="969"/>
                  </a:lnTo>
                  <a:lnTo>
                    <a:pt x="6" y="969"/>
                  </a:lnTo>
                  <a:lnTo>
                    <a:pt x="6" y="969"/>
                  </a:lnTo>
                  <a:lnTo>
                    <a:pt x="6" y="969"/>
                  </a:lnTo>
                  <a:lnTo>
                    <a:pt x="11" y="978"/>
                  </a:lnTo>
                  <a:lnTo>
                    <a:pt x="17" y="987"/>
                  </a:lnTo>
                  <a:lnTo>
                    <a:pt x="17" y="987"/>
                  </a:lnTo>
                  <a:lnTo>
                    <a:pt x="21" y="990"/>
                  </a:lnTo>
                  <a:lnTo>
                    <a:pt x="21" y="990"/>
                  </a:lnTo>
                  <a:lnTo>
                    <a:pt x="27" y="998"/>
                  </a:lnTo>
                  <a:lnTo>
                    <a:pt x="36" y="1004"/>
                  </a:lnTo>
                  <a:lnTo>
                    <a:pt x="36" y="1004"/>
                  </a:lnTo>
                  <a:lnTo>
                    <a:pt x="36" y="1004"/>
                  </a:lnTo>
                  <a:lnTo>
                    <a:pt x="36" y="1004"/>
                  </a:lnTo>
                  <a:lnTo>
                    <a:pt x="45" y="1010"/>
                  </a:lnTo>
                  <a:lnTo>
                    <a:pt x="55" y="1014"/>
                  </a:lnTo>
                  <a:lnTo>
                    <a:pt x="55" y="1014"/>
                  </a:lnTo>
                  <a:lnTo>
                    <a:pt x="58" y="1015"/>
                  </a:lnTo>
                  <a:lnTo>
                    <a:pt x="58" y="1015"/>
                  </a:lnTo>
                  <a:lnTo>
                    <a:pt x="69" y="1017"/>
                  </a:lnTo>
                  <a:lnTo>
                    <a:pt x="80" y="1018"/>
                  </a:lnTo>
                  <a:lnTo>
                    <a:pt x="80" y="1018"/>
                  </a:lnTo>
                  <a:lnTo>
                    <a:pt x="81" y="1017"/>
                  </a:lnTo>
                  <a:lnTo>
                    <a:pt x="81" y="1017"/>
                  </a:lnTo>
                  <a:lnTo>
                    <a:pt x="88" y="1017"/>
                  </a:lnTo>
                  <a:lnTo>
                    <a:pt x="96" y="1016"/>
                  </a:lnTo>
                  <a:lnTo>
                    <a:pt x="103" y="1014"/>
                  </a:lnTo>
                  <a:lnTo>
                    <a:pt x="111" y="1012"/>
                  </a:lnTo>
                  <a:lnTo>
                    <a:pt x="328" y="918"/>
                  </a:lnTo>
                  <a:lnTo>
                    <a:pt x="328" y="918"/>
                  </a:lnTo>
                  <a:lnTo>
                    <a:pt x="339" y="913"/>
                  </a:lnTo>
                  <a:lnTo>
                    <a:pt x="350" y="907"/>
                  </a:lnTo>
                  <a:lnTo>
                    <a:pt x="350" y="907"/>
                  </a:lnTo>
                  <a:lnTo>
                    <a:pt x="360" y="913"/>
                  </a:lnTo>
                  <a:lnTo>
                    <a:pt x="370" y="917"/>
                  </a:lnTo>
                  <a:lnTo>
                    <a:pt x="590" y="1012"/>
                  </a:lnTo>
                  <a:lnTo>
                    <a:pt x="590" y="1012"/>
                  </a:lnTo>
                  <a:lnTo>
                    <a:pt x="597" y="1014"/>
                  </a:lnTo>
                  <a:lnTo>
                    <a:pt x="604" y="1016"/>
                  </a:lnTo>
                  <a:lnTo>
                    <a:pt x="612" y="1017"/>
                  </a:lnTo>
                  <a:lnTo>
                    <a:pt x="619" y="1017"/>
                  </a:lnTo>
                  <a:lnTo>
                    <a:pt x="619" y="1017"/>
                  </a:lnTo>
                  <a:lnTo>
                    <a:pt x="620" y="1018"/>
                  </a:lnTo>
                  <a:lnTo>
                    <a:pt x="620" y="1018"/>
                  </a:lnTo>
                  <a:lnTo>
                    <a:pt x="631" y="1017"/>
                  </a:lnTo>
                  <a:lnTo>
                    <a:pt x="641" y="1015"/>
                  </a:lnTo>
                  <a:lnTo>
                    <a:pt x="641" y="1015"/>
                  </a:lnTo>
                  <a:lnTo>
                    <a:pt x="645" y="1013"/>
                  </a:lnTo>
                  <a:lnTo>
                    <a:pt x="645" y="1013"/>
                  </a:lnTo>
                  <a:lnTo>
                    <a:pt x="655" y="1010"/>
                  </a:lnTo>
                  <a:lnTo>
                    <a:pt x="663" y="1004"/>
                  </a:lnTo>
                  <a:lnTo>
                    <a:pt x="663" y="1004"/>
                  </a:lnTo>
                  <a:lnTo>
                    <a:pt x="664" y="1004"/>
                  </a:lnTo>
                  <a:lnTo>
                    <a:pt x="664" y="1004"/>
                  </a:lnTo>
                  <a:lnTo>
                    <a:pt x="668" y="1001"/>
                  </a:lnTo>
                  <a:lnTo>
                    <a:pt x="668" y="1001"/>
                  </a:lnTo>
                  <a:lnTo>
                    <a:pt x="672" y="1004"/>
                  </a:lnTo>
                  <a:lnTo>
                    <a:pt x="672" y="1004"/>
                  </a:lnTo>
                  <a:lnTo>
                    <a:pt x="672" y="1004"/>
                  </a:lnTo>
                  <a:lnTo>
                    <a:pt x="672" y="1004"/>
                  </a:lnTo>
                  <a:lnTo>
                    <a:pt x="682" y="1010"/>
                  </a:lnTo>
                  <a:lnTo>
                    <a:pt x="691" y="1014"/>
                  </a:lnTo>
                  <a:lnTo>
                    <a:pt x="691" y="1014"/>
                  </a:lnTo>
                  <a:lnTo>
                    <a:pt x="694" y="1015"/>
                  </a:lnTo>
                  <a:lnTo>
                    <a:pt x="694" y="1015"/>
                  </a:lnTo>
                  <a:lnTo>
                    <a:pt x="705" y="1017"/>
                  </a:lnTo>
                  <a:lnTo>
                    <a:pt x="716" y="1018"/>
                  </a:lnTo>
                  <a:lnTo>
                    <a:pt x="716" y="1018"/>
                  </a:lnTo>
                  <a:lnTo>
                    <a:pt x="717" y="1017"/>
                  </a:lnTo>
                  <a:lnTo>
                    <a:pt x="717" y="1017"/>
                  </a:lnTo>
                  <a:lnTo>
                    <a:pt x="725" y="1017"/>
                  </a:lnTo>
                  <a:lnTo>
                    <a:pt x="732" y="1016"/>
                  </a:lnTo>
                  <a:lnTo>
                    <a:pt x="740" y="1014"/>
                  </a:lnTo>
                  <a:lnTo>
                    <a:pt x="746" y="1012"/>
                  </a:lnTo>
                  <a:lnTo>
                    <a:pt x="963" y="918"/>
                  </a:lnTo>
                  <a:lnTo>
                    <a:pt x="963" y="918"/>
                  </a:lnTo>
                  <a:lnTo>
                    <a:pt x="975" y="914"/>
                  </a:lnTo>
                  <a:lnTo>
                    <a:pt x="984" y="908"/>
                  </a:lnTo>
                  <a:lnTo>
                    <a:pt x="994" y="900"/>
                  </a:lnTo>
                  <a:lnTo>
                    <a:pt x="1001" y="891"/>
                  </a:lnTo>
                  <a:lnTo>
                    <a:pt x="1008" y="881"/>
                  </a:lnTo>
                  <a:lnTo>
                    <a:pt x="1013" y="870"/>
                  </a:lnTo>
                  <a:lnTo>
                    <a:pt x="1016" y="857"/>
                  </a:lnTo>
                  <a:lnTo>
                    <a:pt x="1017" y="845"/>
                  </a:lnTo>
                  <a:lnTo>
                    <a:pt x="1017" y="79"/>
                  </a:lnTo>
                  <a:lnTo>
                    <a:pt x="1017" y="79"/>
                  </a:lnTo>
                  <a:lnTo>
                    <a:pt x="1017" y="72"/>
                  </a:lnTo>
                  <a:lnTo>
                    <a:pt x="1016" y="64"/>
                  </a:lnTo>
                  <a:lnTo>
                    <a:pt x="1014" y="57"/>
                  </a:lnTo>
                  <a:lnTo>
                    <a:pt x="1012" y="49"/>
                  </a:lnTo>
                  <a:lnTo>
                    <a:pt x="1012" y="49"/>
                  </a:lnTo>
                  <a:close/>
                  <a:moveTo>
                    <a:pt x="305" y="858"/>
                  </a:moveTo>
                  <a:lnTo>
                    <a:pt x="86" y="953"/>
                  </a:lnTo>
                  <a:lnTo>
                    <a:pt x="86" y="953"/>
                  </a:lnTo>
                  <a:lnTo>
                    <a:pt x="83" y="954"/>
                  </a:lnTo>
                  <a:lnTo>
                    <a:pt x="80" y="954"/>
                  </a:lnTo>
                  <a:lnTo>
                    <a:pt x="73" y="953"/>
                  </a:lnTo>
                  <a:lnTo>
                    <a:pt x="68" y="950"/>
                  </a:lnTo>
                  <a:lnTo>
                    <a:pt x="67" y="947"/>
                  </a:lnTo>
                  <a:lnTo>
                    <a:pt x="65" y="944"/>
                  </a:lnTo>
                  <a:lnTo>
                    <a:pt x="65" y="944"/>
                  </a:lnTo>
                  <a:lnTo>
                    <a:pt x="64" y="938"/>
                  </a:lnTo>
                  <a:lnTo>
                    <a:pt x="64" y="174"/>
                  </a:lnTo>
                  <a:lnTo>
                    <a:pt x="64" y="174"/>
                  </a:lnTo>
                  <a:lnTo>
                    <a:pt x="65" y="170"/>
                  </a:lnTo>
                  <a:lnTo>
                    <a:pt x="67" y="165"/>
                  </a:lnTo>
                  <a:lnTo>
                    <a:pt x="71" y="162"/>
                  </a:lnTo>
                  <a:lnTo>
                    <a:pt x="78" y="159"/>
                  </a:lnTo>
                  <a:lnTo>
                    <a:pt x="296" y="64"/>
                  </a:lnTo>
                  <a:lnTo>
                    <a:pt x="296" y="64"/>
                  </a:lnTo>
                  <a:lnTo>
                    <a:pt x="300" y="64"/>
                  </a:lnTo>
                  <a:lnTo>
                    <a:pt x="302" y="63"/>
                  </a:lnTo>
                  <a:lnTo>
                    <a:pt x="308" y="64"/>
                  </a:lnTo>
                  <a:lnTo>
                    <a:pt x="314" y="69"/>
                  </a:lnTo>
                  <a:lnTo>
                    <a:pt x="316" y="71"/>
                  </a:lnTo>
                  <a:lnTo>
                    <a:pt x="317" y="73"/>
                  </a:lnTo>
                  <a:lnTo>
                    <a:pt x="317" y="73"/>
                  </a:lnTo>
                  <a:lnTo>
                    <a:pt x="318" y="79"/>
                  </a:lnTo>
                  <a:lnTo>
                    <a:pt x="318" y="843"/>
                  </a:lnTo>
                  <a:lnTo>
                    <a:pt x="318" y="843"/>
                  </a:lnTo>
                  <a:lnTo>
                    <a:pt x="317" y="849"/>
                  </a:lnTo>
                  <a:lnTo>
                    <a:pt x="315" y="853"/>
                  </a:lnTo>
                  <a:lnTo>
                    <a:pt x="310" y="856"/>
                  </a:lnTo>
                  <a:lnTo>
                    <a:pt x="305" y="858"/>
                  </a:lnTo>
                  <a:lnTo>
                    <a:pt x="305" y="858"/>
                  </a:lnTo>
                  <a:close/>
                  <a:moveTo>
                    <a:pt x="637" y="938"/>
                  </a:moveTo>
                  <a:lnTo>
                    <a:pt x="637" y="938"/>
                  </a:lnTo>
                  <a:lnTo>
                    <a:pt x="634" y="944"/>
                  </a:lnTo>
                  <a:lnTo>
                    <a:pt x="634" y="944"/>
                  </a:lnTo>
                  <a:lnTo>
                    <a:pt x="633" y="947"/>
                  </a:lnTo>
                  <a:lnTo>
                    <a:pt x="631" y="950"/>
                  </a:lnTo>
                  <a:lnTo>
                    <a:pt x="626" y="953"/>
                  </a:lnTo>
                  <a:lnTo>
                    <a:pt x="626" y="953"/>
                  </a:lnTo>
                  <a:lnTo>
                    <a:pt x="620" y="954"/>
                  </a:lnTo>
                  <a:lnTo>
                    <a:pt x="620" y="954"/>
                  </a:lnTo>
                  <a:lnTo>
                    <a:pt x="615" y="953"/>
                  </a:lnTo>
                  <a:lnTo>
                    <a:pt x="393" y="858"/>
                  </a:lnTo>
                  <a:lnTo>
                    <a:pt x="393" y="858"/>
                  </a:lnTo>
                  <a:lnTo>
                    <a:pt x="389" y="856"/>
                  </a:lnTo>
                  <a:lnTo>
                    <a:pt x="384" y="853"/>
                  </a:lnTo>
                  <a:lnTo>
                    <a:pt x="382" y="849"/>
                  </a:lnTo>
                  <a:lnTo>
                    <a:pt x="381" y="845"/>
                  </a:lnTo>
                  <a:lnTo>
                    <a:pt x="381" y="79"/>
                  </a:lnTo>
                  <a:lnTo>
                    <a:pt x="381" y="79"/>
                  </a:lnTo>
                  <a:lnTo>
                    <a:pt x="383" y="73"/>
                  </a:lnTo>
                  <a:lnTo>
                    <a:pt x="383" y="73"/>
                  </a:lnTo>
                  <a:lnTo>
                    <a:pt x="384" y="71"/>
                  </a:lnTo>
                  <a:lnTo>
                    <a:pt x="387" y="68"/>
                  </a:lnTo>
                  <a:lnTo>
                    <a:pt x="390" y="65"/>
                  </a:lnTo>
                  <a:lnTo>
                    <a:pt x="392" y="64"/>
                  </a:lnTo>
                  <a:lnTo>
                    <a:pt x="392" y="64"/>
                  </a:lnTo>
                  <a:lnTo>
                    <a:pt x="397" y="63"/>
                  </a:lnTo>
                  <a:lnTo>
                    <a:pt x="397" y="63"/>
                  </a:lnTo>
                  <a:lnTo>
                    <a:pt x="404" y="64"/>
                  </a:lnTo>
                  <a:lnTo>
                    <a:pt x="625" y="160"/>
                  </a:lnTo>
                  <a:lnTo>
                    <a:pt x="625" y="160"/>
                  </a:lnTo>
                  <a:lnTo>
                    <a:pt x="630" y="162"/>
                  </a:lnTo>
                  <a:lnTo>
                    <a:pt x="633" y="165"/>
                  </a:lnTo>
                  <a:lnTo>
                    <a:pt x="635" y="170"/>
                  </a:lnTo>
                  <a:lnTo>
                    <a:pt x="637" y="173"/>
                  </a:lnTo>
                  <a:lnTo>
                    <a:pt x="637" y="938"/>
                  </a:lnTo>
                  <a:close/>
                  <a:moveTo>
                    <a:pt x="940" y="858"/>
                  </a:moveTo>
                  <a:lnTo>
                    <a:pt x="721" y="953"/>
                  </a:lnTo>
                  <a:lnTo>
                    <a:pt x="721" y="953"/>
                  </a:lnTo>
                  <a:lnTo>
                    <a:pt x="719" y="954"/>
                  </a:lnTo>
                  <a:lnTo>
                    <a:pt x="716" y="954"/>
                  </a:lnTo>
                  <a:lnTo>
                    <a:pt x="709" y="953"/>
                  </a:lnTo>
                  <a:lnTo>
                    <a:pt x="704" y="950"/>
                  </a:lnTo>
                  <a:lnTo>
                    <a:pt x="702" y="947"/>
                  </a:lnTo>
                  <a:lnTo>
                    <a:pt x="701" y="944"/>
                  </a:lnTo>
                  <a:lnTo>
                    <a:pt x="701" y="944"/>
                  </a:lnTo>
                  <a:lnTo>
                    <a:pt x="700" y="938"/>
                  </a:lnTo>
                  <a:lnTo>
                    <a:pt x="700" y="174"/>
                  </a:lnTo>
                  <a:lnTo>
                    <a:pt x="700" y="174"/>
                  </a:lnTo>
                  <a:lnTo>
                    <a:pt x="701" y="170"/>
                  </a:lnTo>
                  <a:lnTo>
                    <a:pt x="703" y="165"/>
                  </a:lnTo>
                  <a:lnTo>
                    <a:pt x="707" y="162"/>
                  </a:lnTo>
                  <a:lnTo>
                    <a:pt x="713" y="159"/>
                  </a:lnTo>
                  <a:lnTo>
                    <a:pt x="933" y="64"/>
                  </a:lnTo>
                  <a:lnTo>
                    <a:pt x="933" y="64"/>
                  </a:lnTo>
                  <a:lnTo>
                    <a:pt x="935" y="64"/>
                  </a:lnTo>
                  <a:lnTo>
                    <a:pt x="938" y="63"/>
                  </a:lnTo>
                  <a:lnTo>
                    <a:pt x="944" y="64"/>
                  </a:lnTo>
                  <a:lnTo>
                    <a:pt x="950" y="69"/>
                  </a:lnTo>
                  <a:lnTo>
                    <a:pt x="951" y="71"/>
                  </a:lnTo>
                  <a:lnTo>
                    <a:pt x="953" y="73"/>
                  </a:lnTo>
                  <a:lnTo>
                    <a:pt x="953" y="73"/>
                  </a:lnTo>
                  <a:lnTo>
                    <a:pt x="954" y="79"/>
                  </a:lnTo>
                  <a:lnTo>
                    <a:pt x="954" y="843"/>
                  </a:lnTo>
                  <a:lnTo>
                    <a:pt x="954" y="843"/>
                  </a:lnTo>
                  <a:lnTo>
                    <a:pt x="953" y="849"/>
                  </a:lnTo>
                  <a:lnTo>
                    <a:pt x="951" y="853"/>
                  </a:lnTo>
                  <a:lnTo>
                    <a:pt x="947" y="856"/>
                  </a:lnTo>
                  <a:lnTo>
                    <a:pt x="940" y="858"/>
                  </a:lnTo>
                  <a:lnTo>
                    <a:pt x="940" y="8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7">
                <a:solidFill>
                  <a:schemeClr val="tx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9292927" y="1604797"/>
            <a:ext cx="828000" cy="828000"/>
            <a:chOff x="6968505" y="1310165"/>
            <a:chExt cx="621000" cy="621000"/>
          </a:xfrm>
        </p:grpSpPr>
        <p:sp>
          <p:nvSpPr>
            <p:cNvPr id="44" name="椭圆 43"/>
            <p:cNvSpPr/>
            <p:nvPr/>
          </p:nvSpPr>
          <p:spPr>
            <a:xfrm>
              <a:off x="6968505" y="1310165"/>
              <a:ext cx="621000" cy="621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7">
                <a:latin typeface="微软雅黑" panose="020B0503020204020204" pitchFamily="34" charset="-122"/>
                <a:ea typeface="微软雅黑" panose="020B0503020204020204" pitchFamily="34" charset="-122"/>
              </a:endParaRPr>
            </a:p>
          </p:txBody>
        </p:sp>
        <p:sp>
          <p:nvSpPr>
            <p:cNvPr id="45" name="Freeform 37"/>
            <p:cNvSpPr>
              <a:spLocks noEditPoints="1"/>
            </p:cNvSpPr>
            <p:nvPr/>
          </p:nvSpPr>
          <p:spPr bwMode="auto">
            <a:xfrm>
              <a:off x="7158157" y="1499221"/>
              <a:ext cx="241697" cy="242888"/>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7">
                <a:solidFill>
                  <a:schemeClr val="tx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5683587" y="3837497"/>
            <a:ext cx="828000" cy="828000"/>
            <a:chOff x="4261500" y="2984690"/>
            <a:chExt cx="621000" cy="621000"/>
          </a:xfrm>
        </p:grpSpPr>
        <p:sp>
          <p:nvSpPr>
            <p:cNvPr id="46" name="椭圆 45"/>
            <p:cNvSpPr/>
            <p:nvPr/>
          </p:nvSpPr>
          <p:spPr>
            <a:xfrm>
              <a:off x="4261500" y="2984690"/>
              <a:ext cx="621000" cy="621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7">
                <a:latin typeface="微软雅黑" panose="020B0503020204020204" pitchFamily="34" charset="-122"/>
                <a:ea typeface="微软雅黑" panose="020B0503020204020204" pitchFamily="34" charset="-122"/>
              </a:endParaRPr>
            </a:p>
          </p:txBody>
        </p:sp>
        <p:sp>
          <p:nvSpPr>
            <p:cNvPr id="47" name="Freeform 52"/>
            <p:cNvSpPr>
              <a:spLocks noEditPoints="1"/>
            </p:cNvSpPr>
            <p:nvPr/>
          </p:nvSpPr>
          <p:spPr bwMode="auto">
            <a:xfrm>
              <a:off x="4450556" y="3192796"/>
              <a:ext cx="242888" cy="204788"/>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7">
                <a:solidFill>
                  <a:schemeClr val="tx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74247" y="3837497"/>
            <a:ext cx="828000" cy="828000"/>
            <a:chOff x="1554495" y="2984690"/>
            <a:chExt cx="621000" cy="621000"/>
          </a:xfrm>
        </p:grpSpPr>
        <p:sp>
          <p:nvSpPr>
            <p:cNvPr id="48" name="椭圆 47"/>
            <p:cNvSpPr/>
            <p:nvPr/>
          </p:nvSpPr>
          <p:spPr>
            <a:xfrm>
              <a:off x="1554495" y="2984690"/>
              <a:ext cx="621000" cy="621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7">
                <a:latin typeface="微软雅黑" panose="020B0503020204020204" pitchFamily="34" charset="-122"/>
                <a:ea typeface="微软雅黑" panose="020B0503020204020204" pitchFamily="34" charset="-122"/>
              </a:endParaRPr>
            </a:p>
          </p:txBody>
        </p:sp>
        <p:sp>
          <p:nvSpPr>
            <p:cNvPr id="49" name="Freeform 98"/>
            <p:cNvSpPr>
              <a:spLocks noEditPoints="1"/>
            </p:cNvSpPr>
            <p:nvPr/>
          </p:nvSpPr>
          <p:spPr bwMode="auto">
            <a:xfrm>
              <a:off x="1744147" y="3173746"/>
              <a:ext cx="241697" cy="242888"/>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7">
                <a:solidFill>
                  <a:schemeClr val="tx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9292927" y="3837497"/>
            <a:ext cx="828000" cy="828000"/>
            <a:chOff x="6968505" y="2984690"/>
            <a:chExt cx="621000" cy="621000"/>
          </a:xfrm>
        </p:grpSpPr>
        <p:sp>
          <p:nvSpPr>
            <p:cNvPr id="50" name="椭圆 49"/>
            <p:cNvSpPr/>
            <p:nvPr/>
          </p:nvSpPr>
          <p:spPr>
            <a:xfrm>
              <a:off x="6968505" y="2984690"/>
              <a:ext cx="621000" cy="621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7">
                <a:latin typeface="微软雅黑" panose="020B0503020204020204" pitchFamily="34" charset="-122"/>
                <a:ea typeface="微软雅黑" panose="020B0503020204020204" pitchFamily="34" charset="-122"/>
              </a:endParaRPr>
            </a:p>
          </p:txBody>
        </p:sp>
        <p:sp>
          <p:nvSpPr>
            <p:cNvPr id="51" name="Freeform 110"/>
            <p:cNvSpPr>
              <a:spLocks noEditPoints="1"/>
            </p:cNvSpPr>
            <p:nvPr/>
          </p:nvSpPr>
          <p:spPr bwMode="auto">
            <a:xfrm>
              <a:off x="7157561" y="3173746"/>
              <a:ext cx="242888" cy="242888"/>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7">
                <a:solidFill>
                  <a:schemeClr val="tx2"/>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074247" y="1604797"/>
            <a:ext cx="828000" cy="828000"/>
            <a:chOff x="1554495" y="1310165"/>
            <a:chExt cx="621000" cy="621000"/>
          </a:xfrm>
        </p:grpSpPr>
        <p:sp>
          <p:nvSpPr>
            <p:cNvPr id="52" name="椭圆 51"/>
            <p:cNvSpPr/>
            <p:nvPr/>
          </p:nvSpPr>
          <p:spPr>
            <a:xfrm>
              <a:off x="1554495" y="1310165"/>
              <a:ext cx="621000" cy="621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7">
                <a:latin typeface="微软雅黑" panose="020B0503020204020204" pitchFamily="34" charset="-122"/>
                <a:ea typeface="微软雅黑" panose="020B0503020204020204" pitchFamily="34" charset="-122"/>
              </a:endParaRPr>
            </a:p>
          </p:txBody>
        </p:sp>
        <p:sp>
          <p:nvSpPr>
            <p:cNvPr id="53" name="Freeform 115"/>
            <p:cNvSpPr>
              <a:spLocks noEditPoints="1"/>
            </p:cNvSpPr>
            <p:nvPr/>
          </p:nvSpPr>
          <p:spPr bwMode="auto">
            <a:xfrm>
              <a:off x="1743551" y="1499817"/>
              <a:ext cx="242888" cy="241697"/>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7">
                <a:solidFill>
                  <a:schemeClr val="tx2"/>
                </a:solidFill>
                <a:latin typeface="微软雅黑" panose="020B0503020204020204" pitchFamily="34" charset="-122"/>
                <a:ea typeface="微软雅黑" panose="020B0503020204020204" pitchFamily="34" charset="-122"/>
              </a:endParaRPr>
            </a:p>
          </p:txBody>
        </p:sp>
      </p:grpSp>
      <p:sp>
        <p:nvSpPr>
          <p:cNvPr id="54" name="原创设计师QQ：598969553           _26"/>
          <p:cNvSpPr/>
          <p:nvPr/>
        </p:nvSpPr>
        <p:spPr>
          <a:xfrm>
            <a:off x="1160211" y="4807875"/>
            <a:ext cx="2656075" cy="999184"/>
          </a:xfrm>
          <a:prstGeom prst="rect">
            <a:avLst/>
          </a:prstGeom>
        </p:spPr>
        <p:txBody>
          <a:bodyPr wrap="square">
            <a:spAutoFit/>
          </a:bodyPr>
          <a:lstStyle/>
          <a:p>
            <a:pPr algn="ctr">
              <a:lnSpc>
                <a:spcPct val="130000"/>
              </a:lnSpc>
            </a:pPr>
            <a:r>
              <a:rPr lang="zh-CN" altLang="en-US"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30000"/>
              </a:lnSpc>
            </a:pPr>
            <a:r>
              <a:rPr lang="zh-CN" altLang="en-US" sz="1333"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55" name="原创设计师QQ：598969553           _26"/>
          <p:cNvSpPr/>
          <p:nvPr/>
        </p:nvSpPr>
        <p:spPr>
          <a:xfrm>
            <a:off x="4769551" y="4807875"/>
            <a:ext cx="2656075" cy="999184"/>
          </a:xfrm>
          <a:prstGeom prst="rect">
            <a:avLst/>
          </a:prstGeom>
        </p:spPr>
        <p:txBody>
          <a:bodyPr wrap="square">
            <a:spAutoFit/>
          </a:bodyPr>
          <a:lstStyle/>
          <a:p>
            <a:pPr algn="ctr">
              <a:lnSpc>
                <a:spcPct val="130000"/>
              </a:lnSpc>
            </a:pPr>
            <a:r>
              <a:rPr lang="zh-CN" altLang="en-US"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30000"/>
              </a:lnSpc>
            </a:pPr>
            <a:r>
              <a:rPr lang="zh-CN" altLang="en-US" sz="1333"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56" name="原创设计师QQ：598969553           _26"/>
          <p:cNvSpPr/>
          <p:nvPr/>
        </p:nvSpPr>
        <p:spPr>
          <a:xfrm>
            <a:off x="8378891" y="4807875"/>
            <a:ext cx="2656075" cy="999184"/>
          </a:xfrm>
          <a:prstGeom prst="rect">
            <a:avLst/>
          </a:prstGeom>
        </p:spPr>
        <p:txBody>
          <a:bodyPr wrap="square">
            <a:spAutoFit/>
          </a:bodyPr>
          <a:lstStyle/>
          <a:p>
            <a:pPr algn="ctr">
              <a:lnSpc>
                <a:spcPct val="130000"/>
              </a:lnSpc>
            </a:pPr>
            <a:r>
              <a:rPr lang="zh-CN" altLang="en-US"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30000"/>
              </a:lnSpc>
            </a:pPr>
            <a:r>
              <a:rPr lang="zh-CN" altLang="en-US" sz="1333"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57" name="原创设计师QQ：598969553           _26"/>
          <p:cNvSpPr/>
          <p:nvPr/>
        </p:nvSpPr>
        <p:spPr>
          <a:xfrm>
            <a:off x="1160211" y="2582690"/>
            <a:ext cx="2656075" cy="999184"/>
          </a:xfrm>
          <a:prstGeom prst="rect">
            <a:avLst/>
          </a:prstGeom>
        </p:spPr>
        <p:txBody>
          <a:bodyPr wrap="square">
            <a:spAutoFit/>
          </a:bodyPr>
          <a:lstStyle/>
          <a:p>
            <a:pPr algn="ctr">
              <a:lnSpc>
                <a:spcPct val="130000"/>
              </a:lnSpc>
            </a:pPr>
            <a:r>
              <a:rPr lang="zh-CN" altLang="en-US"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30000"/>
              </a:lnSpc>
            </a:pPr>
            <a:r>
              <a:rPr lang="zh-CN" altLang="en-US" sz="1333"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58" name="原创设计师QQ：598969553           _26"/>
          <p:cNvSpPr/>
          <p:nvPr/>
        </p:nvSpPr>
        <p:spPr>
          <a:xfrm>
            <a:off x="4769551" y="2582690"/>
            <a:ext cx="2656075" cy="999184"/>
          </a:xfrm>
          <a:prstGeom prst="rect">
            <a:avLst/>
          </a:prstGeom>
        </p:spPr>
        <p:txBody>
          <a:bodyPr wrap="square">
            <a:spAutoFit/>
          </a:bodyPr>
          <a:lstStyle/>
          <a:p>
            <a:pPr algn="ctr">
              <a:lnSpc>
                <a:spcPct val="130000"/>
              </a:lnSpc>
            </a:pPr>
            <a:r>
              <a:rPr lang="zh-CN" altLang="en-US"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30000"/>
              </a:lnSpc>
            </a:pPr>
            <a:r>
              <a:rPr lang="zh-CN" altLang="en-US" sz="1333"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59" name="原创设计师QQ：598969553           _26"/>
          <p:cNvSpPr/>
          <p:nvPr/>
        </p:nvSpPr>
        <p:spPr>
          <a:xfrm>
            <a:off x="8378891" y="2582690"/>
            <a:ext cx="2656075" cy="999184"/>
          </a:xfrm>
          <a:prstGeom prst="rect">
            <a:avLst/>
          </a:prstGeom>
        </p:spPr>
        <p:txBody>
          <a:bodyPr wrap="square">
            <a:spAutoFit/>
          </a:bodyPr>
          <a:lstStyle/>
          <a:p>
            <a:pPr algn="ctr">
              <a:lnSpc>
                <a:spcPct val="130000"/>
              </a:lnSpc>
            </a:pPr>
            <a:r>
              <a:rPr lang="zh-CN" altLang="en-US"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867" dirty="0">
              <a:solidFill>
                <a:schemeClr val="bg2"/>
              </a:solidFill>
              <a:latin typeface="微软雅黑" panose="020B0503020204020204" pitchFamily="34" charset="-122"/>
              <a:ea typeface="微软雅黑" panose="020B0503020204020204" pitchFamily="34" charset="-122"/>
              <a:cs typeface="Open Sans" panose="020B0606030504020204" pitchFamily="34" charset="0"/>
            </a:endParaRPr>
          </a:p>
          <a:p>
            <a:pPr algn="ctr">
              <a:lnSpc>
                <a:spcPct val="130000"/>
              </a:lnSpc>
            </a:pPr>
            <a:r>
              <a:rPr lang="zh-CN" altLang="en-US" sz="1333" dirty="0">
                <a:solidFill>
                  <a:schemeClr val="bg2"/>
                </a:solidFill>
                <a:latin typeface="微软雅黑" panose="020B0503020204020204" pitchFamily="34" charset="-122"/>
                <a:ea typeface="微软雅黑" panose="020B0503020204020204" pitchFamily="34" charset="-122"/>
              </a:rPr>
              <a:t>为了更好地保障您的权益，防范您的作品被黑，平台需要这么做</a:t>
            </a:r>
            <a:endParaRPr lang="en-US" altLang="zh-CN" sz="1333" dirty="0">
              <a:solidFill>
                <a:schemeClr val="bg2"/>
              </a:solidFill>
              <a:latin typeface="微软雅黑" panose="020B0503020204020204" pitchFamily="34" charset="-122"/>
              <a:ea typeface="微软雅黑" panose="020B0503020204020204" pitchFamily="34" charset="-122"/>
            </a:endParaRPr>
          </a:p>
        </p:txBody>
      </p:sp>
      <p:sp>
        <p:nvSpPr>
          <p:cNvPr id="26"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23574923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ppt_w"/>
                                          </p:val>
                                        </p:tav>
                                        <p:tav tm="100000">
                                          <p:val>
                                            <p:strVal val="#ppt_w"/>
                                          </p:val>
                                        </p:tav>
                                      </p:tavLst>
                                    </p:anim>
                                    <p:anim calcmode="lin" valueType="num">
                                      <p:cBhvr>
                                        <p:cTn id="12" dur="50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4*#ppt_w"/>
                                          </p:val>
                                        </p:tav>
                                        <p:tav tm="100000">
                                          <p:val>
                                            <p:strVal val="#ppt_w"/>
                                          </p:val>
                                        </p:tav>
                                      </p:tavLst>
                                    </p:anim>
                                    <p:anim calcmode="lin" valueType="num">
                                      <p:cBhvr>
                                        <p:cTn id="16" dur="500" fill="hold"/>
                                        <p:tgtEl>
                                          <p:spTgt spid="4"/>
                                        </p:tgtEl>
                                        <p:attrNameLst>
                                          <p:attrName>ppt_h</p:attrName>
                                        </p:attrNameLst>
                                      </p:cBhvr>
                                      <p:tavLst>
                                        <p:tav tm="0">
                                          <p:val>
                                            <p:strVal val="4*#ppt_h"/>
                                          </p:val>
                                        </p:tav>
                                        <p:tav tm="100000">
                                          <p:val>
                                            <p:strVal val="#ppt_h"/>
                                          </p:val>
                                        </p:tav>
                                      </p:tavLst>
                                    </p:anim>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up)">
                                      <p:cBhvr>
                                        <p:cTn id="20" dur="500"/>
                                        <p:tgtEl>
                                          <p:spTgt spid="57"/>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up)">
                                      <p:cBhvr>
                                        <p:cTn id="23" dur="500"/>
                                        <p:tgtEl>
                                          <p:spTgt spid="58"/>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up)">
                                      <p:cBhvr>
                                        <p:cTn id="26" dur="500"/>
                                        <p:tgtEl>
                                          <p:spTgt spid="59"/>
                                        </p:tgtEl>
                                      </p:cBhvr>
                                    </p:animEffect>
                                  </p:childTnLst>
                                </p:cTn>
                              </p:par>
                            </p:childTnLst>
                          </p:cTn>
                        </p:par>
                        <p:par>
                          <p:cTn id="27" fill="hold">
                            <p:stCondLst>
                              <p:cond delay="1000"/>
                            </p:stCondLst>
                            <p:childTnLst>
                              <p:par>
                                <p:cTn id="28" presetID="23" presetClass="entr" presetSubtype="3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strVal val="4*#ppt_w"/>
                                          </p:val>
                                        </p:tav>
                                        <p:tav tm="100000">
                                          <p:val>
                                            <p:strVal val="#ppt_w"/>
                                          </p:val>
                                        </p:tav>
                                      </p:tavLst>
                                    </p:anim>
                                    <p:anim calcmode="lin" valueType="num">
                                      <p:cBhvr>
                                        <p:cTn id="31" dur="500" fill="hold"/>
                                        <p:tgtEl>
                                          <p:spTgt spid="6"/>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strVal val="4*#ppt_w"/>
                                          </p:val>
                                        </p:tav>
                                        <p:tav tm="100000">
                                          <p:val>
                                            <p:strVal val="#ppt_w"/>
                                          </p:val>
                                        </p:tav>
                                      </p:tavLst>
                                    </p:anim>
                                    <p:anim calcmode="lin" valueType="num">
                                      <p:cBhvr>
                                        <p:cTn id="35" dur="500" fill="hold"/>
                                        <p:tgtEl>
                                          <p:spTgt spid="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strVal val="4*#ppt_w"/>
                                          </p:val>
                                        </p:tav>
                                        <p:tav tm="100000">
                                          <p:val>
                                            <p:strVal val="#ppt_w"/>
                                          </p:val>
                                        </p:tav>
                                      </p:tavLst>
                                    </p:anim>
                                    <p:anim calcmode="lin" valueType="num">
                                      <p:cBhvr>
                                        <p:cTn id="39" dur="500" fill="hold"/>
                                        <p:tgtEl>
                                          <p:spTgt spid="7"/>
                                        </p:tgtEl>
                                        <p:attrNameLst>
                                          <p:attrName>ppt_h</p:attrName>
                                        </p:attrNameLst>
                                      </p:cBhvr>
                                      <p:tavLst>
                                        <p:tav tm="0">
                                          <p:val>
                                            <p:strVal val="4*#ppt_h"/>
                                          </p:val>
                                        </p:tav>
                                        <p:tav tm="100000">
                                          <p:val>
                                            <p:strVal val="#ppt_h"/>
                                          </p:val>
                                        </p:tav>
                                      </p:tavLst>
                                    </p:anim>
                                  </p:childTnLst>
                                </p:cTn>
                              </p:par>
                            </p:childTnLst>
                          </p:cTn>
                        </p:par>
                        <p:par>
                          <p:cTn id="40" fill="hold">
                            <p:stCondLst>
                              <p:cond delay="1500"/>
                            </p:stCondLst>
                            <p:childTnLst>
                              <p:par>
                                <p:cTn id="41" presetID="22" presetClass="entr" presetSubtype="1"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up)">
                                      <p:cBhvr>
                                        <p:cTn id="43" dur="500"/>
                                        <p:tgtEl>
                                          <p:spTgt spid="5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up)">
                                      <p:cBhvr>
                                        <p:cTn id="46" dur="500"/>
                                        <p:tgtEl>
                                          <p:spTgt spid="55"/>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up)">
                                      <p:cBhvr>
                                        <p:cTn id="4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98"/>
          <p:cNvSpPr txBox="1"/>
          <p:nvPr/>
        </p:nvSpPr>
        <p:spPr>
          <a:xfrm>
            <a:off x="1351282" y="4449388"/>
            <a:ext cx="1123220" cy="502523"/>
          </a:xfrm>
          <a:prstGeom prst="rect">
            <a:avLst/>
          </a:prstGeom>
          <a:noFill/>
        </p:spPr>
        <p:txBody>
          <a:bodyPr wrap="square" lIns="91388" tIns="45695" rIns="91388" bIns="45695"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33" b="1" dirty="0">
                <a:solidFill>
                  <a:schemeClr val="bg2"/>
                </a:solidFill>
              </a:rPr>
              <a:t>点击添</a:t>
            </a:r>
            <a:endParaRPr lang="en-US" altLang="zh-CN" sz="1333" b="1" dirty="0">
              <a:solidFill>
                <a:schemeClr val="bg2"/>
              </a:solidFill>
            </a:endParaRPr>
          </a:p>
          <a:p>
            <a:r>
              <a:rPr lang="zh-CN" altLang="en-US" sz="1333" b="1" dirty="0">
                <a:solidFill>
                  <a:schemeClr val="bg2"/>
                </a:solidFill>
              </a:rPr>
              <a:t>加文字</a:t>
            </a:r>
          </a:p>
        </p:txBody>
      </p:sp>
      <p:sp>
        <p:nvSpPr>
          <p:cNvPr id="20" name="TextBox 99"/>
          <p:cNvSpPr txBox="1"/>
          <p:nvPr/>
        </p:nvSpPr>
        <p:spPr>
          <a:xfrm>
            <a:off x="2803215" y="3048210"/>
            <a:ext cx="1591227" cy="707644"/>
          </a:xfrm>
          <a:prstGeom prst="rect">
            <a:avLst/>
          </a:prstGeom>
          <a:noFill/>
        </p:spPr>
        <p:txBody>
          <a:bodyPr wrap="square" lIns="91388" tIns="45695" rIns="91388" bIns="45695" rtlCol="0" anchor="ctr">
            <a:spAutoFit/>
          </a:bodyPr>
          <a:lstStyle/>
          <a:p>
            <a:pPr algn="ctr"/>
            <a:r>
              <a:rPr lang="zh-CN" altLang="en-US" sz="1333" b="1" dirty="0">
                <a:solidFill>
                  <a:schemeClr val="bg2"/>
                </a:solidFill>
                <a:latin typeface="微软雅黑" pitchFamily="34" charset="-122"/>
                <a:ea typeface="微软雅黑" pitchFamily="34" charset="-122"/>
              </a:rPr>
              <a:t>点击添加</a:t>
            </a:r>
            <a:endParaRPr lang="en-US" altLang="zh-CN" sz="1333" b="1" dirty="0">
              <a:solidFill>
                <a:schemeClr val="bg2"/>
              </a:solidFill>
              <a:latin typeface="微软雅黑" pitchFamily="34" charset="-122"/>
              <a:ea typeface="微软雅黑" pitchFamily="34" charset="-122"/>
            </a:endParaRPr>
          </a:p>
          <a:p>
            <a:pPr algn="ctr"/>
            <a:r>
              <a:rPr lang="zh-CN" altLang="en-US" sz="1333" b="1" dirty="0">
                <a:solidFill>
                  <a:schemeClr val="bg2"/>
                </a:solidFill>
                <a:latin typeface="微软雅黑" pitchFamily="34" charset="-122"/>
                <a:ea typeface="微软雅黑" pitchFamily="34" charset="-122"/>
              </a:rPr>
              <a:t>文字点击</a:t>
            </a:r>
            <a:endParaRPr lang="en-US" altLang="zh-CN" sz="1333" b="1" dirty="0">
              <a:solidFill>
                <a:schemeClr val="bg2"/>
              </a:solidFill>
              <a:latin typeface="微软雅黑" pitchFamily="34" charset="-122"/>
              <a:ea typeface="微软雅黑" pitchFamily="34" charset="-122"/>
            </a:endParaRPr>
          </a:p>
          <a:p>
            <a:pPr algn="ctr"/>
            <a:r>
              <a:rPr lang="zh-CN" altLang="en-US" sz="1333" b="1" dirty="0">
                <a:solidFill>
                  <a:schemeClr val="bg2"/>
                </a:solidFill>
                <a:latin typeface="微软雅黑" pitchFamily="34" charset="-122"/>
                <a:ea typeface="微软雅黑" pitchFamily="34" charset="-122"/>
              </a:rPr>
              <a:t>添加文字</a:t>
            </a:r>
          </a:p>
        </p:txBody>
      </p:sp>
      <p:sp>
        <p:nvSpPr>
          <p:cNvPr id="21" name="TextBox 100"/>
          <p:cNvSpPr txBox="1"/>
          <p:nvPr/>
        </p:nvSpPr>
        <p:spPr>
          <a:xfrm>
            <a:off x="4782100" y="4176480"/>
            <a:ext cx="1123220" cy="502523"/>
          </a:xfrm>
          <a:prstGeom prst="rect">
            <a:avLst/>
          </a:prstGeom>
          <a:noFill/>
        </p:spPr>
        <p:txBody>
          <a:bodyPr wrap="square" lIns="91388" tIns="45695" rIns="91388" bIns="45695"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33" b="1" dirty="0">
                <a:solidFill>
                  <a:schemeClr val="bg2"/>
                </a:solidFill>
              </a:rPr>
              <a:t>点击添</a:t>
            </a:r>
            <a:endParaRPr lang="en-US" altLang="zh-CN" sz="1333" b="1" dirty="0">
              <a:solidFill>
                <a:schemeClr val="bg2"/>
              </a:solidFill>
            </a:endParaRPr>
          </a:p>
          <a:p>
            <a:r>
              <a:rPr lang="zh-CN" altLang="en-US" sz="1333" b="1" dirty="0">
                <a:solidFill>
                  <a:schemeClr val="bg2"/>
                </a:solidFill>
              </a:rPr>
              <a:t>加文字</a:t>
            </a:r>
          </a:p>
        </p:txBody>
      </p:sp>
      <p:sp>
        <p:nvSpPr>
          <p:cNvPr id="22" name="TextBox 101"/>
          <p:cNvSpPr txBox="1"/>
          <p:nvPr/>
        </p:nvSpPr>
        <p:spPr>
          <a:xfrm>
            <a:off x="6224119" y="3171466"/>
            <a:ext cx="1591227" cy="502523"/>
          </a:xfrm>
          <a:prstGeom prst="rect">
            <a:avLst/>
          </a:prstGeom>
          <a:noFill/>
        </p:spPr>
        <p:txBody>
          <a:bodyPr wrap="square" lIns="91388" tIns="45695" rIns="91388" bIns="45695" rtlCol="0" anchor="ctr">
            <a:spAutoFit/>
          </a:bodyPr>
          <a:lstStyle/>
          <a:p>
            <a:pPr algn="ctr"/>
            <a:r>
              <a:rPr lang="zh-CN" altLang="en-US" sz="1333" b="1" dirty="0">
                <a:solidFill>
                  <a:schemeClr val="bg2"/>
                </a:solidFill>
                <a:latin typeface="微软雅黑" pitchFamily="34" charset="-122"/>
                <a:ea typeface="微软雅黑" pitchFamily="34" charset="-122"/>
              </a:rPr>
              <a:t>点击添加</a:t>
            </a:r>
            <a:endParaRPr lang="en-US" altLang="zh-CN" sz="1333" b="1" dirty="0">
              <a:solidFill>
                <a:schemeClr val="bg2"/>
              </a:solidFill>
              <a:latin typeface="微软雅黑" pitchFamily="34" charset="-122"/>
              <a:ea typeface="微软雅黑" pitchFamily="34" charset="-122"/>
            </a:endParaRPr>
          </a:p>
          <a:p>
            <a:pPr algn="ctr"/>
            <a:r>
              <a:rPr lang="zh-CN" altLang="en-US" sz="1333" b="1" dirty="0">
                <a:solidFill>
                  <a:schemeClr val="bg2"/>
                </a:solidFill>
                <a:latin typeface="微软雅黑" pitchFamily="34" charset="-122"/>
                <a:ea typeface="微软雅黑" pitchFamily="34" charset="-122"/>
              </a:rPr>
              <a:t>文字点击</a:t>
            </a:r>
          </a:p>
        </p:txBody>
      </p:sp>
      <p:sp>
        <p:nvSpPr>
          <p:cNvPr id="23" name="矩形 22"/>
          <p:cNvSpPr/>
          <p:nvPr/>
        </p:nvSpPr>
        <p:spPr>
          <a:xfrm>
            <a:off x="8588469" y="1796819"/>
            <a:ext cx="2761059" cy="3292710"/>
          </a:xfrm>
          <a:prstGeom prst="rect">
            <a:avLst/>
          </a:prstGeom>
        </p:spPr>
        <p:txBody>
          <a:bodyPr wrap="square" lIns="91388" tIns="45695" rIns="91388" bIns="45695">
            <a:spAutoFit/>
          </a:bodyPr>
          <a:lstStyle/>
          <a:p>
            <a:pPr algn="just">
              <a:lnSpc>
                <a:spcPct val="150000"/>
              </a:lnSpc>
            </a:pPr>
            <a:r>
              <a:rPr lang="zh-CN" altLang="en-US" sz="1867" b="1" dirty="0">
                <a:solidFill>
                  <a:schemeClr val="bg2"/>
                </a:solidFill>
                <a:latin typeface="微软雅黑" pitchFamily="34" charset="-122"/>
                <a:ea typeface="微软雅黑" pitchFamily="34" charset="-122"/>
              </a:rPr>
              <a:t>点击添加小标题</a:t>
            </a:r>
            <a:endParaRPr lang="en-US" altLang="zh-CN" sz="1867" b="1" dirty="0">
              <a:solidFill>
                <a:schemeClr val="bg2"/>
              </a:solidFill>
              <a:latin typeface="微软雅黑" pitchFamily="34" charset="-122"/>
              <a:ea typeface="微软雅黑" pitchFamily="34" charset="-122"/>
            </a:endParaRPr>
          </a:p>
          <a:p>
            <a:pPr algn="just">
              <a:lnSpc>
                <a:spcPct val="150000"/>
              </a:lnSpc>
            </a:pPr>
            <a:r>
              <a:rPr lang="zh-CN" altLang="en-US" sz="1333" dirty="0">
                <a:solidFill>
                  <a:schemeClr val="bg2"/>
                </a:solidFill>
                <a:latin typeface="微软雅黑" pitchFamily="34" charset="-122"/>
                <a:ea typeface="微软雅黑" pitchFamily="34" charset="-122"/>
              </a:rPr>
              <a:t>您的内容打在这里，或者通过复制您的文本后，在此框中选择粘贴，并选择只保留文字。</a:t>
            </a:r>
            <a:endParaRPr lang="en-US" altLang="zh-CN" sz="1333" dirty="0">
              <a:solidFill>
                <a:schemeClr val="bg2"/>
              </a:solidFill>
              <a:latin typeface="微软雅黑" pitchFamily="34" charset="-122"/>
              <a:ea typeface="微软雅黑" pitchFamily="34" charset="-122"/>
            </a:endParaRPr>
          </a:p>
          <a:p>
            <a:pPr algn="just">
              <a:lnSpc>
                <a:spcPct val="150000"/>
              </a:lnSpc>
            </a:pPr>
            <a:r>
              <a:rPr lang="zh-CN" altLang="en-US" sz="1333" dirty="0">
                <a:solidFill>
                  <a:schemeClr val="bg2"/>
                </a:solidFill>
                <a:latin typeface="微软雅黑" pitchFamily="34" charset="-122"/>
                <a:ea typeface="微软雅黑" pitchFamily="34" charset="-122"/>
              </a:rPr>
              <a:t>您的内容打在这里，或者通过复制您的文本后，在此框中选择粘贴，并选择只保留文字。</a:t>
            </a:r>
            <a:endParaRPr lang="en-US" altLang="zh-CN" sz="1333" dirty="0">
              <a:solidFill>
                <a:schemeClr val="bg2"/>
              </a:solidFill>
              <a:latin typeface="微软雅黑" pitchFamily="34" charset="-122"/>
              <a:ea typeface="微软雅黑" pitchFamily="34" charset="-122"/>
            </a:endParaRPr>
          </a:p>
          <a:p>
            <a:pPr algn="just">
              <a:lnSpc>
                <a:spcPct val="150000"/>
              </a:lnSpc>
            </a:pPr>
            <a:r>
              <a:rPr lang="zh-CN" altLang="en-US" sz="1333" dirty="0">
                <a:solidFill>
                  <a:schemeClr val="bg2"/>
                </a:solidFill>
                <a:latin typeface="微软雅黑" pitchFamily="34" charset="-122"/>
                <a:ea typeface="微软雅黑" pitchFamily="34" charset="-122"/>
              </a:rPr>
              <a:t>您的内容打在这里，或者通过复制您的文本后，在此框中选择粘贴，并选择只保留文字。</a:t>
            </a:r>
            <a:endParaRPr lang="en-US" altLang="zh-CN" sz="1333" dirty="0">
              <a:solidFill>
                <a:schemeClr val="bg2"/>
              </a:solidFill>
              <a:latin typeface="微软雅黑" pitchFamily="34" charset="-122"/>
              <a:ea typeface="微软雅黑" pitchFamily="34" charset="-122"/>
              <a:cs typeface="华文黑体" pitchFamily="2" charset="-122"/>
            </a:endParaRPr>
          </a:p>
        </p:txBody>
      </p:sp>
      <p:sp>
        <p:nvSpPr>
          <p:cNvPr id="24" name="Freeform 4"/>
          <p:cNvSpPr>
            <a:spLocks/>
          </p:cNvSpPr>
          <p:nvPr/>
        </p:nvSpPr>
        <p:spPr bwMode="auto">
          <a:xfrm>
            <a:off x="2434293" y="2237115"/>
            <a:ext cx="2329073" cy="232983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extLst/>
        </p:spPr>
        <p:txBody>
          <a:bodyPr lIns="0" tIns="45695" rIns="0" bIns="45695" anchor="ctr"/>
          <a:lstStyle/>
          <a:p>
            <a:pPr algn="ctr" defTabSz="913866" fontAlgn="base">
              <a:lnSpc>
                <a:spcPct val="120000"/>
              </a:lnSpc>
              <a:spcBef>
                <a:spcPts val="600"/>
              </a:spcBef>
              <a:spcAft>
                <a:spcPts val="600"/>
              </a:spcAft>
              <a:defRPr/>
            </a:pPr>
            <a:endParaRPr lang="en-US" sz="1333" kern="0" dirty="0">
              <a:solidFill>
                <a:schemeClr val="bg2"/>
              </a:solidFill>
              <a:latin typeface="微软雅黑" pitchFamily="34" charset="-122"/>
              <a:ea typeface="微软雅黑" panose="020B0503020204020204" pitchFamily="34" charset="-122"/>
            </a:endParaRPr>
          </a:p>
        </p:txBody>
      </p:sp>
      <p:sp>
        <p:nvSpPr>
          <p:cNvPr id="25" name="Freeform 6"/>
          <p:cNvSpPr>
            <a:spLocks/>
          </p:cNvSpPr>
          <p:nvPr/>
        </p:nvSpPr>
        <p:spPr bwMode="auto">
          <a:xfrm>
            <a:off x="4423240" y="3506971"/>
            <a:ext cx="1840939" cy="184154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extLst/>
        </p:spPr>
        <p:txBody>
          <a:bodyPr lIns="0" tIns="45695" rIns="0" bIns="45695" anchor="ctr"/>
          <a:lstStyle/>
          <a:p>
            <a:pPr algn="ctr" defTabSz="913866" fontAlgn="base">
              <a:lnSpc>
                <a:spcPct val="120000"/>
              </a:lnSpc>
              <a:spcBef>
                <a:spcPts val="600"/>
              </a:spcBef>
              <a:spcAft>
                <a:spcPts val="600"/>
              </a:spcAft>
              <a:defRPr/>
            </a:pPr>
            <a:endParaRPr lang="en-US" sz="1333" kern="0" dirty="0">
              <a:solidFill>
                <a:schemeClr val="bg2"/>
              </a:solidFill>
              <a:latin typeface="微软雅黑" pitchFamily="34" charset="-122"/>
              <a:ea typeface="微软雅黑" panose="020B0503020204020204" pitchFamily="34" charset="-122"/>
            </a:endParaRPr>
          </a:p>
        </p:txBody>
      </p:sp>
      <p:sp>
        <p:nvSpPr>
          <p:cNvPr id="26" name="Freeform 8"/>
          <p:cNvSpPr>
            <a:spLocks/>
          </p:cNvSpPr>
          <p:nvPr/>
        </p:nvSpPr>
        <p:spPr bwMode="auto">
          <a:xfrm>
            <a:off x="896954" y="3684983"/>
            <a:ext cx="2031876" cy="2031333"/>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extLst/>
        </p:spPr>
        <p:txBody>
          <a:bodyPr lIns="0" tIns="45695" rIns="0" bIns="45695" anchor="ctr"/>
          <a:lstStyle/>
          <a:p>
            <a:pPr algn="ctr" defTabSz="913866" fontAlgn="base">
              <a:lnSpc>
                <a:spcPct val="120000"/>
              </a:lnSpc>
              <a:spcBef>
                <a:spcPts val="600"/>
              </a:spcBef>
              <a:spcAft>
                <a:spcPts val="600"/>
              </a:spcAft>
              <a:defRPr/>
            </a:pPr>
            <a:endParaRPr lang="en-US" sz="1333" kern="0" dirty="0">
              <a:solidFill>
                <a:schemeClr val="bg2"/>
              </a:solidFill>
              <a:latin typeface="微软雅黑" pitchFamily="34" charset="-122"/>
              <a:ea typeface="微软雅黑" panose="020B0503020204020204" pitchFamily="34" charset="-122"/>
            </a:endParaRPr>
          </a:p>
        </p:txBody>
      </p:sp>
      <p:sp>
        <p:nvSpPr>
          <p:cNvPr id="27" name="Freeform 6"/>
          <p:cNvSpPr>
            <a:spLocks/>
          </p:cNvSpPr>
          <p:nvPr/>
        </p:nvSpPr>
        <p:spPr bwMode="auto">
          <a:xfrm>
            <a:off x="5907855" y="2310489"/>
            <a:ext cx="2223752" cy="222448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0" cap="flat" cmpd="sng" algn="ctr">
            <a:noFill/>
            <a:prstDash val="solid"/>
          </a:ln>
          <a:effectLst/>
          <a:extLst/>
        </p:spPr>
        <p:txBody>
          <a:bodyPr lIns="0" tIns="45695" rIns="0" bIns="45695" anchor="ctr"/>
          <a:lstStyle/>
          <a:p>
            <a:pPr algn="ctr" defTabSz="913866" fontAlgn="base">
              <a:lnSpc>
                <a:spcPct val="120000"/>
              </a:lnSpc>
              <a:spcBef>
                <a:spcPts val="600"/>
              </a:spcBef>
              <a:spcAft>
                <a:spcPts val="600"/>
              </a:spcAft>
            </a:pPr>
            <a:endParaRPr lang="en-US" sz="2800" kern="0" dirty="0">
              <a:solidFill>
                <a:schemeClr val="accent1">
                  <a:lumMod val="60000"/>
                  <a:lumOff val="40000"/>
                </a:schemeClr>
              </a:solidFill>
              <a:latin typeface="微软雅黑" pitchFamily="34" charset="-122"/>
              <a:ea typeface="微软雅黑" panose="020B0503020204020204" pitchFamily="34" charset="-122"/>
            </a:endParaRPr>
          </a:p>
        </p:txBody>
      </p:sp>
      <p:sp>
        <p:nvSpPr>
          <p:cNvPr id="11"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32900765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8" presetClass="emph" presetSubtype="0" repeatCount="indefinite" fill="hold" grpId="1" nodeType="withEffect">
                                  <p:stCondLst>
                                    <p:cond delay="0"/>
                                  </p:stCondLst>
                                  <p:childTnLst>
                                    <p:animRot by="-86400000">
                                      <p:cBhvr>
                                        <p:cTn id="9" dur="8000" fill="hold"/>
                                        <p:tgtEl>
                                          <p:spTgt spid="26"/>
                                        </p:tgtEl>
                                        <p:attrNameLst>
                                          <p:attrName>r</p:attrName>
                                        </p:attrNameLst>
                                      </p:cBhvr>
                                    </p:animRot>
                                  </p:childTnLst>
                                </p:cTn>
                              </p:par>
                              <p:par>
                                <p:cTn id="10" presetID="53" presetClass="entr" presetSubtype="16" fill="hold" grpId="0"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10" presetClass="entr" presetSubtype="0" fill="hold" grpId="0" nodeType="withEffect">
                                  <p:stCondLst>
                                    <p:cond delay="15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8" presetClass="emph" presetSubtype="0" repeatCount="indefinite" fill="hold" grpId="1" nodeType="withEffect">
                                  <p:stCondLst>
                                    <p:cond delay="1500"/>
                                  </p:stCondLst>
                                  <p:childTnLst>
                                    <p:animRot by="64800000">
                                      <p:cBhvr>
                                        <p:cTn id="19" dur="7500" fill="hold"/>
                                        <p:tgtEl>
                                          <p:spTgt spid="24"/>
                                        </p:tgtEl>
                                        <p:attrNameLst>
                                          <p:attrName>r</p:attrName>
                                        </p:attrNameLst>
                                      </p:cBhvr>
                                    </p:animRot>
                                  </p:childTnLst>
                                </p:cTn>
                              </p:par>
                              <p:par>
                                <p:cTn id="20" presetID="53" presetClass="entr" presetSubtype="16" fill="hold" grpId="0" nodeType="withEffect">
                                  <p:stCondLst>
                                    <p:cond delay="20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10" presetClass="entr" presetSubtype="0" fill="hold" grpId="0" nodeType="withEffect">
                                  <p:stCondLst>
                                    <p:cond delay="30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8" presetClass="emph" presetSubtype="0" repeatCount="indefinite" fill="hold" grpId="1" nodeType="withEffect">
                                  <p:stCondLst>
                                    <p:cond delay="3000"/>
                                  </p:stCondLst>
                                  <p:childTnLst>
                                    <p:animRot by="-108000000">
                                      <p:cBhvr>
                                        <p:cTn id="29" dur="7500" fill="hold"/>
                                        <p:tgtEl>
                                          <p:spTgt spid="25"/>
                                        </p:tgtEl>
                                        <p:attrNameLst>
                                          <p:attrName>r</p:attrName>
                                        </p:attrNameLst>
                                      </p:cBhvr>
                                    </p:animRot>
                                  </p:childTnLst>
                                </p:cTn>
                              </p:par>
                              <p:par>
                                <p:cTn id="30" presetID="53" presetClass="entr" presetSubtype="16" fill="hold" grpId="0" nodeType="withEffect">
                                  <p:stCondLst>
                                    <p:cond delay="40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10" presetClass="entr" presetSubtype="0" fill="hold" grpId="0" nodeType="withEffect">
                                  <p:stCondLst>
                                    <p:cond delay="45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8" presetClass="emph" presetSubtype="0" repeatCount="indefinite" fill="hold" grpId="1" nodeType="withEffect">
                                  <p:stCondLst>
                                    <p:cond delay="4500"/>
                                  </p:stCondLst>
                                  <p:childTnLst>
                                    <p:animRot by="86400000">
                                      <p:cBhvr>
                                        <p:cTn id="39" dur="7000" fill="hold"/>
                                        <p:tgtEl>
                                          <p:spTgt spid="27"/>
                                        </p:tgtEl>
                                        <p:attrNameLst>
                                          <p:attrName>r</p:attrName>
                                        </p:attrNameLst>
                                      </p:cBhvr>
                                    </p:animRot>
                                  </p:childTnLst>
                                </p:cTn>
                              </p:par>
                              <p:par>
                                <p:cTn id="40" presetID="53" presetClass="entr" presetSubtype="16" fill="hold" grpId="0" nodeType="withEffect">
                                  <p:stCondLst>
                                    <p:cond delay="500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22" presetClass="entr" presetSubtype="8" fill="hold" grpId="0" nodeType="withEffect">
                                  <p:stCondLst>
                                    <p:cond delay="650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animBg="1"/>
      <p:bldP spid="24" grpId="1" animBg="1"/>
      <p:bldP spid="25" grpId="0" animBg="1"/>
      <p:bldP spid="25" grpId="1" animBg="1"/>
      <p:bldP spid="26" grpId="0" animBg="1"/>
      <p:bldP spid="26" grpId="1" animBg="1"/>
      <p:bldP spid="27" grpId="0" animBg="1"/>
      <p:bldP spid="2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5778" y="1080752"/>
            <a:ext cx="4883620" cy="1999958"/>
          </a:xfrm>
          <a:prstGeom prst="rect">
            <a:avLst/>
          </a:prstGeom>
        </p:spPr>
      </p:pic>
      <p:sp>
        <p:nvSpPr>
          <p:cNvPr id="34" name="文本框 33"/>
          <p:cNvSpPr txBox="1"/>
          <p:nvPr/>
        </p:nvSpPr>
        <p:spPr>
          <a:xfrm>
            <a:off x="2076691" y="3491857"/>
            <a:ext cx="7668844" cy="830997"/>
          </a:xfrm>
          <a:prstGeom prst="rect">
            <a:avLst/>
          </a:prstGeom>
          <a:noFill/>
        </p:spPr>
        <p:txBody>
          <a:bodyPr wrap="square" lIns="91440" tIns="45720" rIns="91440" bIns="45720" rtlCol="0">
            <a:spAutoFit/>
          </a:bodyPr>
          <a:lstStyle/>
          <a:p>
            <a:pPr>
              <a:defRPr/>
            </a:pPr>
            <a:r>
              <a:rPr lang="zh-CN" altLang="en-US" sz="4800" b="1" dirty="0">
                <a:solidFill>
                  <a:srgbClr val="C00000"/>
                </a:solidFill>
                <a:ea typeface="逼格锐线体简4.0(原名张海山锐线体）" panose="02010604000000000000" pitchFamily="2" charset="-122"/>
                <a:cs typeface="+mn-ea"/>
                <a:sym typeface="+mn-lt"/>
              </a:rPr>
              <a:t>一学一做的开展背景及时间</a:t>
            </a:r>
          </a:p>
        </p:txBody>
      </p:sp>
      <p:sp>
        <p:nvSpPr>
          <p:cNvPr id="35" name="文本框 34"/>
          <p:cNvSpPr txBox="1"/>
          <p:nvPr/>
        </p:nvSpPr>
        <p:spPr>
          <a:xfrm>
            <a:off x="4239138" y="2895237"/>
            <a:ext cx="3716900" cy="584775"/>
          </a:xfrm>
          <a:prstGeom prst="rect">
            <a:avLst/>
          </a:prstGeom>
          <a:noFill/>
        </p:spPr>
        <p:txBody>
          <a:bodyPr wrap="square" lIns="91440" tIns="45720" rIns="91440" bIns="45720" rtlCol="0">
            <a:spAutoFit/>
          </a:bodyPr>
          <a:lstStyle/>
          <a:p>
            <a:pPr algn="ctr"/>
            <a:r>
              <a:rPr lang="en-US" altLang="zh-CN" sz="3200" dirty="0">
                <a:solidFill>
                  <a:schemeClr val="accent1"/>
                </a:solidFill>
                <a:latin typeface="逼格锐线体简4.0(原名张海山锐线体）" panose="02010604000000000000" pitchFamily="2" charset="-122"/>
                <a:ea typeface="逼格锐线体简4.0(原名张海山锐线体）" panose="02010604000000000000" pitchFamily="2" charset="-122"/>
              </a:rPr>
              <a:t>PART 01</a:t>
            </a:r>
            <a:endParaRPr lang="zh-CN" altLang="en-US" sz="3200" dirty="0">
              <a:solidFill>
                <a:schemeClr val="accent1"/>
              </a:solidFill>
              <a:latin typeface="逼格锐线体简4.0(原名张海山锐线体）" panose="02010604000000000000" pitchFamily="2" charset="-122"/>
              <a:ea typeface="逼格锐线体简4.0(原名张海山锐线体）" panose="02010604000000000000" pitchFamily="2" charset="-122"/>
            </a:endParaRPr>
          </a:p>
        </p:txBody>
      </p:sp>
      <p:sp>
        <p:nvSpPr>
          <p:cNvPr id="38" name="矩形 37"/>
          <p:cNvSpPr/>
          <p:nvPr/>
        </p:nvSpPr>
        <p:spPr>
          <a:xfrm>
            <a:off x="3377696" y="4479978"/>
            <a:ext cx="5559548" cy="584775"/>
          </a:xfrm>
          <a:prstGeom prst="rect">
            <a:avLst/>
          </a:prstGeom>
        </p:spPr>
        <p:txBody>
          <a:bodyPr wrap="square" lIns="91440" tIns="45720" rIns="91440" bIns="45720">
            <a:spAutoFit/>
          </a:bodyPr>
          <a:lstStyle/>
          <a:p>
            <a:pPr algn="ctr"/>
            <a:r>
              <a:rPr lang="en-US" altLang="zh-CN"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ADD DIRECTORY ONE TITLESADD DIRECTORY ONE TITLESADD DIRECTORY ONE TITLES</a:t>
            </a:r>
            <a:endParaRPr lang="zh-CN" altLang="en-US"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a:off x="-95101" y="4913063"/>
            <a:ext cx="3096344" cy="2091017"/>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flipH="1">
            <a:off x="8539398" y="4869160"/>
            <a:ext cx="3816424" cy="2091017"/>
          </a:xfrm>
          <a:prstGeom prst="rect">
            <a:avLst/>
          </a:prstGeom>
        </p:spPr>
      </p:pic>
    </p:spTree>
    <p:extLst>
      <p:ext uri="{BB962C8B-B14F-4D97-AF65-F5344CB8AC3E}">
        <p14:creationId xmlns:p14="http://schemas.microsoft.com/office/powerpoint/2010/main" val="32913848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52"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Scale>
                                      <p:cBhvr>
                                        <p:cTn id="2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
                                        </p:tgtEl>
                                        <p:attrNameLst>
                                          <p:attrName>ppt_x</p:attrName>
                                          <p:attrName>ppt_y</p:attrName>
                                        </p:attrNameLst>
                                      </p:cBhvr>
                                    </p:animMotion>
                                    <p:animEffect transition="in" filter="fade">
                                      <p:cBhvr>
                                        <p:cTn id="29" dur="1000"/>
                                        <p:tgtEl>
                                          <p:spTgt spid="34"/>
                                        </p:tgtEl>
                                      </p:cBhvr>
                                    </p:animEffect>
                                  </p:childTnLst>
                                </p:cTn>
                              </p:par>
                            </p:childTnLst>
                          </p:cTn>
                        </p:par>
                        <p:par>
                          <p:cTn id="30" fill="hold">
                            <p:stCondLst>
                              <p:cond delay="3800"/>
                            </p:stCondLst>
                            <p:childTnLst>
                              <p:par>
                                <p:cTn id="31" presetID="2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44689" r="401"/>
          <a:stretch/>
        </p:blipFill>
        <p:spPr>
          <a:xfrm>
            <a:off x="0" y="116632"/>
            <a:ext cx="12146259" cy="6745290"/>
          </a:xfrm>
          <a:prstGeom prst="rect">
            <a:avLst/>
          </a:prstGeom>
        </p:spPr>
      </p:pic>
      <p:sp>
        <p:nvSpPr>
          <p:cNvPr id="4" name="文本框 3"/>
          <p:cNvSpPr txBox="1"/>
          <p:nvPr/>
        </p:nvSpPr>
        <p:spPr>
          <a:xfrm>
            <a:off x="2209155" y="2261708"/>
            <a:ext cx="8352928" cy="1107996"/>
          </a:xfrm>
          <a:prstGeom prst="rect">
            <a:avLst/>
          </a:prstGeom>
          <a:noFill/>
        </p:spPr>
        <p:txBody>
          <a:bodyPr wrap="square" rtlCol="0">
            <a:spAutoFit/>
          </a:bodyPr>
          <a:lstStyle/>
          <a:p>
            <a:pPr algn="ctr"/>
            <a:r>
              <a:rPr lang="zh-CN" altLang="en-US" sz="6600" b="1" dirty="0">
                <a:solidFill>
                  <a:schemeClr val="accent2"/>
                </a:solidFill>
                <a:effectLst>
                  <a:outerShdw blurRad="38100" dist="38100" dir="2700000" algn="tl">
                    <a:srgbClr val="000000">
                      <a:alpha val="43137"/>
                    </a:srgbClr>
                  </a:outerShdw>
                </a:effectLst>
                <a:latin typeface="逼格锐线体简4.0(原名张海山锐线体）" panose="02010604000000000000" pitchFamily="2" charset="-122"/>
                <a:ea typeface="逼格锐线体简4.0(原名张海山锐线体）" panose="02010604000000000000" pitchFamily="2" charset="-122"/>
              </a:rPr>
              <a:t>谢谢您的观赏</a:t>
            </a:r>
          </a:p>
        </p:txBody>
      </p:sp>
      <p:sp>
        <p:nvSpPr>
          <p:cNvPr id="10" name="文本框 9"/>
          <p:cNvSpPr txBox="1"/>
          <p:nvPr/>
        </p:nvSpPr>
        <p:spPr>
          <a:xfrm>
            <a:off x="2209155" y="3645024"/>
            <a:ext cx="8352928" cy="646331"/>
          </a:xfrm>
          <a:prstGeom prst="rect">
            <a:avLst/>
          </a:prstGeom>
          <a:noFill/>
        </p:spPr>
        <p:txBody>
          <a:bodyPr wrap="square" rtlCol="0">
            <a:spAutoFit/>
          </a:bodyPr>
          <a:lstStyle/>
          <a:p>
            <a:pPr algn="ctr"/>
            <a:r>
              <a:rPr lang="en-US" altLang="zh-CN" sz="3600" i="1" dirty="0">
                <a:solidFill>
                  <a:schemeClr val="accent2"/>
                </a:solidFill>
                <a:effectLst>
                  <a:outerShdw blurRad="38100" dist="38100" dir="2700000" algn="tl">
                    <a:srgbClr val="000000">
                      <a:alpha val="43137"/>
                    </a:srgbClr>
                  </a:outerShdw>
                </a:effectLst>
                <a:latin typeface="逼格锐线体简4.0(原名张海山锐线体）" panose="02010604000000000000" pitchFamily="2" charset="-122"/>
                <a:ea typeface="逼格锐线体简4.0(原名张海山锐线体）" panose="02010604000000000000" pitchFamily="2" charset="-122"/>
              </a:rPr>
              <a:t>THANK YOU</a:t>
            </a:r>
            <a:endParaRPr lang="zh-CN" altLang="en-US" sz="3600" i="1" dirty="0">
              <a:solidFill>
                <a:schemeClr val="accent2"/>
              </a:solidFill>
              <a:effectLst>
                <a:outerShdw blurRad="38100" dist="38100" dir="2700000" algn="tl">
                  <a:srgbClr val="000000">
                    <a:alpha val="43137"/>
                  </a:srgbClr>
                </a:outerShdw>
              </a:effectLst>
              <a:latin typeface="逼格锐线体简4.0(原名张海山锐线体）" panose="02010604000000000000" pitchFamily="2" charset="-122"/>
              <a:ea typeface="逼格锐线体简4.0(原名张海山锐线体）" panose="02010604000000000000" pitchFamily="2" charset="-122"/>
            </a:endParaRPr>
          </a:p>
        </p:txBody>
      </p:sp>
    </p:spTree>
    <p:extLst>
      <p:ext uri="{BB962C8B-B14F-4D97-AF65-F5344CB8AC3E}">
        <p14:creationId xmlns:p14="http://schemas.microsoft.com/office/powerpoint/2010/main" val="8358326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1000"/>
                                        <p:tgtEl>
                                          <p:spTgt spid="4"/>
                                        </p:tgtEl>
                                      </p:cBhvr>
                                    </p:animEffect>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6"/>
          <p:cNvSpPr txBox="1"/>
          <p:nvPr/>
        </p:nvSpPr>
        <p:spPr>
          <a:xfrm>
            <a:off x="3547388" y="1367862"/>
            <a:ext cx="7423115" cy="1754326"/>
          </a:xfrm>
          <a:prstGeom prst="rect">
            <a:avLst/>
          </a:prstGeom>
          <a:noFill/>
        </p:spPr>
        <p:txBody>
          <a:bodyPr wrap="square" rtlCol="0">
            <a:spAutoFit/>
          </a:bodyPr>
          <a:lstStyle/>
          <a:p>
            <a:pP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添加标题</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959967" y="1477081"/>
            <a:ext cx="1397960" cy="1397960"/>
            <a:chOff x="2280387" y="2060848"/>
            <a:chExt cx="1894500" cy="1894500"/>
          </a:xfrm>
          <a:solidFill>
            <a:srgbClr val="0070C0"/>
          </a:solidFill>
        </p:grpSpPr>
        <p:sp>
          <p:nvSpPr>
            <p:cNvPr id="21" name="椭圆 20"/>
            <p:cNvSpPr/>
            <p:nvPr/>
          </p:nvSpPr>
          <p:spPr>
            <a:xfrm>
              <a:off x="2446696" y="2227155"/>
              <a:ext cx="1561887" cy="15618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标题</a:t>
              </a:r>
            </a:p>
          </p:txBody>
        </p:sp>
        <p:sp>
          <p:nvSpPr>
            <p:cNvPr id="22" name="椭圆 21"/>
            <p:cNvSpPr/>
            <p:nvPr/>
          </p:nvSpPr>
          <p:spPr>
            <a:xfrm>
              <a:off x="2280387" y="2060848"/>
              <a:ext cx="1894500" cy="1894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b="1">
                <a:latin typeface="微软雅黑" pitchFamily="34" charset="-122"/>
                <a:ea typeface="微软雅黑" panose="020B0503020204020204" pitchFamily="34" charset="-122"/>
              </a:endParaRPr>
            </a:p>
          </p:txBody>
        </p:sp>
      </p:grpSp>
      <p:sp>
        <p:nvSpPr>
          <p:cNvPr id="23" name="TextBox 73"/>
          <p:cNvSpPr txBox="1"/>
          <p:nvPr/>
        </p:nvSpPr>
        <p:spPr>
          <a:xfrm>
            <a:off x="3547388" y="2948947"/>
            <a:ext cx="7423115" cy="1754326"/>
          </a:xfrm>
          <a:prstGeom prst="rect">
            <a:avLst/>
          </a:prstGeom>
          <a:noFill/>
        </p:spPr>
        <p:txBody>
          <a:bodyPr wrap="square" rtlCol="0">
            <a:spAutoFit/>
          </a:bodyPr>
          <a:lstStyle/>
          <a:p>
            <a:pP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添加标题</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959967" y="3058167"/>
            <a:ext cx="1397960" cy="1397960"/>
            <a:chOff x="1331640" y="2365633"/>
            <a:chExt cx="1048470" cy="1048470"/>
          </a:xfrm>
        </p:grpSpPr>
        <p:sp>
          <p:nvSpPr>
            <p:cNvPr id="25" name="椭圆 24"/>
            <p:cNvSpPr/>
            <p:nvPr/>
          </p:nvSpPr>
          <p:spPr>
            <a:xfrm>
              <a:off x="1423680" y="2457673"/>
              <a:ext cx="864391" cy="8643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标题</a:t>
              </a:r>
            </a:p>
          </p:txBody>
        </p:sp>
        <p:sp>
          <p:nvSpPr>
            <p:cNvPr id="26" name="椭圆 25"/>
            <p:cNvSpPr/>
            <p:nvPr/>
          </p:nvSpPr>
          <p:spPr>
            <a:xfrm>
              <a:off x="1331640" y="2365633"/>
              <a:ext cx="1048470" cy="104847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b="1">
                <a:latin typeface="微软雅黑" pitchFamily="34" charset="-122"/>
                <a:ea typeface="微软雅黑" panose="020B0503020204020204" pitchFamily="34" charset="-122"/>
              </a:endParaRPr>
            </a:p>
          </p:txBody>
        </p:sp>
      </p:grpSp>
      <p:sp>
        <p:nvSpPr>
          <p:cNvPr id="27" name="TextBox 77"/>
          <p:cNvSpPr txBox="1"/>
          <p:nvPr/>
        </p:nvSpPr>
        <p:spPr>
          <a:xfrm>
            <a:off x="3547388" y="4558671"/>
            <a:ext cx="7423115" cy="1754326"/>
          </a:xfrm>
          <a:prstGeom prst="rect">
            <a:avLst/>
          </a:prstGeom>
          <a:noFill/>
        </p:spPr>
        <p:txBody>
          <a:bodyPr wrap="square" rtlCol="0">
            <a:spAutoFit/>
          </a:bodyPr>
          <a:lstStyle/>
          <a:p>
            <a:pP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添加标题</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959967" y="4667891"/>
            <a:ext cx="1397960" cy="1397960"/>
            <a:chOff x="2280387" y="2060848"/>
            <a:chExt cx="1894500" cy="1894500"/>
          </a:xfrm>
        </p:grpSpPr>
        <p:sp>
          <p:nvSpPr>
            <p:cNvPr id="29" name="椭圆 28"/>
            <p:cNvSpPr/>
            <p:nvPr/>
          </p:nvSpPr>
          <p:spPr>
            <a:xfrm>
              <a:off x="2446695" y="2227156"/>
              <a:ext cx="1561885" cy="15618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标题</a:t>
              </a:r>
            </a:p>
          </p:txBody>
        </p:sp>
        <p:sp>
          <p:nvSpPr>
            <p:cNvPr id="30" name="椭圆 29"/>
            <p:cNvSpPr/>
            <p:nvPr/>
          </p:nvSpPr>
          <p:spPr>
            <a:xfrm>
              <a:off x="2280387" y="2060848"/>
              <a:ext cx="1894500" cy="18945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b="1">
                <a:latin typeface="微软雅黑" pitchFamily="34" charset="-122"/>
                <a:ea typeface="微软雅黑" panose="020B0503020204020204" pitchFamily="34" charset="-122"/>
              </a:endParaRPr>
            </a:p>
          </p:txBody>
        </p:sp>
      </p:grpSp>
      <p:sp>
        <p:nvSpPr>
          <p:cNvPr id="14"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26025638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heel(1)">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500"/>
                                        <p:tgtEl>
                                          <p:spTgt spid="2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6233346" y="1628381"/>
            <a:ext cx="5156621" cy="1320733"/>
            <a:chOff x="4558140" y="915566"/>
            <a:chExt cx="3867466" cy="990550"/>
          </a:xfrm>
          <a:solidFill>
            <a:srgbClr val="FFAFAF"/>
          </a:solidFill>
        </p:grpSpPr>
        <p:sp>
          <p:nvSpPr>
            <p:cNvPr id="69" name="圆角矩形 68"/>
            <p:cNvSpPr/>
            <p:nvPr/>
          </p:nvSpPr>
          <p:spPr bwMode="auto">
            <a:xfrm>
              <a:off x="4558140" y="915566"/>
              <a:ext cx="3867466" cy="9905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2"/>
                </a:solidFill>
                <a:ea typeface="微软雅黑" panose="020B0503020204020204" pitchFamily="34" charset="-122"/>
              </a:endParaRPr>
            </a:p>
          </p:txBody>
        </p:sp>
        <p:sp>
          <p:nvSpPr>
            <p:cNvPr id="70" name="矩形 35"/>
            <p:cNvSpPr>
              <a:spLocks noChangeArrowheads="1"/>
            </p:cNvSpPr>
            <p:nvPr/>
          </p:nvSpPr>
          <p:spPr bwMode="auto">
            <a:xfrm>
              <a:off x="4826129" y="1053051"/>
              <a:ext cx="3456538" cy="69249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200" dirty="0">
                  <a:solidFill>
                    <a:schemeClr val="tx2"/>
                  </a:solidFill>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1200" dirty="0">
                <a:solidFill>
                  <a:schemeClr val="tx2"/>
                </a:solidFill>
                <a:ea typeface="微软雅黑" panose="020B0503020204020204" pitchFamily="34" charset="-122"/>
              </a:endParaRPr>
            </a:p>
          </p:txBody>
        </p:sp>
      </p:grpSp>
      <p:sp>
        <p:nvSpPr>
          <p:cNvPr id="71" name="五边形 70"/>
          <p:cNvSpPr/>
          <p:nvPr/>
        </p:nvSpPr>
        <p:spPr>
          <a:xfrm>
            <a:off x="4782660" y="2003790"/>
            <a:ext cx="1854200" cy="56991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defRPr/>
            </a:pPr>
            <a:r>
              <a:rPr lang="en-US" altLang="zh-CN" sz="2400" dirty="0">
                <a:ea typeface="微软雅黑" panose="020B0503020204020204" pitchFamily="34" charset="-122"/>
              </a:rPr>
              <a:t> </a:t>
            </a:r>
            <a:r>
              <a:rPr lang="zh-CN" altLang="en-US" sz="2000" b="1" kern="0" dirty="0">
                <a:solidFill>
                  <a:srgbClr val="F8F8F8"/>
                </a:solidFill>
                <a:latin typeface="Arial" panose="020B0604020202020204" pitchFamily="34" charset="0"/>
                <a:ea typeface="微软雅黑" panose="020B0503020204020204" pitchFamily="34" charset="-122"/>
              </a:rPr>
              <a:t>添加标题</a:t>
            </a:r>
          </a:p>
        </p:txBody>
      </p:sp>
      <p:grpSp>
        <p:nvGrpSpPr>
          <p:cNvPr id="72" name="组合 71"/>
          <p:cNvGrpSpPr/>
          <p:nvPr/>
        </p:nvGrpSpPr>
        <p:grpSpPr>
          <a:xfrm>
            <a:off x="6233347" y="3128254"/>
            <a:ext cx="5156620" cy="1320735"/>
            <a:chOff x="4558141" y="2040470"/>
            <a:chExt cx="3867465" cy="990551"/>
          </a:xfrm>
          <a:noFill/>
        </p:grpSpPr>
        <p:sp>
          <p:nvSpPr>
            <p:cNvPr id="73" name="圆角矩形 72"/>
            <p:cNvSpPr/>
            <p:nvPr/>
          </p:nvSpPr>
          <p:spPr bwMode="auto">
            <a:xfrm>
              <a:off x="4558141" y="2040470"/>
              <a:ext cx="3867465" cy="9905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2"/>
                </a:solidFill>
                <a:ea typeface="微软雅黑" panose="020B0503020204020204" pitchFamily="34" charset="-122"/>
              </a:endParaRPr>
            </a:p>
          </p:txBody>
        </p:sp>
        <p:sp>
          <p:nvSpPr>
            <p:cNvPr id="74" name="矩形 35"/>
            <p:cNvSpPr>
              <a:spLocks noChangeArrowheads="1"/>
            </p:cNvSpPr>
            <p:nvPr/>
          </p:nvSpPr>
          <p:spPr bwMode="auto">
            <a:xfrm>
              <a:off x="4826129" y="2177955"/>
              <a:ext cx="3456538" cy="6924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200" dirty="0">
                  <a:solidFill>
                    <a:schemeClr val="tx2"/>
                  </a:solidFill>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1200" dirty="0">
                <a:solidFill>
                  <a:schemeClr val="tx2"/>
                </a:solidFill>
                <a:ea typeface="微软雅黑" panose="020B0503020204020204" pitchFamily="34" charset="-122"/>
              </a:endParaRPr>
            </a:p>
          </p:txBody>
        </p:sp>
      </p:grpSp>
      <p:grpSp>
        <p:nvGrpSpPr>
          <p:cNvPr id="75" name="组合 74"/>
          <p:cNvGrpSpPr/>
          <p:nvPr/>
        </p:nvGrpSpPr>
        <p:grpSpPr>
          <a:xfrm>
            <a:off x="6233346" y="4628126"/>
            <a:ext cx="5156621" cy="1320733"/>
            <a:chOff x="4558140" y="3165376"/>
            <a:chExt cx="3867466" cy="990550"/>
          </a:xfrm>
          <a:noFill/>
        </p:grpSpPr>
        <p:sp>
          <p:nvSpPr>
            <p:cNvPr id="76" name="圆角矩形 75"/>
            <p:cNvSpPr/>
            <p:nvPr/>
          </p:nvSpPr>
          <p:spPr bwMode="auto">
            <a:xfrm>
              <a:off x="4558140" y="316537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2"/>
                </a:solidFill>
                <a:ea typeface="微软雅黑" panose="020B0503020204020204" pitchFamily="34" charset="-122"/>
              </a:endParaRPr>
            </a:p>
          </p:txBody>
        </p:sp>
        <p:sp>
          <p:nvSpPr>
            <p:cNvPr id="77" name="矩形 35"/>
            <p:cNvSpPr>
              <a:spLocks noChangeArrowheads="1"/>
            </p:cNvSpPr>
            <p:nvPr/>
          </p:nvSpPr>
          <p:spPr bwMode="auto">
            <a:xfrm>
              <a:off x="4826129" y="3302861"/>
              <a:ext cx="3456538" cy="6924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200" dirty="0">
                  <a:solidFill>
                    <a:schemeClr val="tx2"/>
                  </a:solidFill>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1200" dirty="0">
                <a:solidFill>
                  <a:schemeClr val="tx2"/>
                </a:solidFill>
                <a:ea typeface="微软雅黑" panose="020B0503020204020204" pitchFamily="34" charset="-122"/>
              </a:endParaRPr>
            </a:p>
          </p:txBody>
        </p:sp>
      </p:grpSp>
      <p:sp>
        <p:nvSpPr>
          <p:cNvPr id="78" name="五边形 77"/>
          <p:cNvSpPr/>
          <p:nvPr/>
        </p:nvSpPr>
        <p:spPr>
          <a:xfrm>
            <a:off x="4782660" y="3451425"/>
            <a:ext cx="1854200" cy="56832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添加标题</a:t>
            </a:r>
          </a:p>
        </p:txBody>
      </p:sp>
      <p:sp>
        <p:nvSpPr>
          <p:cNvPr id="79" name="五边形 78"/>
          <p:cNvSpPr/>
          <p:nvPr/>
        </p:nvSpPr>
        <p:spPr>
          <a:xfrm>
            <a:off x="4773134" y="5004332"/>
            <a:ext cx="1854200" cy="56832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zh-CN" altLang="en-US" sz="2000" b="1" kern="0" dirty="0">
                <a:solidFill>
                  <a:srgbClr val="F8F8F8"/>
                </a:solidFill>
                <a:latin typeface="Arial" panose="020B0604020202020204" pitchFamily="34" charset="0"/>
                <a:ea typeface="微软雅黑" panose="020B0503020204020204" pitchFamily="34" charset="-122"/>
              </a:rPr>
              <a:t>添加标题</a:t>
            </a:r>
          </a:p>
        </p:txBody>
      </p:sp>
      <p:sp>
        <p:nvSpPr>
          <p:cNvPr id="80" name="燕尾形 79"/>
          <p:cNvSpPr/>
          <p:nvPr/>
        </p:nvSpPr>
        <p:spPr bwMode="auto">
          <a:xfrm>
            <a:off x="1355282" y="2798170"/>
            <a:ext cx="2062659" cy="1874835"/>
          </a:xfrm>
          <a:prstGeom prst="chevron">
            <a:avLst>
              <a:gd name="adj" fmla="val 36789"/>
            </a:avLst>
          </a:prstGeom>
          <a:solidFill>
            <a:schemeClr val="accent1"/>
          </a:solidFill>
          <a:ln w="9525" cap="flat" cmpd="sng" algn="ctr">
            <a:noFill/>
            <a:prstDash val="solid"/>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defTabSz="1219170" fontAlgn="base">
              <a:spcBef>
                <a:spcPct val="0"/>
              </a:spcBef>
              <a:spcAft>
                <a:spcPct val="0"/>
              </a:spcAft>
            </a:pPr>
            <a:endParaRPr lang="zh-CN" altLang="en-US" sz="2400" b="1">
              <a:latin typeface="Arial" charset="0"/>
              <a:ea typeface="微软雅黑" panose="020B0503020204020204" pitchFamily="34" charset="-122"/>
            </a:endParaRPr>
          </a:p>
        </p:txBody>
      </p:sp>
      <p:sp>
        <p:nvSpPr>
          <p:cNvPr id="81" name="燕尾形 80"/>
          <p:cNvSpPr/>
          <p:nvPr/>
        </p:nvSpPr>
        <p:spPr bwMode="auto">
          <a:xfrm>
            <a:off x="875229" y="3066241"/>
            <a:ext cx="864317" cy="1338693"/>
          </a:xfrm>
          <a:prstGeom prst="chevron">
            <a:avLst>
              <a:gd name="adj" fmla="val 54224"/>
            </a:avLst>
          </a:prstGeom>
          <a:solidFill>
            <a:schemeClr val="accent1"/>
          </a:solidFill>
          <a:ln w="9525" cap="flat" cmpd="sng" algn="ctr">
            <a:noFill/>
            <a:prstDash val="solid"/>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defTabSz="1219170" fontAlgn="base">
              <a:spcBef>
                <a:spcPct val="0"/>
              </a:spcBef>
              <a:spcAft>
                <a:spcPct val="0"/>
              </a:spcAft>
            </a:pPr>
            <a:endParaRPr lang="zh-CN" altLang="en-US" sz="2400" b="1">
              <a:latin typeface="Arial" charset="0"/>
              <a:ea typeface="微软雅黑" panose="020B0503020204020204" pitchFamily="34" charset="-122"/>
            </a:endParaRPr>
          </a:p>
        </p:txBody>
      </p:sp>
      <p:sp>
        <p:nvSpPr>
          <p:cNvPr id="82" name="TextBox 3"/>
          <p:cNvSpPr txBox="1"/>
          <p:nvPr/>
        </p:nvSpPr>
        <p:spPr>
          <a:xfrm>
            <a:off x="2079255" y="3085573"/>
            <a:ext cx="869148" cy="1200329"/>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altLang="en-US" sz="2400" kern="0" dirty="0">
                <a:solidFill>
                  <a:srgbClr val="F8F8F8"/>
                </a:solidFill>
                <a:ea typeface="微软雅黑" panose="020B0503020204020204" pitchFamily="34" charset="-122"/>
              </a:rPr>
              <a:t>添 加</a:t>
            </a:r>
            <a:endParaRPr lang="en-US" altLang="zh-CN" sz="2400" kern="0" dirty="0">
              <a:solidFill>
                <a:srgbClr val="F8F8F8"/>
              </a:solidFill>
              <a:ea typeface="微软雅黑" panose="020B0503020204020204" pitchFamily="34" charset="-122"/>
            </a:endParaRPr>
          </a:p>
          <a:p>
            <a:pPr algn="ctr" eaLnBrk="1" hangingPunct="1">
              <a:lnSpc>
                <a:spcPct val="150000"/>
              </a:lnSpc>
              <a:buFont typeface="Arial" panose="020B0604020202020204" pitchFamily="34" charset="0"/>
              <a:buNone/>
              <a:defRPr/>
            </a:pPr>
            <a:r>
              <a:rPr lang="zh-CN" altLang="en-US" sz="2400" kern="0" dirty="0">
                <a:solidFill>
                  <a:srgbClr val="F8F8F8"/>
                </a:solidFill>
                <a:ea typeface="微软雅黑" panose="020B0503020204020204" pitchFamily="34" charset="-122"/>
              </a:rPr>
              <a:t>标 题</a:t>
            </a:r>
          </a:p>
        </p:txBody>
      </p:sp>
      <p:cxnSp>
        <p:nvCxnSpPr>
          <p:cNvPr id="83" name="直接箭头连接符 82"/>
          <p:cNvCxnSpPr>
            <a:stCxn id="80" idx="3"/>
            <a:endCxn id="71" idx="1"/>
          </p:cNvCxnSpPr>
          <p:nvPr/>
        </p:nvCxnSpPr>
        <p:spPr bwMode="auto">
          <a:xfrm flipV="1">
            <a:off x="3417940" y="2288746"/>
            <a:ext cx="1364720" cy="1446840"/>
          </a:xfrm>
          <a:prstGeom prst="straightConnector1">
            <a:avLst/>
          </a:prstGeom>
          <a:solidFill>
            <a:schemeClr val="accent1"/>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直接箭头连接符 83"/>
          <p:cNvCxnSpPr>
            <a:stCxn id="80" idx="3"/>
            <a:endCxn id="78" idx="1"/>
          </p:cNvCxnSpPr>
          <p:nvPr/>
        </p:nvCxnSpPr>
        <p:spPr bwMode="auto">
          <a:xfrm>
            <a:off x="3417940" y="3735586"/>
            <a:ext cx="1364720" cy="0"/>
          </a:xfrm>
          <a:prstGeom prst="straightConnector1">
            <a:avLst/>
          </a:prstGeom>
          <a:solidFill>
            <a:schemeClr val="accent1"/>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直接箭头连接符 84"/>
          <p:cNvCxnSpPr>
            <a:stCxn id="80" idx="3"/>
            <a:endCxn id="79" idx="1"/>
          </p:cNvCxnSpPr>
          <p:nvPr/>
        </p:nvCxnSpPr>
        <p:spPr bwMode="auto">
          <a:xfrm>
            <a:off x="3417941" y="3735587"/>
            <a:ext cx="1355195" cy="1552907"/>
          </a:xfrm>
          <a:prstGeom prst="straightConnector1">
            <a:avLst/>
          </a:prstGeom>
          <a:solidFill>
            <a:schemeClr val="accent1"/>
          </a:solidFill>
          <a:ln w="9525" cap="flat" cmpd="sng" algn="ctr">
            <a:solidFill>
              <a:schemeClr val="tx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264439100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0-#ppt_w/2"/>
                                          </p:val>
                                        </p:tav>
                                        <p:tav tm="100000">
                                          <p:val>
                                            <p:strVal val="#ppt_x"/>
                                          </p:val>
                                        </p:tav>
                                      </p:tavLst>
                                    </p:anim>
                                    <p:anim calcmode="lin" valueType="num">
                                      <p:cBhvr additive="base">
                                        <p:cTn id="8" dur="500" fill="hold"/>
                                        <p:tgtEl>
                                          <p:spTgt spid="8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0-#ppt_w/2"/>
                                          </p:val>
                                        </p:tav>
                                        <p:tav tm="100000">
                                          <p:val>
                                            <p:strVal val="#ppt_x"/>
                                          </p:val>
                                        </p:tav>
                                      </p:tavLst>
                                    </p:anim>
                                    <p:anim calcmode="lin" valueType="num">
                                      <p:cBhvr additive="base">
                                        <p:cTn id="13" dur="5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barn(inVertical)">
                                      <p:cBhvr>
                                        <p:cTn id="17" dur="500"/>
                                        <p:tgtEl>
                                          <p:spTgt spid="8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wipe(left)">
                                      <p:cBhvr>
                                        <p:cTn id="21" dur="500"/>
                                        <p:tgtEl>
                                          <p:spTgt spid="83"/>
                                        </p:tgtEl>
                                      </p:cBhvr>
                                    </p:animEffect>
                                  </p:childTnLst>
                                </p:cTn>
                              </p:par>
                              <p:par>
                                <p:cTn id="22" presetID="22" presetClass="entr" presetSubtype="8"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wipe(left)">
                                      <p:cBhvr>
                                        <p:cTn id="24" dur="500"/>
                                        <p:tgtEl>
                                          <p:spTgt spid="84"/>
                                        </p:tgtEl>
                                      </p:cBhvr>
                                    </p:animEffect>
                                  </p:childTnLst>
                                </p:cTn>
                              </p:par>
                              <p:par>
                                <p:cTn id="25" presetID="22" presetClass="entr" presetSubtype="8" fill="hold"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left)">
                                      <p:cBhvr>
                                        <p:cTn id="27" dur="500"/>
                                        <p:tgtEl>
                                          <p:spTgt spid="85"/>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left)">
                                      <p:cBhvr>
                                        <p:cTn id="31" dur="500"/>
                                        <p:tgtEl>
                                          <p:spTgt spid="71"/>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left)">
                                      <p:cBhvr>
                                        <p:cTn id="35" dur="500"/>
                                        <p:tgtEl>
                                          <p:spTgt spid="78"/>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wipe(left)">
                                      <p:cBhvr>
                                        <p:cTn id="39" dur="500"/>
                                        <p:tgtEl>
                                          <p:spTgt spid="79"/>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500"/>
                                        <p:tgtEl>
                                          <p:spTgt spid="68"/>
                                        </p:tgtEl>
                                      </p:cBhvr>
                                    </p:animEffect>
                                  </p:childTnLst>
                                </p:cTn>
                              </p:par>
                              <p:par>
                                <p:cTn id="44" presetID="22" presetClass="entr" presetSubtype="8" fill="hold" nodeType="with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par>
                                <p:cTn id="47" presetID="22" presetClass="entr" presetSubtype="8" fill="hold" nodeType="with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wipe(left)">
                                      <p:cBhvr>
                                        <p:cTn id="4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8" grpId="0" animBg="1"/>
      <p:bldP spid="79" grpId="0" animBg="1"/>
      <p:bldP spid="80" grpId="0" animBg="1"/>
      <p:bldP spid="81" grpId="0" animBg="1"/>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49333" y="1322028"/>
            <a:ext cx="1293497" cy="1211855"/>
          </a:xfrm>
          <a:prstGeom prst="rect">
            <a:avLst/>
          </a:prstGeom>
        </p:spPr>
      </p:pic>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8086" y="4924543"/>
            <a:ext cx="1293497" cy="1244905"/>
          </a:xfrm>
          <a:prstGeom prst="rect">
            <a:avLst/>
          </a:prstGeom>
        </p:spPr>
      </p:pic>
      <p:pic>
        <p:nvPicPr>
          <p:cNvPr id="62" name="图片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8085" y="3040659"/>
            <a:ext cx="1299916" cy="1211855"/>
          </a:xfrm>
          <a:prstGeom prst="rect">
            <a:avLst/>
          </a:prstGeom>
        </p:spPr>
      </p:pic>
      <p:sp>
        <p:nvSpPr>
          <p:cNvPr id="63" name="矩形 62"/>
          <p:cNvSpPr/>
          <p:nvPr/>
        </p:nvSpPr>
        <p:spPr>
          <a:xfrm>
            <a:off x="4969108" y="1327327"/>
            <a:ext cx="5159555" cy="1204551"/>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ea typeface="微软雅黑" panose="020B0503020204020204" pitchFamily="34" charset="-122"/>
            </a:endParaRPr>
          </a:p>
        </p:txBody>
      </p:sp>
      <p:grpSp>
        <p:nvGrpSpPr>
          <p:cNvPr id="64" name="组合 63"/>
          <p:cNvGrpSpPr/>
          <p:nvPr/>
        </p:nvGrpSpPr>
        <p:grpSpPr>
          <a:xfrm>
            <a:off x="5157791" y="1352348"/>
            <a:ext cx="5145039" cy="1201460"/>
            <a:chOff x="8626301" y="2526505"/>
            <a:chExt cx="2497036" cy="1201459"/>
          </a:xfrm>
        </p:grpSpPr>
        <p:sp>
          <p:nvSpPr>
            <p:cNvPr id="65" name="文本框 87"/>
            <p:cNvSpPr txBox="1"/>
            <p:nvPr/>
          </p:nvSpPr>
          <p:spPr>
            <a:xfrm>
              <a:off x="8638976" y="2526505"/>
              <a:ext cx="537742"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a:t>
              </a:r>
            </a:p>
          </p:txBody>
        </p:sp>
        <p:sp>
          <p:nvSpPr>
            <p:cNvPr id="66" name="文本框 88"/>
            <p:cNvSpPr txBox="1"/>
            <p:nvPr/>
          </p:nvSpPr>
          <p:spPr>
            <a:xfrm>
              <a:off x="8626301" y="2860034"/>
              <a:ext cx="2497036" cy="867930"/>
            </a:xfrm>
            <a:prstGeom prst="rect">
              <a:avLst/>
            </a:prstGeom>
            <a:noFill/>
          </p:spPr>
          <p:txBody>
            <a:bodyPr wrap="square" rtlCol="0">
              <a:spAutoFit/>
            </a:bodyPr>
            <a:lstStyle/>
            <a:p>
              <a:pPr>
                <a:lnSpc>
                  <a:spcPct val="120000"/>
                </a:lnSpc>
              </a:pPr>
              <a:r>
                <a:rPr lang="zh-CN" altLang="en-US" sz="1400" dirty="0">
                  <a:solidFill>
                    <a:srgbClr val="58595B"/>
                  </a:solidFill>
                  <a:latin typeface="微软雅黑" panose="020B0503020204020204" pitchFamily="34" charset="-122"/>
                  <a:ea typeface="微软雅黑" panose="020B0503020204020204" pitchFamily="34" charset="-122"/>
                </a:rPr>
                <a:t>这里输入您需要的文字，你也可以从文档中复制进行粘贴。这里输入您需要的文字，你也可以从文档中复制进行粘贴。这里输入您需要的文字，你也可以从文档中复制进行粘贴。</a:t>
              </a:r>
            </a:p>
          </p:txBody>
        </p:sp>
      </p:grpSp>
      <p:grpSp>
        <p:nvGrpSpPr>
          <p:cNvPr id="67" name="组合 66"/>
          <p:cNvGrpSpPr/>
          <p:nvPr/>
        </p:nvGrpSpPr>
        <p:grpSpPr>
          <a:xfrm>
            <a:off x="3542827" y="1327329"/>
            <a:ext cx="1426280" cy="1204551"/>
            <a:chOff x="3503136" y="1764298"/>
            <a:chExt cx="1426280" cy="1204550"/>
          </a:xfrm>
          <a:solidFill>
            <a:srgbClr val="FC8D08">
              <a:alpha val="85000"/>
            </a:srgbClr>
          </a:solidFill>
        </p:grpSpPr>
        <p:sp>
          <p:nvSpPr>
            <p:cNvPr id="68" name="矩形 67"/>
            <p:cNvSpPr/>
            <p:nvPr/>
          </p:nvSpPr>
          <p:spPr>
            <a:xfrm>
              <a:off x="3503136" y="1764298"/>
              <a:ext cx="1426280" cy="1204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ea typeface="微软雅黑" panose="020B0503020204020204" pitchFamily="34" charset="-122"/>
              </a:endParaRPr>
            </a:p>
          </p:txBody>
        </p:sp>
        <p:sp>
          <p:nvSpPr>
            <p:cNvPr id="69" name="文本框 7"/>
            <p:cNvSpPr txBox="1"/>
            <p:nvPr/>
          </p:nvSpPr>
          <p:spPr>
            <a:xfrm>
              <a:off x="3787337" y="1973985"/>
              <a:ext cx="880369" cy="769440"/>
            </a:xfrm>
            <a:prstGeom prst="rect">
              <a:avLst/>
            </a:prstGeom>
            <a:noFill/>
            <a:ln>
              <a:noFill/>
            </a:ln>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70" name="矩形 69"/>
          <p:cNvSpPr/>
          <p:nvPr/>
        </p:nvSpPr>
        <p:spPr>
          <a:xfrm>
            <a:off x="4969108" y="3044723"/>
            <a:ext cx="5159555" cy="1204551"/>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rgbClr val="58595B"/>
              </a:solidFill>
              <a:ea typeface="微软雅黑" panose="020B0503020204020204" pitchFamily="34" charset="-122"/>
            </a:endParaRPr>
          </a:p>
        </p:txBody>
      </p:sp>
      <p:grpSp>
        <p:nvGrpSpPr>
          <p:cNvPr id="71" name="组合 70"/>
          <p:cNvGrpSpPr/>
          <p:nvPr/>
        </p:nvGrpSpPr>
        <p:grpSpPr>
          <a:xfrm>
            <a:off x="5157791" y="3069743"/>
            <a:ext cx="5145039" cy="1201460"/>
            <a:chOff x="8626301" y="2526505"/>
            <a:chExt cx="2497036" cy="1201459"/>
          </a:xfrm>
        </p:grpSpPr>
        <p:sp>
          <p:nvSpPr>
            <p:cNvPr id="72" name="文本框 87"/>
            <p:cNvSpPr txBox="1"/>
            <p:nvPr/>
          </p:nvSpPr>
          <p:spPr>
            <a:xfrm>
              <a:off x="8638976" y="2526505"/>
              <a:ext cx="537742"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a:t>
              </a:r>
            </a:p>
          </p:txBody>
        </p:sp>
        <p:sp>
          <p:nvSpPr>
            <p:cNvPr id="73" name="文本框 88"/>
            <p:cNvSpPr txBox="1"/>
            <p:nvPr/>
          </p:nvSpPr>
          <p:spPr>
            <a:xfrm>
              <a:off x="8626301" y="2860034"/>
              <a:ext cx="2497036" cy="867930"/>
            </a:xfrm>
            <a:prstGeom prst="rect">
              <a:avLst/>
            </a:prstGeom>
            <a:noFill/>
          </p:spPr>
          <p:txBody>
            <a:bodyPr wrap="square" rtlCol="0">
              <a:spAutoFit/>
            </a:bodyPr>
            <a:lstStyle/>
            <a:p>
              <a:pPr>
                <a:lnSpc>
                  <a:spcPct val="120000"/>
                </a:lnSpc>
              </a:pPr>
              <a:r>
                <a:rPr lang="zh-CN" altLang="en-US" sz="1400" dirty="0">
                  <a:solidFill>
                    <a:srgbClr val="58595B"/>
                  </a:solidFill>
                  <a:latin typeface="微软雅黑" panose="020B0503020204020204" pitchFamily="34" charset="-122"/>
                  <a:ea typeface="微软雅黑" panose="020B0503020204020204" pitchFamily="34" charset="-122"/>
                </a:rPr>
                <a:t>这里输入您需要的文字，你也可以从文档中复制进行粘贴。这里输入您需要的文字，你也可以从文档中复制进行粘贴。这里输入您需要的文字，你也可以从文档中复制进行粘贴。</a:t>
              </a:r>
            </a:p>
          </p:txBody>
        </p:sp>
      </p:grpSp>
      <p:grpSp>
        <p:nvGrpSpPr>
          <p:cNvPr id="74" name="组合 73"/>
          <p:cNvGrpSpPr/>
          <p:nvPr/>
        </p:nvGrpSpPr>
        <p:grpSpPr>
          <a:xfrm>
            <a:off x="3542827" y="3044723"/>
            <a:ext cx="1426280" cy="1204551"/>
            <a:chOff x="3514381" y="3185489"/>
            <a:chExt cx="1426280" cy="1204550"/>
          </a:xfrm>
          <a:solidFill>
            <a:srgbClr val="C00000">
              <a:alpha val="85000"/>
            </a:srgbClr>
          </a:solidFill>
        </p:grpSpPr>
        <p:sp>
          <p:nvSpPr>
            <p:cNvPr id="75" name="矩形 74"/>
            <p:cNvSpPr/>
            <p:nvPr/>
          </p:nvSpPr>
          <p:spPr>
            <a:xfrm>
              <a:off x="3514381" y="3185489"/>
              <a:ext cx="1426280" cy="1204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ea typeface="微软雅黑" panose="020B0503020204020204" pitchFamily="34" charset="-122"/>
              </a:endParaRPr>
            </a:p>
          </p:txBody>
        </p:sp>
        <p:sp>
          <p:nvSpPr>
            <p:cNvPr id="76" name="文本框 7"/>
            <p:cNvSpPr txBox="1"/>
            <p:nvPr/>
          </p:nvSpPr>
          <p:spPr>
            <a:xfrm>
              <a:off x="3798582" y="3395176"/>
              <a:ext cx="880369" cy="769440"/>
            </a:xfrm>
            <a:prstGeom prst="rect">
              <a:avLst/>
            </a:prstGeom>
            <a:noFill/>
            <a:ln>
              <a:noFill/>
            </a:ln>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77" name="矩形 76"/>
          <p:cNvSpPr/>
          <p:nvPr/>
        </p:nvSpPr>
        <p:spPr>
          <a:xfrm>
            <a:off x="4957861" y="4926547"/>
            <a:ext cx="5159555" cy="1243817"/>
          </a:xfrm>
          <a:prstGeom prst="rect">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ea typeface="微软雅黑" panose="020B0503020204020204" pitchFamily="34" charset="-122"/>
            </a:endParaRPr>
          </a:p>
        </p:txBody>
      </p:sp>
      <p:grpSp>
        <p:nvGrpSpPr>
          <p:cNvPr id="78" name="组合 77"/>
          <p:cNvGrpSpPr/>
          <p:nvPr/>
        </p:nvGrpSpPr>
        <p:grpSpPr>
          <a:xfrm>
            <a:off x="5146546" y="4951568"/>
            <a:ext cx="5145039" cy="1201460"/>
            <a:chOff x="8626301" y="2526505"/>
            <a:chExt cx="2497036" cy="1201459"/>
          </a:xfrm>
        </p:grpSpPr>
        <p:sp>
          <p:nvSpPr>
            <p:cNvPr id="79" name="文本框 87"/>
            <p:cNvSpPr txBox="1"/>
            <p:nvPr/>
          </p:nvSpPr>
          <p:spPr>
            <a:xfrm>
              <a:off x="8638976" y="2526505"/>
              <a:ext cx="537742" cy="369332"/>
            </a:xfrm>
            <a:prstGeom prst="rect">
              <a:avLst/>
            </a:prstGeom>
            <a:noFill/>
          </p:spPr>
          <p:txBody>
            <a:bodyPr wrap="none"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添加标题</a:t>
              </a:r>
            </a:p>
          </p:txBody>
        </p:sp>
        <p:sp>
          <p:nvSpPr>
            <p:cNvPr id="80" name="文本框 88"/>
            <p:cNvSpPr txBox="1"/>
            <p:nvPr/>
          </p:nvSpPr>
          <p:spPr>
            <a:xfrm>
              <a:off x="8626301" y="2860034"/>
              <a:ext cx="2497036" cy="867930"/>
            </a:xfrm>
            <a:prstGeom prst="rect">
              <a:avLst/>
            </a:prstGeom>
            <a:noFill/>
          </p:spPr>
          <p:txBody>
            <a:bodyPr wrap="square" rtlCol="0">
              <a:spAutoFit/>
            </a:bodyPr>
            <a:lstStyle/>
            <a:p>
              <a:pPr>
                <a:lnSpc>
                  <a:spcPct val="120000"/>
                </a:lnSpc>
              </a:pPr>
              <a:r>
                <a:rPr lang="zh-CN" altLang="en-US" sz="1400" dirty="0">
                  <a:solidFill>
                    <a:srgbClr val="58595B"/>
                  </a:solidFill>
                  <a:latin typeface="微软雅黑" panose="020B0503020204020204" pitchFamily="34" charset="-122"/>
                  <a:ea typeface="微软雅黑" panose="020B0503020204020204" pitchFamily="34" charset="-122"/>
                </a:rPr>
                <a:t>这里输入您需要的文字，你也可以从文档中复制进行粘贴。这里输入您需要的文字，你也可以从文档中复制进行粘贴。这里输入您需要的文字，你也可以从文档中复制进行粘贴。</a:t>
              </a:r>
            </a:p>
          </p:txBody>
        </p:sp>
      </p:grpSp>
      <p:grpSp>
        <p:nvGrpSpPr>
          <p:cNvPr id="81" name="组合 80"/>
          <p:cNvGrpSpPr/>
          <p:nvPr/>
        </p:nvGrpSpPr>
        <p:grpSpPr>
          <a:xfrm>
            <a:off x="3531582" y="4926546"/>
            <a:ext cx="1426280" cy="1243817"/>
            <a:chOff x="3503134" y="4606602"/>
            <a:chExt cx="1426280" cy="1243817"/>
          </a:xfrm>
          <a:solidFill>
            <a:srgbClr val="C00000">
              <a:alpha val="85000"/>
            </a:srgbClr>
          </a:solidFill>
        </p:grpSpPr>
        <p:sp>
          <p:nvSpPr>
            <p:cNvPr id="82" name="矩形 81"/>
            <p:cNvSpPr/>
            <p:nvPr/>
          </p:nvSpPr>
          <p:spPr>
            <a:xfrm>
              <a:off x="3503134" y="4606602"/>
              <a:ext cx="1426280" cy="12438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ea typeface="微软雅黑" panose="020B0503020204020204" pitchFamily="34" charset="-122"/>
              </a:endParaRPr>
            </a:p>
          </p:txBody>
        </p:sp>
        <p:sp>
          <p:nvSpPr>
            <p:cNvPr id="83" name="文本框 7"/>
            <p:cNvSpPr txBox="1"/>
            <p:nvPr/>
          </p:nvSpPr>
          <p:spPr>
            <a:xfrm>
              <a:off x="3787335" y="4816289"/>
              <a:ext cx="880369" cy="769441"/>
            </a:xfrm>
            <a:prstGeom prst="rect">
              <a:avLst/>
            </a:prstGeom>
            <a:noFill/>
            <a:ln>
              <a:noFill/>
            </a:ln>
          </p:spPr>
          <p:txBody>
            <a:bodyPr wrap="non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26"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24001495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randombar(horizontal)">
                                      <p:cBhvr>
                                        <p:cTn id="7" dur="500"/>
                                        <p:tgtEl>
                                          <p:spTgt spid="60"/>
                                        </p:tgtEl>
                                      </p:cBhvr>
                                    </p:animEffect>
                                  </p:childTnLst>
                                </p:cTn>
                              </p:par>
                              <p:par>
                                <p:cTn id="8" presetID="14" presetClass="entr" presetSubtype="10"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randombar(horizontal)">
                                      <p:cBhvr>
                                        <p:cTn id="10" dur="500"/>
                                        <p:tgtEl>
                                          <p:spTgt spid="61"/>
                                        </p:tgtEl>
                                      </p:cBhvr>
                                    </p:animEffect>
                                  </p:childTnLst>
                                </p:cTn>
                              </p:par>
                              <p:par>
                                <p:cTn id="11" presetID="14" presetClass="entr" presetSubtype="1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randombar(horizontal)">
                                      <p:cBhvr>
                                        <p:cTn id="13" dur="500"/>
                                        <p:tgtEl>
                                          <p:spTgt spid="62"/>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left)">
                                      <p:cBhvr>
                                        <p:cTn id="17" dur="500"/>
                                        <p:tgtEl>
                                          <p:spTgt spid="67"/>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wipe(left)">
                                      <p:cBhvr>
                                        <p:cTn id="21" dur="500"/>
                                        <p:tgtEl>
                                          <p:spTgt spid="6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left)">
                                      <p:cBhvr>
                                        <p:cTn id="25" dur="500"/>
                                        <p:tgtEl>
                                          <p:spTgt spid="64"/>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wipe(left)">
                                      <p:cBhvr>
                                        <p:cTn id="29" dur="500"/>
                                        <p:tgtEl>
                                          <p:spTgt spid="74"/>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wipe(left)">
                                      <p:cBhvr>
                                        <p:cTn id="41" dur="500"/>
                                        <p:tgtEl>
                                          <p:spTgt spid="81"/>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left)">
                                      <p:cBhvr>
                                        <p:cTn id="45" dur="500"/>
                                        <p:tgtEl>
                                          <p:spTgt spid="77"/>
                                        </p:tgtEl>
                                      </p:cBhvr>
                                    </p:animEffect>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wipe(left)">
                                      <p:cBhvr>
                                        <p:cTn id="4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0" grpId="0" animBg="1"/>
      <p:bldP spid="7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5778" y="1080752"/>
            <a:ext cx="4883620" cy="1999958"/>
          </a:xfrm>
          <a:prstGeom prst="rect">
            <a:avLst/>
          </a:prstGeom>
        </p:spPr>
      </p:pic>
      <p:sp>
        <p:nvSpPr>
          <p:cNvPr id="34" name="文本框 33"/>
          <p:cNvSpPr txBox="1"/>
          <p:nvPr/>
        </p:nvSpPr>
        <p:spPr>
          <a:xfrm>
            <a:off x="2076691" y="3491857"/>
            <a:ext cx="7668844" cy="830997"/>
          </a:xfrm>
          <a:prstGeom prst="rect">
            <a:avLst/>
          </a:prstGeom>
          <a:noFill/>
        </p:spPr>
        <p:txBody>
          <a:bodyPr wrap="square" lIns="91440" tIns="45720" rIns="91440" bIns="45720" rtlCol="0">
            <a:spAutoFit/>
          </a:bodyPr>
          <a:lstStyle/>
          <a:p>
            <a:pPr algn="ctr">
              <a:defRPr/>
            </a:pPr>
            <a:r>
              <a:rPr lang="zh-CN" altLang="en-US" sz="4800" dirty="0">
                <a:solidFill>
                  <a:schemeClr val="accent2"/>
                </a:solidFill>
                <a:ea typeface="逼格锐线体简4.0(原名张海山锐线体）" panose="02010604000000000000" pitchFamily="2" charset="-122"/>
                <a:cs typeface="+mn-ea"/>
                <a:sym typeface="+mn-lt"/>
              </a:rPr>
              <a:t>如何把握落实一学一做</a:t>
            </a:r>
          </a:p>
        </p:txBody>
      </p:sp>
      <p:sp>
        <p:nvSpPr>
          <p:cNvPr id="35" name="文本框 34"/>
          <p:cNvSpPr txBox="1"/>
          <p:nvPr/>
        </p:nvSpPr>
        <p:spPr>
          <a:xfrm>
            <a:off x="4239138" y="2895237"/>
            <a:ext cx="3716900" cy="584775"/>
          </a:xfrm>
          <a:prstGeom prst="rect">
            <a:avLst/>
          </a:prstGeom>
          <a:noFill/>
        </p:spPr>
        <p:txBody>
          <a:bodyPr wrap="square" lIns="91440" tIns="45720" rIns="91440" bIns="45720" rtlCol="0">
            <a:spAutoFit/>
          </a:bodyPr>
          <a:lstStyle/>
          <a:p>
            <a:pPr algn="ctr"/>
            <a:r>
              <a:rPr lang="en-US" altLang="zh-CN" sz="3200" dirty="0">
                <a:solidFill>
                  <a:schemeClr val="accent1"/>
                </a:solidFill>
                <a:latin typeface="逼格锐线体简4.0(原名张海山锐线体）" panose="02010604000000000000" pitchFamily="2" charset="-122"/>
                <a:ea typeface="逼格锐线体简4.0(原名张海山锐线体）" panose="02010604000000000000" pitchFamily="2" charset="-122"/>
              </a:rPr>
              <a:t>PART 02</a:t>
            </a:r>
            <a:endParaRPr lang="zh-CN" altLang="en-US" sz="3200" dirty="0">
              <a:solidFill>
                <a:schemeClr val="accent1"/>
              </a:solidFill>
              <a:latin typeface="逼格锐线体简4.0(原名张海山锐线体）" panose="02010604000000000000" pitchFamily="2" charset="-122"/>
              <a:ea typeface="逼格锐线体简4.0(原名张海山锐线体）" panose="02010604000000000000" pitchFamily="2" charset="-122"/>
            </a:endParaRPr>
          </a:p>
        </p:txBody>
      </p:sp>
      <p:sp>
        <p:nvSpPr>
          <p:cNvPr id="38" name="矩形 37"/>
          <p:cNvSpPr/>
          <p:nvPr/>
        </p:nvSpPr>
        <p:spPr>
          <a:xfrm>
            <a:off x="3377696" y="4479978"/>
            <a:ext cx="5559548" cy="584775"/>
          </a:xfrm>
          <a:prstGeom prst="rect">
            <a:avLst/>
          </a:prstGeom>
        </p:spPr>
        <p:txBody>
          <a:bodyPr wrap="square" lIns="91440" tIns="45720" rIns="91440" bIns="45720">
            <a:spAutoFit/>
          </a:bodyPr>
          <a:lstStyle/>
          <a:p>
            <a:pPr algn="ctr"/>
            <a:r>
              <a:rPr lang="en-US" altLang="zh-CN"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rPr>
              <a:t>ADD DIRECTORY ONE TITLESADD DIRECTORY ONE TITLESADD DIRECTORY ONE TITLES</a:t>
            </a:r>
            <a:endParaRPr lang="zh-CN" altLang="en-US" sz="1600" dirty="0">
              <a:solidFill>
                <a:schemeClr val="tx1">
                  <a:lumMod val="65000"/>
                  <a:lumOff val="35000"/>
                </a:schemeClr>
              </a:solidFill>
              <a:latin typeface="逼格锐线体简4.0(原名张海山锐线体）" panose="02010604000000000000" pitchFamily="2" charset="-122"/>
              <a:ea typeface="逼格锐线体简4.0(原名张海山锐线体）" panose="02010604000000000000" pitchFamily="2" charset="-122"/>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a:off x="-95101" y="4913063"/>
            <a:ext cx="3096344" cy="2091017"/>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67809" r="54850" b="1701"/>
          <a:stretch/>
        </p:blipFill>
        <p:spPr>
          <a:xfrm flipH="1">
            <a:off x="8539398" y="4869160"/>
            <a:ext cx="3816424" cy="2091017"/>
          </a:xfrm>
          <a:prstGeom prst="rect">
            <a:avLst/>
          </a:prstGeom>
        </p:spPr>
      </p:pic>
    </p:spTree>
    <p:extLst>
      <p:ext uri="{BB962C8B-B14F-4D97-AF65-F5344CB8AC3E}">
        <p14:creationId xmlns:p14="http://schemas.microsoft.com/office/powerpoint/2010/main" val="38893456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52"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Scale>
                                      <p:cBhvr>
                                        <p:cTn id="2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4"/>
                                        </p:tgtEl>
                                        <p:attrNameLst>
                                          <p:attrName>ppt_x</p:attrName>
                                          <p:attrName>ppt_y</p:attrName>
                                        </p:attrNameLst>
                                      </p:cBhvr>
                                    </p:animMotion>
                                    <p:animEffect transition="in" filter="fade">
                                      <p:cBhvr>
                                        <p:cTn id="29" dur="1000"/>
                                        <p:tgtEl>
                                          <p:spTgt spid="34"/>
                                        </p:tgtEl>
                                      </p:cBhvr>
                                    </p:animEffect>
                                  </p:childTnLst>
                                </p:cTn>
                              </p:par>
                            </p:childTnLst>
                          </p:cTn>
                        </p:par>
                        <p:par>
                          <p:cTn id="30" fill="hold">
                            <p:stCondLst>
                              <p:cond delay="3600"/>
                            </p:stCondLst>
                            <p:childTnLst>
                              <p:par>
                                <p:cTn id="31" presetID="22" presetClass="entr" presetSubtype="1" fill="hold" grpId="0"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up)">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1294"/>
          <p:cNvGrpSpPr/>
          <p:nvPr/>
        </p:nvGrpSpPr>
        <p:grpSpPr>
          <a:xfrm>
            <a:off x="2179444" y="1962140"/>
            <a:ext cx="530869" cy="530869"/>
            <a:chOff x="0" y="0"/>
            <a:chExt cx="1243363" cy="1243363"/>
          </a:xfrm>
        </p:grpSpPr>
        <p:sp>
          <p:nvSpPr>
            <p:cNvPr id="28" name="Shape 1290"/>
            <p:cNvSpPr/>
            <p:nvPr/>
          </p:nvSpPr>
          <p:spPr>
            <a:xfrm>
              <a:off x="0" y="0"/>
              <a:ext cx="1243364" cy="1243364"/>
            </a:xfrm>
            <a:prstGeom prst="rect">
              <a:avLst/>
            </a:prstGeom>
            <a:solidFill>
              <a:schemeClr val="accent1"/>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9" name="Group 1293"/>
            <p:cNvGrpSpPr/>
            <p:nvPr/>
          </p:nvGrpSpPr>
          <p:grpSpPr>
            <a:xfrm>
              <a:off x="374055" y="351222"/>
              <a:ext cx="495253" cy="540919"/>
              <a:chOff x="0" y="0"/>
              <a:chExt cx="495252" cy="540918"/>
            </a:xfrm>
          </p:grpSpPr>
          <p:sp>
            <p:nvSpPr>
              <p:cNvPr id="30"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2" name="Shape 1319"/>
          <p:cNvSpPr/>
          <p:nvPr/>
        </p:nvSpPr>
        <p:spPr>
          <a:xfrm flipV="1">
            <a:off x="2708742" y="2226623"/>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Shape 1320"/>
          <p:cNvSpPr/>
          <p:nvPr/>
        </p:nvSpPr>
        <p:spPr>
          <a:xfrm flipV="1">
            <a:off x="4812412" y="2226623"/>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Shape 1321"/>
          <p:cNvSpPr/>
          <p:nvPr/>
        </p:nvSpPr>
        <p:spPr>
          <a:xfrm flipV="1">
            <a:off x="6916085" y="2226623"/>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22"/>
          <p:cNvSpPr/>
          <p:nvPr/>
        </p:nvSpPr>
        <p:spPr>
          <a:xfrm flipH="1">
            <a:off x="2973706" y="4508817"/>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Shape 1323"/>
          <p:cNvSpPr/>
          <p:nvPr/>
        </p:nvSpPr>
        <p:spPr>
          <a:xfrm flipH="1">
            <a:off x="5077376" y="4508817"/>
            <a:ext cx="1310979"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Shape 1324"/>
          <p:cNvSpPr/>
          <p:nvPr/>
        </p:nvSpPr>
        <p:spPr>
          <a:xfrm flipH="1">
            <a:off x="7181047" y="4508817"/>
            <a:ext cx="1309411"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Shape 1325"/>
          <p:cNvSpPr/>
          <p:nvPr/>
        </p:nvSpPr>
        <p:spPr>
          <a:xfrm flipV="1">
            <a:off x="9019012" y="2226623"/>
            <a:ext cx="1608870" cy="0"/>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Shape 1326"/>
          <p:cNvSpPr/>
          <p:nvPr/>
        </p:nvSpPr>
        <p:spPr>
          <a:xfrm>
            <a:off x="10626761" y="2236633"/>
            <a:ext cx="0" cy="2277610"/>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Shape 1327"/>
          <p:cNvSpPr/>
          <p:nvPr/>
        </p:nvSpPr>
        <p:spPr>
          <a:xfrm flipH="1">
            <a:off x="9284718" y="4508817"/>
            <a:ext cx="1342264"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Shape 1328"/>
          <p:cNvSpPr/>
          <p:nvPr/>
        </p:nvSpPr>
        <p:spPr>
          <a:xfrm flipH="1">
            <a:off x="1519105" y="4508817"/>
            <a:ext cx="665801" cy="0"/>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Shape 1329"/>
          <p:cNvSpPr/>
          <p:nvPr/>
        </p:nvSpPr>
        <p:spPr>
          <a:xfrm flipV="1">
            <a:off x="1521463" y="2226625"/>
            <a:ext cx="0" cy="2287619"/>
          </a:xfrm>
          <a:prstGeom prst="line">
            <a:avLst/>
          </a:prstGeom>
          <a:ln w="12700">
            <a:solidFill>
              <a:schemeClr val="bg1">
                <a:lumMod val="65000"/>
              </a:schemeClr>
            </a:solidFill>
            <a:miter lim="400000"/>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Shape 1330"/>
          <p:cNvSpPr/>
          <p:nvPr/>
        </p:nvSpPr>
        <p:spPr>
          <a:xfrm>
            <a:off x="1515765" y="2226623"/>
            <a:ext cx="400284" cy="0"/>
          </a:xfrm>
          <a:prstGeom prst="line">
            <a:avLst/>
          </a:prstGeom>
          <a:ln w="12700">
            <a:solidFill>
              <a:schemeClr val="bg1">
                <a:lumMod val="65000"/>
              </a:schemeClr>
            </a:solidFill>
            <a:miter lim="400000"/>
            <a:tailEnd type="triangle"/>
          </a:ln>
        </p:spPr>
        <p:txBody>
          <a:bodyPr lIns="50794" tIns="50794" rIns="50794" bIns="50794" anchor="ctr"/>
          <a:lstStyle/>
          <a:p>
            <a:pPr lvl="0">
              <a:defRPr sz="3200">
                <a:solidFill>
                  <a:srgbClr val="000000"/>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6" name="Group 1335"/>
          <p:cNvGrpSpPr/>
          <p:nvPr/>
        </p:nvGrpSpPr>
        <p:grpSpPr>
          <a:xfrm>
            <a:off x="4283114" y="1962140"/>
            <a:ext cx="530869" cy="530869"/>
            <a:chOff x="0" y="0"/>
            <a:chExt cx="1243363" cy="1243363"/>
          </a:xfrm>
        </p:grpSpPr>
        <p:sp>
          <p:nvSpPr>
            <p:cNvPr id="67" name="Shape 1331"/>
            <p:cNvSpPr/>
            <p:nvPr/>
          </p:nvSpPr>
          <p:spPr>
            <a:xfrm>
              <a:off x="0" y="0"/>
              <a:ext cx="1243364" cy="1243364"/>
            </a:xfrm>
            <a:prstGeom prst="rect">
              <a:avLst/>
            </a:prstGeom>
            <a:solidFill>
              <a:schemeClr val="accent2"/>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8" name="Group 1334"/>
            <p:cNvGrpSpPr/>
            <p:nvPr/>
          </p:nvGrpSpPr>
          <p:grpSpPr>
            <a:xfrm>
              <a:off x="452618" y="384509"/>
              <a:ext cx="335923" cy="474346"/>
              <a:chOff x="0" y="0"/>
              <a:chExt cx="335921" cy="474344"/>
            </a:xfrm>
          </p:grpSpPr>
          <p:sp>
            <p:nvSpPr>
              <p:cNvPr id="69"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1" name="Group 1338"/>
          <p:cNvGrpSpPr/>
          <p:nvPr/>
        </p:nvGrpSpPr>
        <p:grpSpPr>
          <a:xfrm>
            <a:off x="6386785" y="1962140"/>
            <a:ext cx="530869" cy="530869"/>
            <a:chOff x="0" y="0"/>
            <a:chExt cx="1243363" cy="1243363"/>
          </a:xfrm>
        </p:grpSpPr>
        <p:sp>
          <p:nvSpPr>
            <p:cNvPr id="73" name="Shape 1336"/>
            <p:cNvSpPr/>
            <p:nvPr/>
          </p:nvSpPr>
          <p:spPr>
            <a:xfrm>
              <a:off x="0" y="0"/>
              <a:ext cx="1243364" cy="1243364"/>
            </a:xfrm>
            <a:prstGeom prst="rect">
              <a:avLst/>
            </a:prstGeom>
            <a:solidFill>
              <a:schemeClr val="accent3"/>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1341"/>
          <p:cNvGrpSpPr/>
          <p:nvPr/>
        </p:nvGrpSpPr>
        <p:grpSpPr>
          <a:xfrm>
            <a:off x="8490457" y="1962140"/>
            <a:ext cx="530869" cy="530869"/>
            <a:chOff x="0" y="0"/>
            <a:chExt cx="1243363" cy="1243363"/>
          </a:xfrm>
        </p:grpSpPr>
        <p:sp>
          <p:nvSpPr>
            <p:cNvPr id="76" name="Shape 1339"/>
            <p:cNvSpPr/>
            <p:nvPr/>
          </p:nvSpPr>
          <p:spPr>
            <a:xfrm>
              <a:off x="0" y="0"/>
              <a:ext cx="1243364" cy="1243364"/>
            </a:xfrm>
            <a:prstGeom prst="rect">
              <a:avLst/>
            </a:prstGeom>
            <a:solidFill>
              <a:schemeClr val="accent4"/>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8" name="Group 1344"/>
          <p:cNvGrpSpPr/>
          <p:nvPr/>
        </p:nvGrpSpPr>
        <p:grpSpPr>
          <a:xfrm>
            <a:off x="8490457" y="4243151"/>
            <a:ext cx="530869" cy="530869"/>
            <a:chOff x="0" y="0"/>
            <a:chExt cx="1243363" cy="1243363"/>
          </a:xfrm>
        </p:grpSpPr>
        <p:sp>
          <p:nvSpPr>
            <p:cNvPr id="79" name="Shape 1342"/>
            <p:cNvSpPr/>
            <p:nvPr/>
          </p:nvSpPr>
          <p:spPr>
            <a:xfrm>
              <a:off x="0" y="0"/>
              <a:ext cx="1243364" cy="1243364"/>
            </a:xfrm>
            <a:prstGeom prst="rect">
              <a:avLst/>
            </a:prstGeom>
            <a:solidFill>
              <a:schemeClr val="accent4"/>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1" name="Group 1347"/>
          <p:cNvGrpSpPr/>
          <p:nvPr/>
        </p:nvGrpSpPr>
        <p:grpSpPr>
          <a:xfrm>
            <a:off x="6386785" y="4243151"/>
            <a:ext cx="530869" cy="530869"/>
            <a:chOff x="0" y="0"/>
            <a:chExt cx="1243363" cy="1243363"/>
          </a:xfrm>
        </p:grpSpPr>
        <p:sp>
          <p:nvSpPr>
            <p:cNvPr id="82" name="Shape 1345"/>
            <p:cNvSpPr/>
            <p:nvPr/>
          </p:nvSpPr>
          <p:spPr>
            <a:xfrm>
              <a:off x="0" y="0"/>
              <a:ext cx="1243364" cy="1243364"/>
            </a:xfrm>
            <a:prstGeom prst="rect">
              <a:avLst/>
            </a:prstGeom>
            <a:solidFill>
              <a:schemeClr val="accent3"/>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1350"/>
          <p:cNvGrpSpPr/>
          <p:nvPr/>
        </p:nvGrpSpPr>
        <p:grpSpPr>
          <a:xfrm>
            <a:off x="4283115" y="4243151"/>
            <a:ext cx="530869" cy="530869"/>
            <a:chOff x="0" y="0"/>
            <a:chExt cx="1243363" cy="1243363"/>
          </a:xfrm>
        </p:grpSpPr>
        <p:sp>
          <p:nvSpPr>
            <p:cNvPr id="85" name="Shape 1348"/>
            <p:cNvSpPr/>
            <p:nvPr/>
          </p:nvSpPr>
          <p:spPr>
            <a:xfrm>
              <a:off x="0" y="0"/>
              <a:ext cx="1243364" cy="1243364"/>
            </a:xfrm>
            <a:prstGeom prst="rect">
              <a:avLst/>
            </a:prstGeom>
            <a:solidFill>
              <a:schemeClr val="accent2"/>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1356"/>
          <p:cNvGrpSpPr/>
          <p:nvPr/>
        </p:nvGrpSpPr>
        <p:grpSpPr>
          <a:xfrm>
            <a:off x="2179444" y="4243151"/>
            <a:ext cx="530869" cy="530869"/>
            <a:chOff x="0" y="0"/>
            <a:chExt cx="1243363" cy="1243363"/>
          </a:xfrm>
        </p:grpSpPr>
        <p:sp>
          <p:nvSpPr>
            <p:cNvPr id="88" name="Shape 1351"/>
            <p:cNvSpPr/>
            <p:nvPr/>
          </p:nvSpPr>
          <p:spPr>
            <a:xfrm>
              <a:off x="0" y="0"/>
              <a:ext cx="1243364" cy="1243364"/>
            </a:xfrm>
            <a:prstGeom prst="rect">
              <a:avLst/>
            </a:prstGeom>
            <a:solidFill>
              <a:schemeClr val="accent1"/>
            </a:solidFill>
            <a:ln w="12700" cap="flat">
              <a:noFill/>
              <a:miter lim="400000"/>
            </a:ln>
            <a:effectLst/>
          </p:spPr>
          <p:txBody>
            <a:bodyPr wrap="square" lIns="67726" tIns="67726" rIns="67726" bIns="67726"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355"/>
            <p:cNvGrpSpPr/>
            <p:nvPr/>
          </p:nvGrpSpPr>
          <p:grpSpPr>
            <a:xfrm>
              <a:off x="356142" y="391541"/>
              <a:ext cx="533285" cy="457201"/>
              <a:chOff x="0" y="0"/>
              <a:chExt cx="533283" cy="457200"/>
            </a:xfrm>
          </p:grpSpPr>
          <p:sp>
            <p:nvSpPr>
              <p:cNvPr id="90"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0794" tIns="50794" rIns="50794" bIns="50794" numCol="1" anchor="ctr">
                <a:noAutofit/>
              </a:bodyPr>
              <a:lstStyle/>
              <a:p>
                <a:pPr lvl="0">
                  <a:lnSpc>
                    <a:spcPct val="120000"/>
                  </a:lnSpc>
                  <a:defRPr sz="3200">
                    <a:solidFill>
                      <a:srgbClr val="FFFFFF"/>
                    </a:solidFill>
                    <a:latin typeface="+mn-lt"/>
                    <a:ea typeface="+mn-ea"/>
                    <a:cs typeface="+mn-cs"/>
                    <a:sym typeface="Helvetica Light"/>
                  </a:defRPr>
                </a:pPr>
                <a:endParaRPr sz="4266">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93" name="TextBox 44"/>
          <p:cNvSpPr txBox="1"/>
          <p:nvPr/>
        </p:nvSpPr>
        <p:spPr>
          <a:xfrm>
            <a:off x="2179445"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94" name="Text Placeholder 4"/>
          <p:cNvSpPr txBox="1">
            <a:spLocks/>
          </p:cNvSpPr>
          <p:nvPr/>
        </p:nvSpPr>
        <p:spPr>
          <a:xfrm>
            <a:off x="2205392" y="2629843"/>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TextBox 46"/>
          <p:cNvSpPr txBox="1"/>
          <p:nvPr/>
        </p:nvSpPr>
        <p:spPr>
          <a:xfrm>
            <a:off x="4283116"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96" name="Text Placeholder 4"/>
          <p:cNvSpPr txBox="1">
            <a:spLocks/>
          </p:cNvSpPr>
          <p:nvPr/>
        </p:nvSpPr>
        <p:spPr>
          <a:xfrm>
            <a:off x="4309061" y="2629843"/>
            <a:ext cx="2261012"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TextBox 48"/>
          <p:cNvSpPr txBox="1"/>
          <p:nvPr/>
        </p:nvSpPr>
        <p:spPr>
          <a:xfrm>
            <a:off x="6386787"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98" name="Text Placeholder 4"/>
          <p:cNvSpPr txBox="1">
            <a:spLocks/>
          </p:cNvSpPr>
          <p:nvPr/>
        </p:nvSpPr>
        <p:spPr>
          <a:xfrm>
            <a:off x="6412735" y="2629843"/>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TextBox 50"/>
          <p:cNvSpPr txBox="1"/>
          <p:nvPr/>
        </p:nvSpPr>
        <p:spPr>
          <a:xfrm>
            <a:off x="8490456" y="2917663"/>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0" name="Text Placeholder 4"/>
          <p:cNvSpPr txBox="1">
            <a:spLocks/>
          </p:cNvSpPr>
          <p:nvPr/>
        </p:nvSpPr>
        <p:spPr>
          <a:xfrm>
            <a:off x="8516404" y="2629843"/>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TextBox 52"/>
          <p:cNvSpPr txBox="1"/>
          <p:nvPr/>
        </p:nvSpPr>
        <p:spPr>
          <a:xfrm>
            <a:off x="2179445"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2" name="Text Placeholder 4"/>
          <p:cNvSpPr txBox="1">
            <a:spLocks/>
          </p:cNvSpPr>
          <p:nvPr/>
        </p:nvSpPr>
        <p:spPr>
          <a:xfrm>
            <a:off x="2205392" y="4940289"/>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54"/>
          <p:cNvSpPr txBox="1"/>
          <p:nvPr/>
        </p:nvSpPr>
        <p:spPr>
          <a:xfrm>
            <a:off x="4283116"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4" name="Text Placeholder 4"/>
          <p:cNvSpPr txBox="1">
            <a:spLocks/>
          </p:cNvSpPr>
          <p:nvPr/>
        </p:nvSpPr>
        <p:spPr>
          <a:xfrm>
            <a:off x="4309061" y="4940289"/>
            <a:ext cx="2261012"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TextBox 56"/>
          <p:cNvSpPr txBox="1"/>
          <p:nvPr/>
        </p:nvSpPr>
        <p:spPr>
          <a:xfrm>
            <a:off x="6386787"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6" name="Text Placeholder 4"/>
          <p:cNvSpPr txBox="1">
            <a:spLocks/>
          </p:cNvSpPr>
          <p:nvPr/>
        </p:nvSpPr>
        <p:spPr>
          <a:xfrm>
            <a:off x="6412735" y="4940289"/>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Box 58"/>
          <p:cNvSpPr txBox="1"/>
          <p:nvPr/>
        </p:nvSpPr>
        <p:spPr>
          <a:xfrm>
            <a:off x="8490456" y="5228112"/>
            <a:ext cx="1749832" cy="664797"/>
          </a:xfrm>
          <a:prstGeom prst="rect">
            <a:avLst/>
          </a:prstGeom>
          <a:noFill/>
        </p:spPr>
        <p:txBody>
          <a:bodyPr wrap="square" lIns="0" tIns="0" rIns="0" bIns="0" rtlCol="0" anchor="t" anchorCtr="0">
            <a:spAutoFit/>
          </a:bodyPr>
          <a:lstStyle/>
          <a:p>
            <a:pPr>
              <a:lnSpc>
                <a:spcPct val="120000"/>
              </a:lnSpc>
            </a:pPr>
            <a:r>
              <a:rPr lang="zh-CN" altLang="en-US" sz="1200"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单击添加文本单击添加文本单击添加文本单击添加文本</a:t>
            </a:r>
          </a:p>
        </p:txBody>
      </p:sp>
      <p:sp>
        <p:nvSpPr>
          <p:cNvPr id="108" name="Text Placeholder 4"/>
          <p:cNvSpPr txBox="1">
            <a:spLocks/>
          </p:cNvSpPr>
          <p:nvPr/>
        </p:nvSpPr>
        <p:spPr>
          <a:xfrm>
            <a:off x="8516404" y="4940289"/>
            <a:ext cx="2156627" cy="33239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GB" altLang="zh-CN" sz="1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39362030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4">
                                            <p:txEl>
                                              <p:pRg st="0" end="0"/>
                                            </p:txEl>
                                          </p:spTgt>
                                        </p:tgtEl>
                                        <p:attrNameLst>
                                          <p:attrName>style.visibility</p:attrName>
                                        </p:attrNameLst>
                                      </p:cBhvr>
                                      <p:to>
                                        <p:strVal val="visible"/>
                                      </p:to>
                                    </p:set>
                                    <p:animEffect transition="in" filter="fade">
                                      <p:cBhvr>
                                        <p:cTn id="11" dur="500"/>
                                        <p:tgtEl>
                                          <p:spTgt spid="94">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strips(downRight)">
                                      <p:cBhvr>
                                        <p:cTn id="15" dur="500"/>
                                        <p:tgtEl>
                                          <p:spTgt spid="9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dissolve">
                                      <p:cBhvr>
                                        <p:cTn id="23" dur="500"/>
                                        <p:tgtEl>
                                          <p:spTgt spid="6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6">
                                            <p:txEl>
                                              <p:pRg st="0" end="0"/>
                                            </p:txEl>
                                          </p:spTgt>
                                        </p:tgtEl>
                                        <p:attrNameLst>
                                          <p:attrName>style.visibility</p:attrName>
                                        </p:attrNameLst>
                                      </p:cBhvr>
                                      <p:to>
                                        <p:strVal val="visible"/>
                                      </p:to>
                                    </p:set>
                                    <p:animEffect transition="in" filter="fade">
                                      <p:cBhvr>
                                        <p:cTn id="27" dur="500"/>
                                        <p:tgtEl>
                                          <p:spTgt spid="96">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strips(downRight)">
                                      <p:cBhvr>
                                        <p:cTn id="31" dur="500"/>
                                        <p:tgtEl>
                                          <p:spTgt spid="9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dissolve">
                                      <p:cBhvr>
                                        <p:cTn id="39" dur="500"/>
                                        <p:tgtEl>
                                          <p:spTgt spid="7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98">
                                            <p:txEl>
                                              <p:pRg st="0" end="0"/>
                                            </p:txEl>
                                          </p:spTgt>
                                        </p:tgtEl>
                                        <p:attrNameLst>
                                          <p:attrName>style.visibility</p:attrName>
                                        </p:attrNameLst>
                                      </p:cBhvr>
                                      <p:to>
                                        <p:strVal val="visible"/>
                                      </p:to>
                                    </p:set>
                                    <p:animEffect transition="in" filter="fade">
                                      <p:cBhvr>
                                        <p:cTn id="43" dur="500"/>
                                        <p:tgtEl>
                                          <p:spTgt spid="98">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strips(downRight)">
                                      <p:cBhvr>
                                        <p:cTn id="47" dur="500"/>
                                        <p:tgtEl>
                                          <p:spTgt spid="9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dissolve">
                                      <p:cBhvr>
                                        <p:cTn id="55" dur="500"/>
                                        <p:tgtEl>
                                          <p:spTgt spid="75"/>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00">
                                            <p:txEl>
                                              <p:pRg st="0" end="0"/>
                                            </p:txEl>
                                          </p:spTgt>
                                        </p:tgtEl>
                                        <p:attrNameLst>
                                          <p:attrName>style.visibility</p:attrName>
                                        </p:attrNameLst>
                                      </p:cBhvr>
                                      <p:to>
                                        <p:strVal val="visible"/>
                                      </p:to>
                                    </p:set>
                                    <p:animEffect transition="in" filter="fade">
                                      <p:cBhvr>
                                        <p:cTn id="59" dur="500"/>
                                        <p:tgtEl>
                                          <p:spTgt spid="100">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strips(downRight)">
                                      <p:cBhvr>
                                        <p:cTn id="63" dur="500"/>
                                        <p:tgtEl>
                                          <p:spTgt spid="9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500"/>
                                        <p:tgtEl>
                                          <p:spTgt spid="60"/>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up)">
                                      <p:cBhvr>
                                        <p:cTn id="71" dur="500"/>
                                        <p:tgtEl>
                                          <p:spTgt spid="61"/>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right)">
                                      <p:cBhvr>
                                        <p:cTn id="75" dur="500"/>
                                        <p:tgtEl>
                                          <p:spTgt spid="62"/>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dissolve">
                                      <p:cBhvr>
                                        <p:cTn id="79" dur="500"/>
                                        <p:tgtEl>
                                          <p:spTgt spid="78"/>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08">
                                            <p:txEl>
                                              <p:pRg st="0" end="0"/>
                                            </p:txEl>
                                          </p:spTgt>
                                        </p:tgtEl>
                                        <p:attrNameLst>
                                          <p:attrName>style.visibility</p:attrName>
                                        </p:attrNameLst>
                                      </p:cBhvr>
                                      <p:to>
                                        <p:strVal val="visible"/>
                                      </p:to>
                                    </p:set>
                                    <p:animEffect transition="in" filter="fade">
                                      <p:cBhvr>
                                        <p:cTn id="83" dur="500"/>
                                        <p:tgtEl>
                                          <p:spTgt spid="108">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107"/>
                                        </p:tgtEl>
                                        <p:attrNameLst>
                                          <p:attrName>style.visibility</p:attrName>
                                        </p:attrNameLst>
                                      </p:cBhvr>
                                      <p:to>
                                        <p:strVal val="visible"/>
                                      </p:to>
                                    </p:set>
                                    <p:animEffect transition="in" filter="strips(downRight)">
                                      <p:cBhvr>
                                        <p:cTn id="87" dur="500"/>
                                        <p:tgtEl>
                                          <p:spTgt spid="107"/>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right)">
                                      <p:cBhvr>
                                        <p:cTn id="91" dur="500"/>
                                        <p:tgtEl>
                                          <p:spTgt spid="59"/>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81"/>
                                        </p:tgtEl>
                                        <p:attrNameLst>
                                          <p:attrName>style.visibility</p:attrName>
                                        </p:attrNameLst>
                                      </p:cBhvr>
                                      <p:to>
                                        <p:strVal val="visible"/>
                                      </p:to>
                                    </p:set>
                                    <p:animEffect transition="in" filter="dissolve">
                                      <p:cBhvr>
                                        <p:cTn id="95" dur="500"/>
                                        <p:tgtEl>
                                          <p:spTgt spid="81"/>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106">
                                            <p:txEl>
                                              <p:pRg st="0" end="0"/>
                                            </p:txEl>
                                          </p:spTgt>
                                        </p:tgtEl>
                                        <p:attrNameLst>
                                          <p:attrName>style.visibility</p:attrName>
                                        </p:attrNameLst>
                                      </p:cBhvr>
                                      <p:to>
                                        <p:strVal val="visible"/>
                                      </p:to>
                                    </p:set>
                                    <p:animEffect transition="in" filter="fade">
                                      <p:cBhvr>
                                        <p:cTn id="99" dur="500"/>
                                        <p:tgtEl>
                                          <p:spTgt spid="106">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strips(downRight)">
                                      <p:cBhvr>
                                        <p:cTn id="103" dur="500"/>
                                        <p:tgtEl>
                                          <p:spTgt spid="105"/>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wipe(right)">
                                      <p:cBhvr>
                                        <p:cTn id="107" dur="500"/>
                                        <p:tgtEl>
                                          <p:spTgt spid="36"/>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Effect transition="in" filter="dissolve">
                                      <p:cBhvr>
                                        <p:cTn id="111" dur="500"/>
                                        <p:tgtEl>
                                          <p:spTgt spid="84"/>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104">
                                            <p:txEl>
                                              <p:pRg st="0" end="0"/>
                                            </p:txEl>
                                          </p:spTgt>
                                        </p:tgtEl>
                                        <p:attrNameLst>
                                          <p:attrName>style.visibility</p:attrName>
                                        </p:attrNameLst>
                                      </p:cBhvr>
                                      <p:to>
                                        <p:strVal val="visible"/>
                                      </p:to>
                                    </p:set>
                                    <p:animEffect transition="in" filter="fade">
                                      <p:cBhvr>
                                        <p:cTn id="115" dur="500"/>
                                        <p:tgtEl>
                                          <p:spTgt spid="104">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103"/>
                                        </p:tgtEl>
                                        <p:attrNameLst>
                                          <p:attrName>style.visibility</p:attrName>
                                        </p:attrNameLst>
                                      </p:cBhvr>
                                      <p:to>
                                        <p:strVal val="visible"/>
                                      </p:to>
                                    </p:set>
                                    <p:animEffect transition="in" filter="strips(downRight)">
                                      <p:cBhvr>
                                        <p:cTn id="119" dur="500"/>
                                        <p:tgtEl>
                                          <p:spTgt spid="103"/>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35"/>
                                        </p:tgtEl>
                                        <p:attrNameLst>
                                          <p:attrName>style.visibility</p:attrName>
                                        </p:attrNameLst>
                                      </p:cBhvr>
                                      <p:to>
                                        <p:strVal val="visible"/>
                                      </p:to>
                                    </p:set>
                                    <p:animEffect transition="in" filter="wipe(right)">
                                      <p:cBhvr>
                                        <p:cTn id="123" dur="500"/>
                                        <p:tgtEl>
                                          <p:spTgt spid="35"/>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87"/>
                                        </p:tgtEl>
                                        <p:attrNameLst>
                                          <p:attrName>style.visibility</p:attrName>
                                        </p:attrNameLst>
                                      </p:cBhvr>
                                      <p:to>
                                        <p:strVal val="visible"/>
                                      </p:to>
                                    </p:set>
                                    <p:animEffect transition="in" filter="dissolve">
                                      <p:cBhvr>
                                        <p:cTn id="127" dur="500"/>
                                        <p:tgtEl>
                                          <p:spTgt spid="87"/>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102">
                                            <p:txEl>
                                              <p:pRg st="0" end="0"/>
                                            </p:txEl>
                                          </p:spTgt>
                                        </p:tgtEl>
                                        <p:attrNameLst>
                                          <p:attrName>style.visibility</p:attrName>
                                        </p:attrNameLst>
                                      </p:cBhvr>
                                      <p:to>
                                        <p:strVal val="visible"/>
                                      </p:to>
                                    </p:set>
                                    <p:animEffect transition="in" filter="fade">
                                      <p:cBhvr>
                                        <p:cTn id="131" dur="500"/>
                                        <p:tgtEl>
                                          <p:spTgt spid="102">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101"/>
                                        </p:tgtEl>
                                        <p:attrNameLst>
                                          <p:attrName>style.visibility</p:attrName>
                                        </p:attrNameLst>
                                      </p:cBhvr>
                                      <p:to>
                                        <p:strVal val="visible"/>
                                      </p:to>
                                    </p:set>
                                    <p:animEffect transition="in" filter="strips(downRight)">
                                      <p:cBhvr>
                                        <p:cTn id="135" dur="500"/>
                                        <p:tgtEl>
                                          <p:spTgt spid="101"/>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63"/>
                                        </p:tgtEl>
                                        <p:attrNameLst>
                                          <p:attrName>style.visibility</p:attrName>
                                        </p:attrNameLst>
                                      </p:cBhvr>
                                      <p:to>
                                        <p:strVal val="visible"/>
                                      </p:to>
                                    </p:set>
                                    <p:animEffect transition="in" filter="wipe(right)">
                                      <p:cBhvr>
                                        <p:cTn id="139" dur="500"/>
                                        <p:tgtEl>
                                          <p:spTgt spid="63"/>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wipe(down)">
                                      <p:cBhvr>
                                        <p:cTn id="143" dur="500"/>
                                        <p:tgtEl>
                                          <p:spTgt spid="64"/>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wipe(left)">
                                      <p:cBhvr>
                                        <p:cTn id="14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59" grpId="0" animBg="1"/>
      <p:bldP spid="60" grpId="0" animBg="1"/>
      <p:bldP spid="61" grpId="0" animBg="1"/>
      <p:bldP spid="62" grpId="0" animBg="1"/>
      <p:bldP spid="63" grpId="0" animBg="1"/>
      <p:bldP spid="64" grpId="0" animBg="1"/>
      <p:bldP spid="65" grpId="0" animBg="1"/>
      <p:bldP spid="93" grpId="0"/>
      <p:bldP spid="94" grpId="0" build="p"/>
      <p:bldP spid="95" grpId="0"/>
      <p:bldP spid="96" grpId="0" build="p"/>
      <p:bldP spid="97" grpId="0"/>
      <p:bldP spid="98" grpId="0" build="p"/>
      <p:bldP spid="99" grpId="0"/>
      <p:bldP spid="100" grpId="0" build="p"/>
      <p:bldP spid="101" grpId="0"/>
      <p:bldP spid="102" grpId="0" build="p"/>
      <p:bldP spid="103" grpId="0"/>
      <p:bldP spid="104" grpId="0" build="p"/>
      <p:bldP spid="105" grpId="0"/>
      <p:bldP spid="106" grpId="0" build="p"/>
      <p:bldP spid="107" grpId="0"/>
      <p:bldP spid="10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Freeform 5"/>
          <p:cNvSpPr>
            <a:spLocks noEditPoints="1"/>
          </p:cNvSpPr>
          <p:nvPr/>
        </p:nvSpPr>
        <p:spPr bwMode="auto">
          <a:xfrm>
            <a:off x="1241160" y="4432837"/>
            <a:ext cx="190469" cy="2381"/>
          </a:xfrm>
          <a:custGeom>
            <a:avLst/>
            <a:gdLst/>
            <a:ahLst/>
            <a:cxnLst>
              <a:cxn ang="0">
                <a:pos x="80" y="0"/>
              </a:cxn>
              <a:cxn ang="0">
                <a:pos x="78" y="0"/>
              </a:cxn>
              <a:cxn ang="0">
                <a:pos x="80" y="0"/>
              </a:cxn>
              <a:cxn ang="0">
                <a:pos x="80" y="0"/>
              </a:cxn>
              <a:cxn ang="0">
                <a:pos x="0" y="0"/>
              </a:cxn>
              <a:cxn ang="0">
                <a:pos x="0" y="0"/>
              </a:cxn>
              <a:cxn ang="0">
                <a:pos x="0" y="0"/>
              </a:cxn>
              <a:cxn ang="0">
                <a:pos x="0" y="0"/>
              </a:cxn>
            </a:cxnLst>
            <a:rect l="0" t="0" r="r" b="b"/>
            <a:pathLst>
              <a:path w="80">
                <a:moveTo>
                  <a:pt x="80" y="0"/>
                </a:moveTo>
                <a:lnTo>
                  <a:pt x="78" y="0"/>
                </a:lnTo>
                <a:lnTo>
                  <a:pt x="80" y="0"/>
                </a:lnTo>
                <a:lnTo>
                  <a:pt x="80" y="0"/>
                </a:lnTo>
                <a:close/>
                <a:moveTo>
                  <a:pt x="0" y="0"/>
                </a:moveTo>
                <a:lnTo>
                  <a:pt x="0" y="0"/>
                </a:lnTo>
                <a:lnTo>
                  <a:pt x="0" y="0"/>
                </a:lnTo>
                <a:lnTo>
                  <a:pt x="0" y="0"/>
                </a:lnTo>
                <a:close/>
              </a:path>
            </a:pathLst>
          </a:custGeom>
          <a:solidFill>
            <a:srgbClr val="AEA596"/>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1" name="Freeform 6"/>
          <p:cNvSpPr>
            <a:spLocks/>
          </p:cNvSpPr>
          <p:nvPr/>
        </p:nvSpPr>
        <p:spPr bwMode="auto">
          <a:xfrm>
            <a:off x="2824438" y="1586057"/>
            <a:ext cx="852352" cy="1204408"/>
          </a:xfrm>
          <a:custGeom>
            <a:avLst/>
            <a:gdLst/>
            <a:ahLst/>
            <a:cxnLst>
              <a:cxn ang="0">
                <a:pos x="183" y="260"/>
              </a:cxn>
              <a:cxn ang="0">
                <a:pos x="119" y="260"/>
              </a:cxn>
              <a:cxn ang="0">
                <a:pos x="124" y="244"/>
              </a:cxn>
              <a:cxn ang="0">
                <a:pos x="115" y="223"/>
              </a:cxn>
              <a:cxn ang="0">
                <a:pos x="95" y="215"/>
              </a:cxn>
              <a:cxn ang="0">
                <a:pos x="76" y="222"/>
              </a:cxn>
              <a:cxn ang="0">
                <a:pos x="74" y="223"/>
              </a:cxn>
              <a:cxn ang="0">
                <a:pos x="66" y="244"/>
              </a:cxn>
              <a:cxn ang="0">
                <a:pos x="71" y="260"/>
              </a:cxn>
              <a:cxn ang="0">
                <a:pos x="0" y="260"/>
              </a:cxn>
              <a:cxn ang="0">
                <a:pos x="11" y="226"/>
              </a:cxn>
              <a:cxn ang="0">
                <a:pos x="31" y="92"/>
              </a:cxn>
              <a:cxn ang="0">
                <a:pos x="63" y="0"/>
              </a:cxn>
              <a:cxn ang="0">
                <a:pos x="167" y="92"/>
              </a:cxn>
              <a:cxn ang="0">
                <a:pos x="184" y="226"/>
              </a:cxn>
              <a:cxn ang="0">
                <a:pos x="183" y="260"/>
              </a:cxn>
            </a:cxnLst>
            <a:rect l="0" t="0" r="r" b="b"/>
            <a:pathLst>
              <a:path w="184" h="260">
                <a:moveTo>
                  <a:pt x="183" y="260"/>
                </a:moveTo>
                <a:cubicBezTo>
                  <a:pt x="119" y="260"/>
                  <a:pt x="119" y="260"/>
                  <a:pt x="119" y="260"/>
                </a:cubicBezTo>
                <a:cubicBezTo>
                  <a:pt x="122" y="255"/>
                  <a:pt x="124" y="250"/>
                  <a:pt x="124" y="244"/>
                </a:cubicBezTo>
                <a:cubicBezTo>
                  <a:pt x="124" y="236"/>
                  <a:pt x="121" y="229"/>
                  <a:pt x="115" y="223"/>
                </a:cubicBezTo>
                <a:cubicBezTo>
                  <a:pt x="110" y="218"/>
                  <a:pt x="103" y="215"/>
                  <a:pt x="95" y="215"/>
                </a:cubicBezTo>
                <a:cubicBezTo>
                  <a:pt x="87" y="215"/>
                  <a:pt x="81" y="217"/>
                  <a:pt x="76" y="222"/>
                </a:cubicBezTo>
                <a:cubicBezTo>
                  <a:pt x="75" y="222"/>
                  <a:pt x="75" y="223"/>
                  <a:pt x="74" y="223"/>
                </a:cubicBezTo>
                <a:cubicBezTo>
                  <a:pt x="69" y="229"/>
                  <a:pt x="66" y="236"/>
                  <a:pt x="66" y="244"/>
                </a:cubicBezTo>
                <a:cubicBezTo>
                  <a:pt x="66" y="250"/>
                  <a:pt x="67" y="255"/>
                  <a:pt x="71" y="260"/>
                </a:cubicBezTo>
                <a:cubicBezTo>
                  <a:pt x="0" y="260"/>
                  <a:pt x="0" y="260"/>
                  <a:pt x="0" y="260"/>
                </a:cubicBezTo>
                <a:cubicBezTo>
                  <a:pt x="4" y="249"/>
                  <a:pt x="8" y="237"/>
                  <a:pt x="11" y="226"/>
                </a:cubicBezTo>
                <a:cubicBezTo>
                  <a:pt x="25" y="181"/>
                  <a:pt x="31" y="136"/>
                  <a:pt x="31" y="92"/>
                </a:cubicBezTo>
                <a:cubicBezTo>
                  <a:pt x="24" y="32"/>
                  <a:pt x="35" y="1"/>
                  <a:pt x="63" y="0"/>
                </a:cubicBezTo>
                <a:cubicBezTo>
                  <a:pt x="114" y="6"/>
                  <a:pt x="148" y="37"/>
                  <a:pt x="167" y="92"/>
                </a:cubicBezTo>
                <a:cubicBezTo>
                  <a:pt x="179" y="128"/>
                  <a:pt x="184" y="173"/>
                  <a:pt x="184" y="226"/>
                </a:cubicBezTo>
                <a:cubicBezTo>
                  <a:pt x="184" y="237"/>
                  <a:pt x="184" y="248"/>
                  <a:pt x="183" y="260"/>
                </a:cubicBezTo>
                <a:close/>
              </a:path>
            </a:pathLst>
          </a:custGeom>
          <a:solidFill>
            <a:schemeClr val="accent3"/>
          </a:solidFill>
          <a:ln w="19050">
            <a:no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2" name="Freeform 7"/>
          <p:cNvSpPr>
            <a:spLocks noEditPoints="1"/>
          </p:cNvSpPr>
          <p:nvPr/>
        </p:nvSpPr>
        <p:spPr bwMode="auto">
          <a:xfrm>
            <a:off x="1903041" y="2581003"/>
            <a:ext cx="1768988" cy="1342461"/>
          </a:xfrm>
          <a:custGeom>
            <a:avLst/>
            <a:gdLst/>
            <a:ahLst/>
            <a:cxnLst>
              <a:cxn ang="0">
                <a:pos x="372" y="145"/>
              </a:cxn>
              <a:cxn ang="0">
                <a:pos x="372" y="184"/>
              </a:cxn>
              <a:cxn ang="0">
                <a:pos x="353" y="191"/>
              </a:cxn>
              <a:cxn ang="0">
                <a:pos x="351" y="193"/>
              </a:cxn>
              <a:cxn ang="0">
                <a:pos x="343" y="213"/>
              </a:cxn>
              <a:cxn ang="0">
                <a:pos x="351" y="234"/>
              </a:cxn>
              <a:cxn ang="0">
                <a:pos x="353" y="235"/>
              </a:cxn>
              <a:cxn ang="0">
                <a:pos x="372" y="242"/>
              </a:cxn>
              <a:cxn ang="0">
                <a:pos x="372" y="273"/>
              </a:cxn>
              <a:cxn ang="0">
                <a:pos x="372" y="290"/>
              </a:cxn>
              <a:cxn ang="0">
                <a:pos x="353" y="290"/>
              </a:cxn>
              <a:cxn ang="0">
                <a:pos x="280" y="290"/>
              </a:cxn>
              <a:cxn ang="0">
                <a:pos x="284" y="287"/>
              </a:cxn>
              <a:cxn ang="0">
                <a:pos x="293" y="266"/>
              </a:cxn>
              <a:cxn ang="0">
                <a:pos x="284" y="246"/>
              </a:cxn>
              <a:cxn ang="0">
                <a:pos x="264" y="237"/>
              </a:cxn>
              <a:cxn ang="0">
                <a:pos x="243" y="246"/>
              </a:cxn>
              <a:cxn ang="0">
                <a:pos x="235" y="266"/>
              </a:cxn>
              <a:cxn ang="0">
                <a:pos x="243" y="287"/>
              </a:cxn>
              <a:cxn ang="0">
                <a:pos x="247" y="290"/>
              </a:cxn>
              <a:cxn ang="0">
                <a:pos x="162" y="290"/>
              </a:cxn>
              <a:cxn ang="0">
                <a:pos x="100" y="290"/>
              </a:cxn>
              <a:cxn ang="0">
                <a:pos x="104" y="287"/>
              </a:cxn>
              <a:cxn ang="0">
                <a:pos x="112" y="266"/>
              </a:cxn>
              <a:cxn ang="0">
                <a:pos x="104" y="246"/>
              </a:cxn>
              <a:cxn ang="0">
                <a:pos x="83" y="237"/>
              </a:cxn>
              <a:cxn ang="0">
                <a:pos x="63" y="246"/>
              </a:cxn>
              <a:cxn ang="0">
                <a:pos x="54" y="266"/>
              </a:cxn>
              <a:cxn ang="0">
                <a:pos x="63" y="287"/>
              </a:cxn>
              <a:cxn ang="0">
                <a:pos x="67" y="290"/>
              </a:cxn>
              <a:cxn ang="0">
                <a:pos x="0" y="290"/>
              </a:cxn>
              <a:cxn ang="0">
                <a:pos x="0" y="225"/>
              </a:cxn>
              <a:cxn ang="0">
                <a:pos x="157" y="134"/>
              </a:cxn>
              <a:cxn ang="0">
                <a:pos x="199" y="45"/>
              </a:cxn>
              <a:cxn ang="0">
                <a:pos x="270" y="45"/>
              </a:cxn>
              <a:cxn ang="0">
                <a:pos x="265" y="29"/>
              </a:cxn>
              <a:cxn ang="0">
                <a:pos x="273" y="8"/>
              </a:cxn>
              <a:cxn ang="0">
                <a:pos x="275" y="7"/>
              </a:cxn>
              <a:cxn ang="0">
                <a:pos x="294" y="0"/>
              </a:cxn>
              <a:cxn ang="0">
                <a:pos x="314" y="8"/>
              </a:cxn>
              <a:cxn ang="0">
                <a:pos x="323" y="29"/>
              </a:cxn>
              <a:cxn ang="0">
                <a:pos x="318" y="45"/>
              </a:cxn>
              <a:cxn ang="0">
                <a:pos x="382" y="45"/>
              </a:cxn>
              <a:cxn ang="0">
                <a:pos x="372" y="145"/>
              </a:cxn>
              <a:cxn ang="0">
                <a:pos x="353" y="278"/>
              </a:cxn>
              <a:cxn ang="0">
                <a:pos x="353" y="277"/>
              </a:cxn>
              <a:cxn ang="0">
                <a:pos x="352" y="278"/>
              </a:cxn>
              <a:cxn ang="0">
                <a:pos x="353" y="278"/>
              </a:cxn>
            </a:cxnLst>
            <a:rect l="0" t="0" r="r" b="b"/>
            <a:pathLst>
              <a:path w="382" h="290">
                <a:moveTo>
                  <a:pt x="372" y="145"/>
                </a:moveTo>
                <a:cubicBezTo>
                  <a:pt x="372" y="184"/>
                  <a:pt x="372" y="184"/>
                  <a:pt x="372" y="184"/>
                </a:cubicBezTo>
                <a:cubicBezTo>
                  <a:pt x="365" y="184"/>
                  <a:pt x="358" y="187"/>
                  <a:pt x="353" y="191"/>
                </a:cubicBezTo>
                <a:cubicBezTo>
                  <a:pt x="352" y="192"/>
                  <a:pt x="352" y="192"/>
                  <a:pt x="351" y="193"/>
                </a:cubicBezTo>
                <a:cubicBezTo>
                  <a:pt x="346" y="198"/>
                  <a:pt x="343" y="205"/>
                  <a:pt x="343" y="213"/>
                </a:cubicBezTo>
                <a:cubicBezTo>
                  <a:pt x="343" y="221"/>
                  <a:pt x="346" y="228"/>
                  <a:pt x="351" y="234"/>
                </a:cubicBezTo>
                <a:cubicBezTo>
                  <a:pt x="352" y="234"/>
                  <a:pt x="352" y="235"/>
                  <a:pt x="353" y="235"/>
                </a:cubicBezTo>
                <a:cubicBezTo>
                  <a:pt x="358" y="240"/>
                  <a:pt x="365" y="242"/>
                  <a:pt x="372" y="242"/>
                </a:cubicBezTo>
                <a:cubicBezTo>
                  <a:pt x="372" y="273"/>
                  <a:pt x="372" y="273"/>
                  <a:pt x="372" y="273"/>
                </a:cubicBezTo>
                <a:cubicBezTo>
                  <a:pt x="372" y="290"/>
                  <a:pt x="372" y="290"/>
                  <a:pt x="372" y="290"/>
                </a:cubicBezTo>
                <a:cubicBezTo>
                  <a:pt x="353" y="290"/>
                  <a:pt x="353" y="290"/>
                  <a:pt x="353" y="290"/>
                </a:cubicBezTo>
                <a:cubicBezTo>
                  <a:pt x="280" y="290"/>
                  <a:pt x="280" y="290"/>
                  <a:pt x="280" y="290"/>
                </a:cubicBezTo>
                <a:cubicBezTo>
                  <a:pt x="281" y="289"/>
                  <a:pt x="283" y="288"/>
                  <a:pt x="284" y="287"/>
                </a:cubicBezTo>
                <a:cubicBezTo>
                  <a:pt x="290" y="281"/>
                  <a:pt x="293" y="274"/>
                  <a:pt x="293" y="266"/>
                </a:cubicBezTo>
                <a:cubicBezTo>
                  <a:pt x="293" y="258"/>
                  <a:pt x="290" y="252"/>
                  <a:pt x="284" y="246"/>
                </a:cubicBezTo>
                <a:cubicBezTo>
                  <a:pt x="278" y="240"/>
                  <a:pt x="272" y="237"/>
                  <a:pt x="264" y="237"/>
                </a:cubicBezTo>
                <a:cubicBezTo>
                  <a:pt x="256" y="237"/>
                  <a:pt x="249" y="240"/>
                  <a:pt x="243" y="246"/>
                </a:cubicBezTo>
                <a:cubicBezTo>
                  <a:pt x="237" y="252"/>
                  <a:pt x="235" y="258"/>
                  <a:pt x="235" y="266"/>
                </a:cubicBezTo>
                <a:cubicBezTo>
                  <a:pt x="235" y="274"/>
                  <a:pt x="237" y="281"/>
                  <a:pt x="243" y="287"/>
                </a:cubicBezTo>
                <a:cubicBezTo>
                  <a:pt x="244" y="288"/>
                  <a:pt x="246" y="289"/>
                  <a:pt x="247" y="290"/>
                </a:cubicBezTo>
                <a:cubicBezTo>
                  <a:pt x="162" y="290"/>
                  <a:pt x="162" y="290"/>
                  <a:pt x="162" y="290"/>
                </a:cubicBezTo>
                <a:cubicBezTo>
                  <a:pt x="100" y="290"/>
                  <a:pt x="100" y="290"/>
                  <a:pt x="100" y="290"/>
                </a:cubicBezTo>
                <a:cubicBezTo>
                  <a:pt x="101" y="289"/>
                  <a:pt x="103" y="288"/>
                  <a:pt x="104" y="287"/>
                </a:cubicBezTo>
                <a:cubicBezTo>
                  <a:pt x="110" y="281"/>
                  <a:pt x="112" y="274"/>
                  <a:pt x="112" y="266"/>
                </a:cubicBezTo>
                <a:cubicBezTo>
                  <a:pt x="112" y="258"/>
                  <a:pt x="110" y="252"/>
                  <a:pt x="104" y="246"/>
                </a:cubicBezTo>
                <a:cubicBezTo>
                  <a:pt x="98" y="240"/>
                  <a:pt x="91" y="237"/>
                  <a:pt x="83" y="237"/>
                </a:cubicBezTo>
                <a:cubicBezTo>
                  <a:pt x="75" y="237"/>
                  <a:pt x="69" y="240"/>
                  <a:pt x="63" y="246"/>
                </a:cubicBezTo>
                <a:cubicBezTo>
                  <a:pt x="57" y="252"/>
                  <a:pt x="54" y="258"/>
                  <a:pt x="54" y="266"/>
                </a:cubicBezTo>
                <a:cubicBezTo>
                  <a:pt x="54" y="274"/>
                  <a:pt x="57" y="281"/>
                  <a:pt x="63" y="287"/>
                </a:cubicBezTo>
                <a:cubicBezTo>
                  <a:pt x="64" y="288"/>
                  <a:pt x="65" y="289"/>
                  <a:pt x="67" y="290"/>
                </a:cubicBezTo>
                <a:cubicBezTo>
                  <a:pt x="0" y="290"/>
                  <a:pt x="0" y="290"/>
                  <a:pt x="0" y="290"/>
                </a:cubicBezTo>
                <a:cubicBezTo>
                  <a:pt x="0" y="225"/>
                  <a:pt x="0" y="225"/>
                  <a:pt x="0" y="225"/>
                </a:cubicBezTo>
                <a:cubicBezTo>
                  <a:pt x="77" y="219"/>
                  <a:pt x="129" y="188"/>
                  <a:pt x="157" y="134"/>
                </a:cubicBezTo>
                <a:cubicBezTo>
                  <a:pt x="174" y="104"/>
                  <a:pt x="188" y="74"/>
                  <a:pt x="199" y="45"/>
                </a:cubicBezTo>
                <a:cubicBezTo>
                  <a:pt x="270" y="45"/>
                  <a:pt x="270" y="45"/>
                  <a:pt x="270" y="45"/>
                </a:cubicBezTo>
                <a:cubicBezTo>
                  <a:pt x="266" y="40"/>
                  <a:pt x="265" y="35"/>
                  <a:pt x="265" y="29"/>
                </a:cubicBezTo>
                <a:cubicBezTo>
                  <a:pt x="265" y="21"/>
                  <a:pt x="268" y="14"/>
                  <a:pt x="273" y="8"/>
                </a:cubicBezTo>
                <a:cubicBezTo>
                  <a:pt x="274" y="8"/>
                  <a:pt x="274" y="7"/>
                  <a:pt x="275" y="7"/>
                </a:cubicBezTo>
                <a:cubicBezTo>
                  <a:pt x="280" y="2"/>
                  <a:pt x="286" y="0"/>
                  <a:pt x="294" y="0"/>
                </a:cubicBezTo>
                <a:cubicBezTo>
                  <a:pt x="302" y="0"/>
                  <a:pt x="309" y="3"/>
                  <a:pt x="314" y="8"/>
                </a:cubicBezTo>
                <a:cubicBezTo>
                  <a:pt x="320" y="14"/>
                  <a:pt x="323" y="21"/>
                  <a:pt x="323" y="29"/>
                </a:cubicBezTo>
                <a:cubicBezTo>
                  <a:pt x="323" y="35"/>
                  <a:pt x="321" y="40"/>
                  <a:pt x="318" y="45"/>
                </a:cubicBezTo>
                <a:cubicBezTo>
                  <a:pt x="382" y="45"/>
                  <a:pt x="382" y="45"/>
                  <a:pt x="382" y="45"/>
                </a:cubicBezTo>
                <a:cubicBezTo>
                  <a:pt x="380" y="76"/>
                  <a:pt x="377" y="109"/>
                  <a:pt x="372" y="145"/>
                </a:cubicBezTo>
                <a:close/>
                <a:moveTo>
                  <a:pt x="353" y="278"/>
                </a:moveTo>
                <a:cubicBezTo>
                  <a:pt x="353" y="277"/>
                  <a:pt x="353" y="277"/>
                  <a:pt x="353" y="277"/>
                </a:cubicBezTo>
                <a:cubicBezTo>
                  <a:pt x="353" y="277"/>
                  <a:pt x="352" y="277"/>
                  <a:pt x="352" y="278"/>
                </a:cubicBezTo>
                <a:lnTo>
                  <a:pt x="353" y="278"/>
                </a:lnTo>
                <a:close/>
              </a:path>
            </a:pathLst>
          </a:custGeom>
          <a:solidFill>
            <a:schemeClr val="accent2"/>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3" name="Freeform 8"/>
          <p:cNvSpPr>
            <a:spLocks/>
          </p:cNvSpPr>
          <p:nvPr/>
        </p:nvSpPr>
        <p:spPr bwMode="auto">
          <a:xfrm>
            <a:off x="764986" y="3123698"/>
            <a:ext cx="1371381" cy="1537643"/>
          </a:xfrm>
          <a:custGeom>
            <a:avLst/>
            <a:gdLst/>
            <a:ahLst/>
            <a:cxnLst>
              <a:cxn ang="0">
                <a:pos x="246" y="108"/>
              </a:cxn>
              <a:cxn ang="0">
                <a:pos x="246" y="173"/>
              </a:cxn>
              <a:cxn ang="0">
                <a:pos x="246" y="219"/>
              </a:cxn>
              <a:cxn ang="0">
                <a:pos x="247" y="219"/>
              </a:cxn>
              <a:cxn ang="0">
                <a:pos x="267" y="211"/>
              </a:cxn>
              <a:cxn ang="0">
                <a:pos x="288" y="219"/>
              </a:cxn>
              <a:cxn ang="0">
                <a:pos x="296" y="240"/>
              </a:cxn>
              <a:cxn ang="0">
                <a:pos x="288" y="260"/>
              </a:cxn>
              <a:cxn ang="0">
                <a:pos x="284" y="263"/>
              </a:cxn>
              <a:cxn ang="0">
                <a:pos x="267" y="269"/>
              </a:cxn>
              <a:cxn ang="0">
                <a:pos x="251" y="263"/>
              </a:cxn>
              <a:cxn ang="0">
                <a:pos x="247" y="260"/>
              </a:cxn>
              <a:cxn ang="0">
                <a:pos x="246" y="260"/>
              </a:cxn>
              <a:cxn ang="0">
                <a:pos x="246" y="283"/>
              </a:cxn>
              <a:cxn ang="0">
                <a:pos x="144" y="283"/>
              </a:cxn>
              <a:cxn ang="0">
                <a:pos x="143" y="283"/>
              </a:cxn>
              <a:cxn ang="0">
                <a:pos x="144" y="283"/>
              </a:cxn>
              <a:cxn ang="0">
                <a:pos x="152" y="303"/>
              </a:cxn>
              <a:cxn ang="0">
                <a:pos x="144" y="324"/>
              </a:cxn>
              <a:cxn ang="0">
                <a:pos x="123" y="332"/>
              </a:cxn>
              <a:cxn ang="0">
                <a:pos x="103" y="324"/>
              </a:cxn>
              <a:cxn ang="0">
                <a:pos x="94" y="303"/>
              </a:cxn>
              <a:cxn ang="0">
                <a:pos x="103" y="283"/>
              </a:cxn>
              <a:cxn ang="0">
                <a:pos x="103" y="283"/>
              </a:cxn>
              <a:cxn ang="0">
                <a:pos x="103" y="283"/>
              </a:cxn>
              <a:cxn ang="0">
                <a:pos x="0" y="283"/>
              </a:cxn>
              <a:cxn ang="0">
                <a:pos x="0" y="48"/>
              </a:cxn>
              <a:cxn ang="0">
                <a:pos x="48" y="0"/>
              </a:cxn>
              <a:cxn ang="0">
                <a:pos x="198" y="0"/>
              </a:cxn>
              <a:cxn ang="0">
                <a:pos x="246" y="48"/>
              </a:cxn>
              <a:cxn ang="0">
                <a:pos x="246" y="108"/>
              </a:cxn>
            </a:cxnLst>
            <a:rect l="0" t="0" r="r" b="b"/>
            <a:pathLst>
              <a:path w="296" h="332">
                <a:moveTo>
                  <a:pt x="246" y="108"/>
                </a:moveTo>
                <a:cubicBezTo>
                  <a:pt x="246" y="173"/>
                  <a:pt x="246" y="173"/>
                  <a:pt x="246" y="173"/>
                </a:cubicBezTo>
                <a:cubicBezTo>
                  <a:pt x="246" y="219"/>
                  <a:pt x="246" y="219"/>
                  <a:pt x="246" y="219"/>
                </a:cubicBezTo>
                <a:cubicBezTo>
                  <a:pt x="246" y="219"/>
                  <a:pt x="247" y="219"/>
                  <a:pt x="247" y="219"/>
                </a:cubicBezTo>
                <a:cubicBezTo>
                  <a:pt x="252" y="213"/>
                  <a:pt x="259" y="211"/>
                  <a:pt x="267" y="211"/>
                </a:cubicBezTo>
                <a:cubicBezTo>
                  <a:pt x="275" y="211"/>
                  <a:pt x="282" y="213"/>
                  <a:pt x="288" y="219"/>
                </a:cubicBezTo>
                <a:cubicBezTo>
                  <a:pt x="293" y="225"/>
                  <a:pt x="296" y="232"/>
                  <a:pt x="296" y="240"/>
                </a:cubicBezTo>
                <a:cubicBezTo>
                  <a:pt x="296" y="248"/>
                  <a:pt x="293" y="254"/>
                  <a:pt x="288" y="260"/>
                </a:cubicBezTo>
                <a:cubicBezTo>
                  <a:pt x="286" y="261"/>
                  <a:pt x="285" y="262"/>
                  <a:pt x="284" y="263"/>
                </a:cubicBezTo>
                <a:cubicBezTo>
                  <a:pt x="279" y="267"/>
                  <a:pt x="273" y="269"/>
                  <a:pt x="267" y="269"/>
                </a:cubicBezTo>
                <a:cubicBezTo>
                  <a:pt x="261" y="269"/>
                  <a:pt x="255" y="267"/>
                  <a:pt x="251" y="263"/>
                </a:cubicBezTo>
                <a:cubicBezTo>
                  <a:pt x="249" y="262"/>
                  <a:pt x="248" y="261"/>
                  <a:pt x="247" y="260"/>
                </a:cubicBezTo>
                <a:cubicBezTo>
                  <a:pt x="247" y="260"/>
                  <a:pt x="246" y="260"/>
                  <a:pt x="246" y="260"/>
                </a:cubicBezTo>
                <a:cubicBezTo>
                  <a:pt x="246" y="283"/>
                  <a:pt x="246" y="283"/>
                  <a:pt x="246" y="283"/>
                </a:cubicBezTo>
                <a:cubicBezTo>
                  <a:pt x="144" y="283"/>
                  <a:pt x="144" y="283"/>
                  <a:pt x="144" y="283"/>
                </a:cubicBezTo>
                <a:cubicBezTo>
                  <a:pt x="143" y="283"/>
                  <a:pt x="143" y="283"/>
                  <a:pt x="143" y="283"/>
                </a:cubicBezTo>
                <a:cubicBezTo>
                  <a:pt x="144" y="283"/>
                  <a:pt x="144" y="283"/>
                  <a:pt x="144" y="283"/>
                </a:cubicBezTo>
                <a:cubicBezTo>
                  <a:pt x="149" y="289"/>
                  <a:pt x="152" y="295"/>
                  <a:pt x="152" y="303"/>
                </a:cubicBezTo>
                <a:cubicBezTo>
                  <a:pt x="152" y="311"/>
                  <a:pt x="149" y="318"/>
                  <a:pt x="144" y="324"/>
                </a:cubicBezTo>
                <a:cubicBezTo>
                  <a:pt x="138" y="330"/>
                  <a:pt x="131" y="332"/>
                  <a:pt x="123" y="332"/>
                </a:cubicBezTo>
                <a:cubicBezTo>
                  <a:pt x="115" y="332"/>
                  <a:pt x="108" y="330"/>
                  <a:pt x="103" y="324"/>
                </a:cubicBezTo>
                <a:cubicBezTo>
                  <a:pt x="97" y="318"/>
                  <a:pt x="94" y="311"/>
                  <a:pt x="94" y="303"/>
                </a:cubicBezTo>
                <a:cubicBezTo>
                  <a:pt x="94" y="295"/>
                  <a:pt x="97" y="289"/>
                  <a:pt x="103" y="283"/>
                </a:cubicBezTo>
                <a:cubicBezTo>
                  <a:pt x="103" y="283"/>
                  <a:pt x="103" y="283"/>
                  <a:pt x="103" y="283"/>
                </a:cubicBezTo>
                <a:cubicBezTo>
                  <a:pt x="103" y="283"/>
                  <a:pt x="103" y="283"/>
                  <a:pt x="103" y="283"/>
                </a:cubicBezTo>
                <a:cubicBezTo>
                  <a:pt x="0" y="283"/>
                  <a:pt x="0" y="283"/>
                  <a:pt x="0" y="283"/>
                </a:cubicBezTo>
                <a:cubicBezTo>
                  <a:pt x="0" y="48"/>
                  <a:pt x="0" y="48"/>
                  <a:pt x="0" y="48"/>
                </a:cubicBezTo>
                <a:cubicBezTo>
                  <a:pt x="0" y="16"/>
                  <a:pt x="16" y="0"/>
                  <a:pt x="48" y="0"/>
                </a:cubicBezTo>
                <a:cubicBezTo>
                  <a:pt x="198" y="0"/>
                  <a:pt x="198" y="0"/>
                  <a:pt x="198" y="0"/>
                </a:cubicBezTo>
                <a:cubicBezTo>
                  <a:pt x="230" y="0"/>
                  <a:pt x="246" y="16"/>
                  <a:pt x="246" y="48"/>
                </a:cubicBezTo>
                <a:lnTo>
                  <a:pt x="246" y="108"/>
                </a:lnTo>
                <a:close/>
              </a:path>
            </a:pathLst>
          </a:custGeom>
          <a:solidFill>
            <a:schemeClr val="accent1"/>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4" name="Freeform 9"/>
          <p:cNvSpPr>
            <a:spLocks/>
          </p:cNvSpPr>
          <p:nvPr/>
        </p:nvSpPr>
        <p:spPr bwMode="auto">
          <a:xfrm>
            <a:off x="764986" y="4432837"/>
            <a:ext cx="1371381" cy="1130620"/>
          </a:xfrm>
          <a:custGeom>
            <a:avLst/>
            <a:gdLst/>
            <a:ahLst/>
            <a:cxnLst>
              <a:cxn ang="0">
                <a:pos x="103" y="0"/>
              </a:cxn>
              <a:cxn ang="0">
                <a:pos x="103" y="0"/>
              </a:cxn>
              <a:cxn ang="0">
                <a:pos x="94" y="20"/>
              </a:cxn>
              <a:cxn ang="0">
                <a:pos x="103" y="41"/>
              </a:cxn>
              <a:cxn ang="0">
                <a:pos x="123" y="49"/>
              </a:cxn>
              <a:cxn ang="0">
                <a:pos x="144" y="41"/>
              </a:cxn>
              <a:cxn ang="0">
                <a:pos x="152" y="20"/>
              </a:cxn>
              <a:cxn ang="0">
                <a:pos x="144" y="0"/>
              </a:cxn>
              <a:cxn ang="0">
                <a:pos x="144" y="0"/>
              </a:cxn>
              <a:cxn ang="0">
                <a:pos x="246" y="0"/>
              </a:cxn>
              <a:cxn ang="0">
                <a:pos x="246" y="58"/>
              </a:cxn>
              <a:cxn ang="0">
                <a:pos x="247" y="58"/>
              </a:cxn>
              <a:cxn ang="0">
                <a:pos x="267" y="50"/>
              </a:cxn>
              <a:cxn ang="0">
                <a:pos x="288" y="58"/>
              </a:cxn>
              <a:cxn ang="0">
                <a:pos x="296" y="79"/>
              </a:cxn>
              <a:cxn ang="0">
                <a:pos x="288" y="99"/>
              </a:cxn>
              <a:cxn ang="0">
                <a:pos x="284" y="103"/>
              </a:cxn>
              <a:cxn ang="0">
                <a:pos x="267" y="108"/>
              </a:cxn>
              <a:cxn ang="0">
                <a:pos x="251" y="103"/>
              </a:cxn>
              <a:cxn ang="0">
                <a:pos x="247" y="99"/>
              </a:cxn>
              <a:cxn ang="0">
                <a:pos x="246" y="99"/>
              </a:cxn>
              <a:cxn ang="0">
                <a:pos x="246" y="103"/>
              </a:cxn>
              <a:cxn ang="0">
                <a:pos x="246" y="155"/>
              </a:cxn>
              <a:cxn ang="0">
                <a:pos x="246" y="196"/>
              </a:cxn>
              <a:cxn ang="0">
                <a:pos x="198" y="244"/>
              </a:cxn>
              <a:cxn ang="0">
                <a:pos x="48" y="244"/>
              </a:cxn>
              <a:cxn ang="0">
                <a:pos x="0" y="196"/>
              </a:cxn>
              <a:cxn ang="0">
                <a:pos x="0" y="0"/>
              </a:cxn>
              <a:cxn ang="0">
                <a:pos x="103" y="0"/>
              </a:cxn>
            </a:cxnLst>
            <a:rect l="0" t="0" r="r" b="b"/>
            <a:pathLst>
              <a:path w="296" h="244">
                <a:moveTo>
                  <a:pt x="103" y="0"/>
                </a:moveTo>
                <a:cubicBezTo>
                  <a:pt x="103" y="0"/>
                  <a:pt x="103" y="0"/>
                  <a:pt x="103" y="0"/>
                </a:cubicBezTo>
                <a:cubicBezTo>
                  <a:pt x="97" y="6"/>
                  <a:pt x="94" y="12"/>
                  <a:pt x="94" y="20"/>
                </a:cubicBezTo>
                <a:cubicBezTo>
                  <a:pt x="94" y="28"/>
                  <a:pt x="97" y="35"/>
                  <a:pt x="103" y="41"/>
                </a:cubicBezTo>
                <a:cubicBezTo>
                  <a:pt x="108" y="47"/>
                  <a:pt x="115" y="49"/>
                  <a:pt x="123" y="49"/>
                </a:cubicBezTo>
                <a:cubicBezTo>
                  <a:pt x="131" y="49"/>
                  <a:pt x="138" y="47"/>
                  <a:pt x="144" y="41"/>
                </a:cubicBezTo>
                <a:cubicBezTo>
                  <a:pt x="149" y="35"/>
                  <a:pt x="152" y="28"/>
                  <a:pt x="152" y="20"/>
                </a:cubicBezTo>
                <a:cubicBezTo>
                  <a:pt x="152" y="12"/>
                  <a:pt x="149" y="6"/>
                  <a:pt x="144" y="0"/>
                </a:cubicBezTo>
                <a:cubicBezTo>
                  <a:pt x="144" y="0"/>
                  <a:pt x="144" y="0"/>
                  <a:pt x="144" y="0"/>
                </a:cubicBezTo>
                <a:cubicBezTo>
                  <a:pt x="246" y="0"/>
                  <a:pt x="246" y="0"/>
                  <a:pt x="246" y="0"/>
                </a:cubicBezTo>
                <a:cubicBezTo>
                  <a:pt x="246" y="58"/>
                  <a:pt x="246" y="58"/>
                  <a:pt x="246" y="58"/>
                </a:cubicBezTo>
                <a:cubicBezTo>
                  <a:pt x="246" y="58"/>
                  <a:pt x="247" y="58"/>
                  <a:pt x="247" y="58"/>
                </a:cubicBezTo>
                <a:cubicBezTo>
                  <a:pt x="252" y="53"/>
                  <a:pt x="259" y="50"/>
                  <a:pt x="267" y="50"/>
                </a:cubicBezTo>
                <a:cubicBezTo>
                  <a:pt x="275" y="50"/>
                  <a:pt x="282" y="53"/>
                  <a:pt x="288" y="58"/>
                </a:cubicBezTo>
                <a:cubicBezTo>
                  <a:pt x="293" y="64"/>
                  <a:pt x="296" y="71"/>
                  <a:pt x="296" y="79"/>
                </a:cubicBezTo>
                <a:cubicBezTo>
                  <a:pt x="296" y="87"/>
                  <a:pt x="293" y="94"/>
                  <a:pt x="288" y="99"/>
                </a:cubicBezTo>
                <a:cubicBezTo>
                  <a:pt x="286" y="101"/>
                  <a:pt x="285" y="102"/>
                  <a:pt x="284" y="103"/>
                </a:cubicBezTo>
                <a:cubicBezTo>
                  <a:pt x="279" y="106"/>
                  <a:pt x="273" y="108"/>
                  <a:pt x="267" y="108"/>
                </a:cubicBezTo>
                <a:cubicBezTo>
                  <a:pt x="261" y="108"/>
                  <a:pt x="255" y="106"/>
                  <a:pt x="251" y="103"/>
                </a:cubicBezTo>
                <a:cubicBezTo>
                  <a:pt x="249" y="102"/>
                  <a:pt x="248" y="101"/>
                  <a:pt x="247" y="99"/>
                </a:cubicBezTo>
                <a:cubicBezTo>
                  <a:pt x="247" y="99"/>
                  <a:pt x="246" y="99"/>
                  <a:pt x="246" y="99"/>
                </a:cubicBezTo>
                <a:cubicBezTo>
                  <a:pt x="246" y="103"/>
                  <a:pt x="246" y="103"/>
                  <a:pt x="246" y="103"/>
                </a:cubicBezTo>
                <a:cubicBezTo>
                  <a:pt x="246" y="155"/>
                  <a:pt x="246" y="155"/>
                  <a:pt x="246" y="155"/>
                </a:cubicBezTo>
                <a:cubicBezTo>
                  <a:pt x="246" y="196"/>
                  <a:pt x="246" y="196"/>
                  <a:pt x="246" y="196"/>
                </a:cubicBezTo>
                <a:cubicBezTo>
                  <a:pt x="246" y="228"/>
                  <a:pt x="230" y="244"/>
                  <a:pt x="198" y="244"/>
                </a:cubicBezTo>
                <a:cubicBezTo>
                  <a:pt x="48" y="244"/>
                  <a:pt x="48" y="244"/>
                  <a:pt x="48" y="244"/>
                </a:cubicBezTo>
                <a:cubicBezTo>
                  <a:pt x="16" y="244"/>
                  <a:pt x="0" y="228"/>
                  <a:pt x="0" y="196"/>
                </a:cubicBezTo>
                <a:cubicBezTo>
                  <a:pt x="0" y="0"/>
                  <a:pt x="0" y="0"/>
                  <a:pt x="0" y="0"/>
                </a:cubicBezTo>
                <a:lnTo>
                  <a:pt x="103" y="0"/>
                </a:lnTo>
                <a:close/>
              </a:path>
            </a:pathLst>
          </a:custGeom>
          <a:solidFill>
            <a:schemeClr val="accent2"/>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5" name="Freeform 10"/>
          <p:cNvSpPr>
            <a:spLocks/>
          </p:cNvSpPr>
          <p:nvPr/>
        </p:nvSpPr>
        <p:spPr bwMode="auto">
          <a:xfrm>
            <a:off x="1903042" y="3678300"/>
            <a:ext cx="749975" cy="1851835"/>
          </a:xfrm>
          <a:custGeom>
            <a:avLst/>
            <a:gdLst/>
            <a:ahLst/>
            <a:cxnLst>
              <a:cxn ang="0">
                <a:pos x="162" y="400"/>
              </a:cxn>
              <a:cxn ang="0">
                <a:pos x="78" y="324"/>
              </a:cxn>
              <a:cxn ang="0">
                <a:pos x="3" y="318"/>
              </a:cxn>
              <a:cxn ang="0">
                <a:pos x="0" y="318"/>
              </a:cxn>
              <a:cxn ang="0">
                <a:pos x="0" y="266"/>
              </a:cxn>
              <a:cxn ang="0">
                <a:pos x="5" y="266"/>
              </a:cxn>
              <a:cxn ang="0">
                <a:pos x="21" y="271"/>
              </a:cxn>
              <a:cxn ang="0">
                <a:pos x="38" y="266"/>
              </a:cxn>
              <a:cxn ang="0">
                <a:pos x="42" y="262"/>
              </a:cxn>
              <a:cxn ang="0">
                <a:pos x="50" y="242"/>
              </a:cxn>
              <a:cxn ang="0">
                <a:pos x="42" y="221"/>
              </a:cxn>
              <a:cxn ang="0">
                <a:pos x="21" y="213"/>
              </a:cxn>
              <a:cxn ang="0">
                <a:pos x="1" y="221"/>
              </a:cxn>
              <a:cxn ang="0">
                <a:pos x="0" y="221"/>
              </a:cxn>
              <a:cxn ang="0">
                <a:pos x="0" y="163"/>
              </a:cxn>
              <a:cxn ang="0">
                <a:pos x="0" y="140"/>
              </a:cxn>
              <a:cxn ang="0">
                <a:pos x="1" y="140"/>
              </a:cxn>
              <a:cxn ang="0">
                <a:pos x="5" y="143"/>
              </a:cxn>
              <a:cxn ang="0">
                <a:pos x="21" y="149"/>
              </a:cxn>
              <a:cxn ang="0">
                <a:pos x="38" y="143"/>
              </a:cxn>
              <a:cxn ang="0">
                <a:pos x="42" y="140"/>
              </a:cxn>
              <a:cxn ang="0">
                <a:pos x="50" y="120"/>
              </a:cxn>
              <a:cxn ang="0">
                <a:pos x="42" y="99"/>
              </a:cxn>
              <a:cxn ang="0">
                <a:pos x="21" y="91"/>
              </a:cxn>
              <a:cxn ang="0">
                <a:pos x="1" y="99"/>
              </a:cxn>
              <a:cxn ang="0">
                <a:pos x="0" y="99"/>
              </a:cxn>
              <a:cxn ang="0">
                <a:pos x="0" y="53"/>
              </a:cxn>
              <a:cxn ang="0">
                <a:pos x="67" y="53"/>
              </a:cxn>
              <a:cxn ang="0">
                <a:pos x="63" y="50"/>
              </a:cxn>
              <a:cxn ang="0">
                <a:pos x="54" y="29"/>
              </a:cxn>
              <a:cxn ang="0">
                <a:pos x="63" y="9"/>
              </a:cxn>
              <a:cxn ang="0">
                <a:pos x="83" y="0"/>
              </a:cxn>
              <a:cxn ang="0">
                <a:pos x="104" y="9"/>
              </a:cxn>
              <a:cxn ang="0">
                <a:pos x="112" y="29"/>
              </a:cxn>
              <a:cxn ang="0">
                <a:pos x="104" y="50"/>
              </a:cxn>
              <a:cxn ang="0">
                <a:pos x="100" y="53"/>
              </a:cxn>
              <a:cxn ang="0">
                <a:pos x="162" y="53"/>
              </a:cxn>
              <a:cxn ang="0">
                <a:pos x="162" y="195"/>
              </a:cxn>
              <a:cxn ang="0">
                <a:pos x="147" y="190"/>
              </a:cxn>
              <a:cxn ang="0">
                <a:pos x="127" y="199"/>
              </a:cxn>
              <a:cxn ang="0">
                <a:pos x="127" y="199"/>
              </a:cxn>
              <a:cxn ang="0">
                <a:pos x="118" y="219"/>
              </a:cxn>
              <a:cxn ang="0">
                <a:pos x="127" y="240"/>
              </a:cxn>
              <a:cxn ang="0">
                <a:pos x="127" y="240"/>
              </a:cxn>
              <a:cxn ang="0">
                <a:pos x="131" y="243"/>
              </a:cxn>
              <a:cxn ang="0">
                <a:pos x="147" y="248"/>
              </a:cxn>
              <a:cxn ang="0">
                <a:pos x="162" y="244"/>
              </a:cxn>
              <a:cxn ang="0">
                <a:pos x="162" y="400"/>
              </a:cxn>
            </a:cxnLst>
            <a:rect l="0" t="0" r="r" b="b"/>
            <a:pathLst>
              <a:path w="162" h="400">
                <a:moveTo>
                  <a:pt x="162" y="400"/>
                </a:moveTo>
                <a:cubicBezTo>
                  <a:pt x="142" y="371"/>
                  <a:pt x="114" y="346"/>
                  <a:pt x="78" y="324"/>
                </a:cubicBezTo>
                <a:cubicBezTo>
                  <a:pt x="53" y="314"/>
                  <a:pt x="28" y="312"/>
                  <a:pt x="3" y="318"/>
                </a:cubicBezTo>
                <a:cubicBezTo>
                  <a:pt x="0" y="318"/>
                  <a:pt x="0" y="318"/>
                  <a:pt x="0" y="318"/>
                </a:cubicBezTo>
                <a:cubicBezTo>
                  <a:pt x="0" y="266"/>
                  <a:pt x="0" y="266"/>
                  <a:pt x="0" y="266"/>
                </a:cubicBezTo>
                <a:cubicBezTo>
                  <a:pt x="5" y="266"/>
                  <a:pt x="5" y="266"/>
                  <a:pt x="5" y="266"/>
                </a:cubicBezTo>
                <a:cubicBezTo>
                  <a:pt x="9" y="269"/>
                  <a:pt x="15" y="271"/>
                  <a:pt x="21" y="271"/>
                </a:cubicBezTo>
                <a:cubicBezTo>
                  <a:pt x="27" y="271"/>
                  <a:pt x="33" y="269"/>
                  <a:pt x="38" y="266"/>
                </a:cubicBezTo>
                <a:cubicBezTo>
                  <a:pt x="39" y="265"/>
                  <a:pt x="40" y="264"/>
                  <a:pt x="42" y="262"/>
                </a:cubicBezTo>
                <a:cubicBezTo>
                  <a:pt x="47" y="257"/>
                  <a:pt x="50" y="250"/>
                  <a:pt x="50" y="242"/>
                </a:cubicBezTo>
                <a:cubicBezTo>
                  <a:pt x="50" y="234"/>
                  <a:pt x="47" y="227"/>
                  <a:pt x="42" y="221"/>
                </a:cubicBezTo>
                <a:cubicBezTo>
                  <a:pt x="36" y="216"/>
                  <a:pt x="29" y="213"/>
                  <a:pt x="21" y="213"/>
                </a:cubicBezTo>
                <a:cubicBezTo>
                  <a:pt x="13" y="213"/>
                  <a:pt x="6" y="216"/>
                  <a:pt x="1" y="221"/>
                </a:cubicBezTo>
                <a:cubicBezTo>
                  <a:pt x="1" y="221"/>
                  <a:pt x="0" y="221"/>
                  <a:pt x="0" y="221"/>
                </a:cubicBezTo>
                <a:cubicBezTo>
                  <a:pt x="0" y="163"/>
                  <a:pt x="0" y="163"/>
                  <a:pt x="0" y="163"/>
                </a:cubicBezTo>
                <a:cubicBezTo>
                  <a:pt x="0" y="140"/>
                  <a:pt x="0" y="140"/>
                  <a:pt x="0" y="140"/>
                </a:cubicBezTo>
                <a:cubicBezTo>
                  <a:pt x="0" y="140"/>
                  <a:pt x="1" y="140"/>
                  <a:pt x="1" y="140"/>
                </a:cubicBezTo>
                <a:cubicBezTo>
                  <a:pt x="2" y="141"/>
                  <a:pt x="3" y="142"/>
                  <a:pt x="5" y="143"/>
                </a:cubicBezTo>
                <a:cubicBezTo>
                  <a:pt x="9" y="147"/>
                  <a:pt x="15" y="149"/>
                  <a:pt x="21" y="149"/>
                </a:cubicBezTo>
                <a:cubicBezTo>
                  <a:pt x="27" y="149"/>
                  <a:pt x="33" y="147"/>
                  <a:pt x="38" y="143"/>
                </a:cubicBezTo>
                <a:cubicBezTo>
                  <a:pt x="39" y="142"/>
                  <a:pt x="40" y="141"/>
                  <a:pt x="42" y="140"/>
                </a:cubicBezTo>
                <a:cubicBezTo>
                  <a:pt x="47" y="134"/>
                  <a:pt x="50" y="128"/>
                  <a:pt x="50" y="120"/>
                </a:cubicBezTo>
                <a:cubicBezTo>
                  <a:pt x="50" y="112"/>
                  <a:pt x="47" y="105"/>
                  <a:pt x="42" y="99"/>
                </a:cubicBezTo>
                <a:cubicBezTo>
                  <a:pt x="36" y="93"/>
                  <a:pt x="29" y="91"/>
                  <a:pt x="21" y="91"/>
                </a:cubicBezTo>
                <a:cubicBezTo>
                  <a:pt x="13" y="91"/>
                  <a:pt x="6" y="93"/>
                  <a:pt x="1" y="99"/>
                </a:cubicBezTo>
                <a:cubicBezTo>
                  <a:pt x="1" y="99"/>
                  <a:pt x="0" y="99"/>
                  <a:pt x="0" y="99"/>
                </a:cubicBezTo>
                <a:cubicBezTo>
                  <a:pt x="0" y="53"/>
                  <a:pt x="0" y="53"/>
                  <a:pt x="0" y="53"/>
                </a:cubicBezTo>
                <a:cubicBezTo>
                  <a:pt x="67" y="53"/>
                  <a:pt x="67" y="53"/>
                  <a:pt x="67" y="53"/>
                </a:cubicBezTo>
                <a:cubicBezTo>
                  <a:pt x="65" y="52"/>
                  <a:pt x="64" y="51"/>
                  <a:pt x="63" y="50"/>
                </a:cubicBezTo>
                <a:cubicBezTo>
                  <a:pt x="57" y="44"/>
                  <a:pt x="54" y="37"/>
                  <a:pt x="54" y="29"/>
                </a:cubicBezTo>
                <a:cubicBezTo>
                  <a:pt x="54" y="21"/>
                  <a:pt x="57" y="15"/>
                  <a:pt x="63" y="9"/>
                </a:cubicBezTo>
                <a:cubicBezTo>
                  <a:pt x="69" y="3"/>
                  <a:pt x="75" y="0"/>
                  <a:pt x="83" y="0"/>
                </a:cubicBezTo>
                <a:cubicBezTo>
                  <a:pt x="91" y="0"/>
                  <a:pt x="98" y="3"/>
                  <a:pt x="104" y="9"/>
                </a:cubicBezTo>
                <a:cubicBezTo>
                  <a:pt x="110" y="15"/>
                  <a:pt x="112" y="21"/>
                  <a:pt x="112" y="29"/>
                </a:cubicBezTo>
                <a:cubicBezTo>
                  <a:pt x="112" y="37"/>
                  <a:pt x="110" y="44"/>
                  <a:pt x="104" y="50"/>
                </a:cubicBezTo>
                <a:cubicBezTo>
                  <a:pt x="103" y="51"/>
                  <a:pt x="101" y="52"/>
                  <a:pt x="100" y="53"/>
                </a:cubicBezTo>
                <a:cubicBezTo>
                  <a:pt x="162" y="53"/>
                  <a:pt x="162" y="53"/>
                  <a:pt x="162" y="53"/>
                </a:cubicBezTo>
                <a:cubicBezTo>
                  <a:pt x="162" y="195"/>
                  <a:pt x="162" y="195"/>
                  <a:pt x="162" y="195"/>
                </a:cubicBezTo>
                <a:cubicBezTo>
                  <a:pt x="158" y="192"/>
                  <a:pt x="153" y="190"/>
                  <a:pt x="147" y="190"/>
                </a:cubicBezTo>
                <a:cubicBezTo>
                  <a:pt x="139" y="190"/>
                  <a:pt x="133" y="193"/>
                  <a:pt x="127" y="199"/>
                </a:cubicBezTo>
                <a:cubicBezTo>
                  <a:pt x="127" y="199"/>
                  <a:pt x="127" y="199"/>
                  <a:pt x="127" y="199"/>
                </a:cubicBezTo>
                <a:cubicBezTo>
                  <a:pt x="121" y="205"/>
                  <a:pt x="118" y="212"/>
                  <a:pt x="118" y="219"/>
                </a:cubicBezTo>
                <a:cubicBezTo>
                  <a:pt x="118" y="227"/>
                  <a:pt x="121" y="234"/>
                  <a:pt x="127" y="240"/>
                </a:cubicBezTo>
                <a:cubicBezTo>
                  <a:pt x="127" y="240"/>
                  <a:pt x="127" y="240"/>
                  <a:pt x="127" y="240"/>
                </a:cubicBezTo>
                <a:cubicBezTo>
                  <a:pt x="128" y="241"/>
                  <a:pt x="129" y="242"/>
                  <a:pt x="131" y="243"/>
                </a:cubicBezTo>
                <a:cubicBezTo>
                  <a:pt x="136" y="247"/>
                  <a:pt x="141" y="248"/>
                  <a:pt x="147" y="248"/>
                </a:cubicBezTo>
                <a:cubicBezTo>
                  <a:pt x="153" y="248"/>
                  <a:pt x="158" y="247"/>
                  <a:pt x="162" y="244"/>
                </a:cubicBezTo>
                <a:lnTo>
                  <a:pt x="162" y="400"/>
                </a:lnTo>
                <a:close/>
              </a:path>
            </a:pathLst>
          </a:custGeom>
          <a:solidFill>
            <a:schemeClr val="accent1"/>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6" name="Freeform 11"/>
          <p:cNvSpPr>
            <a:spLocks/>
          </p:cNvSpPr>
          <p:nvPr/>
        </p:nvSpPr>
        <p:spPr bwMode="auto">
          <a:xfrm>
            <a:off x="2450643" y="3678300"/>
            <a:ext cx="1309479" cy="1851835"/>
          </a:xfrm>
          <a:custGeom>
            <a:avLst/>
            <a:gdLst/>
            <a:ahLst/>
            <a:cxnLst>
              <a:cxn ang="0">
                <a:pos x="235" y="400"/>
              </a:cxn>
              <a:cxn ang="0">
                <a:pos x="44" y="400"/>
              </a:cxn>
              <a:cxn ang="0">
                <a:pos x="44" y="244"/>
              </a:cxn>
              <a:cxn ang="0">
                <a:pos x="29" y="248"/>
              </a:cxn>
              <a:cxn ang="0">
                <a:pos x="13" y="243"/>
              </a:cxn>
              <a:cxn ang="0">
                <a:pos x="9" y="240"/>
              </a:cxn>
              <a:cxn ang="0">
                <a:pos x="9" y="240"/>
              </a:cxn>
              <a:cxn ang="0">
                <a:pos x="0" y="219"/>
              </a:cxn>
              <a:cxn ang="0">
                <a:pos x="9" y="199"/>
              </a:cxn>
              <a:cxn ang="0">
                <a:pos x="9" y="199"/>
              </a:cxn>
              <a:cxn ang="0">
                <a:pos x="29" y="190"/>
              </a:cxn>
              <a:cxn ang="0">
                <a:pos x="44" y="195"/>
              </a:cxn>
              <a:cxn ang="0">
                <a:pos x="44" y="53"/>
              </a:cxn>
              <a:cxn ang="0">
                <a:pos x="129" y="53"/>
              </a:cxn>
              <a:cxn ang="0">
                <a:pos x="125" y="50"/>
              </a:cxn>
              <a:cxn ang="0">
                <a:pos x="117" y="29"/>
              </a:cxn>
              <a:cxn ang="0">
                <a:pos x="125" y="9"/>
              </a:cxn>
              <a:cxn ang="0">
                <a:pos x="146" y="0"/>
              </a:cxn>
              <a:cxn ang="0">
                <a:pos x="166" y="9"/>
              </a:cxn>
              <a:cxn ang="0">
                <a:pos x="175" y="29"/>
              </a:cxn>
              <a:cxn ang="0">
                <a:pos x="166" y="50"/>
              </a:cxn>
              <a:cxn ang="0">
                <a:pos x="162" y="53"/>
              </a:cxn>
              <a:cxn ang="0">
                <a:pos x="235" y="53"/>
              </a:cxn>
              <a:cxn ang="0">
                <a:pos x="235" y="82"/>
              </a:cxn>
              <a:cxn ang="0">
                <a:pos x="254" y="75"/>
              </a:cxn>
              <a:cxn ang="0">
                <a:pos x="274" y="83"/>
              </a:cxn>
              <a:cxn ang="0">
                <a:pos x="283" y="104"/>
              </a:cxn>
              <a:cxn ang="0">
                <a:pos x="274" y="124"/>
              </a:cxn>
              <a:cxn ang="0">
                <a:pos x="254" y="133"/>
              </a:cxn>
              <a:cxn ang="0">
                <a:pos x="235" y="126"/>
              </a:cxn>
              <a:cxn ang="0">
                <a:pos x="235" y="154"/>
              </a:cxn>
              <a:cxn ang="0">
                <a:pos x="235" y="196"/>
              </a:cxn>
              <a:cxn ang="0">
                <a:pos x="218" y="190"/>
              </a:cxn>
              <a:cxn ang="0">
                <a:pos x="197" y="199"/>
              </a:cxn>
              <a:cxn ang="0">
                <a:pos x="191" y="207"/>
              </a:cxn>
              <a:cxn ang="0">
                <a:pos x="189" y="219"/>
              </a:cxn>
              <a:cxn ang="0">
                <a:pos x="194" y="236"/>
              </a:cxn>
              <a:cxn ang="0">
                <a:pos x="197" y="240"/>
              </a:cxn>
              <a:cxn ang="0">
                <a:pos x="218" y="248"/>
              </a:cxn>
              <a:cxn ang="0">
                <a:pos x="235" y="243"/>
              </a:cxn>
              <a:cxn ang="0">
                <a:pos x="235" y="274"/>
              </a:cxn>
              <a:cxn ang="0">
                <a:pos x="235" y="317"/>
              </a:cxn>
              <a:cxn ang="0">
                <a:pos x="218" y="312"/>
              </a:cxn>
              <a:cxn ang="0">
                <a:pos x="210" y="313"/>
              </a:cxn>
              <a:cxn ang="0">
                <a:pos x="197" y="320"/>
              </a:cxn>
              <a:cxn ang="0">
                <a:pos x="189" y="341"/>
              </a:cxn>
              <a:cxn ang="0">
                <a:pos x="197" y="361"/>
              </a:cxn>
              <a:cxn ang="0">
                <a:pos x="215" y="370"/>
              </a:cxn>
              <a:cxn ang="0">
                <a:pos x="218" y="370"/>
              </a:cxn>
              <a:cxn ang="0">
                <a:pos x="235" y="364"/>
              </a:cxn>
              <a:cxn ang="0">
                <a:pos x="235" y="400"/>
              </a:cxn>
            </a:cxnLst>
            <a:rect l="0" t="0" r="r" b="b"/>
            <a:pathLst>
              <a:path w="283" h="400">
                <a:moveTo>
                  <a:pt x="235" y="400"/>
                </a:moveTo>
                <a:cubicBezTo>
                  <a:pt x="44" y="400"/>
                  <a:pt x="44" y="400"/>
                  <a:pt x="44" y="400"/>
                </a:cubicBezTo>
                <a:cubicBezTo>
                  <a:pt x="44" y="244"/>
                  <a:pt x="44" y="244"/>
                  <a:pt x="44" y="244"/>
                </a:cubicBezTo>
                <a:cubicBezTo>
                  <a:pt x="40" y="247"/>
                  <a:pt x="35" y="248"/>
                  <a:pt x="29" y="248"/>
                </a:cubicBezTo>
                <a:cubicBezTo>
                  <a:pt x="23" y="248"/>
                  <a:pt x="18" y="247"/>
                  <a:pt x="13" y="243"/>
                </a:cubicBezTo>
                <a:cubicBezTo>
                  <a:pt x="11" y="242"/>
                  <a:pt x="10" y="241"/>
                  <a:pt x="9" y="240"/>
                </a:cubicBezTo>
                <a:cubicBezTo>
                  <a:pt x="9" y="240"/>
                  <a:pt x="9" y="240"/>
                  <a:pt x="9" y="240"/>
                </a:cubicBezTo>
                <a:cubicBezTo>
                  <a:pt x="3" y="234"/>
                  <a:pt x="0" y="227"/>
                  <a:pt x="0" y="219"/>
                </a:cubicBezTo>
                <a:cubicBezTo>
                  <a:pt x="0" y="212"/>
                  <a:pt x="3" y="205"/>
                  <a:pt x="9" y="199"/>
                </a:cubicBezTo>
                <a:cubicBezTo>
                  <a:pt x="9" y="199"/>
                  <a:pt x="9" y="199"/>
                  <a:pt x="9" y="199"/>
                </a:cubicBezTo>
                <a:cubicBezTo>
                  <a:pt x="15" y="193"/>
                  <a:pt x="21" y="190"/>
                  <a:pt x="29" y="190"/>
                </a:cubicBezTo>
                <a:cubicBezTo>
                  <a:pt x="35" y="190"/>
                  <a:pt x="40" y="192"/>
                  <a:pt x="44" y="195"/>
                </a:cubicBezTo>
                <a:cubicBezTo>
                  <a:pt x="44" y="53"/>
                  <a:pt x="44" y="53"/>
                  <a:pt x="44" y="53"/>
                </a:cubicBezTo>
                <a:cubicBezTo>
                  <a:pt x="129" y="53"/>
                  <a:pt x="129" y="53"/>
                  <a:pt x="129" y="53"/>
                </a:cubicBezTo>
                <a:cubicBezTo>
                  <a:pt x="128" y="52"/>
                  <a:pt x="126" y="51"/>
                  <a:pt x="125" y="50"/>
                </a:cubicBezTo>
                <a:cubicBezTo>
                  <a:pt x="119" y="44"/>
                  <a:pt x="117" y="37"/>
                  <a:pt x="117" y="29"/>
                </a:cubicBezTo>
                <a:cubicBezTo>
                  <a:pt x="117" y="21"/>
                  <a:pt x="119" y="15"/>
                  <a:pt x="125" y="9"/>
                </a:cubicBezTo>
                <a:cubicBezTo>
                  <a:pt x="131" y="3"/>
                  <a:pt x="138" y="0"/>
                  <a:pt x="146" y="0"/>
                </a:cubicBezTo>
                <a:cubicBezTo>
                  <a:pt x="154" y="0"/>
                  <a:pt x="160" y="3"/>
                  <a:pt x="166" y="9"/>
                </a:cubicBezTo>
                <a:cubicBezTo>
                  <a:pt x="172" y="15"/>
                  <a:pt x="175" y="21"/>
                  <a:pt x="175" y="29"/>
                </a:cubicBezTo>
                <a:cubicBezTo>
                  <a:pt x="175" y="37"/>
                  <a:pt x="172" y="44"/>
                  <a:pt x="166" y="50"/>
                </a:cubicBezTo>
                <a:cubicBezTo>
                  <a:pt x="165" y="51"/>
                  <a:pt x="163" y="52"/>
                  <a:pt x="162" y="53"/>
                </a:cubicBezTo>
                <a:cubicBezTo>
                  <a:pt x="235" y="53"/>
                  <a:pt x="235" y="53"/>
                  <a:pt x="235" y="53"/>
                </a:cubicBezTo>
                <a:cubicBezTo>
                  <a:pt x="235" y="82"/>
                  <a:pt x="235" y="82"/>
                  <a:pt x="235" y="82"/>
                </a:cubicBezTo>
                <a:cubicBezTo>
                  <a:pt x="240" y="77"/>
                  <a:pt x="247" y="75"/>
                  <a:pt x="254" y="75"/>
                </a:cubicBezTo>
                <a:cubicBezTo>
                  <a:pt x="262" y="75"/>
                  <a:pt x="269" y="78"/>
                  <a:pt x="274" y="83"/>
                </a:cubicBezTo>
                <a:cubicBezTo>
                  <a:pt x="280" y="89"/>
                  <a:pt x="283" y="96"/>
                  <a:pt x="283" y="104"/>
                </a:cubicBezTo>
                <a:cubicBezTo>
                  <a:pt x="283" y="112"/>
                  <a:pt x="280" y="119"/>
                  <a:pt x="274" y="124"/>
                </a:cubicBezTo>
                <a:cubicBezTo>
                  <a:pt x="269" y="130"/>
                  <a:pt x="262" y="133"/>
                  <a:pt x="254" y="133"/>
                </a:cubicBezTo>
                <a:cubicBezTo>
                  <a:pt x="247" y="133"/>
                  <a:pt x="240" y="130"/>
                  <a:pt x="235" y="126"/>
                </a:cubicBezTo>
                <a:cubicBezTo>
                  <a:pt x="235" y="154"/>
                  <a:pt x="235" y="154"/>
                  <a:pt x="235" y="154"/>
                </a:cubicBezTo>
                <a:cubicBezTo>
                  <a:pt x="235" y="196"/>
                  <a:pt x="235" y="196"/>
                  <a:pt x="235" y="196"/>
                </a:cubicBezTo>
                <a:cubicBezTo>
                  <a:pt x="230" y="192"/>
                  <a:pt x="224" y="190"/>
                  <a:pt x="218" y="190"/>
                </a:cubicBezTo>
                <a:cubicBezTo>
                  <a:pt x="210" y="190"/>
                  <a:pt x="203" y="193"/>
                  <a:pt x="197" y="199"/>
                </a:cubicBezTo>
                <a:cubicBezTo>
                  <a:pt x="195" y="201"/>
                  <a:pt x="193" y="204"/>
                  <a:pt x="191" y="207"/>
                </a:cubicBezTo>
                <a:cubicBezTo>
                  <a:pt x="190" y="211"/>
                  <a:pt x="189" y="215"/>
                  <a:pt x="189" y="219"/>
                </a:cubicBezTo>
                <a:cubicBezTo>
                  <a:pt x="189" y="226"/>
                  <a:pt x="191" y="231"/>
                  <a:pt x="194" y="236"/>
                </a:cubicBezTo>
                <a:cubicBezTo>
                  <a:pt x="195" y="237"/>
                  <a:pt x="196" y="239"/>
                  <a:pt x="197" y="240"/>
                </a:cubicBezTo>
                <a:cubicBezTo>
                  <a:pt x="203" y="246"/>
                  <a:pt x="210" y="248"/>
                  <a:pt x="218" y="248"/>
                </a:cubicBezTo>
                <a:cubicBezTo>
                  <a:pt x="224" y="248"/>
                  <a:pt x="230" y="247"/>
                  <a:pt x="235" y="243"/>
                </a:cubicBezTo>
                <a:cubicBezTo>
                  <a:pt x="235" y="274"/>
                  <a:pt x="235" y="274"/>
                  <a:pt x="235" y="274"/>
                </a:cubicBezTo>
                <a:cubicBezTo>
                  <a:pt x="235" y="317"/>
                  <a:pt x="235" y="317"/>
                  <a:pt x="235" y="317"/>
                </a:cubicBezTo>
                <a:cubicBezTo>
                  <a:pt x="230" y="313"/>
                  <a:pt x="224" y="312"/>
                  <a:pt x="218" y="312"/>
                </a:cubicBezTo>
                <a:cubicBezTo>
                  <a:pt x="215" y="312"/>
                  <a:pt x="213" y="312"/>
                  <a:pt x="210" y="313"/>
                </a:cubicBezTo>
                <a:cubicBezTo>
                  <a:pt x="205" y="314"/>
                  <a:pt x="201" y="316"/>
                  <a:pt x="197" y="320"/>
                </a:cubicBezTo>
                <a:cubicBezTo>
                  <a:pt x="192" y="326"/>
                  <a:pt x="189" y="333"/>
                  <a:pt x="189" y="341"/>
                </a:cubicBezTo>
                <a:cubicBezTo>
                  <a:pt x="189" y="349"/>
                  <a:pt x="192" y="355"/>
                  <a:pt x="197" y="361"/>
                </a:cubicBezTo>
                <a:cubicBezTo>
                  <a:pt x="202" y="366"/>
                  <a:pt x="208" y="369"/>
                  <a:pt x="215" y="370"/>
                </a:cubicBezTo>
                <a:cubicBezTo>
                  <a:pt x="216" y="370"/>
                  <a:pt x="217" y="370"/>
                  <a:pt x="218" y="370"/>
                </a:cubicBezTo>
                <a:cubicBezTo>
                  <a:pt x="224" y="370"/>
                  <a:pt x="230" y="368"/>
                  <a:pt x="235" y="364"/>
                </a:cubicBezTo>
                <a:lnTo>
                  <a:pt x="235" y="400"/>
                </a:lnTo>
                <a:close/>
              </a:path>
            </a:pathLst>
          </a:custGeom>
          <a:solidFill>
            <a:schemeClr val="accent2"/>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7" name="Freeform 12"/>
          <p:cNvSpPr>
            <a:spLocks/>
          </p:cNvSpPr>
          <p:nvPr/>
        </p:nvSpPr>
        <p:spPr bwMode="auto">
          <a:xfrm>
            <a:off x="3324424" y="4392377"/>
            <a:ext cx="1561852" cy="573641"/>
          </a:xfrm>
          <a:custGeom>
            <a:avLst/>
            <a:gdLst/>
            <a:ahLst/>
            <a:cxnLst>
              <a:cxn ang="0">
                <a:pos x="292" y="2"/>
              </a:cxn>
              <a:cxn ang="0">
                <a:pos x="319" y="18"/>
              </a:cxn>
              <a:cxn ang="0">
                <a:pos x="337" y="62"/>
              </a:cxn>
              <a:cxn ang="0">
                <a:pos x="319" y="105"/>
              </a:cxn>
              <a:cxn ang="0">
                <a:pos x="276" y="124"/>
              </a:cxn>
              <a:cxn ang="0">
                <a:pos x="260" y="124"/>
              </a:cxn>
              <a:cxn ang="0">
                <a:pos x="237" y="120"/>
              </a:cxn>
              <a:cxn ang="0">
                <a:pos x="145" y="120"/>
              </a:cxn>
              <a:cxn ang="0">
                <a:pos x="150" y="103"/>
              </a:cxn>
              <a:cxn ang="0">
                <a:pos x="141" y="83"/>
              </a:cxn>
              <a:cxn ang="0">
                <a:pos x="121" y="74"/>
              </a:cxn>
              <a:cxn ang="0">
                <a:pos x="100" y="83"/>
              </a:cxn>
              <a:cxn ang="0">
                <a:pos x="92" y="103"/>
              </a:cxn>
              <a:cxn ang="0">
                <a:pos x="97" y="120"/>
              </a:cxn>
              <a:cxn ang="0">
                <a:pos x="46" y="120"/>
              </a:cxn>
              <a:cxn ang="0">
                <a:pos x="46" y="89"/>
              </a:cxn>
              <a:cxn ang="0">
                <a:pos x="29" y="94"/>
              </a:cxn>
              <a:cxn ang="0">
                <a:pos x="8" y="86"/>
              </a:cxn>
              <a:cxn ang="0">
                <a:pos x="5" y="82"/>
              </a:cxn>
              <a:cxn ang="0">
                <a:pos x="0" y="65"/>
              </a:cxn>
              <a:cxn ang="0">
                <a:pos x="2" y="53"/>
              </a:cxn>
              <a:cxn ang="0">
                <a:pos x="8" y="45"/>
              </a:cxn>
              <a:cxn ang="0">
                <a:pos x="29" y="36"/>
              </a:cxn>
              <a:cxn ang="0">
                <a:pos x="46" y="42"/>
              </a:cxn>
              <a:cxn ang="0">
                <a:pos x="46" y="0"/>
              </a:cxn>
              <a:cxn ang="0">
                <a:pos x="52" y="0"/>
              </a:cxn>
              <a:cxn ang="0">
                <a:pos x="52" y="1"/>
              </a:cxn>
              <a:cxn ang="0">
                <a:pos x="54" y="1"/>
              </a:cxn>
              <a:cxn ang="0">
                <a:pos x="62" y="0"/>
              </a:cxn>
              <a:cxn ang="0">
                <a:pos x="189" y="0"/>
              </a:cxn>
              <a:cxn ang="0">
                <a:pos x="181" y="20"/>
              </a:cxn>
              <a:cxn ang="0">
                <a:pos x="189" y="40"/>
              </a:cxn>
              <a:cxn ang="0">
                <a:pos x="210" y="49"/>
              </a:cxn>
              <a:cxn ang="0">
                <a:pos x="230" y="40"/>
              </a:cxn>
              <a:cxn ang="0">
                <a:pos x="239" y="20"/>
              </a:cxn>
              <a:cxn ang="0">
                <a:pos x="231" y="0"/>
              </a:cxn>
              <a:cxn ang="0">
                <a:pos x="276" y="0"/>
              </a:cxn>
              <a:cxn ang="0">
                <a:pos x="292" y="2"/>
              </a:cxn>
            </a:cxnLst>
            <a:rect l="0" t="0" r="r" b="b"/>
            <a:pathLst>
              <a:path w="337" h="124">
                <a:moveTo>
                  <a:pt x="292" y="2"/>
                </a:moveTo>
                <a:cubicBezTo>
                  <a:pt x="302" y="5"/>
                  <a:pt x="311" y="10"/>
                  <a:pt x="319" y="18"/>
                </a:cubicBezTo>
                <a:cubicBezTo>
                  <a:pt x="331" y="31"/>
                  <a:pt x="337" y="45"/>
                  <a:pt x="337" y="62"/>
                </a:cubicBezTo>
                <a:cubicBezTo>
                  <a:pt x="337" y="79"/>
                  <a:pt x="331" y="93"/>
                  <a:pt x="319" y="105"/>
                </a:cubicBezTo>
                <a:cubicBezTo>
                  <a:pt x="307" y="118"/>
                  <a:pt x="293" y="124"/>
                  <a:pt x="276" y="124"/>
                </a:cubicBezTo>
                <a:cubicBezTo>
                  <a:pt x="260" y="124"/>
                  <a:pt x="260" y="124"/>
                  <a:pt x="260" y="124"/>
                </a:cubicBezTo>
                <a:cubicBezTo>
                  <a:pt x="253" y="121"/>
                  <a:pt x="245" y="120"/>
                  <a:pt x="237" y="120"/>
                </a:cubicBezTo>
                <a:cubicBezTo>
                  <a:pt x="145" y="120"/>
                  <a:pt x="145" y="120"/>
                  <a:pt x="145" y="120"/>
                </a:cubicBezTo>
                <a:cubicBezTo>
                  <a:pt x="148" y="115"/>
                  <a:pt x="150" y="109"/>
                  <a:pt x="150" y="103"/>
                </a:cubicBezTo>
                <a:cubicBezTo>
                  <a:pt x="150" y="95"/>
                  <a:pt x="147" y="89"/>
                  <a:pt x="141" y="83"/>
                </a:cubicBezTo>
                <a:cubicBezTo>
                  <a:pt x="136" y="77"/>
                  <a:pt x="129" y="74"/>
                  <a:pt x="121" y="74"/>
                </a:cubicBezTo>
                <a:cubicBezTo>
                  <a:pt x="113" y="74"/>
                  <a:pt x="106" y="77"/>
                  <a:pt x="100" y="83"/>
                </a:cubicBezTo>
                <a:cubicBezTo>
                  <a:pt x="95" y="89"/>
                  <a:pt x="92" y="95"/>
                  <a:pt x="92" y="103"/>
                </a:cubicBezTo>
                <a:cubicBezTo>
                  <a:pt x="92" y="109"/>
                  <a:pt x="94" y="115"/>
                  <a:pt x="97" y="120"/>
                </a:cubicBezTo>
                <a:cubicBezTo>
                  <a:pt x="46" y="120"/>
                  <a:pt x="46" y="120"/>
                  <a:pt x="46" y="120"/>
                </a:cubicBezTo>
                <a:cubicBezTo>
                  <a:pt x="46" y="89"/>
                  <a:pt x="46" y="89"/>
                  <a:pt x="46" y="89"/>
                </a:cubicBezTo>
                <a:cubicBezTo>
                  <a:pt x="41" y="93"/>
                  <a:pt x="35" y="94"/>
                  <a:pt x="29" y="94"/>
                </a:cubicBezTo>
                <a:cubicBezTo>
                  <a:pt x="21" y="94"/>
                  <a:pt x="14" y="92"/>
                  <a:pt x="8" y="86"/>
                </a:cubicBezTo>
                <a:cubicBezTo>
                  <a:pt x="7" y="85"/>
                  <a:pt x="6" y="83"/>
                  <a:pt x="5" y="82"/>
                </a:cubicBezTo>
                <a:cubicBezTo>
                  <a:pt x="2" y="77"/>
                  <a:pt x="0" y="72"/>
                  <a:pt x="0" y="65"/>
                </a:cubicBezTo>
                <a:cubicBezTo>
                  <a:pt x="0" y="61"/>
                  <a:pt x="1" y="57"/>
                  <a:pt x="2" y="53"/>
                </a:cubicBezTo>
                <a:cubicBezTo>
                  <a:pt x="4" y="50"/>
                  <a:pt x="6" y="47"/>
                  <a:pt x="8" y="45"/>
                </a:cubicBezTo>
                <a:cubicBezTo>
                  <a:pt x="14" y="39"/>
                  <a:pt x="21" y="36"/>
                  <a:pt x="29" y="36"/>
                </a:cubicBezTo>
                <a:cubicBezTo>
                  <a:pt x="35" y="36"/>
                  <a:pt x="41" y="38"/>
                  <a:pt x="46" y="42"/>
                </a:cubicBezTo>
                <a:cubicBezTo>
                  <a:pt x="46" y="0"/>
                  <a:pt x="46" y="0"/>
                  <a:pt x="46" y="0"/>
                </a:cubicBezTo>
                <a:cubicBezTo>
                  <a:pt x="52" y="0"/>
                  <a:pt x="52" y="0"/>
                  <a:pt x="52" y="0"/>
                </a:cubicBezTo>
                <a:cubicBezTo>
                  <a:pt x="52" y="1"/>
                  <a:pt x="52" y="1"/>
                  <a:pt x="52" y="1"/>
                </a:cubicBezTo>
                <a:cubicBezTo>
                  <a:pt x="53" y="1"/>
                  <a:pt x="54" y="1"/>
                  <a:pt x="54" y="1"/>
                </a:cubicBezTo>
                <a:cubicBezTo>
                  <a:pt x="57" y="1"/>
                  <a:pt x="60" y="0"/>
                  <a:pt x="62" y="0"/>
                </a:cubicBezTo>
                <a:cubicBezTo>
                  <a:pt x="189" y="0"/>
                  <a:pt x="189" y="0"/>
                  <a:pt x="189" y="0"/>
                </a:cubicBezTo>
                <a:cubicBezTo>
                  <a:pt x="184" y="6"/>
                  <a:pt x="181" y="12"/>
                  <a:pt x="181" y="20"/>
                </a:cubicBezTo>
                <a:cubicBezTo>
                  <a:pt x="181" y="28"/>
                  <a:pt x="184" y="35"/>
                  <a:pt x="189" y="40"/>
                </a:cubicBezTo>
                <a:cubicBezTo>
                  <a:pt x="195" y="46"/>
                  <a:pt x="202" y="49"/>
                  <a:pt x="210" y="49"/>
                </a:cubicBezTo>
                <a:cubicBezTo>
                  <a:pt x="218" y="49"/>
                  <a:pt x="225" y="46"/>
                  <a:pt x="230" y="40"/>
                </a:cubicBezTo>
                <a:cubicBezTo>
                  <a:pt x="236" y="35"/>
                  <a:pt x="239" y="28"/>
                  <a:pt x="239" y="20"/>
                </a:cubicBezTo>
                <a:cubicBezTo>
                  <a:pt x="239" y="12"/>
                  <a:pt x="236" y="6"/>
                  <a:pt x="231" y="0"/>
                </a:cubicBezTo>
                <a:cubicBezTo>
                  <a:pt x="276" y="0"/>
                  <a:pt x="276" y="0"/>
                  <a:pt x="276" y="0"/>
                </a:cubicBezTo>
                <a:cubicBezTo>
                  <a:pt x="281" y="0"/>
                  <a:pt x="287" y="1"/>
                  <a:pt x="292" y="2"/>
                </a:cubicBezTo>
                <a:close/>
              </a:path>
            </a:pathLst>
          </a:custGeom>
          <a:solidFill>
            <a:schemeClr val="bg1"/>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8" name="Freeform 13"/>
          <p:cNvSpPr>
            <a:spLocks/>
          </p:cNvSpPr>
          <p:nvPr/>
        </p:nvSpPr>
        <p:spPr bwMode="auto">
          <a:xfrm>
            <a:off x="3538701" y="3623554"/>
            <a:ext cx="1416619" cy="994945"/>
          </a:xfrm>
          <a:custGeom>
            <a:avLst/>
            <a:gdLst/>
            <a:ahLst/>
            <a:cxnLst>
              <a:cxn ang="0">
                <a:pos x="0" y="166"/>
              </a:cxn>
              <a:cxn ang="0">
                <a:pos x="0" y="138"/>
              </a:cxn>
              <a:cxn ang="0">
                <a:pos x="19" y="145"/>
              </a:cxn>
              <a:cxn ang="0">
                <a:pos x="39" y="136"/>
              </a:cxn>
              <a:cxn ang="0">
                <a:pos x="48" y="116"/>
              </a:cxn>
              <a:cxn ang="0">
                <a:pos x="39" y="95"/>
              </a:cxn>
              <a:cxn ang="0">
                <a:pos x="19" y="87"/>
              </a:cxn>
              <a:cxn ang="0">
                <a:pos x="0" y="94"/>
              </a:cxn>
              <a:cxn ang="0">
                <a:pos x="0" y="65"/>
              </a:cxn>
              <a:cxn ang="0">
                <a:pos x="19" y="65"/>
              </a:cxn>
              <a:cxn ang="0">
                <a:pos x="19" y="48"/>
              </a:cxn>
              <a:cxn ang="0">
                <a:pos x="22" y="48"/>
              </a:cxn>
              <a:cxn ang="0">
                <a:pos x="182" y="48"/>
              </a:cxn>
              <a:cxn ang="0">
                <a:pos x="175" y="29"/>
              </a:cxn>
              <a:cxn ang="0">
                <a:pos x="184" y="9"/>
              </a:cxn>
              <a:cxn ang="0">
                <a:pos x="204" y="0"/>
              </a:cxn>
              <a:cxn ang="0">
                <a:pos x="225" y="9"/>
              </a:cxn>
              <a:cxn ang="0">
                <a:pos x="233" y="29"/>
              </a:cxn>
              <a:cxn ang="0">
                <a:pos x="226" y="48"/>
              </a:cxn>
              <a:cxn ang="0">
                <a:pos x="246" y="48"/>
              </a:cxn>
              <a:cxn ang="0">
                <a:pos x="262" y="50"/>
              </a:cxn>
              <a:cxn ang="0">
                <a:pos x="288" y="65"/>
              </a:cxn>
              <a:cxn ang="0">
                <a:pos x="289" y="66"/>
              </a:cxn>
              <a:cxn ang="0">
                <a:pos x="306" y="108"/>
              </a:cxn>
              <a:cxn ang="0">
                <a:pos x="306" y="108"/>
              </a:cxn>
              <a:cxn ang="0">
                <a:pos x="289" y="151"/>
              </a:cxn>
              <a:cxn ang="0">
                <a:pos x="246" y="168"/>
              </a:cxn>
              <a:cxn ang="0">
                <a:pos x="246" y="168"/>
              </a:cxn>
              <a:cxn ang="0">
                <a:pos x="230" y="166"/>
              </a:cxn>
              <a:cxn ang="0">
                <a:pos x="185" y="166"/>
              </a:cxn>
              <a:cxn ang="0">
                <a:pos x="193" y="186"/>
              </a:cxn>
              <a:cxn ang="0">
                <a:pos x="184" y="206"/>
              </a:cxn>
              <a:cxn ang="0">
                <a:pos x="164" y="215"/>
              </a:cxn>
              <a:cxn ang="0">
                <a:pos x="143" y="206"/>
              </a:cxn>
              <a:cxn ang="0">
                <a:pos x="135" y="186"/>
              </a:cxn>
              <a:cxn ang="0">
                <a:pos x="143" y="166"/>
              </a:cxn>
              <a:cxn ang="0">
                <a:pos x="16" y="166"/>
              </a:cxn>
              <a:cxn ang="0">
                <a:pos x="8" y="167"/>
              </a:cxn>
              <a:cxn ang="0">
                <a:pos x="6" y="167"/>
              </a:cxn>
              <a:cxn ang="0">
                <a:pos x="6" y="166"/>
              </a:cxn>
              <a:cxn ang="0">
                <a:pos x="0" y="166"/>
              </a:cxn>
            </a:cxnLst>
            <a:rect l="0" t="0" r="r" b="b"/>
            <a:pathLst>
              <a:path w="306" h="215">
                <a:moveTo>
                  <a:pt x="0" y="166"/>
                </a:moveTo>
                <a:cubicBezTo>
                  <a:pt x="0" y="138"/>
                  <a:pt x="0" y="138"/>
                  <a:pt x="0" y="138"/>
                </a:cubicBezTo>
                <a:cubicBezTo>
                  <a:pt x="5" y="142"/>
                  <a:pt x="12" y="145"/>
                  <a:pt x="19" y="145"/>
                </a:cubicBezTo>
                <a:cubicBezTo>
                  <a:pt x="27" y="145"/>
                  <a:pt x="34" y="142"/>
                  <a:pt x="39" y="136"/>
                </a:cubicBezTo>
                <a:cubicBezTo>
                  <a:pt x="45" y="131"/>
                  <a:pt x="48" y="124"/>
                  <a:pt x="48" y="116"/>
                </a:cubicBezTo>
                <a:cubicBezTo>
                  <a:pt x="48" y="108"/>
                  <a:pt x="45" y="101"/>
                  <a:pt x="39" y="95"/>
                </a:cubicBezTo>
                <a:cubicBezTo>
                  <a:pt x="34" y="90"/>
                  <a:pt x="27" y="87"/>
                  <a:pt x="19" y="87"/>
                </a:cubicBezTo>
                <a:cubicBezTo>
                  <a:pt x="12" y="87"/>
                  <a:pt x="5" y="89"/>
                  <a:pt x="0" y="94"/>
                </a:cubicBezTo>
                <a:cubicBezTo>
                  <a:pt x="0" y="65"/>
                  <a:pt x="0" y="65"/>
                  <a:pt x="0" y="65"/>
                </a:cubicBezTo>
                <a:cubicBezTo>
                  <a:pt x="19" y="65"/>
                  <a:pt x="19" y="65"/>
                  <a:pt x="19" y="65"/>
                </a:cubicBezTo>
                <a:cubicBezTo>
                  <a:pt x="19" y="48"/>
                  <a:pt x="19" y="48"/>
                  <a:pt x="19" y="48"/>
                </a:cubicBezTo>
                <a:cubicBezTo>
                  <a:pt x="20" y="48"/>
                  <a:pt x="21" y="48"/>
                  <a:pt x="22" y="48"/>
                </a:cubicBezTo>
                <a:cubicBezTo>
                  <a:pt x="182" y="48"/>
                  <a:pt x="182" y="48"/>
                  <a:pt x="182" y="48"/>
                </a:cubicBezTo>
                <a:cubicBezTo>
                  <a:pt x="178" y="43"/>
                  <a:pt x="175" y="37"/>
                  <a:pt x="175" y="29"/>
                </a:cubicBezTo>
                <a:cubicBezTo>
                  <a:pt x="175" y="21"/>
                  <a:pt x="178" y="15"/>
                  <a:pt x="184" y="9"/>
                </a:cubicBezTo>
                <a:cubicBezTo>
                  <a:pt x="189" y="3"/>
                  <a:pt x="196" y="0"/>
                  <a:pt x="204" y="0"/>
                </a:cubicBezTo>
                <a:cubicBezTo>
                  <a:pt x="212" y="0"/>
                  <a:pt x="219" y="3"/>
                  <a:pt x="225" y="9"/>
                </a:cubicBezTo>
                <a:cubicBezTo>
                  <a:pt x="230" y="15"/>
                  <a:pt x="233" y="21"/>
                  <a:pt x="233" y="29"/>
                </a:cubicBezTo>
                <a:cubicBezTo>
                  <a:pt x="233" y="37"/>
                  <a:pt x="231" y="43"/>
                  <a:pt x="226" y="48"/>
                </a:cubicBezTo>
                <a:cubicBezTo>
                  <a:pt x="246" y="48"/>
                  <a:pt x="246" y="48"/>
                  <a:pt x="246" y="48"/>
                </a:cubicBezTo>
                <a:cubicBezTo>
                  <a:pt x="252" y="48"/>
                  <a:pt x="257" y="49"/>
                  <a:pt x="262" y="50"/>
                </a:cubicBezTo>
                <a:cubicBezTo>
                  <a:pt x="272" y="53"/>
                  <a:pt x="280" y="58"/>
                  <a:pt x="288" y="65"/>
                </a:cubicBezTo>
                <a:cubicBezTo>
                  <a:pt x="288" y="65"/>
                  <a:pt x="289" y="66"/>
                  <a:pt x="289" y="66"/>
                </a:cubicBezTo>
                <a:cubicBezTo>
                  <a:pt x="301" y="78"/>
                  <a:pt x="306" y="92"/>
                  <a:pt x="306" y="108"/>
                </a:cubicBezTo>
                <a:cubicBezTo>
                  <a:pt x="306" y="108"/>
                  <a:pt x="306" y="108"/>
                  <a:pt x="306" y="108"/>
                </a:cubicBezTo>
                <a:cubicBezTo>
                  <a:pt x="306" y="125"/>
                  <a:pt x="301" y="139"/>
                  <a:pt x="289" y="151"/>
                </a:cubicBezTo>
                <a:cubicBezTo>
                  <a:pt x="277" y="163"/>
                  <a:pt x="263" y="168"/>
                  <a:pt x="246" y="168"/>
                </a:cubicBezTo>
                <a:cubicBezTo>
                  <a:pt x="246" y="168"/>
                  <a:pt x="246" y="168"/>
                  <a:pt x="246" y="168"/>
                </a:cubicBezTo>
                <a:cubicBezTo>
                  <a:pt x="241" y="167"/>
                  <a:pt x="235" y="166"/>
                  <a:pt x="230" y="166"/>
                </a:cubicBezTo>
                <a:cubicBezTo>
                  <a:pt x="185" y="166"/>
                  <a:pt x="185" y="166"/>
                  <a:pt x="185" y="166"/>
                </a:cubicBezTo>
                <a:cubicBezTo>
                  <a:pt x="190" y="172"/>
                  <a:pt x="193" y="178"/>
                  <a:pt x="193" y="186"/>
                </a:cubicBezTo>
                <a:cubicBezTo>
                  <a:pt x="193" y="194"/>
                  <a:pt x="190" y="201"/>
                  <a:pt x="184" y="206"/>
                </a:cubicBezTo>
                <a:cubicBezTo>
                  <a:pt x="179" y="212"/>
                  <a:pt x="172" y="215"/>
                  <a:pt x="164" y="215"/>
                </a:cubicBezTo>
                <a:cubicBezTo>
                  <a:pt x="156" y="215"/>
                  <a:pt x="149" y="212"/>
                  <a:pt x="143" y="206"/>
                </a:cubicBezTo>
                <a:cubicBezTo>
                  <a:pt x="138" y="201"/>
                  <a:pt x="135" y="194"/>
                  <a:pt x="135" y="186"/>
                </a:cubicBezTo>
                <a:cubicBezTo>
                  <a:pt x="135" y="178"/>
                  <a:pt x="138" y="172"/>
                  <a:pt x="143" y="166"/>
                </a:cubicBezTo>
                <a:cubicBezTo>
                  <a:pt x="16" y="166"/>
                  <a:pt x="16" y="166"/>
                  <a:pt x="16" y="166"/>
                </a:cubicBezTo>
                <a:cubicBezTo>
                  <a:pt x="14" y="166"/>
                  <a:pt x="11" y="167"/>
                  <a:pt x="8" y="167"/>
                </a:cubicBezTo>
                <a:cubicBezTo>
                  <a:pt x="8" y="167"/>
                  <a:pt x="7" y="167"/>
                  <a:pt x="6" y="167"/>
                </a:cubicBezTo>
                <a:cubicBezTo>
                  <a:pt x="6" y="166"/>
                  <a:pt x="6" y="166"/>
                  <a:pt x="6" y="166"/>
                </a:cubicBezTo>
                <a:lnTo>
                  <a:pt x="0" y="166"/>
                </a:lnTo>
                <a:close/>
              </a:path>
            </a:pathLst>
          </a:custGeom>
          <a:solidFill>
            <a:schemeClr val="accent2"/>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09" name="Freeform 14"/>
          <p:cNvSpPr>
            <a:spLocks/>
          </p:cNvSpPr>
          <p:nvPr/>
        </p:nvSpPr>
        <p:spPr bwMode="auto">
          <a:xfrm>
            <a:off x="3491084" y="3252233"/>
            <a:ext cx="1459475" cy="602204"/>
          </a:xfrm>
          <a:custGeom>
            <a:avLst/>
            <a:gdLst/>
            <a:ahLst/>
            <a:cxnLst>
              <a:cxn ang="0">
                <a:pos x="272" y="130"/>
              </a:cxn>
              <a:cxn ang="0">
                <a:pos x="256" y="128"/>
              </a:cxn>
              <a:cxn ang="0">
                <a:pos x="236" y="128"/>
              </a:cxn>
              <a:cxn ang="0">
                <a:pos x="243" y="109"/>
              </a:cxn>
              <a:cxn ang="0">
                <a:pos x="235" y="89"/>
              </a:cxn>
              <a:cxn ang="0">
                <a:pos x="214" y="80"/>
              </a:cxn>
              <a:cxn ang="0">
                <a:pos x="194" y="89"/>
              </a:cxn>
              <a:cxn ang="0">
                <a:pos x="185" y="109"/>
              </a:cxn>
              <a:cxn ang="0">
                <a:pos x="192" y="128"/>
              </a:cxn>
              <a:cxn ang="0">
                <a:pos x="32" y="128"/>
              </a:cxn>
              <a:cxn ang="0">
                <a:pos x="29" y="128"/>
              </a:cxn>
              <a:cxn ang="0">
                <a:pos x="29" y="97"/>
              </a:cxn>
              <a:cxn ang="0">
                <a:pos x="10" y="90"/>
              </a:cxn>
              <a:cxn ang="0">
                <a:pos x="8" y="89"/>
              </a:cxn>
              <a:cxn ang="0">
                <a:pos x="0" y="68"/>
              </a:cxn>
              <a:cxn ang="0">
                <a:pos x="8" y="48"/>
              </a:cxn>
              <a:cxn ang="0">
                <a:pos x="10" y="46"/>
              </a:cxn>
              <a:cxn ang="0">
                <a:pos x="29" y="39"/>
              </a:cxn>
              <a:cxn ang="0">
                <a:pos x="29" y="0"/>
              </a:cxn>
              <a:cxn ang="0">
                <a:pos x="248" y="0"/>
              </a:cxn>
              <a:cxn ang="0">
                <a:pos x="296" y="20"/>
              </a:cxn>
              <a:cxn ang="0">
                <a:pos x="315" y="67"/>
              </a:cxn>
              <a:cxn ang="0">
                <a:pos x="315" y="67"/>
              </a:cxn>
              <a:cxn ang="0">
                <a:pos x="296" y="115"/>
              </a:cxn>
              <a:cxn ang="0">
                <a:pos x="272" y="130"/>
              </a:cxn>
            </a:cxnLst>
            <a:rect l="0" t="0" r="r" b="b"/>
            <a:pathLst>
              <a:path w="315" h="130">
                <a:moveTo>
                  <a:pt x="272" y="130"/>
                </a:moveTo>
                <a:cubicBezTo>
                  <a:pt x="267" y="129"/>
                  <a:pt x="262" y="128"/>
                  <a:pt x="256" y="128"/>
                </a:cubicBezTo>
                <a:cubicBezTo>
                  <a:pt x="236" y="128"/>
                  <a:pt x="236" y="128"/>
                  <a:pt x="236" y="128"/>
                </a:cubicBezTo>
                <a:cubicBezTo>
                  <a:pt x="241" y="123"/>
                  <a:pt x="243" y="117"/>
                  <a:pt x="243" y="109"/>
                </a:cubicBezTo>
                <a:cubicBezTo>
                  <a:pt x="243" y="101"/>
                  <a:pt x="240" y="95"/>
                  <a:pt x="235" y="89"/>
                </a:cubicBezTo>
                <a:cubicBezTo>
                  <a:pt x="229" y="83"/>
                  <a:pt x="222" y="80"/>
                  <a:pt x="214" y="80"/>
                </a:cubicBezTo>
                <a:cubicBezTo>
                  <a:pt x="206" y="80"/>
                  <a:pt x="199" y="83"/>
                  <a:pt x="194" y="89"/>
                </a:cubicBezTo>
                <a:cubicBezTo>
                  <a:pt x="188" y="95"/>
                  <a:pt x="185" y="101"/>
                  <a:pt x="185" y="109"/>
                </a:cubicBezTo>
                <a:cubicBezTo>
                  <a:pt x="185" y="117"/>
                  <a:pt x="188" y="123"/>
                  <a:pt x="192" y="128"/>
                </a:cubicBezTo>
                <a:cubicBezTo>
                  <a:pt x="32" y="128"/>
                  <a:pt x="32" y="128"/>
                  <a:pt x="32" y="128"/>
                </a:cubicBezTo>
                <a:cubicBezTo>
                  <a:pt x="31" y="128"/>
                  <a:pt x="30" y="128"/>
                  <a:pt x="29" y="128"/>
                </a:cubicBezTo>
                <a:cubicBezTo>
                  <a:pt x="29" y="97"/>
                  <a:pt x="29" y="97"/>
                  <a:pt x="29" y="97"/>
                </a:cubicBezTo>
                <a:cubicBezTo>
                  <a:pt x="22" y="97"/>
                  <a:pt x="15" y="95"/>
                  <a:pt x="10" y="90"/>
                </a:cubicBezTo>
                <a:cubicBezTo>
                  <a:pt x="9" y="90"/>
                  <a:pt x="9" y="89"/>
                  <a:pt x="8" y="89"/>
                </a:cubicBezTo>
                <a:cubicBezTo>
                  <a:pt x="3" y="83"/>
                  <a:pt x="0" y="76"/>
                  <a:pt x="0" y="68"/>
                </a:cubicBezTo>
                <a:cubicBezTo>
                  <a:pt x="0" y="60"/>
                  <a:pt x="3" y="53"/>
                  <a:pt x="8" y="48"/>
                </a:cubicBezTo>
                <a:cubicBezTo>
                  <a:pt x="9" y="47"/>
                  <a:pt x="9" y="47"/>
                  <a:pt x="10" y="46"/>
                </a:cubicBezTo>
                <a:cubicBezTo>
                  <a:pt x="15" y="42"/>
                  <a:pt x="22" y="39"/>
                  <a:pt x="29" y="39"/>
                </a:cubicBezTo>
                <a:cubicBezTo>
                  <a:pt x="29" y="0"/>
                  <a:pt x="29" y="0"/>
                  <a:pt x="29" y="0"/>
                </a:cubicBezTo>
                <a:cubicBezTo>
                  <a:pt x="248" y="0"/>
                  <a:pt x="248" y="0"/>
                  <a:pt x="248" y="0"/>
                </a:cubicBezTo>
                <a:cubicBezTo>
                  <a:pt x="267" y="0"/>
                  <a:pt x="283" y="7"/>
                  <a:pt x="296" y="20"/>
                </a:cubicBezTo>
                <a:cubicBezTo>
                  <a:pt x="309" y="33"/>
                  <a:pt x="315" y="48"/>
                  <a:pt x="315" y="67"/>
                </a:cubicBezTo>
                <a:cubicBezTo>
                  <a:pt x="315" y="67"/>
                  <a:pt x="315" y="67"/>
                  <a:pt x="315" y="67"/>
                </a:cubicBezTo>
                <a:cubicBezTo>
                  <a:pt x="315" y="86"/>
                  <a:pt x="309" y="102"/>
                  <a:pt x="296" y="115"/>
                </a:cubicBezTo>
                <a:cubicBezTo>
                  <a:pt x="289" y="122"/>
                  <a:pt x="281" y="127"/>
                  <a:pt x="272" y="130"/>
                </a:cubicBezTo>
                <a:close/>
              </a:path>
            </a:pathLst>
          </a:custGeom>
          <a:solidFill>
            <a:schemeClr val="accent2"/>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10" name="Freeform 15"/>
          <p:cNvSpPr>
            <a:spLocks/>
          </p:cNvSpPr>
          <p:nvPr/>
        </p:nvSpPr>
        <p:spPr bwMode="auto">
          <a:xfrm>
            <a:off x="3324423" y="4735130"/>
            <a:ext cx="1390429" cy="795004"/>
          </a:xfrm>
          <a:custGeom>
            <a:avLst/>
            <a:gdLst/>
            <a:ahLst/>
            <a:cxnLst>
              <a:cxn ang="0">
                <a:pos x="46" y="172"/>
              </a:cxn>
              <a:cxn ang="0">
                <a:pos x="46" y="136"/>
              </a:cxn>
              <a:cxn ang="0">
                <a:pos x="29" y="142"/>
              </a:cxn>
              <a:cxn ang="0">
                <a:pos x="26" y="142"/>
              </a:cxn>
              <a:cxn ang="0">
                <a:pos x="8" y="133"/>
              </a:cxn>
              <a:cxn ang="0">
                <a:pos x="0" y="113"/>
              </a:cxn>
              <a:cxn ang="0">
                <a:pos x="8" y="92"/>
              </a:cxn>
              <a:cxn ang="0">
                <a:pos x="21" y="85"/>
              </a:cxn>
              <a:cxn ang="0">
                <a:pos x="29" y="84"/>
              </a:cxn>
              <a:cxn ang="0">
                <a:pos x="46" y="89"/>
              </a:cxn>
              <a:cxn ang="0">
                <a:pos x="46" y="46"/>
              </a:cxn>
              <a:cxn ang="0">
                <a:pos x="97" y="46"/>
              </a:cxn>
              <a:cxn ang="0">
                <a:pos x="92" y="29"/>
              </a:cxn>
              <a:cxn ang="0">
                <a:pos x="100" y="9"/>
              </a:cxn>
              <a:cxn ang="0">
                <a:pos x="121" y="0"/>
              </a:cxn>
              <a:cxn ang="0">
                <a:pos x="141" y="9"/>
              </a:cxn>
              <a:cxn ang="0">
                <a:pos x="150" y="29"/>
              </a:cxn>
              <a:cxn ang="0">
                <a:pos x="145" y="46"/>
              </a:cxn>
              <a:cxn ang="0">
                <a:pos x="237" y="46"/>
              </a:cxn>
              <a:cxn ang="0">
                <a:pos x="260" y="50"/>
              </a:cxn>
              <a:cxn ang="0">
                <a:pos x="282" y="64"/>
              </a:cxn>
              <a:cxn ang="0">
                <a:pos x="300" y="109"/>
              </a:cxn>
              <a:cxn ang="0">
                <a:pos x="300" y="109"/>
              </a:cxn>
              <a:cxn ang="0">
                <a:pos x="282" y="153"/>
              </a:cxn>
              <a:cxn ang="0">
                <a:pos x="239" y="172"/>
              </a:cxn>
              <a:cxn ang="0">
                <a:pos x="46" y="172"/>
              </a:cxn>
            </a:cxnLst>
            <a:rect l="0" t="0" r="r" b="b"/>
            <a:pathLst>
              <a:path w="300" h="172">
                <a:moveTo>
                  <a:pt x="46" y="172"/>
                </a:moveTo>
                <a:cubicBezTo>
                  <a:pt x="46" y="136"/>
                  <a:pt x="46" y="136"/>
                  <a:pt x="46" y="136"/>
                </a:cubicBezTo>
                <a:cubicBezTo>
                  <a:pt x="41" y="140"/>
                  <a:pt x="35" y="142"/>
                  <a:pt x="29" y="142"/>
                </a:cubicBezTo>
                <a:cubicBezTo>
                  <a:pt x="28" y="142"/>
                  <a:pt x="27" y="142"/>
                  <a:pt x="26" y="142"/>
                </a:cubicBezTo>
                <a:cubicBezTo>
                  <a:pt x="19" y="141"/>
                  <a:pt x="13" y="138"/>
                  <a:pt x="8" y="133"/>
                </a:cubicBezTo>
                <a:cubicBezTo>
                  <a:pt x="3" y="127"/>
                  <a:pt x="0" y="121"/>
                  <a:pt x="0" y="113"/>
                </a:cubicBezTo>
                <a:cubicBezTo>
                  <a:pt x="0" y="105"/>
                  <a:pt x="3" y="98"/>
                  <a:pt x="8" y="92"/>
                </a:cubicBezTo>
                <a:cubicBezTo>
                  <a:pt x="12" y="88"/>
                  <a:pt x="16" y="86"/>
                  <a:pt x="21" y="85"/>
                </a:cubicBezTo>
                <a:cubicBezTo>
                  <a:pt x="24" y="84"/>
                  <a:pt x="26" y="84"/>
                  <a:pt x="29" y="84"/>
                </a:cubicBezTo>
                <a:cubicBezTo>
                  <a:pt x="35" y="84"/>
                  <a:pt x="41" y="85"/>
                  <a:pt x="46" y="89"/>
                </a:cubicBezTo>
                <a:cubicBezTo>
                  <a:pt x="46" y="46"/>
                  <a:pt x="46" y="46"/>
                  <a:pt x="46" y="46"/>
                </a:cubicBezTo>
                <a:cubicBezTo>
                  <a:pt x="97" y="46"/>
                  <a:pt x="97" y="46"/>
                  <a:pt x="97" y="46"/>
                </a:cubicBezTo>
                <a:cubicBezTo>
                  <a:pt x="94" y="41"/>
                  <a:pt x="92" y="35"/>
                  <a:pt x="92" y="29"/>
                </a:cubicBezTo>
                <a:cubicBezTo>
                  <a:pt x="92" y="21"/>
                  <a:pt x="95" y="15"/>
                  <a:pt x="100" y="9"/>
                </a:cubicBezTo>
                <a:cubicBezTo>
                  <a:pt x="106" y="3"/>
                  <a:pt x="113" y="0"/>
                  <a:pt x="121" y="0"/>
                </a:cubicBezTo>
                <a:cubicBezTo>
                  <a:pt x="129" y="0"/>
                  <a:pt x="136" y="3"/>
                  <a:pt x="141" y="9"/>
                </a:cubicBezTo>
                <a:cubicBezTo>
                  <a:pt x="147" y="15"/>
                  <a:pt x="150" y="21"/>
                  <a:pt x="150" y="29"/>
                </a:cubicBezTo>
                <a:cubicBezTo>
                  <a:pt x="150" y="35"/>
                  <a:pt x="148" y="41"/>
                  <a:pt x="145" y="46"/>
                </a:cubicBezTo>
                <a:cubicBezTo>
                  <a:pt x="237" y="46"/>
                  <a:pt x="237" y="46"/>
                  <a:pt x="237" y="46"/>
                </a:cubicBezTo>
                <a:cubicBezTo>
                  <a:pt x="245" y="46"/>
                  <a:pt x="253" y="47"/>
                  <a:pt x="260" y="50"/>
                </a:cubicBezTo>
                <a:cubicBezTo>
                  <a:pt x="268" y="53"/>
                  <a:pt x="275" y="57"/>
                  <a:pt x="282" y="64"/>
                </a:cubicBezTo>
                <a:cubicBezTo>
                  <a:pt x="294" y="76"/>
                  <a:pt x="300" y="91"/>
                  <a:pt x="300" y="109"/>
                </a:cubicBezTo>
                <a:cubicBezTo>
                  <a:pt x="300" y="109"/>
                  <a:pt x="300" y="109"/>
                  <a:pt x="300" y="109"/>
                </a:cubicBezTo>
                <a:cubicBezTo>
                  <a:pt x="300" y="126"/>
                  <a:pt x="294" y="141"/>
                  <a:pt x="282" y="153"/>
                </a:cubicBezTo>
                <a:cubicBezTo>
                  <a:pt x="270" y="165"/>
                  <a:pt x="255" y="171"/>
                  <a:pt x="239" y="172"/>
                </a:cubicBezTo>
                <a:lnTo>
                  <a:pt x="46" y="172"/>
                </a:lnTo>
                <a:close/>
              </a:path>
            </a:pathLst>
          </a:custGeom>
          <a:solidFill>
            <a:schemeClr val="accent3"/>
          </a:solidFill>
          <a:ln w="19050">
            <a:solidFill>
              <a:schemeClr val="bg1"/>
            </a:solidFill>
            <a:round/>
            <a:headEnd/>
            <a:tailEnd/>
          </a:ln>
        </p:spPr>
        <p:txBody>
          <a:bodyPr vert="horz" wrap="square" lIns="121904" tIns="60952" rIns="121904" bIns="60952" numCol="1" anchor="t" anchorCtr="0" compatLnSpc="1">
            <a:prstTxWarp prst="textNoShape">
              <a:avLst/>
            </a:prstTxWarp>
          </a:bodyPr>
          <a:lstStyle/>
          <a:p>
            <a:endParaRPr lang="en-US" sz="3600">
              <a:ea typeface="微软雅黑" panose="020B0503020204020204" pitchFamily="34" charset="-122"/>
            </a:endParaRPr>
          </a:p>
        </p:txBody>
      </p:sp>
      <p:sp>
        <p:nvSpPr>
          <p:cNvPr id="111" name="Rectangle 18"/>
          <p:cNvSpPr/>
          <p:nvPr/>
        </p:nvSpPr>
        <p:spPr>
          <a:xfrm>
            <a:off x="5296734" y="1739638"/>
            <a:ext cx="820738" cy="246221"/>
          </a:xfrm>
          <a:prstGeom prst="rect">
            <a:avLst/>
          </a:prstGeom>
        </p:spPr>
        <p:txBody>
          <a:bodyPr wrap="none" lIns="0" tIns="0" rIns="0" bIns="0">
            <a:spAutoFit/>
          </a:bodyPr>
          <a:lstStyle/>
          <a:p>
            <a:r>
              <a:rPr lang="zh-CN" altLang="en-US" sz="1600" b="1" dirty="0">
                <a:solidFill>
                  <a:schemeClr val="accent4">
                    <a:lumMod val="75000"/>
                    <a:lumOff val="25000"/>
                  </a:schemeClr>
                </a:solidFill>
                <a:latin typeface="微软雅黑" panose="020B0503020204020204" pitchFamily="34" charset="-122"/>
                <a:ea typeface="微软雅黑" panose="020B0503020204020204" pitchFamily="34" charset="-122"/>
              </a:rPr>
              <a:t>添加标题</a:t>
            </a:r>
          </a:p>
        </p:txBody>
      </p:sp>
      <p:sp>
        <p:nvSpPr>
          <p:cNvPr id="112" name="TextBox 19"/>
          <p:cNvSpPr txBox="1"/>
          <p:nvPr/>
        </p:nvSpPr>
        <p:spPr>
          <a:xfrm>
            <a:off x="5296737" y="2035215"/>
            <a:ext cx="5914319" cy="615361"/>
          </a:xfrm>
          <a:prstGeom prst="rect">
            <a:avLst/>
          </a:prstGeom>
          <a:noFill/>
        </p:spPr>
        <p:txBody>
          <a:bodyPr wrap="square" lIns="0" tIns="0" rIns="0" bIns="0" rtlCol="0">
            <a:spAutoFit/>
          </a:bodyPr>
          <a:lstStyle/>
          <a:p>
            <a:pPr algn="just"/>
            <a:r>
              <a:rPr lang="zh-CN" altLang="en-US" sz="1333"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endParaRPr>
          </a:p>
        </p:txBody>
      </p:sp>
      <p:grpSp>
        <p:nvGrpSpPr>
          <p:cNvPr id="113" name="Group 25"/>
          <p:cNvGrpSpPr/>
          <p:nvPr/>
        </p:nvGrpSpPr>
        <p:grpSpPr>
          <a:xfrm>
            <a:off x="5296737" y="4643538"/>
            <a:ext cx="1972137" cy="1089593"/>
            <a:chOff x="764014" y="1586025"/>
            <a:chExt cx="1544637" cy="817407"/>
          </a:xfrm>
        </p:grpSpPr>
        <p:sp>
          <p:nvSpPr>
            <p:cNvPr id="114" name="Text Placeholder 3"/>
            <p:cNvSpPr txBox="1">
              <a:spLocks/>
            </p:cNvSpPr>
            <p:nvPr/>
          </p:nvSpPr>
          <p:spPr>
            <a:xfrm>
              <a:off x="1214919" y="1586025"/>
              <a:ext cx="642827"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27">
                <a:spcBef>
                  <a:spcPct val="20000"/>
                </a:spcBef>
                <a:defRPr/>
              </a:pPr>
              <a:r>
                <a:rPr lang="zh-CN" altLang="en-US" sz="1600" b="1" dirty="0">
                  <a:solidFill>
                    <a:schemeClr val="accent4">
                      <a:lumMod val="75000"/>
                      <a:lumOff val="25000"/>
                    </a:schemeClr>
                  </a:solidFill>
                  <a:latin typeface="微软雅黑" panose="020B0503020204020204" pitchFamily="34" charset="-122"/>
                  <a:ea typeface="微软雅黑" panose="020B0503020204020204" pitchFamily="34" charset="-122"/>
                </a:rPr>
                <a:t>添加标题</a:t>
              </a:r>
            </a:p>
          </p:txBody>
        </p:sp>
        <p:sp>
          <p:nvSpPr>
            <p:cNvPr id="115" name="Text Placeholder 3"/>
            <p:cNvSpPr txBox="1">
              <a:spLocks/>
            </p:cNvSpPr>
            <p:nvPr/>
          </p:nvSpPr>
          <p:spPr>
            <a:xfrm>
              <a:off x="764014" y="1787911"/>
              <a:ext cx="1544637" cy="615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27">
                <a:spcBef>
                  <a:spcPct val="20000"/>
                </a:spcBef>
                <a:defRPr/>
              </a:pPr>
              <a:r>
                <a:rPr lang="zh-CN" altLang="en-US" sz="1333"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endParaRPr>
            </a:p>
          </p:txBody>
        </p:sp>
      </p:grpSp>
      <p:grpSp>
        <p:nvGrpSpPr>
          <p:cNvPr id="116" name="Group 25"/>
          <p:cNvGrpSpPr/>
          <p:nvPr/>
        </p:nvGrpSpPr>
        <p:grpSpPr>
          <a:xfrm>
            <a:off x="7447398" y="4643538"/>
            <a:ext cx="1972137" cy="1089593"/>
            <a:chOff x="764014" y="1586025"/>
            <a:chExt cx="1544637" cy="817407"/>
          </a:xfrm>
        </p:grpSpPr>
        <p:sp>
          <p:nvSpPr>
            <p:cNvPr id="117" name="Text Placeholder 3"/>
            <p:cNvSpPr txBox="1">
              <a:spLocks/>
            </p:cNvSpPr>
            <p:nvPr/>
          </p:nvSpPr>
          <p:spPr>
            <a:xfrm>
              <a:off x="1214919" y="1586025"/>
              <a:ext cx="642827"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27">
                <a:spcBef>
                  <a:spcPct val="20000"/>
                </a:spcBef>
                <a:defRPr/>
              </a:pPr>
              <a:r>
                <a:rPr lang="zh-CN" altLang="en-US" sz="1600" b="1" dirty="0">
                  <a:solidFill>
                    <a:schemeClr val="accent4">
                      <a:lumMod val="75000"/>
                      <a:lumOff val="25000"/>
                    </a:schemeClr>
                  </a:solidFill>
                  <a:latin typeface="微软雅黑" panose="020B0503020204020204" pitchFamily="34" charset="-122"/>
                  <a:ea typeface="微软雅黑" panose="020B0503020204020204" pitchFamily="34" charset="-122"/>
                </a:rPr>
                <a:t>添加标题</a:t>
              </a:r>
            </a:p>
          </p:txBody>
        </p:sp>
        <p:sp>
          <p:nvSpPr>
            <p:cNvPr id="118" name="Text Placeholder 3"/>
            <p:cNvSpPr txBox="1">
              <a:spLocks/>
            </p:cNvSpPr>
            <p:nvPr/>
          </p:nvSpPr>
          <p:spPr>
            <a:xfrm>
              <a:off x="764014" y="1787911"/>
              <a:ext cx="1544637" cy="615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27">
                <a:spcBef>
                  <a:spcPct val="20000"/>
                </a:spcBef>
                <a:defRPr/>
              </a:pPr>
              <a:r>
                <a:rPr lang="zh-CN" altLang="en-US" sz="1333"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endParaRPr>
            </a:p>
          </p:txBody>
        </p:sp>
      </p:grpSp>
      <p:grpSp>
        <p:nvGrpSpPr>
          <p:cNvPr id="119" name="Group 25"/>
          <p:cNvGrpSpPr/>
          <p:nvPr/>
        </p:nvGrpSpPr>
        <p:grpSpPr>
          <a:xfrm>
            <a:off x="9598060" y="4643538"/>
            <a:ext cx="1972137" cy="1089593"/>
            <a:chOff x="764014" y="1586025"/>
            <a:chExt cx="1544637" cy="817407"/>
          </a:xfrm>
        </p:grpSpPr>
        <p:sp>
          <p:nvSpPr>
            <p:cNvPr id="120" name="Text Placeholder 3"/>
            <p:cNvSpPr txBox="1">
              <a:spLocks/>
            </p:cNvSpPr>
            <p:nvPr/>
          </p:nvSpPr>
          <p:spPr>
            <a:xfrm>
              <a:off x="1214919" y="1586025"/>
              <a:ext cx="642827"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27">
                <a:spcBef>
                  <a:spcPct val="20000"/>
                </a:spcBef>
                <a:defRPr/>
              </a:pPr>
              <a:r>
                <a:rPr lang="zh-CN" altLang="en-US" sz="1600" b="1" dirty="0">
                  <a:solidFill>
                    <a:schemeClr val="accent4">
                      <a:lumMod val="75000"/>
                      <a:lumOff val="25000"/>
                    </a:schemeClr>
                  </a:solidFill>
                  <a:latin typeface="微软雅黑" panose="020B0503020204020204" pitchFamily="34" charset="-122"/>
                  <a:ea typeface="微软雅黑" panose="020B0503020204020204" pitchFamily="34" charset="-122"/>
                </a:rPr>
                <a:t>添加标题</a:t>
              </a:r>
            </a:p>
          </p:txBody>
        </p:sp>
        <p:sp>
          <p:nvSpPr>
            <p:cNvPr id="121" name="Text Placeholder 3"/>
            <p:cNvSpPr txBox="1">
              <a:spLocks/>
            </p:cNvSpPr>
            <p:nvPr/>
          </p:nvSpPr>
          <p:spPr>
            <a:xfrm>
              <a:off x="764014" y="1787911"/>
              <a:ext cx="1544637" cy="615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027">
                <a:spcBef>
                  <a:spcPct val="20000"/>
                </a:spcBef>
                <a:defRPr/>
              </a:pPr>
              <a:r>
                <a:rPr lang="zh-CN" altLang="en-US" sz="1333" dirty="0">
                  <a:solidFill>
                    <a:schemeClr val="tx2"/>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sz="1333" dirty="0">
                <a:solidFill>
                  <a:schemeClr val="tx2"/>
                </a:solidFill>
                <a:latin typeface="微软雅黑" panose="020B0503020204020204" pitchFamily="34" charset="-122"/>
                <a:ea typeface="微软雅黑" panose="020B0503020204020204" pitchFamily="34" charset="-122"/>
              </a:endParaRPr>
            </a:p>
          </p:txBody>
        </p:sp>
      </p:grpSp>
      <p:grpSp>
        <p:nvGrpSpPr>
          <p:cNvPr id="122" name="Group 34"/>
          <p:cNvGrpSpPr/>
          <p:nvPr/>
        </p:nvGrpSpPr>
        <p:grpSpPr>
          <a:xfrm>
            <a:off x="7876479" y="3285854"/>
            <a:ext cx="1113973" cy="1113681"/>
            <a:chOff x="5988344" y="2508483"/>
            <a:chExt cx="835480" cy="835478"/>
          </a:xfrm>
        </p:grpSpPr>
        <p:sp>
          <p:nvSpPr>
            <p:cNvPr id="123" name="Oval 31"/>
            <p:cNvSpPr/>
            <p:nvPr/>
          </p:nvSpPr>
          <p:spPr>
            <a:xfrm>
              <a:off x="5988344" y="250848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4">
                    <a:lumMod val="75000"/>
                    <a:lumOff val="25000"/>
                  </a:schemeClr>
                </a:solidFill>
                <a:latin typeface="微软雅黑" panose="020B0503020204020204" pitchFamily="34" charset="-122"/>
                <a:ea typeface="微软雅黑" panose="020B0503020204020204" pitchFamily="34" charset="-122"/>
              </a:endParaRPr>
            </a:p>
          </p:txBody>
        </p:sp>
        <p:sp>
          <p:nvSpPr>
            <p:cNvPr id="124" name="Freeform 154"/>
            <p:cNvSpPr>
              <a:spLocks/>
            </p:cNvSpPr>
            <p:nvPr/>
          </p:nvSpPr>
          <p:spPr bwMode="auto">
            <a:xfrm>
              <a:off x="6211120" y="2770816"/>
              <a:ext cx="389929" cy="310813"/>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headEnd/>
              <a:tailEnd/>
            </a:ln>
          </p:spPr>
          <p:txBody>
            <a:bodyPr vert="horz" wrap="square" lIns="162517" tIns="81259" rIns="162517" bIns="81259" numCol="1" anchor="t" anchorCtr="0" compatLnSpc="1">
              <a:prstTxWarp prst="textNoShape">
                <a:avLst/>
              </a:prstTxWarp>
            </a:bodyPr>
            <a:lstStyle/>
            <a:p>
              <a:endParaRPr lang="en-US" sz="3600">
                <a:solidFill>
                  <a:schemeClr val="accent4">
                    <a:lumMod val="75000"/>
                    <a:lumOff val="25000"/>
                  </a:schemeClr>
                </a:solidFill>
                <a:latin typeface="微软雅黑" panose="020B0503020204020204" pitchFamily="34" charset="-122"/>
                <a:ea typeface="微软雅黑" panose="020B0503020204020204" pitchFamily="34" charset="-122"/>
              </a:endParaRPr>
            </a:p>
          </p:txBody>
        </p:sp>
      </p:grpSp>
      <p:grpSp>
        <p:nvGrpSpPr>
          <p:cNvPr id="125" name="Group 36"/>
          <p:cNvGrpSpPr/>
          <p:nvPr/>
        </p:nvGrpSpPr>
        <p:grpSpPr>
          <a:xfrm>
            <a:off x="10027140" y="3285854"/>
            <a:ext cx="1113973" cy="1113681"/>
            <a:chOff x="7601340" y="2508483"/>
            <a:chExt cx="835480" cy="835478"/>
          </a:xfrm>
        </p:grpSpPr>
        <p:sp>
          <p:nvSpPr>
            <p:cNvPr id="126" name="Oval 32"/>
            <p:cNvSpPr/>
            <p:nvPr/>
          </p:nvSpPr>
          <p:spPr>
            <a:xfrm>
              <a:off x="7601340" y="250848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4">
                    <a:lumMod val="75000"/>
                    <a:lumOff val="25000"/>
                  </a:schemeClr>
                </a:solidFill>
                <a:latin typeface="微软雅黑" panose="020B0503020204020204" pitchFamily="34" charset="-122"/>
                <a:ea typeface="微软雅黑" panose="020B0503020204020204" pitchFamily="34" charset="-122"/>
              </a:endParaRPr>
            </a:p>
          </p:txBody>
        </p:sp>
        <p:sp>
          <p:nvSpPr>
            <p:cNvPr id="127" name="Freeform 141"/>
            <p:cNvSpPr>
              <a:spLocks noEditPoints="1"/>
            </p:cNvSpPr>
            <p:nvPr/>
          </p:nvSpPr>
          <p:spPr bwMode="auto">
            <a:xfrm>
              <a:off x="7839705" y="2796877"/>
              <a:ext cx="358751" cy="25869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w="9525">
              <a:noFill/>
              <a:round/>
              <a:headEnd/>
              <a:tailEnd/>
            </a:ln>
          </p:spPr>
          <p:txBody>
            <a:bodyPr vert="horz" wrap="square" lIns="162517" tIns="81259" rIns="162517" bIns="81259" numCol="1" anchor="t" anchorCtr="0" compatLnSpc="1">
              <a:prstTxWarp prst="textNoShape">
                <a:avLst/>
              </a:prstTxWarp>
            </a:bodyPr>
            <a:lstStyle/>
            <a:p>
              <a:endParaRPr lang="en-US" sz="3600">
                <a:solidFill>
                  <a:schemeClr val="accent4">
                    <a:lumMod val="75000"/>
                    <a:lumOff val="25000"/>
                  </a:schemeClr>
                </a:solidFill>
                <a:latin typeface="微软雅黑" panose="020B0503020204020204" pitchFamily="34" charset="-122"/>
                <a:ea typeface="微软雅黑" panose="020B0503020204020204" pitchFamily="34" charset="-122"/>
              </a:endParaRPr>
            </a:p>
          </p:txBody>
        </p:sp>
      </p:grpSp>
      <p:grpSp>
        <p:nvGrpSpPr>
          <p:cNvPr id="128" name="Group 38"/>
          <p:cNvGrpSpPr/>
          <p:nvPr/>
        </p:nvGrpSpPr>
        <p:grpSpPr>
          <a:xfrm>
            <a:off x="5680783" y="3285854"/>
            <a:ext cx="1113973" cy="1113681"/>
            <a:chOff x="4341572" y="2398929"/>
            <a:chExt cx="835480" cy="835478"/>
          </a:xfrm>
          <a:solidFill>
            <a:schemeClr val="bg2"/>
          </a:solidFill>
        </p:grpSpPr>
        <p:sp>
          <p:nvSpPr>
            <p:cNvPr id="129" name="Oval 30"/>
            <p:cNvSpPr/>
            <p:nvPr/>
          </p:nvSpPr>
          <p:spPr>
            <a:xfrm>
              <a:off x="4341572" y="2398929"/>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4">
                    <a:lumMod val="75000"/>
                    <a:lumOff val="25000"/>
                  </a:schemeClr>
                </a:solidFill>
                <a:latin typeface="微软雅黑" panose="020B0503020204020204" pitchFamily="34" charset="-122"/>
                <a:ea typeface="微软雅黑" panose="020B0503020204020204" pitchFamily="34" charset="-122"/>
              </a:endParaRPr>
            </a:p>
          </p:txBody>
        </p:sp>
        <p:sp>
          <p:nvSpPr>
            <p:cNvPr id="130" name="Freeform 83"/>
            <p:cNvSpPr>
              <a:spLocks/>
            </p:cNvSpPr>
            <p:nvPr/>
          </p:nvSpPr>
          <p:spPr bwMode="auto">
            <a:xfrm>
              <a:off x="4616392" y="2673748"/>
              <a:ext cx="285841" cy="285841"/>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bg1"/>
            </a:solidFill>
            <a:ln w="9525">
              <a:noFill/>
              <a:round/>
              <a:headEnd/>
              <a:tailEnd/>
            </a:ln>
          </p:spPr>
          <p:txBody>
            <a:bodyPr vert="horz" wrap="square" lIns="162517" tIns="81259" rIns="162517" bIns="81259" numCol="1" anchor="t" anchorCtr="0" compatLnSpc="1">
              <a:prstTxWarp prst="textNoShape">
                <a:avLst/>
              </a:prstTxWarp>
            </a:bodyPr>
            <a:lstStyle/>
            <a:p>
              <a:endParaRPr lang="en-US" sz="3600">
                <a:solidFill>
                  <a:schemeClr val="accent4">
                    <a:lumMod val="75000"/>
                    <a:lumOff val="25000"/>
                  </a:schemeClr>
                </a:solidFill>
                <a:latin typeface="微软雅黑" panose="020B0503020204020204" pitchFamily="34" charset="-122"/>
                <a:ea typeface="微软雅黑" panose="020B0503020204020204" pitchFamily="34" charset="-122"/>
              </a:endParaRPr>
            </a:p>
          </p:txBody>
        </p:sp>
      </p:grpSp>
      <p:sp>
        <p:nvSpPr>
          <p:cNvPr id="33" name="文本框 66"/>
          <p:cNvSpPr txBox="1"/>
          <p:nvPr/>
        </p:nvSpPr>
        <p:spPr>
          <a:xfrm>
            <a:off x="4166845" y="263240"/>
            <a:ext cx="3930039" cy="584775"/>
          </a:xfrm>
          <a:prstGeom prst="rect">
            <a:avLst/>
          </a:prstGeom>
          <a:noFill/>
        </p:spPr>
        <p:txBody>
          <a:bodyPr wrap="square" rtlCol="0">
            <a:spAutoFit/>
          </a:bodyPr>
          <a:lstStyle/>
          <a:p>
            <a:pPr algn="ctr"/>
            <a:r>
              <a:rPr lang="zh-CN" altLang="en-US" sz="3200" b="1" dirty="0">
                <a:solidFill>
                  <a:schemeClr val="accent2"/>
                </a:solidFill>
                <a:latin typeface="逼格锐线体简4.0(原名张海山锐线体）" panose="02010604000000000000" pitchFamily="2" charset="-122"/>
                <a:ea typeface="逼格锐线体简4.0(原名张海山锐线体）" panose="02010604000000000000" pitchFamily="2" charset="-122"/>
              </a:rPr>
              <a:t>添加您的标题文本</a:t>
            </a:r>
          </a:p>
        </p:txBody>
      </p:sp>
    </p:spTree>
    <p:extLst>
      <p:ext uri="{BB962C8B-B14F-4D97-AF65-F5344CB8AC3E}">
        <p14:creationId xmlns:p14="http://schemas.microsoft.com/office/powerpoint/2010/main" val="13311106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Effect transition="in" filter="fade">
                                      <p:cBhvr>
                                        <p:cTn id="9" dur="500"/>
                                        <p:tgtEl>
                                          <p:spTgt spid="10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p:cTn id="13" dur="500" fill="hold"/>
                                        <p:tgtEl>
                                          <p:spTgt spid="104"/>
                                        </p:tgtEl>
                                        <p:attrNameLst>
                                          <p:attrName>ppt_w</p:attrName>
                                        </p:attrNameLst>
                                      </p:cBhvr>
                                      <p:tavLst>
                                        <p:tav tm="0">
                                          <p:val>
                                            <p:fltVal val="0"/>
                                          </p:val>
                                        </p:tav>
                                        <p:tav tm="100000">
                                          <p:val>
                                            <p:strVal val="#ppt_w"/>
                                          </p:val>
                                        </p:tav>
                                      </p:tavLst>
                                    </p:anim>
                                    <p:anim calcmode="lin" valueType="num">
                                      <p:cBhvr>
                                        <p:cTn id="14" dur="500" fill="hold"/>
                                        <p:tgtEl>
                                          <p:spTgt spid="104"/>
                                        </p:tgtEl>
                                        <p:attrNameLst>
                                          <p:attrName>ppt_h</p:attrName>
                                        </p:attrNameLst>
                                      </p:cBhvr>
                                      <p:tavLst>
                                        <p:tav tm="0">
                                          <p:val>
                                            <p:fltVal val="0"/>
                                          </p:val>
                                        </p:tav>
                                        <p:tav tm="100000">
                                          <p:val>
                                            <p:strVal val="#ppt_h"/>
                                          </p:val>
                                        </p:tav>
                                      </p:tavLst>
                                    </p:anim>
                                    <p:animEffect transition="in" filter="fade">
                                      <p:cBhvr>
                                        <p:cTn id="15" dur="500"/>
                                        <p:tgtEl>
                                          <p:spTgt spid="104"/>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p:cTn id="19" dur="500" fill="hold"/>
                                        <p:tgtEl>
                                          <p:spTgt spid="105"/>
                                        </p:tgtEl>
                                        <p:attrNameLst>
                                          <p:attrName>ppt_w</p:attrName>
                                        </p:attrNameLst>
                                      </p:cBhvr>
                                      <p:tavLst>
                                        <p:tav tm="0">
                                          <p:val>
                                            <p:fltVal val="0"/>
                                          </p:val>
                                        </p:tav>
                                        <p:tav tm="100000">
                                          <p:val>
                                            <p:strVal val="#ppt_w"/>
                                          </p:val>
                                        </p:tav>
                                      </p:tavLst>
                                    </p:anim>
                                    <p:anim calcmode="lin" valueType="num">
                                      <p:cBhvr>
                                        <p:cTn id="20" dur="500" fill="hold"/>
                                        <p:tgtEl>
                                          <p:spTgt spid="105"/>
                                        </p:tgtEl>
                                        <p:attrNameLst>
                                          <p:attrName>ppt_h</p:attrName>
                                        </p:attrNameLst>
                                      </p:cBhvr>
                                      <p:tavLst>
                                        <p:tav tm="0">
                                          <p:val>
                                            <p:fltVal val="0"/>
                                          </p:val>
                                        </p:tav>
                                        <p:tav tm="100000">
                                          <p:val>
                                            <p:strVal val="#ppt_h"/>
                                          </p:val>
                                        </p:tav>
                                      </p:tavLst>
                                    </p:anim>
                                    <p:animEffect transition="in" filter="fade">
                                      <p:cBhvr>
                                        <p:cTn id="21" dur="500"/>
                                        <p:tgtEl>
                                          <p:spTgt spid="105"/>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cBhvr>
                                        <p:cTn id="25" dur="500" fill="hold"/>
                                        <p:tgtEl>
                                          <p:spTgt spid="102"/>
                                        </p:tgtEl>
                                        <p:attrNameLst>
                                          <p:attrName>ppt_w</p:attrName>
                                        </p:attrNameLst>
                                      </p:cBhvr>
                                      <p:tavLst>
                                        <p:tav tm="0">
                                          <p:val>
                                            <p:fltVal val="0"/>
                                          </p:val>
                                        </p:tav>
                                        <p:tav tm="100000">
                                          <p:val>
                                            <p:strVal val="#ppt_w"/>
                                          </p:val>
                                        </p:tav>
                                      </p:tavLst>
                                    </p:anim>
                                    <p:anim calcmode="lin" valueType="num">
                                      <p:cBhvr>
                                        <p:cTn id="26" dur="500" fill="hold"/>
                                        <p:tgtEl>
                                          <p:spTgt spid="102"/>
                                        </p:tgtEl>
                                        <p:attrNameLst>
                                          <p:attrName>ppt_h</p:attrName>
                                        </p:attrNameLst>
                                      </p:cBhvr>
                                      <p:tavLst>
                                        <p:tav tm="0">
                                          <p:val>
                                            <p:fltVal val="0"/>
                                          </p:val>
                                        </p:tav>
                                        <p:tav tm="100000">
                                          <p:val>
                                            <p:strVal val="#ppt_h"/>
                                          </p:val>
                                        </p:tav>
                                      </p:tavLst>
                                    </p:anim>
                                    <p:animEffect transition="in" filter="fade">
                                      <p:cBhvr>
                                        <p:cTn id="27" dur="500"/>
                                        <p:tgtEl>
                                          <p:spTgt spid="102"/>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Effect transition="in" filter="fade">
                                      <p:cBhvr>
                                        <p:cTn id="33" dur="500"/>
                                        <p:tgtEl>
                                          <p:spTgt spid="101"/>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106"/>
                                        </p:tgtEl>
                                        <p:attrNameLst>
                                          <p:attrName>style.visibility</p:attrName>
                                        </p:attrNameLst>
                                      </p:cBhvr>
                                      <p:to>
                                        <p:strVal val="visible"/>
                                      </p:to>
                                    </p:set>
                                    <p:anim calcmode="lin" valueType="num">
                                      <p:cBhvr>
                                        <p:cTn id="37" dur="500" fill="hold"/>
                                        <p:tgtEl>
                                          <p:spTgt spid="106"/>
                                        </p:tgtEl>
                                        <p:attrNameLst>
                                          <p:attrName>ppt_w</p:attrName>
                                        </p:attrNameLst>
                                      </p:cBhvr>
                                      <p:tavLst>
                                        <p:tav tm="0">
                                          <p:val>
                                            <p:fltVal val="0"/>
                                          </p:val>
                                        </p:tav>
                                        <p:tav tm="100000">
                                          <p:val>
                                            <p:strVal val="#ppt_w"/>
                                          </p:val>
                                        </p:tav>
                                      </p:tavLst>
                                    </p:anim>
                                    <p:anim calcmode="lin" valueType="num">
                                      <p:cBhvr>
                                        <p:cTn id="38" dur="500" fill="hold"/>
                                        <p:tgtEl>
                                          <p:spTgt spid="106"/>
                                        </p:tgtEl>
                                        <p:attrNameLst>
                                          <p:attrName>ppt_h</p:attrName>
                                        </p:attrNameLst>
                                      </p:cBhvr>
                                      <p:tavLst>
                                        <p:tav tm="0">
                                          <p:val>
                                            <p:fltVal val="0"/>
                                          </p:val>
                                        </p:tav>
                                        <p:tav tm="100000">
                                          <p:val>
                                            <p:strVal val="#ppt_h"/>
                                          </p:val>
                                        </p:tav>
                                      </p:tavLst>
                                    </p:anim>
                                    <p:animEffect transition="in" filter="fade">
                                      <p:cBhvr>
                                        <p:cTn id="39" dur="500"/>
                                        <p:tgtEl>
                                          <p:spTgt spid="106"/>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p:cTn id="43" dur="500" fill="hold"/>
                                        <p:tgtEl>
                                          <p:spTgt spid="109"/>
                                        </p:tgtEl>
                                        <p:attrNameLst>
                                          <p:attrName>ppt_w</p:attrName>
                                        </p:attrNameLst>
                                      </p:cBhvr>
                                      <p:tavLst>
                                        <p:tav tm="0">
                                          <p:val>
                                            <p:fltVal val="0"/>
                                          </p:val>
                                        </p:tav>
                                        <p:tav tm="100000">
                                          <p:val>
                                            <p:strVal val="#ppt_w"/>
                                          </p:val>
                                        </p:tav>
                                      </p:tavLst>
                                    </p:anim>
                                    <p:anim calcmode="lin" valueType="num">
                                      <p:cBhvr>
                                        <p:cTn id="44" dur="500" fill="hold"/>
                                        <p:tgtEl>
                                          <p:spTgt spid="109"/>
                                        </p:tgtEl>
                                        <p:attrNameLst>
                                          <p:attrName>ppt_h</p:attrName>
                                        </p:attrNameLst>
                                      </p:cBhvr>
                                      <p:tavLst>
                                        <p:tav tm="0">
                                          <p:val>
                                            <p:fltVal val="0"/>
                                          </p:val>
                                        </p:tav>
                                        <p:tav tm="100000">
                                          <p:val>
                                            <p:strVal val="#ppt_h"/>
                                          </p:val>
                                        </p:tav>
                                      </p:tavLst>
                                    </p:anim>
                                    <p:animEffect transition="in" filter="fade">
                                      <p:cBhvr>
                                        <p:cTn id="45" dur="500"/>
                                        <p:tgtEl>
                                          <p:spTgt spid="109"/>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p:cTn id="55" dur="500" fill="hold"/>
                                        <p:tgtEl>
                                          <p:spTgt spid="107"/>
                                        </p:tgtEl>
                                        <p:attrNameLst>
                                          <p:attrName>ppt_w</p:attrName>
                                        </p:attrNameLst>
                                      </p:cBhvr>
                                      <p:tavLst>
                                        <p:tav tm="0">
                                          <p:val>
                                            <p:fltVal val="0"/>
                                          </p:val>
                                        </p:tav>
                                        <p:tav tm="100000">
                                          <p:val>
                                            <p:strVal val="#ppt_w"/>
                                          </p:val>
                                        </p:tav>
                                      </p:tavLst>
                                    </p:anim>
                                    <p:anim calcmode="lin" valueType="num">
                                      <p:cBhvr>
                                        <p:cTn id="56" dur="500" fill="hold"/>
                                        <p:tgtEl>
                                          <p:spTgt spid="107"/>
                                        </p:tgtEl>
                                        <p:attrNameLst>
                                          <p:attrName>ppt_h</p:attrName>
                                        </p:attrNameLst>
                                      </p:cBhvr>
                                      <p:tavLst>
                                        <p:tav tm="0">
                                          <p:val>
                                            <p:fltVal val="0"/>
                                          </p:val>
                                        </p:tav>
                                        <p:tav tm="100000">
                                          <p:val>
                                            <p:strVal val="#ppt_h"/>
                                          </p:val>
                                        </p:tav>
                                      </p:tavLst>
                                    </p:anim>
                                    <p:animEffect transition="in" filter="fade">
                                      <p:cBhvr>
                                        <p:cTn id="57" dur="500"/>
                                        <p:tgtEl>
                                          <p:spTgt spid="107"/>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110"/>
                                        </p:tgtEl>
                                        <p:attrNameLst>
                                          <p:attrName>style.visibility</p:attrName>
                                        </p:attrNameLst>
                                      </p:cBhvr>
                                      <p:to>
                                        <p:strVal val="visible"/>
                                      </p:to>
                                    </p:set>
                                    <p:anim calcmode="lin" valueType="num">
                                      <p:cBhvr>
                                        <p:cTn id="61" dur="500" fill="hold"/>
                                        <p:tgtEl>
                                          <p:spTgt spid="110"/>
                                        </p:tgtEl>
                                        <p:attrNameLst>
                                          <p:attrName>ppt_w</p:attrName>
                                        </p:attrNameLst>
                                      </p:cBhvr>
                                      <p:tavLst>
                                        <p:tav tm="0">
                                          <p:val>
                                            <p:fltVal val="0"/>
                                          </p:val>
                                        </p:tav>
                                        <p:tav tm="100000">
                                          <p:val>
                                            <p:strVal val="#ppt_w"/>
                                          </p:val>
                                        </p:tav>
                                      </p:tavLst>
                                    </p:anim>
                                    <p:anim calcmode="lin" valueType="num">
                                      <p:cBhvr>
                                        <p:cTn id="62" dur="500" fill="hold"/>
                                        <p:tgtEl>
                                          <p:spTgt spid="110"/>
                                        </p:tgtEl>
                                        <p:attrNameLst>
                                          <p:attrName>ppt_h</p:attrName>
                                        </p:attrNameLst>
                                      </p:cBhvr>
                                      <p:tavLst>
                                        <p:tav tm="0">
                                          <p:val>
                                            <p:fltVal val="0"/>
                                          </p:val>
                                        </p:tav>
                                        <p:tav tm="100000">
                                          <p:val>
                                            <p:strVal val="#ppt_h"/>
                                          </p:val>
                                        </p:tav>
                                      </p:tavLst>
                                    </p:anim>
                                    <p:animEffect transition="in" filter="fade">
                                      <p:cBhvr>
                                        <p:cTn id="63" dur="500"/>
                                        <p:tgtEl>
                                          <p:spTgt spid="110"/>
                                        </p:tgtEl>
                                      </p:cBhvr>
                                    </p:animEffect>
                                  </p:childTnLst>
                                </p:cTn>
                              </p:par>
                            </p:childTnLst>
                          </p:cTn>
                        </p:par>
                        <p:par>
                          <p:cTn id="64" fill="hold">
                            <p:stCondLst>
                              <p:cond delay="5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111"/>
                                        </p:tgtEl>
                                        <p:attrNameLst>
                                          <p:attrName>style.visibility</p:attrName>
                                        </p:attrNameLst>
                                      </p:cBhvr>
                                      <p:to>
                                        <p:strVal val="visible"/>
                                      </p:to>
                                    </p:set>
                                    <p:anim calcmode="lin" valueType="num">
                                      <p:cBhvr additive="base">
                                        <p:cTn id="67" dur="1000" fill="hold"/>
                                        <p:tgtEl>
                                          <p:spTgt spid="111"/>
                                        </p:tgtEl>
                                        <p:attrNameLst>
                                          <p:attrName>ppt_x</p:attrName>
                                        </p:attrNameLst>
                                      </p:cBhvr>
                                      <p:tavLst>
                                        <p:tav tm="0">
                                          <p:val>
                                            <p:strVal val="#ppt_x"/>
                                          </p:val>
                                        </p:tav>
                                        <p:tav tm="100000">
                                          <p:val>
                                            <p:strVal val="#ppt_x"/>
                                          </p:val>
                                        </p:tav>
                                      </p:tavLst>
                                    </p:anim>
                                    <p:anim calcmode="lin" valueType="num">
                                      <p:cBhvr additive="base">
                                        <p:cTn id="68" dur="1000" fill="hold"/>
                                        <p:tgtEl>
                                          <p:spTgt spid="111"/>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2" presetClass="entr" presetSubtype="2" accel="50000" decel="50000" fill="hold" grpId="0" nodeType="afterEffect">
                                  <p:stCondLst>
                                    <p:cond delay="0"/>
                                  </p:stCondLst>
                                  <p:childTnLst>
                                    <p:set>
                                      <p:cBhvr>
                                        <p:cTn id="71" dur="1" fill="hold">
                                          <p:stCondLst>
                                            <p:cond delay="0"/>
                                          </p:stCondLst>
                                        </p:cTn>
                                        <p:tgtEl>
                                          <p:spTgt spid="112"/>
                                        </p:tgtEl>
                                        <p:attrNameLst>
                                          <p:attrName>style.visibility</p:attrName>
                                        </p:attrNameLst>
                                      </p:cBhvr>
                                      <p:to>
                                        <p:strVal val="visible"/>
                                      </p:to>
                                    </p:set>
                                    <p:anim calcmode="lin" valueType="num">
                                      <p:cBhvr additive="base">
                                        <p:cTn id="72" dur="500" fill="hold"/>
                                        <p:tgtEl>
                                          <p:spTgt spid="112"/>
                                        </p:tgtEl>
                                        <p:attrNameLst>
                                          <p:attrName>ppt_x</p:attrName>
                                        </p:attrNameLst>
                                      </p:cBhvr>
                                      <p:tavLst>
                                        <p:tav tm="0">
                                          <p:val>
                                            <p:strVal val="1+#ppt_w/2"/>
                                          </p:val>
                                        </p:tav>
                                        <p:tav tm="100000">
                                          <p:val>
                                            <p:strVal val="#ppt_x"/>
                                          </p:val>
                                        </p:tav>
                                      </p:tavLst>
                                    </p:anim>
                                    <p:anim calcmode="lin" valueType="num">
                                      <p:cBhvr additive="base">
                                        <p:cTn id="73" dur="500" fill="hold"/>
                                        <p:tgtEl>
                                          <p:spTgt spid="112"/>
                                        </p:tgtEl>
                                        <p:attrNameLst>
                                          <p:attrName>ppt_y</p:attrName>
                                        </p:attrNameLst>
                                      </p:cBhvr>
                                      <p:tavLst>
                                        <p:tav tm="0">
                                          <p:val>
                                            <p:strVal val="#ppt_y"/>
                                          </p:val>
                                        </p:tav>
                                        <p:tav tm="100000">
                                          <p:val>
                                            <p:strVal val="#ppt_y"/>
                                          </p:val>
                                        </p:tav>
                                      </p:tavLst>
                                    </p:anim>
                                  </p:childTnLst>
                                </p:cTn>
                              </p:par>
                            </p:childTnLst>
                          </p:cTn>
                        </p:par>
                        <p:par>
                          <p:cTn id="74" fill="hold">
                            <p:stCondLst>
                              <p:cond delay="6500"/>
                            </p:stCondLst>
                            <p:childTnLst>
                              <p:par>
                                <p:cTn id="75" presetID="53" presetClass="entr" presetSubtype="0" fill="hold" nodeType="afterEffect">
                                  <p:stCondLst>
                                    <p:cond delay="0"/>
                                  </p:stCondLst>
                                  <p:childTnLst>
                                    <p:set>
                                      <p:cBhvr>
                                        <p:cTn id="76" dur="1" fill="hold">
                                          <p:stCondLst>
                                            <p:cond delay="0"/>
                                          </p:stCondLst>
                                        </p:cTn>
                                        <p:tgtEl>
                                          <p:spTgt spid="128"/>
                                        </p:tgtEl>
                                        <p:attrNameLst>
                                          <p:attrName>style.visibility</p:attrName>
                                        </p:attrNameLst>
                                      </p:cBhvr>
                                      <p:to>
                                        <p:strVal val="visible"/>
                                      </p:to>
                                    </p:set>
                                    <p:anim calcmode="lin" valueType="num">
                                      <p:cBhvr>
                                        <p:cTn id="77" dur="500" fill="hold"/>
                                        <p:tgtEl>
                                          <p:spTgt spid="128"/>
                                        </p:tgtEl>
                                        <p:attrNameLst>
                                          <p:attrName>ppt_w</p:attrName>
                                        </p:attrNameLst>
                                      </p:cBhvr>
                                      <p:tavLst>
                                        <p:tav tm="0">
                                          <p:val>
                                            <p:fltVal val="0"/>
                                          </p:val>
                                        </p:tav>
                                        <p:tav tm="100000">
                                          <p:val>
                                            <p:strVal val="#ppt_w"/>
                                          </p:val>
                                        </p:tav>
                                      </p:tavLst>
                                    </p:anim>
                                    <p:anim calcmode="lin" valueType="num">
                                      <p:cBhvr>
                                        <p:cTn id="78" dur="500" fill="hold"/>
                                        <p:tgtEl>
                                          <p:spTgt spid="128"/>
                                        </p:tgtEl>
                                        <p:attrNameLst>
                                          <p:attrName>ppt_h</p:attrName>
                                        </p:attrNameLst>
                                      </p:cBhvr>
                                      <p:tavLst>
                                        <p:tav tm="0">
                                          <p:val>
                                            <p:fltVal val="0"/>
                                          </p:val>
                                        </p:tav>
                                        <p:tav tm="100000">
                                          <p:val>
                                            <p:strVal val="#ppt_h"/>
                                          </p:val>
                                        </p:tav>
                                      </p:tavLst>
                                    </p:anim>
                                    <p:animEffect transition="in" filter="fade">
                                      <p:cBhvr>
                                        <p:cTn id="79" dur="500"/>
                                        <p:tgtEl>
                                          <p:spTgt spid="128"/>
                                        </p:tgtEl>
                                      </p:cBhvr>
                                    </p:animEffect>
                                  </p:childTnLst>
                                </p:cTn>
                              </p:par>
                              <p:par>
                                <p:cTn id="80" presetID="2" presetClass="entr" presetSubtype="4" accel="50000" decel="50000" fill="hold" nodeType="withEffect">
                                  <p:stCondLst>
                                    <p:cond delay="0"/>
                                  </p:stCondLst>
                                  <p:childTnLst>
                                    <p:set>
                                      <p:cBhvr>
                                        <p:cTn id="81" dur="1" fill="hold">
                                          <p:stCondLst>
                                            <p:cond delay="0"/>
                                          </p:stCondLst>
                                        </p:cTn>
                                        <p:tgtEl>
                                          <p:spTgt spid="113"/>
                                        </p:tgtEl>
                                        <p:attrNameLst>
                                          <p:attrName>style.visibility</p:attrName>
                                        </p:attrNameLst>
                                      </p:cBhvr>
                                      <p:to>
                                        <p:strVal val="visible"/>
                                      </p:to>
                                    </p:set>
                                    <p:anim calcmode="lin" valueType="num">
                                      <p:cBhvr additive="base">
                                        <p:cTn id="82" dur="1000" fill="hold"/>
                                        <p:tgtEl>
                                          <p:spTgt spid="113"/>
                                        </p:tgtEl>
                                        <p:attrNameLst>
                                          <p:attrName>ppt_x</p:attrName>
                                        </p:attrNameLst>
                                      </p:cBhvr>
                                      <p:tavLst>
                                        <p:tav tm="0">
                                          <p:val>
                                            <p:strVal val="#ppt_x"/>
                                          </p:val>
                                        </p:tav>
                                        <p:tav tm="100000">
                                          <p:val>
                                            <p:strVal val="#ppt_x"/>
                                          </p:val>
                                        </p:tav>
                                      </p:tavLst>
                                    </p:anim>
                                    <p:anim calcmode="lin" valueType="num">
                                      <p:cBhvr additive="base">
                                        <p:cTn id="83" dur="1000" fill="hold"/>
                                        <p:tgtEl>
                                          <p:spTgt spid="113"/>
                                        </p:tgtEl>
                                        <p:attrNameLst>
                                          <p:attrName>ppt_y</p:attrName>
                                        </p:attrNameLst>
                                      </p:cBhvr>
                                      <p:tavLst>
                                        <p:tav tm="0">
                                          <p:val>
                                            <p:strVal val="1+#ppt_h/2"/>
                                          </p:val>
                                        </p:tav>
                                        <p:tav tm="100000">
                                          <p:val>
                                            <p:strVal val="#ppt_y"/>
                                          </p:val>
                                        </p:tav>
                                      </p:tavLst>
                                    </p:anim>
                                  </p:childTnLst>
                                </p:cTn>
                              </p:par>
                            </p:childTnLst>
                          </p:cTn>
                        </p:par>
                        <p:par>
                          <p:cTn id="84" fill="hold">
                            <p:stCondLst>
                              <p:cond delay="7500"/>
                            </p:stCondLst>
                            <p:childTnLst>
                              <p:par>
                                <p:cTn id="85" presetID="53" presetClass="entr" presetSubtype="0" fill="hold" nodeType="afterEffect">
                                  <p:stCondLst>
                                    <p:cond delay="0"/>
                                  </p:stCondLst>
                                  <p:childTnLst>
                                    <p:set>
                                      <p:cBhvr>
                                        <p:cTn id="86" dur="1" fill="hold">
                                          <p:stCondLst>
                                            <p:cond delay="0"/>
                                          </p:stCondLst>
                                        </p:cTn>
                                        <p:tgtEl>
                                          <p:spTgt spid="122"/>
                                        </p:tgtEl>
                                        <p:attrNameLst>
                                          <p:attrName>style.visibility</p:attrName>
                                        </p:attrNameLst>
                                      </p:cBhvr>
                                      <p:to>
                                        <p:strVal val="visible"/>
                                      </p:to>
                                    </p:set>
                                    <p:anim calcmode="lin" valueType="num">
                                      <p:cBhvr>
                                        <p:cTn id="87" dur="500" fill="hold"/>
                                        <p:tgtEl>
                                          <p:spTgt spid="122"/>
                                        </p:tgtEl>
                                        <p:attrNameLst>
                                          <p:attrName>ppt_w</p:attrName>
                                        </p:attrNameLst>
                                      </p:cBhvr>
                                      <p:tavLst>
                                        <p:tav tm="0">
                                          <p:val>
                                            <p:fltVal val="0"/>
                                          </p:val>
                                        </p:tav>
                                        <p:tav tm="100000">
                                          <p:val>
                                            <p:strVal val="#ppt_w"/>
                                          </p:val>
                                        </p:tav>
                                      </p:tavLst>
                                    </p:anim>
                                    <p:anim calcmode="lin" valueType="num">
                                      <p:cBhvr>
                                        <p:cTn id="88" dur="500" fill="hold"/>
                                        <p:tgtEl>
                                          <p:spTgt spid="122"/>
                                        </p:tgtEl>
                                        <p:attrNameLst>
                                          <p:attrName>ppt_h</p:attrName>
                                        </p:attrNameLst>
                                      </p:cBhvr>
                                      <p:tavLst>
                                        <p:tav tm="0">
                                          <p:val>
                                            <p:fltVal val="0"/>
                                          </p:val>
                                        </p:tav>
                                        <p:tav tm="100000">
                                          <p:val>
                                            <p:strVal val="#ppt_h"/>
                                          </p:val>
                                        </p:tav>
                                      </p:tavLst>
                                    </p:anim>
                                    <p:animEffect transition="in" filter="fade">
                                      <p:cBhvr>
                                        <p:cTn id="89" dur="500"/>
                                        <p:tgtEl>
                                          <p:spTgt spid="122"/>
                                        </p:tgtEl>
                                      </p:cBhvr>
                                    </p:animEffect>
                                  </p:childTnLst>
                                </p:cTn>
                              </p:par>
                              <p:par>
                                <p:cTn id="90" presetID="2" presetClass="entr" presetSubtype="4" accel="50000" decel="50000" fill="hold" nodeType="withEffect">
                                  <p:stCondLst>
                                    <p:cond delay="0"/>
                                  </p:stCondLst>
                                  <p:childTnLst>
                                    <p:set>
                                      <p:cBhvr>
                                        <p:cTn id="91" dur="1" fill="hold">
                                          <p:stCondLst>
                                            <p:cond delay="0"/>
                                          </p:stCondLst>
                                        </p:cTn>
                                        <p:tgtEl>
                                          <p:spTgt spid="116"/>
                                        </p:tgtEl>
                                        <p:attrNameLst>
                                          <p:attrName>style.visibility</p:attrName>
                                        </p:attrNameLst>
                                      </p:cBhvr>
                                      <p:to>
                                        <p:strVal val="visible"/>
                                      </p:to>
                                    </p:set>
                                    <p:anim calcmode="lin" valueType="num">
                                      <p:cBhvr additive="base">
                                        <p:cTn id="92" dur="1000" fill="hold"/>
                                        <p:tgtEl>
                                          <p:spTgt spid="116"/>
                                        </p:tgtEl>
                                        <p:attrNameLst>
                                          <p:attrName>ppt_x</p:attrName>
                                        </p:attrNameLst>
                                      </p:cBhvr>
                                      <p:tavLst>
                                        <p:tav tm="0">
                                          <p:val>
                                            <p:strVal val="#ppt_x"/>
                                          </p:val>
                                        </p:tav>
                                        <p:tav tm="100000">
                                          <p:val>
                                            <p:strVal val="#ppt_x"/>
                                          </p:val>
                                        </p:tav>
                                      </p:tavLst>
                                    </p:anim>
                                    <p:anim calcmode="lin" valueType="num">
                                      <p:cBhvr additive="base">
                                        <p:cTn id="93" dur="1000" fill="hold"/>
                                        <p:tgtEl>
                                          <p:spTgt spid="116"/>
                                        </p:tgtEl>
                                        <p:attrNameLst>
                                          <p:attrName>ppt_y</p:attrName>
                                        </p:attrNameLst>
                                      </p:cBhvr>
                                      <p:tavLst>
                                        <p:tav tm="0">
                                          <p:val>
                                            <p:strVal val="1+#ppt_h/2"/>
                                          </p:val>
                                        </p:tav>
                                        <p:tav tm="100000">
                                          <p:val>
                                            <p:strVal val="#ppt_y"/>
                                          </p:val>
                                        </p:tav>
                                      </p:tavLst>
                                    </p:anim>
                                  </p:childTnLst>
                                </p:cTn>
                              </p:par>
                            </p:childTnLst>
                          </p:cTn>
                        </p:par>
                        <p:par>
                          <p:cTn id="94" fill="hold">
                            <p:stCondLst>
                              <p:cond delay="8500"/>
                            </p:stCondLst>
                            <p:childTnLst>
                              <p:par>
                                <p:cTn id="95" presetID="53" presetClass="entr" presetSubtype="0" fill="hold" nodeType="afterEffect">
                                  <p:stCondLst>
                                    <p:cond delay="0"/>
                                  </p:stCondLst>
                                  <p:childTnLst>
                                    <p:set>
                                      <p:cBhvr>
                                        <p:cTn id="96" dur="1" fill="hold">
                                          <p:stCondLst>
                                            <p:cond delay="0"/>
                                          </p:stCondLst>
                                        </p:cTn>
                                        <p:tgtEl>
                                          <p:spTgt spid="125"/>
                                        </p:tgtEl>
                                        <p:attrNameLst>
                                          <p:attrName>style.visibility</p:attrName>
                                        </p:attrNameLst>
                                      </p:cBhvr>
                                      <p:to>
                                        <p:strVal val="visible"/>
                                      </p:to>
                                    </p:set>
                                    <p:anim calcmode="lin" valueType="num">
                                      <p:cBhvr>
                                        <p:cTn id="97" dur="500" fill="hold"/>
                                        <p:tgtEl>
                                          <p:spTgt spid="125"/>
                                        </p:tgtEl>
                                        <p:attrNameLst>
                                          <p:attrName>ppt_w</p:attrName>
                                        </p:attrNameLst>
                                      </p:cBhvr>
                                      <p:tavLst>
                                        <p:tav tm="0">
                                          <p:val>
                                            <p:fltVal val="0"/>
                                          </p:val>
                                        </p:tav>
                                        <p:tav tm="100000">
                                          <p:val>
                                            <p:strVal val="#ppt_w"/>
                                          </p:val>
                                        </p:tav>
                                      </p:tavLst>
                                    </p:anim>
                                    <p:anim calcmode="lin" valueType="num">
                                      <p:cBhvr>
                                        <p:cTn id="98" dur="500" fill="hold"/>
                                        <p:tgtEl>
                                          <p:spTgt spid="125"/>
                                        </p:tgtEl>
                                        <p:attrNameLst>
                                          <p:attrName>ppt_h</p:attrName>
                                        </p:attrNameLst>
                                      </p:cBhvr>
                                      <p:tavLst>
                                        <p:tav tm="0">
                                          <p:val>
                                            <p:fltVal val="0"/>
                                          </p:val>
                                        </p:tav>
                                        <p:tav tm="100000">
                                          <p:val>
                                            <p:strVal val="#ppt_h"/>
                                          </p:val>
                                        </p:tav>
                                      </p:tavLst>
                                    </p:anim>
                                    <p:animEffect transition="in" filter="fade">
                                      <p:cBhvr>
                                        <p:cTn id="99" dur="500"/>
                                        <p:tgtEl>
                                          <p:spTgt spid="125"/>
                                        </p:tgtEl>
                                      </p:cBhvr>
                                    </p:animEffect>
                                  </p:childTnLst>
                                </p:cTn>
                              </p:par>
                              <p:par>
                                <p:cTn id="100" presetID="2" presetClass="entr" presetSubtype="4" accel="50000" decel="50000" fill="hold" nodeType="withEffect">
                                  <p:stCondLst>
                                    <p:cond delay="0"/>
                                  </p:stCondLst>
                                  <p:childTnLst>
                                    <p:set>
                                      <p:cBhvr>
                                        <p:cTn id="101" dur="1" fill="hold">
                                          <p:stCondLst>
                                            <p:cond delay="0"/>
                                          </p:stCondLst>
                                        </p:cTn>
                                        <p:tgtEl>
                                          <p:spTgt spid="119"/>
                                        </p:tgtEl>
                                        <p:attrNameLst>
                                          <p:attrName>style.visibility</p:attrName>
                                        </p:attrNameLst>
                                      </p:cBhvr>
                                      <p:to>
                                        <p:strVal val="visible"/>
                                      </p:to>
                                    </p:set>
                                    <p:anim calcmode="lin" valueType="num">
                                      <p:cBhvr additive="base">
                                        <p:cTn id="102" dur="1000" fill="hold"/>
                                        <p:tgtEl>
                                          <p:spTgt spid="119"/>
                                        </p:tgtEl>
                                        <p:attrNameLst>
                                          <p:attrName>ppt_x</p:attrName>
                                        </p:attrNameLst>
                                      </p:cBhvr>
                                      <p:tavLst>
                                        <p:tav tm="0">
                                          <p:val>
                                            <p:strVal val="#ppt_x"/>
                                          </p:val>
                                        </p:tav>
                                        <p:tav tm="100000">
                                          <p:val>
                                            <p:strVal val="#ppt_x"/>
                                          </p:val>
                                        </p:tav>
                                      </p:tavLst>
                                    </p:anim>
                                    <p:anim calcmode="lin" valueType="num">
                                      <p:cBhvr additive="base">
                                        <p:cTn id="103" dur="1000" fill="hold"/>
                                        <p:tgtEl>
                                          <p:spTgt spid="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p:bldP spid="1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376">
      <a:dk1>
        <a:sysClr val="windowText" lastClr="000000"/>
      </a:dk1>
      <a:lt1>
        <a:sysClr val="window" lastClr="FFFFFF"/>
      </a:lt1>
      <a:dk2>
        <a:srgbClr val="39302A"/>
      </a:dk2>
      <a:lt2>
        <a:srgbClr val="3F3F3F"/>
      </a:lt2>
      <a:accent1>
        <a:srgbClr val="FF0000"/>
      </a:accent1>
      <a:accent2>
        <a:srgbClr val="C00000"/>
      </a:accent2>
      <a:accent3>
        <a:srgbClr val="FF0000"/>
      </a:accent3>
      <a:accent4>
        <a:srgbClr val="C00000"/>
      </a:accent4>
      <a:accent5>
        <a:srgbClr val="FF0000"/>
      </a:accent5>
      <a:accent6>
        <a:srgbClr val="C00000"/>
      </a:accent6>
      <a:hlink>
        <a:srgbClr val="DB1E60"/>
      </a:hlink>
      <a:folHlink>
        <a:srgbClr val="EA64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652</TotalTime>
  <Words>3203</Words>
  <Application>Microsoft Office PowerPoint</Application>
  <PresentationFormat>自定义</PresentationFormat>
  <Paragraphs>335</Paragraphs>
  <Slides>30</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30</vt:i4>
      </vt:variant>
    </vt:vector>
  </HeadingPairs>
  <TitlesOfParts>
    <vt:vector size="46" baseType="lpstr">
      <vt:lpstr>Aller Light</vt:lpstr>
      <vt:lpstr>Avant GardeBook</vt:lpstr>
      <vt:lpstr>Helvetica Light</vt:lpstr>
      <vt:lpstr>Open Sans</vt:lpstr>
      <vt:lpstr>Rajdhani Semibold</vt:lpstr>
      <vt:lpstr>Raleway Light</vt:lpstr>
      <vt:lpstr>逼格锐线体简4.0(原名张海山锐线体）</vt:lpstr>
      <vt:lpstr>方正兰亭黑_GBK</vt:lpstr>
      <vt:lpstr>华文黑体</vt:lpstr>
      <vt:lpstr>宋体</vt:lpstr>
      <vt:lpstr>微软雅黑</vt:lpstr>
      <vt:lpstr>造字工房悦黑体验版常规体</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110</cp:revision>
  <dcterms:created xsi:type="dcterms:W3CDTF">2015-09-13T11:28:16Z</dcterms:created>
  <dcterms:modified xsi:type="dcterms:W3CDTF">2017-06-25T14:05:39Z</dcterms:modified>
</cp:coreProperties>
</file>