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470" r:id="rId11"/>
    <p:sldId id="471" r:id="rId12"/>
    <p:sldId id="353" r:id="rId13"/>
    <p:sldId id="352" r:id="rId14"/>
    <p:sldId id="475" r:id="rId15"/>
    <p:sldId id="472" r:id="rId16"/>
    <p:sldId id="473" r:id="rId17"/>
    <p:sldId id="474" r:id="rId18"/>
    <p:sldId id="476" r:id="rId19"/>
    <p:sldId id="477" r:id="rId20"/>
    <p:sldId id="478" r:id="rId21"/>
    <p:sldId id="479" r:id="rId22"/>
    <p:sldId id="480" r:id="rId23"/>
    <p:sldId id="481" r:id="rId24"/>
    <p:sldId id="482" r:id="rId25"/>
    <p:sldId id="483" r:id="rId26"/>
    <p:sldId id="484" r:id="rId27"/>
    <p:sldId id="485" r:id="rId28"/>
    <p:sldId id="486" r:id="rId29"/>
    <p:sldId id="488" r:id="rId30"/>
    <p:sldId id="490" r:id="rId31"/>
    <p:sldId id="492" r:id="rId32"/>
    <p:sldId id="491" r:id="rId33"/>
    <p:sldId id="493"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905A"/>
    <a:srgbClr val="73553F"/>
    <a:srgbClr val="E4B177"/>
    <a:srgbClr val="E6E6E6"/>
    <a:srgbClr val="FD9F00"/>
    <a:srgbClr val="32C9FF"/>
    <a:srgbClr val="FA537B"/>
    <a:srgbClr val="E23A3E"/>
    <a:srgbClr val="F39639"/>
    <a:srgbClr val="86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7" autoAdjust="0"/>
    <p:restoredTop sz="97778" autoAdjust="0"/>
  </p:normalViewPr>
  <p:slideViewPr>
    <p:cSldViewPr snapToGrid="0" showGuides="1">
      <p:cViewPr>
        <p:scale>
          <a:sx n="50" d="100"/>
          <a:sy n="50" d="100"/>
        </p:scale>
        <p:origin x="1386" y="84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2017/8/5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124371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700042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943437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009289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468863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646653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666829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6235669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2680203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5580176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3499055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097666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706728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800451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8720955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4506263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8225435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732350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281179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545791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129668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2017/8/5</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8/5/2017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05/08/2017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8.png"/><Relationship Id="rId3" Type="http://schemas.openxmlformats.org/officeDocument/2006/relationships/tags" Target="../tags/tag2.xml"/><Relationship Id="rId7" Type="http://schemas.openxmlformats.org/officeDocument/2006/relationships/slideLayout" Target="../slideLayouts/slideLayout43.xml"/><Relationship Id="rId12" Type="http://schemas.microsoft.com/office/2007/relationships/hdphoto" Target="../media/hdphoto2.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tags" Target="../tags/tag5.xml"/><Relationship Id="rId11" Type="http://schemas.openxmlformats.org/officeDocument/2006/relationships/image" Target="../media/image7.png"/><Relationship Id="rId5" Type="http://schemas.openxmlformats.org/officeDocument/2006/relationships/tags" Target="../tags/tag4.xml"/><Relationship Id="rId15" Type="http://schemas.openxmlformats.org/officeDocument/2006/relationships/image" Target="../media/image10.png"/><Relationship Id="rId10" Type="http://schemas.openxmlformats.org/officeDocument/2006/relationships/image" Target="../media/image6.png"/><Relationship Id="rId4" Type="http://schemas.openxmlformats.org/officeDocument/2006/relationships/tags" Target="../tags/tag3.xml"/><Relationship Id="rId9" Type="http://schemas.openxmlformats.org/officeDocument/2006/relationships/image" Target="../media/image5.jp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4.xml"/><Relationship Id="rId7" Type="http://schemas.openxmlformats.org/officeDocument/2006/relationships/image" Target="../media/image12.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tags" Target="../tags/tag25.xml"/><Relationship Id="rId9" Type="http://schemas.openxmlformats.org/officeDocument/2006/relationships/image" Target="../media/image18.jp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3.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8.xml"/><Relationship Id="rId7" Type="http://schemas.openxmlformats.org/officeDocument/2006/relationships/image" Target="../media/image8.png"/><Relationship Id="rId12" Type="http://schemas.openxmlformats.org/officeDocument/2006/relationships/image" Target="../media/image7.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5.jpg"/><Relationship Id="rId11" Type="http://schemas.microsoft.com/office/2007/relationships/hdphoto" Target="../media/hdphoto2.wdp"/><Relationship Id="rId5" Type="http://schemas.openxmlformats.org/officeDocument/2006/relationships/notesSlide" Target="../notesSlides/notesSlide15.xml"/><Relationship Id="rId10" Type="http://schemas.openxmlformats.org/officeDocument/2006/relationships/image" Target="../media/image11.png"/><Relationship Id="rId4" Type="http://schemas.openxmlformats.org/officeDocument/2006/relationships/slideLayout" Target="../slideLayouts/slideLayout43.xml"/><Relationship Id="rId9"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43.xml"/><Relationship Id="rId5" Type="http://schemas.openxmlformats.org/officeDocument/2006/relationships/image" Target="../media/image22.jp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43.xml"/><Relationship Id="rId5" Type="http://schemas.openxmlformats.org/officeDocument/2006/relationships/image" Target="../media/image25.jp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image" Target="../media/image5.jpg"/><Relationship Id="rId18" Type="http://schemas.microsoft.com/office/2007/relationships/hdphoto" Target="../media/hdphoto2.wdp"/><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notesSlide" Target="../notesSlides/notesSlide2.xml"/><Relationship Id="rId17" Type="http://schemas.openxmlformats.org/officeDocument/2006/relationships/image" Target="../media/image7.png"/><Relationship Id="rId2" Type="http://schemas.openxmlformats.org/officeDocument/2006/relationships/tags" Target="../tags/tag7.xml"/><Relationship Id="rId16" Type="http://schemas.openxmlformats.org/officeDocument/2006/relationships/image" Target="../media/image10.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slideLayout" Target="../slideLayouts/slideLayout43.xml"/><Relationship Id="rId5" Type="http://schemas.openxmlformats.org/officeDocument/2006/relationships/tags" Target="../tags/tag10.xml"/><Relationship Id="rId15" Type="http://schemas.openxmlformats.org/officeDocument/2006/relationships/image" Target="../media/image9.png"/><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1.xml"/><Relationship Id="rId7" Type="http://schemas.openxmlformats.org/officeDocument/2006/relationships/image" Target="../media/image8.png"/><Relationship Id="rId12" Type="http://schemas.openxmlformats.org/officeDocument/2006/relationships/image" Target="../media/image7.pn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5.jpg"/><Relationship Id="rId11" Type="http://schemas.microsoft.com/office/2007/relationships/hdphoto" Target="../media/hdphoto2.wdp"/><Relationship Id="rId5" Type="http://schemas.openxmlformats.org/officeDocument/2006/relationships/notesSlide" Target="../notesSlides/notesSlide20.xml"/><Relationship Id="rId10" Type="http://schemas.openxmlformats.org/officeDocument/2006/relationships/image" Target="../media/image11.png"/><Relationship Id="rId4" Type="http://schemas.openxmlformats.org/officeDocument/2006/relationships/slideLayout" Target="../slideLayouts/slideLayout43.xml"/><Relationship Id="rId9"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43.xml"/><Relationship Id="rId5" Type="http://schemas.openxmlformats.org/officeDocument/2006/relationships/image" Target="../media/image15.jp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43.xml"/><Relationship Id="rId5" Type="http://schemas.openxmlformats.org/officeDocument/2006/relationships/image" Target="../media/image25.jp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4.xml"/><Relationship Id="rId7" Type="http://schemas.openxmlformats.org/officeDocument/2006/relationships/image" Target="../media/image5.jpg"/><Relationship Id="rId12" Type="http://schemas.openxmlformats.org/officeDocument/2006/relationships/image" Target="../media/image10.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25.xml"/><Relationship Id="rId11" Type="http://schemas.openxmlformats.org/officeDocument/2006/relationships/image" Target="../media/image9.png"/><Relationship Id="rId5" Type="http://schemas.openxmlformats.org/officeDocument/2006/relationships/slideLayout" Target="../slideLayouts/slideLayout43.xml"/><Relationship Id="rId10" Type="http://schemas.openxmlformats.org/officeDocument/2006/relationships/image" Target="../media/image8.png"/><Relationship Id="rId4" Type="http://schemas.openxmlformats.org/officeDocument/2006/relationships/tags" Target="../tags/tag35.xml"/><Relationship Id="rId9"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8.xml"/><Relationship Id="rId7" Type="http://schemas.openxmlformats.org/officeDocument/2006/relationships/image" Target="../media/image8.png"/><Relationship Id="rId12" Type="http://schemas.openxmlformats.org/officeDocument/2006/relationships/image" Target="../media/image7.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5.jpg"/><Relationship Id="rId11" Type="http://schemas.microsoft.com/office/2007/relationships/hdphoto" Target="../media/hdphoto2.wdp"/><Relationship Id="rId5" Type="http://schemas.openxmlformats.org/officeDocument/2006/relationships/notesSlide" Target="../notesSlides/notesSlide3.xml"/><Relationship Id="rId10" Type="http://schemas.openxmlformats.org/officeDocument/2006/relationships/image" Target="../media/image11.png"/><Relationship Id="rId4" Type="http://schemas.openxmlformats.org/officeDocument/2006/relationships/slideLayout" Target="../slideLayouts/slideLayout43.xml"/><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16.GIF"/><Relationship Id="rId5" Type="http://schemas.openxmlformats.org/officeDocument/2006/relationships/image" Target="../media/image15.jp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1.xml"/><Relationship Id="rId7" Type="http://schemas.openxmlformats.org/officeDocument/2006/relationships/image" Target="../media/image8.png"/><Relationship Id="rId12" Type="http://schemas.openxmlformats.org/officeDocument/2006/relationships/image" Target="../media/image7.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5.jpg"/><Relationship Id="rId11" Type="http://schemas.microsoft.com/office/2007/relationships/hdphoto" Target="../media/hdphoto2.wdp"/><Relationship Id="rId5" Type="http://schemas.openxmlformats.org/officeDocument/2006/relationships/notesSlide" Target="../notesSlides/notesSlide9.xml"/><Relationship Id="rId10" Type="http://schemas.openxmlformats.org/officeDocument/2006/relationships/image" Target="../media/image11.png"/><Relationship Id="rId4" Type="http://schemas.openxmlformats.org/officeDocument/2006/relationships/slideLayout" Target="../slideLayouts/slideLayout43.xml"/><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848932E1-8977-46D6-9B2F-CF3650B414D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5" name="Joy Gruttmann-Schnappi">
            <a:hlinkClick r:id="" action="ppaction://media"/>
            <a:extLst>
              <a:ext uri="{FF2B5EF4-FFF2-40B4-BE49-F238E27FC236}">
                <a16:creationId xmlns:a16="http://schemas.microsoft.com/office/drawing/2014/main" id="{2CEDB095-F48A-4279-B4A3-E4675651040A}"/>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484313" y="-1390650"/>
            <a:ext cx="609600" cy="609600"/>
          </a:xfrm>
          <a:prstGeom prst="rect">
            <a:avLst/>
          </a:prstGeom>
        </p:spPr>
      </p:pic>
      <p:grpSp>
        <p:nvGrpSpPr>
          <p:cNvPr id="7" name="组合 6">
            <a:extLst>
              <a:ext uri="{FF2B5EF4-FFF2-40B4-BE49-F238E27FC236}">
                <a16:creationId xmlns:a16="http://schemas.microsoft.com/office/drawing/2014/main" id="{D446BF60-EE95-4177-B895-D3D8DDA2BD19}"/>
              </a:ext>
            </a:extLst>
          </p:cNvPr>
          <p:cNvGrpSpPr/>
          <p:nvPr/>
        </p:nvGrpSpPr>
        <p:grpSpPr>
          <a:xfrm>
            <a:off x="2744356" y="1599413"/>
            <a:ext cx="6718855" cy="2059634"/>
            <a:chOff x="2744356" y="1370813"/>
            <a:chExt cx="6718855" cy="2059634"/>
          </a:xfrm>
        </p:grpSpPr>
        <p:pic>
          <p:nvPicPr>
            <p:cNvPr id="6" name="图片 5">
              <a:extLst>
                <a:ext uri="{FF2B5EF4-FFF2-40B4-BE49-F238E27FC236}">
                  <a16:creationId xmlns:a16="http://schemas.microsoft.com/office/drawing/2014/main" id="{E0B47E7B-287D-4A7F-94F2-5FD858FCCE31}"/>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8" name="图片 7">
              <a:extLst>
                <a:ext uri="{FF2B5EF4-FFF2-40B4-BE49-F238E27FC236}">
                  <a16:creationId xmlns:a16="http://schemas.microsoft.com/office/drawing/2014/main" id="{D49A1BED-0275-4CD4-BBCA-8F936AACE691}"/>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pic>
          <p:nvPicPr>
            <p:cNvPr id="9" name="图片 8">
              <a:extLst>
                <a:ext uri="{FF2B5EF4-FFF2-40B4-BE49-F238E27FC236}">
                  <a16:creationId xmlns:a16="http://schemas.microsoft.com/office/drawing/2014/main" id="{6C94D577-8262-40E3-A3DB-E62EBCD41B90}"/>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10000"/>
                      </a14:imgEffect>
                    </a14:imgLayer>
                  </a14:imgProps>
                </a:ext>
                <a:ext uri="{28A0092B-C50C-407E-A947-70E740481C1C}">
                  <a14:useLocalDpi xmlns:a14="http://schemas.microsoft.com/office/drawing/2010/main" val="0"/>
                </a:ext>
              </a:extLst>
            </a:blip>
            <a:stretch>
              <a:fillRect/>
            </a:stretch>
          </p:blipFill>
          <p:spPr>
            <a:xfrm>
              <a:off x="5964926" y="1370813"/>
              <a:ext cx="1888000" cy="2059634"/>
            </a:xfrm>
            <a:prstGeom prst="rect">
              <a:avLst/>
            </a:prstGeom>
          </p:spPr>
        </p:pic>
        <p:pic>
          <p:nvPicPr>
            <p:cNvPr id="10" name="图片 9">
              <a:extLst>
                <a:ext uri="{FF2B5EF4-FFF2-40B4-BE49-F238E27FC236}">
                  <a16:creationId xmlns:a16="http://schemas.microsoft.com/office/drawing/2014/main" id="{8EC3C6B0-E8C8-4D09-B184-B3A185FE427B}"/>
                </a:ext>
              </a:extLst>
            </p:cNvPr>
            <p:cNvPicPr>
              <a:picLocks noChangeAspect="1"/>
            </p:cNvPicPr>
            <p:nvPr/>
          </p:nvPicPr>
          <p:blipFill>
            <a:blip r:embed="rId11">
              <a:extLst>
                <a:ext uri="{BEBA8EAE-BF5A-486C-A8C5-ECC9F3942E4B}">
                  <a14:imgProps xmlns:a14="http://schemas.microsoft.com/office/drawing/2010/main">
                    <a14:imgLayer r:embed="rId12">
                      <a14:imgEffect>
                        <a14:brightnessContrast bright="10000"/>
                      </a14:imgEffect>
                    </a14:imgLayer>
                  </a14:imgProps>
                </a:ext>
                <a:ext uri="{28A0092B-C50C-407E-A947-70E740481C1C}">
                  <a14:useLocalDpi xmlns:a14="http://schemas.microsoft.com/office/drawing/2010/main" val="0"/>
                </a:ext>
              </a:extLst>
            </a:blip>
            <a:stretch>
              <a:fillRect/>
            </a:stretch>
          </p:blipFill>
          <p:spPr>
            <a:xfrm>
              <a:off x="7575211" y="1370813"/>
              <a:ext cx="1888000" cy="2059634"/>
            </a:xfrm>
            <a:prstGeom prst="rect">
              <a:avLst/>
            </a:prstGeom>
          </p:spPr>
        </p:pic>
        <p:sp>
          <p:nvSpPr>
            <p:cNvPr id="11" name="18">
              <a:extLst>
                <a:ext uri="{FF2B5EF4-FFF2-40B4-BE49-F238E27FC236}">
                  <a16:creationId xmlns:a16="http://schemas.microsoft.com/office/drawing/2014/main" id="{CC2B7F68-E79F-41F7-81B2-BA7B11B0407D}"/>
                </a:ext>
              </a:extLst>
            </p:cNvPr>
            <p:cNvSpPr>
              <a:spLocks noChangeArrowheads="1"/>
            </p:cNvSpPr>
            <p:nvPr>
              <p:custDataLst>
                <p:tags r:id="rId3"/>
              </p:custDataLst>
            </p:nvPr>
          </p:nvSpPr>
          <p:spPr bwMode="auto">
            <a:xfrm>
              <a:off x="2942831" y="175331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chemeClr val="accent3"/>
                  </a:solidFill>
                  <a:latin typeface="华文琥珀" panose="02010800040101010101" pitchFamily="2" charset="-122"/>
                  <a:ea typeface="华文琥珀" panose="02010800040101010101" pitchFamily="2" charset="-122"/>
                  <a:cs typeface="宋体" pitchFamily="2" charset="-122"/>
                </a:rPr>
                <a:t>幼</a:t>
              </a:r>
              <a:endParaRPr lang="en-US" altLang="zh-CN" sz="48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12" name="18">
              <a:extLst>
                <a:ext uri="{FF2B5EF4-FFF2-40B4-BE49-F238E27FC236}">
                  <a16:creationId xmlns:a16="http://schemas.microsoft.com/office/drawing/2014/main" id="{4EC5FE6A-6D19-4E9C-B534-B0960579D1D7}"/>
                </a:ext>
              </a:extLst>
            </p:cNvPr>
            <p:cNvSpPr>
              <a:spLocks noChangeArrowheads="1"/>
            </p:cNvSpPr>
            <p:nvPr>
              <p:custDataLst>
                <p:tags r:id="rId4"/>
              </p:custDataLst>
            </p:nvPr>
          </p:nvSpPr>
          <p:spPr bwMode="auto">
            <a:xfrm>
              <a:off x="4597720" y="175331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chemeClr val="accent2"/>
                  </a:solidFill>
                  <a:latin typeface="华文琥珀" panose="02010800040101010101" pitchFamily="2" charset="-122"/>
                  <a:ea typeface="华文琥珀" panose="02010800040101010101" pitchFamily="2" charset="-122"/>
                  <a:cs typeface="宋体" pitchFamily="2" charset="-122"/>
                </a:rPr>
                <a:t>儿</a:t>
              </a:r>
              <a:endParaRPr lang="en-US" altLang="zh-CN" sz="48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sp>
          <p:nvSpPr>
            <p:cNvPr id="13" name="18">
              <a:extLst>
                <a:ext uri="{FF2B5EF4-FFF2-40B4-BE49-F238E27FC236}">
                  <a16:creationId xmlns:a16="http://schemas.microsoft.com/office/drawing/2014/main" id="{64D6DC4F-914D-46EE-A6C4-55B9F1D56015}"/>
                </a:ext>
              </a:extLst>
            </p:cNvPr>
            <p:cNvSpPr>
              <a:spLocks noChangeArrowheads="1"/>
            </p:cNvSpPr>
            <p:nvPr>
              <p:custDataLst>
                <p:tags r:id="rId5"/>
              </p:custDataLst>
            </p:nvPr>
          </p:nvSpPr>
          <p:spPr bwMode="auto">
            <a:xfrm>
              <a:off x="6208005" y="175588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FD9F00"/>
                  </a:solidFill>
                  <a:latin typeface="华文琥珀" panose="02010800040101010101" pitchFamily="2" charset="-122"/>
                  <a:ea typeface="华文琥珀" panose="02010800040101010101" pitchFamily="2" charset="-122"/>
                  <a:cs typeface="宋体" pitchFamily="2" charset="-122"/>
                </a:rPr>
                <a:t>教</a:t>
              </a:r>
              <a:endParaRPr lang="en-US" altLang="zh-CN" sz="4800" dirty="0">
                <a:solidFill>
                  <a:srgbClr val="FD9F00"/>
                </a:solidFill>
                <a:latin typeface="华文琥珀" panose="02010800040101010101" pitchFamily="2" charset="-122"/>
                <a:ea typeface="华文琥珀" panose="02010800040101010101" pitchFamily="2" charset="-122"/>
                <a:cs typeface="宋体" pitchFamily="2" charset="-122"/>
              </a:endParaRPr>
            </a:p>
          </p:txBody>
        </p:sp>
        <p:sp>
          <p:nvSpPr>
            <p:cNvPr id="14" name="18">
              <a:extLst>
                <a:ext uri="{FF2B5EF4-FFF2-40B4-BE49-F238E27FC236}">
                  <a16:creationId xmlns:a16="http://schemas.microsoft.com/office/drawing/2014/main" id="{1B558498-E208-461E-99A4-1BC8A14A5DF8}"/>
                </a:ext>
              </a:extLst>
            </p:cNvPr>
            <p:cNvSpPr>
              <a:spLocks noChangeArrowheads="1"/>
            </p:cNvSpPr>
            <p:nvPr>
              <p:custDataLst>
                <p:tags r:id="rId6"/>
              </p:custDataLst>
            </p:nvPr>
          </p:nvSpPr>
          <p:spPr bwMode="auto">
            <a:xfrm>
              <a:off x="7795988" y="175331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chemeClr val="accent4"/>
                  </a:solidFill>
                  <a:latin typeface="华文琥珀" panose="02010800040101010101" pitchFamily="2" charset="-122"/>
                  <a:ea typeface="华文琥珀" panose="02010800040101010101" pitchFamily="2" charset="-122"/>
                  <a:cs typeface="宋体" pitchFamily="2" charset="-122"/>
                </a:rPr>
                <a:t>育</a:t>
              </a:r>
              <a:endParaRPr lang="en-US" altLang="zh-CN" sz="4800" dirty="0">
                <a:solidFill>
                  <a:schemeClr val="accent4"/>
                </a:solidFill>
                <a:latin typeface="华文琥珀" panose="02010800040101010101" pitchFamily="2" charset="-122"/>
                <a:ea typeface="华文琥珀" panose="02010800040101010101" pitchFamily="2" charset="-122"/>
                <a:cs typeface="宋体" pitchFamily="2" charset="-122"/>
              </a:endParaRPr>
            </a:p>
          </p:txBody>
        </p:sp>
      </p:grpSp>
      <p:sp>
        <p:nvSpPr>
          <p:cNvPr id="17" name="TextBox 4">
            <a:extLst>
              <a:ext uri="{FF2B5EF4-FFF2-40B4-BE49-F238E27FC236}">
                <a16:creationId xmlns:a16="http://schemas.microsoft.com/office/drawing/2014/main" id="{A2F58180-D8A2-47DE-8F42-8E02A0368CC0}"/>
              </a:ext>
            </a:extLst>
          </p:cNvPr>
          <p:cNvSpPr txBox="1"/>
          <p:nvPr/>
        </p:nvSpPr>
        <p:spPr>
          <a:xfrm>
            <a:off x="2848607" y="3494415"/>
            <a:ext cx="6521785" cy="584775"/>
          </a:xfrm>
          <a:prstGeom prst="rect">
            <a:avLst/>
          </a:prstGeom>
          <a:noFill/>
        </p:spPr>
        <p:txBody>
          <a:bodyPr wrap="none" rtlCol="0">
            <a:spAutoFit/>
          </a:bodyPr>
          <a:lstStyle/>
          <a:p>
            <a:pPr algn="ctr"/>
            <a:r>
              <a:rPr lang="en-US" altLang="zh-CN" sz="3200" dirty="0">
                <a:solidFill>
                  <a:srgbClr val="C6905A"/>
                </a:solidFill>
                <a:latin typeface="Rockwell" panose="02060603020205020403" pitchFamily="18" charset="0"/>
                <a:ea typeface="华文新魏" panose="02010800040101010101" pitchFamily="2" charset="-122"/>
              </a:rPr>
              <a:t>EARLY CHILDHOOD EDUCATION</a:t>
            </a:r>
          </a:p>
        </p:txBody>
      </p:sp>
      <p:sp>
        <p:nvSpPr>
          <p:cNvPr id="18" name="TextBox 23">
            <a:extLst>
              <a:ext uri="{FF2B5EF4-FFF2-40B4-BE49-F238E27FC236}">
                <a16:creationId xmlns:a16="http://schemas.microsoft.com/office/drawing/2014/main" id="{E6556B5C-F6FA-4D53-AB10-0272997B8004}"/>
              </a:ext>
            </a:extLst>
          </p:cNvPr>
          <p:cNvSpPr txBox="1"/>
          <p:nvPr/>
        </p:nvSpPr>
        <p:spPr>
          <a:xfrm>
            <a:off x="3211419" y="4100531"/>
            <a:ext cx="5796162" cy="415498"/>
          </a:xfrm>
          <a:prstGeom prst="rect">
            <a:avLst/>
          </a:prstGeom>
          <a:noFill/>
        </p:spPr>
        <p:txBody>
          <a:bodyPr wrap="square" rtlCol="0">
            <a:spAutoFit/>
          </a:bodyPr>
          <a:lstStyle/>
          <a:p>
            <a:pPr algn="ctr"/>
            <a:r>
              <a:rPr lang="en-US" altLang="zh-CN" sz="7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700" dirty="0" err="1">
                <a:solidFill>
                  <a:schemeClr val="bg1">
                    <a:lumMod val="75000"/>
                  </a:schemeClr>
                </a:solidFill>
                <a:latin typeface="微软雅黑" pitchFamily="34" charset="-122"/>
                <a:ea typeface="微软雅黑" pitchFamily="34" charset="-122"/>
              </a:rPr>
              <a:t>aste</a:t>
            </a:r>
            <a:r>
              <a:rPr lang="en-US" altLang="zh-CN" sz="7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700" dirty="0">
              <a:solidFill>
                <a:schemeClr val="bg1">
                  <a:lumMod val="75000"/>
                </a:schemeClr>
              </a:solidFill>
              <a:latin typeface="微软雅黑" pitchFamily="34" charset="-122"/>
              <a:ea typeface="微软雅黑" pitchFamily="34" charset="-122"/>
            </a:endParaRPr>
          </a:p>
        </p:txBody>
      </p:sp>
      <p:pic>
        <p:nvPicPr>
          <p:cNvPr id="19" name="图片 18">
            <a:extLst>
              <a:ext uri="{FF2B5EF4-FFF2-40B4-BE49-F238E27FC236}">
                <a16:creationId xmlns:a16="http://schemas.microsoft.com/office/drawing/2014/main" id="{A1094E2F-ED3C-4DB4-9343-F25CB0ECDAA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20" name="图片 19">
            <a:extLst>
              <a:ext uri="{FF2B5EF4-FFF2-40B4-BE49-F238E27FC236}">
                <a16:creationId xmlns:a16="http://schemas.microsoft.com/office/drawing/2014/main" id="{800A1666-66B7-45E2-9266-41135662031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22" name="图片 21">
            <a:extLst>
              <a:ext uri="{FF2B5EF4-FFF2-40B4-BE49-F238E27FC236}">
                <a16:creationId xmlns:a16="http://schemas.microsoft.com/office/drawing/2014/main" id="{2D524B9B-D8E4-4E29-B441-C686A0A21EB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750"/>
                                        <p:tgtEl>
                                          <p:spTgt spid="3"/>
                                        </p:tgtEl>
                                      </p:cBhvr>
                                    </p:animEffect>
                                    <p:anim calcmode="lin" valueType="num">
                                      <p:cBhvr>
                                        <p:cTn id="10" dur="750" fill="hold"/>
                                        <p:tgtEl>
                                          <p:spTgt spid="3"/>
                                        </p:tgtEl>
                                        <p:attrNameLst>
                                          <p:attrName>ppt_x</p:attrName>
                                        </p:attrNameLst>
                                      </p:cBhvr>
                                      <p:tavLst>
                                        <p:tav tm="0">
                                          <p:val>
                                            <p:strVal val="#ppt_x"/>
                                          </p:val>
                                        </p:tav>
                                        <p:tav tm="100000">
                                          <p:val>
                                            <p:strVal val="#ppt_x"/>
                                          </p:val>
                                        </p:tav>
                                      </p:tavLst>
                                    </p:anim>
                                    <p:anim calcmode="lin" valueType="num">
                                      <p:cBhvr>
                                        <p:cTn id="11" dur="750" fill="hold"/>
                                        <p:tgtEl>
                                          <p:spTgt spid="3"/>
                                        </p:tgtEl>
                                        <p:attrNameLst>
                                          <p:attrName>ppt_y</p:attrName>
                                        </p:attrNameLst>
                                      </p:cBhvr>
                                      <p:tavLst>
                                        <p:tav tm="0">
                                          <p:val>
                                            <p:strVal val="#ppt_y+.1"/>
                                          </p:val>
                                        </p:tav>
                                        <p:tav tm="100000">
                                          <p:val>
                                            <p:strVal val="#ppt_y"/>
                                          </p:val>
                                        </p:tav>
                                      </p:tavLst>
                                    </p:anim>
                                  </p:childTnLst>
                                </p:cTn>
                              </p:par>
                              <p:par>
                                <p:cTn id="12" presetID="26" presetClass="entr" presetSubtype="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down)">
                                      <p:cBhvr>
                                        <p:cTn id="14" dur="363">
                                          <p:stCondLst>
                                            <p:cond delay="0"/>
                                          </p:stCondLst>
                                        </p:cTn>
                                        <p:tgtEl>
                                          <p:spTgt spid="19"/>
                                        </p:tgtEl>
                                      </p:cBhvr>
                                    </p:animEffect>
                                    <p:anim calcmode="lin" valueType="num">
                                      <p:cBhvr>
                                        <p:cTn id="15" dur="1139"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 dur="415"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7" dur="415" tmFilter="0, 0; 0.125,0.2665; 0.25,0.4; 0.375,0.465; 0.5,0.5;  0.625,0.535; 0.75,0.6; 0.875,0.7335; 1,1">
                                          <p:stCondLst>
                                            <p:cond delay="415"/>
                                          </p:stCondLst>
                                        </p:cTn>
                                        <p:tgtEl>
                                          <p:spTgt spid="19"/>
                                        </p:tgtEl>
                                        <p:attrNameLst>
                                          <p:attrName>ppt_y</p:attrName>
                                        </p:attrNameLst>
                                      </p:cBhvr>
                                      <p:tavLst>
                                        <p:tav tm="0" fmla="#ppt_y-sin(pi*$)/9">
                                          <p:val>
                                            <p:fltVal val="0"/>
                                          </p:val>
                                        </p:tav>
                                        <p:tav tm="100000">
                                          <p:val>
                                            <p:fltVal val="1"/>
                                          </p:val>
                                        </p:tav>
                                      </p:tavLst>
                                    </p:anim>
                                    <p:anim calcmode="lin" valueType="num">
                                      <p:cBhvr>
                                        <p:cTn id="18" dur="208" tmFilter="0, 0; 0.125,0.2665; 0.25,0.4; 0.375,0.465; 0.5,0.5;  0.625,0.535; 0.75,0.6; 0.875,0.7335; 1,1">
                                          <p:stCondLst>
                                            <p:cond delay="828"/>
                                          </p:stCondLst>
                                        </p:cTn>
                                        <p:tgtEl>
                                          <p:spTgt spid="19"/>
                                        </p:tgtEl>
                                        <p:attrNameLst>
                                          <p:attrName>ppt_y</p:attrName>
                                        </p:attrNameLst>
                                      </p:cBhvr>
                                      <p:tavLst>
                                        <p:tav tm="0" fmla="#ppt_y-sin(pi*$)/27">
                                          <p:val>
                                            <p:fltVal val="0"/>
                                          </p:val>
                                        </p:tav>
                                        <p:tav tm="100000">
                                          <p:val>
                                            <p:fltVal val="1"/>
                                          </p:val>
                                        </p:tav>
                                      </p:tavLst>
                                    </p:anim>
                                    <p:anim calcmode="lin" valueType="num">
                                      <p:cBhvr>
                                        <p:cTn id="19" dur="103" tmFilter="0, 0; 0.125,0.2665; 0.25,0.4; 0.375,0.465; 0.5,0.5;  0.625,0.535; 0.75,0.6; 0.875,0.7335; 1,1">
                                          <p:stCondLst>
                                            <p:cond delay="1035"/>
                                          </p:stCondLst>
                                        </p:cTn>
                                        <p:tgtEl>
                                          <p:spTgt spid="19"/>
                                        </p:tgtEl>
                                        <p:attrNameLst>
                                          <p:attrName>ppt_y</p:attrName>
                                        </p:attrNameLst>
                                      </p:cBhvr>
                                      <p:tavLst>
                                        <p:tav tm="0" fmla="#ppt_y-sin(pi*$)/81">
                                          <p:val>
                                            <p:fltVal val="0"/>
                                          </p:val>
                                        </p:tav>
                                        <p:tav tm="100000">
                                          <p:val>
                                            <p:fltVal val="1"/>
                                          </p:val>
                                        </p:tav>
                                      </p:tavLst>
                                    </p:anim>
                                    <p:animScale>
                                      <p:cBhvr>
                                        <p:cTn id="20" dur="17">
                                          <p:stCondLst>
                                            <p:cond delay="406"/>
                                          </p:stCondLst>
                                        </p:cTn>
                                        <p:tgtEl>
                                          <p:spTgt spid="19"/>
                                        </p:tgtEl>
                                      </p:cBhvr>
                                      <p:to x="100000" y="60000"/>
                                    </p:animScale>
                                    <p:animScale>
                                      <p:cBhvr>
                                        <p:cTn id="21" dur="103" decel="50000">
                                          <p:stCondLst>
                                            <p:cond delay="423"/>
                                          </p:stCondLst>
                                        </p:cTn>
                                        <p:tgtEl>
                                          <p:spTgt spid="19"/>
                                        </p:tgtEl>
                                      </p:cBhvr>
                                      <p:to x="100000" y="100000"/>
                                    </p:animScale>
                                    <p:animScale>
                                      <p:cBhvr>
                                        <p:cTn id="22" dur="17">
                                          <p:stCondLst>
                                            <p:cond delay="820"/>
                                          </p:stCondLst>
                                        </p:cTn>
                                        <p:tgtEl>
                                          <p:spTgt spid="19"/>
                                        </p:tgtEl>
                                      </p:cBhvr>
                                      <p:to x="100000" y="80000"/>
                                    </p:animScale>
                                    <p:animScale>
                                      <p:cBhvr>
                                        <p:cTn id="23" dur="103" decel="50000">
                                          <p:stCondLst>
                                            <p:cond delay="837"/>
                                          </p:stCondLst>
                                        </p:cTn>
                                        <p:tgtEl>
                                          <p:spTgt spid="19"/>
                                        </p:tgtEl>
                                      </p:cBhvr>
                                      <p:to x="100000" y="100000"/>
                                    </p:animScale>
                                    <p:animScale>
                                      <p:cBhvr>
                                        <p:cTn id="24" dur="17">
                                          <p:stCondLst>
                                            <p:cond delay="1026"/>
                                          </p:stCondLst>
                                        </p:cTn>
                                        <p:tgtEl>
                                          <p:spTgt spid="19"/>
                                        </p:tgtEl>
                                      </p:cBhvr>
                                      <p:to x="100000" y="90000"/>
                                    </p:animScale>
                                    <p:animScale>
                                      <p:cBhvr>
                                        <p:cTn id="25" dur="103" decel="50000">
                                          <p:stCondLst>
                                            <p:cond delay="1043"/>
                                          </p:stCondLst>
                                        </p:cTn>
                                        <p:tgtEl>
                                          <p:spTgt spid="19"/>
                                        </p:tgtEl>
                                      </p:cBhvr>
                                      <p:to x="100000" y="100000"/>
                                    </p:animScale>
                                    <p:animScale>
                                      <p:cBhvr>
                                        <p:cTn id="26" dur="17">
                                          <p:stCondLst>
                                            <p:cond delay="1130"/>
                                          </p:stCondLst>
                                        </p:cTn>
                                        <p:tgtEl>
                                          <p:spTgt spid="19"/>
                                        </p:tgtEl>
                                      </p:cBhvr>
                                      <p:to x="100000" y="95000"/>
                                    </p:animScale>
                                    <p:animScale>
                                      <p:cBhvr>
                                        <p:cTn id="27" dur="103" decel="50000">
                                          <p:stCondLst>
                                            <p:cond delay="1147"/>
                                          </p:stCondLst>
                                        </p:cTn>
                                        <p:tgtEl>
                                          <p:spTgt spid="19"/>
                                        </p:tgtEl>
                                      </p:cBhvr>
                                      <p:to x="100000" y="100000"/>
                                    </p:animScale>
                                  </p:childTnLst>
                                </p:cTn>
                              </p:par>
                              <p:par>
                                <p:cTn id="28" presetID="42" presetClass="entr" presetSubtype="0" fill="hold" nodeType="withEffect">
                                  <p:stCondLst>
                                    <p:cond delay="5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750"/>
                                        <p:tgtEl>
                                          <p:spTgt spid="20"/>
                                        </p:tgtEl>
                                      </p:cBhvr>
                                    </p:animEffect>
                                    <p:anim calcmode="lin" valueType="num">
                                      <p:cBhvr>
                                        <p:cTn id="31" dur="750" fill="hold"/>
                                        <p:tgtEl>
                                          <p:spTgt spid="20"/>
                                        </p:tgtEl>
                                        <p:attrNameLst>
                                          <p:attrName>ppt_x</p:attrName>
                                        </p:attrNameLst>
                                      </p:cBhvr>
                                      <p:tavLst>
                                        <p:tav tm="0">
                                          <p:val>
                                            <p:strVal val="#ppt_x"/>
                                          </p:val>
                                        </p:tav>
                                        <p:tav tm="100000">
                                          <p:val>
                                            <p:strVal val="#ppt_x"/>
                                          </p:val>
                                        </p:tav>
                                      </p:tavLst>
                                    </p:anim>
                                    <p:anim calcmode="lin" valueType="num">
                                      <p:cBhvr>
                                        <p:cTn id="32" dur="75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1250"/>
                            </p:stCondLst>
                            <p:childTnLst>
                              <p:par>
                                <p:cTn id="34" presetID="4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par>
                                <p:cTn id="39" presetID="45"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750"/>
                                        <p:tgtEl>
                                          <p:spTgt spid="22"/>
                                        </p:tgtEl>
                                      </p:cBhvr>
                                    </p:animEffect>
                                    <p:anim calcmode="lin" valueType="num">
                                      <p:cBhvr>
                                        <p:cTn id="42" dur="1750" fill="hold"/>
                                        <p:tgtEl>
                                          <p:spTgt spid="22"/>
                                        </p:tgtEl>
                                        <p:attrNameLst>
                                          <p:attrName>ppt_w</p:attrName>
                                        </p:attrNameLst>
                                      </p:cBhvr>
                                      <p:tavLst>
                                        <p:tav tm="0" fmla="#ppt_w*sin(2.5*pi*$)">
                                          <p:val>
                                            <p:fltVal val="0"/>
                                          </p:val>
                                        </p:tav>
                                        <p:tav tm="100000">
                                          <p:val>
                                            <p:fltVal val="1"/>
                                          </p:val>
                                        </p:tav>
                                      </p:tavLst>
                                    </p:anim>
                                    <p:anim calcmode="lin" valueType="num">
                                      <p:cBhvr>
                                        <p:cTn id="43" dur="1750" fill="hold"/>
                                        <p:tgtEl>
                                          <p:spTgt spid="22"/>
                                        </p:tgtEl>
                                        <p:attrNameLst>
                                          <p:attrName>ppt_h</p:attrName>
                                        </p:attrNameLst>
                                      </p:cBhvr>
                                      <p:tavLst>
                                        <p:tav tm="0">
                                          <p:val>
                                            <p:strVal val="#ppt_h"/>
                                          </p:val>
                                        </p:tav>
                                        <p:tav tm="100000">
                                          <p:val>
                                            <p:strVal val="#ppt_h"/>
                                          </p:val>
                                        </p:tav>
                                      </p:tavLst>
                                    </p:anim>
                                  </p:childTnLst>
                                </p:cTn>
                              </p:par>
                            </p:childTnLst>
                          </p:cTn>
                        </p:par>
                        <p:par>
                          <p:cTn id="44" fill="hold">
                            <p:stCondLst>
                              <p:cond delay="3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anim calcmode="lin" valueType="num">
                                      <p:cBhvr>
                                        <p:cTn id="48" dur="500" fill="hold"/>
                                        <p:tgtEl>
                                          <p:spTgt spid="17"/>
                                        </p:tgtEl>
                                        <p:attrNameLst>
                                          <p:attrName>ppt_x</p:attrName>
                                        </p:attrNameLst>
                                      </p:cBhvr>
                                      <p:tavLst>
                                        <p:tav tm="0">
                                          <p:val>
                                            <p:strVal val="#ppt_x"/>
                                          </p:val>
                                        </p:tav>
                                        <p:tav tm="100000">
                                          <p:val>
                                            <p:strVal val="#ppt_x"/>
                                          </p:val>
                                        </p:tav>
                                      </p:tavLst>
                                    </p:anim>
                                    <p:anim calcmode="lin" valueType="num">
                                      <p:cBhvr>
                                        <p:cTn id="49" dur="50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22" presetClass="entr" presetSubtype="8" fill="hold" grpId="0" nodeType="afterEffect">
                                  <p:stCondLst>
                                    <p:cond delay="17"/>
                                  </p:stCondLst>
                                  <p:iterate type="lt">
                                    <p:tmPct val="30000"/>
                                  </p:iterate>
                                  <p:childTnLst>
                                    <p:set>
                                      <p:cBhvr>
                                        <p:cTn id="52" dur="1" fill="hold">
                                          <p:stCondLst>
                                            <p:cond delay="0"/>
                                          </p:stCondLst>
                                        </p:cTn>
                                        <p:tgtEl>
                                          <p:spTgt spid="18"/>
                                        </p:tgtEl>
                                        <p:attrNameLst>
                                          <p:attrName>style.visibility</p:attrName>
                                        </p:attrNameLst>
                                      </p:cBhvr>
                                      <p:to>
                                        <p:strVal val="visible"/>
                                      </p:to>
                                    </p:set>
                                    <p:animEffect transition="in" filter="wipe(left)">
                                      <p:cBhvr>
                                        <p:cTn id="53" dur="1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4" fill="remove" display="0">
                  <p:stCondLst>
                    <p:cond delay="indefinite"/>
                  </p:stCondLst>
                  <p:endCondLst>
                    <p:cond evt="onStopAudio" delay="0">
                      <p:tgtEl>
                        <p:sldTgt/>
                      </p:tgtEl>
                    </p:cond>
                  </p:endCondLst>
                </p:cTn>
                <p:tgtEl>
                  <p:spTgt spid="5"/>
                </p:tgtEl>
              </p:cMediaNode>
            </p:audio>
          </p:childTnLst>
        </p:cTn>
      </p:par>
    </p:tnLst>
    <p:bldLst>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2328C96A-DD41-448E-A336-3C4FC0E4A7FC}"/>
              </a:ext>
            </a:extLst>
          </p:cNvPr>
          <p:cNvGrpSpPr/>
          <p:nvPr/>
        </p:nvGrpSpPr>
        <p:grpSpPr>
          <a:xfrm>
            <a:off x="6359064" y="2005912"/>
            <a:ext cx="4353112" cy="3465795"/>
            <a:chOff x="1794737" y="1787849"/>
            <a:chExt cx="5418863" cy="3996390"/>
          </a:xfrm>
        </p:grpSpPr>
        <p:sp>
          <p:nvSpPr>
            <p:cNvPr id="10" name="矩形 9">
              <a:extLst>
                <a:ext uri="{FF2B5EF4-FFF2-40B4-BE49-F238E27FC236}">
                  <a16:creationId xmlns:a16="http://schemas.microsoft.com/office/drawing/2014/main" id="{053028D7-24EE-43DB-BB88-7EC0626F31BB}"/>
                </a:ext>
              </a:extLst>
            </p:cNvPr>
            <p:cNvSpPr>
              <a:spLocks noChangeArrowheads="1"/>
            </p:cNvSpPr>
            <p:nvPr/>
          </p:nvSpPr>
          <p:spPr bwMode="auto">
            <a:xfrm>
              <a:off x="1794738" y="5002888"/>
              <a:ext cx="5418862" cy="781351"/>
            </a:xfrm>
            <a:prstGeom prst="rect">
              <a:avLst/>
            </a:prstGeom>
            <a:solidFill>
              <a:schemeClr val="accent2"/>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11" name="文本框 35">
              <a:extLst>
                <a:ext uri="{FF2B5EF4-FFF2-40B4-BE49-F238E27FC236}">
                  <a16:creationId xmlns:a16="http://schemas.microsoft.com/office/drawing/2014/main" id="{6D301007-79AA-408B-B95D-5172C107EC3D}"/>
                </a:ext>
              </a:extLst>
            </p:cNvPr>
            <p:cNvSpPr txBox="1">
              <a:spLocks noChangeArrowheads="1"/>
            </p:cNvSpPr>
            <p:nvPr/>
          </p:nvSpPr>
          <p:spPr bwMode="auto">
            <a:xfrm>
              <a:off x="1995756" y="5218453"/>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14" name="文本框 36">
              <a:extLst>
                <a:ext uri="{FF2B5EF4-FFF2-40B4-BE49-F238E27FC236}">
                  <a16:creationId xmlns:a16="http://schemas.microsoft.com/office/drawing/2014/main" id="{340DAF0F-9BD2-4CE1-A2A0-1F4AA4672AE1}"/>
                </a:ext>
              </a:extLst>
            </p:cNvPr>
            <p:cNvSpPr txBox="1">
              <a:spLocks noChangeArrowheads="1"/>
            </p:cNvSpPr>
            <p:nvPr/>
          </p:nvSpPr>
          <p:spPr bwMode="auto">
            <a:xfrm>
              <a:off x="3894748" y="5156509"/>
              <a:ext cx="2911144" cy="53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16" name="Rectangle 30">
              <a:extLst>
                <a:ext uri="{FF2B5EF4-FFF2-40B4-BE49-F238E27FC236}">
                  <a16:creationId xmlns:a16="http://schemas.microsoft.com/office/drawing/2014/main" id="{20B96CA7-95FD-45CB-A736-C8D16B49929C}"/>
                </a:ext>
              </a:extLst>
            </p:cNvPr>
            <p:cNvSpPr/>
            <p:nvPr/>
          </p:nvSpPr>
          <p:spPr>
            <a:xfrm>
              <a:off x="1794737" y="1787849"/>
              <a:ext cx="5418863" cy="3052600"/>
            </a:xfrm>
            <a:prstGeom prst="rect">
              <a:avLst/>
            </a:prstGeom>
            <a:blipFill dpi="0" rotWithShape="1">
              <a:blip r:embed="rId9"/>
              <a:srcRect/>
              <a:tile tx="0" ty="0" sx="85000" sy="85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sp>
        <p:nvSpPr>
          <p:cNvPr id="17" name="MH_Text_1">
            <a:extLst>
              <a:ext uri="{FF2B5EF4-FFF2-40B4-BE49-F238E27FC236}">
                <a16:creationId xmlns:a16="http://schemas.microsoft.com/office/drawing/2014/main" id="{2AC95600-5711-4B95-AEB6-58930E205EDB}"/>
              </a:ext>
            </a:extLst>
          </p:cNvPr>
          <p:cNvSpPr txBox="1">
            <a:spLocks noChangeArrowheads="1"/>
          </p:cNvSpPr>
          <p:nvPr>
            <p:custDataLst>
              <p:tags r:id="rId1"/>
            </p:custDataLst>
          </p:nvPr>
        </p:nvSpPr>
        <p:spPr bwMode="auto">
          <a:xfrm>
            <a:off x="1418660" y="3071050"/>
            <a:ext cx="4551742" cy="667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lvl="0"/>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MH_SubTitle_1">
            <a:extLst>
              <a:ext uri="{FF2B5EF4-FFF2-40B4-BE49-F238E27FC236}">
                <a16:creationId xmlns:a16="http://schemas.microsoft.com/office/drawing/2014/main" id="{5C2FC8CF-74F0-4F8D-9069-35F123DDE9BC}"/>
              </a:ext>
            </a:extLst>
          </p:cNvPr>
          <p:cNvSpPr txBox="1">
            <a:spLocks noChangeArrowheads="1"/>
          </p:cNvSpPr>
          <p:nvPr>
            <p:custDataLst>
              <p:tags r:id="rId2"/>
            </p:custDataLst>
          </p:nvPr>
        </p:nvSpPr>
        <p:spPr bwMode="auto">
          <a:xfrm>
            <a:off x="1422457" y="2565105"/>
            <a:ext cx="1975953"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A11B9B91-7D16-47A4-9D01-369F23D1C1BE}"/>
              </a:ext>
            </a:extLst>
          </p:cNvPr>
          <p:cNvGrpSpPr/>
          <p:nvPr/>
        </p:nvGrpSpPr>
        <p:grpSpPr>
          <a:xfrm>
            <a:off x="3425687" y="2644501"/>
            <a:ext cx="416411" cy="382998"/>
            <a:chOff x="8374817" y="3976831"/>
            <a:chExt cx="719115" cy="661413"/>
          </a:xfrm>
          <a:solidFill>
            <a:schemeClr val="accent3"/>
          </a:solidFill>
        </p:grpSpPr>
        <p:sp>
          <p:nvSpPr>
            <p:cNvPr id="20" name="Freeform 44">
              <a:extLst>
                <a:ext uri="{FF2B5EF4-FFF2-40B4-BE49-F238E27FC236}">
                  <a16:creationId xmlns:a16="http://schemas.microsoft.com/office/drawing/2014/main" id="{8E2246E5-4FB8-44DC-9F0E-1C59CFBB9FE0}"/>
                </a:ext>
              </a:extLst>
            </p:cNvPr>
            <p:cNvSpPr>
              <a:spLocks/>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1" name="Freeform 45">
              <a:extLst>
                <a:ext uri="{FF2B5EF4-FFF2-40B4-BE49-F238E27FC236}">
                  <a16:creationId xmlns:a16="http://schemas.microsoft.com/office/drawing/2014/main" id="{57300D42-E634-4E38-A2C3-CB98DCCE0A27}"/>
                </a:ext>
              </a:extLst>
            </p:cNvPr>
            <p:cNvSpPr>
              <a:spLocks/>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2" name="Freeform 46">
              <a:extLst>
                <a:ext uri="{FF2B5EF4-FFF2-40B4-BE49-F238E27FC236}">
                  <a16:creationId xmlns:a16="http://schemas.microsoft.com/office/drawing/2014/main" id="{5D076E99-1BE1-43CE-9F72-97DC89897211}"/>
                </a:ext>
              </a:extLst>
            </p:cNvPr>
            <p:cNvSpPr>
              <a:spLocks/>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3" name="Freeform 47">
              <a:extLst>
                <a:ext uri="{FF2B5EF4-FFF2-40B4-BE49-F238E27FC236}">
                  <a16:creationId xmlns:a16="http://schemas.microsoft.com/office/drawing/2014/main" id="{D010193E-02C1-40A8-9A3E-26BF2954A25E}"/>
                </a:ext>
              </a:extLst>
            </p:cNvPr>
            <p:cNvSpPr>
              <a:spLocks/>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4" name="Rectangle 48">
              <a:extLst>
                <a:ext uri="{FF2B5EF4-FFF2-40B4-BE49-F238E27FC236}">
                  <a16:creationId xmlns:a16="http://schemas.microsoft.com/office/drawing/2014/main" id="{33F46AFA-36DD-4E58-98DA-0614581EF2E7}"/>
                </a:ext>
              </a:extLst>
            </p:cNvPr>
            <p:cNvSpPr>
              <a:spLocks noChangeArrowheads="1"/>
            </p:cNvSpPr>
            <p:nvPr/>
          </p:nvSpPr>
          <p:spPr bwMode="auto">
            <a:xfrm>
              <a:off x="8459928" y="4504808"/>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5" name="Rectangle 49">
              <a:extLst>
                <a:ext uri="{FF2B5EF4-FFF2-40B4-BE49-F238E27FC236}">
                  <a16:creationId xmlns:a16="http://schemas.microsoft.com/office/drawing/2014/main" id="{1327AD36-BF3F-4362-8EF1-C1EACD3D0CFA}"/>
                </a:ext>
              </a:extLst>
            </p:cNvPr>
            <p:cNvSpPr>
              <a:spLocks noChangeArrowheads="1"/>
            </p:cNvSpPr>
            <p:nvPr/>
          </p:nvSpPr>
          <p:spPr bwMode="auto">
            <a:xfrm>
              <a:off x="8459928" y="4428352"/>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6" name="Rectangle 50">
              <a:extLst>
                <a:ext uri="{FF2B5EF4-FFF2-40B4-BE49-F238E27FC236}">
                  <a16:creationId xmlns:a16="http://schemas.microsoft.com/office/drawing/2014/main" id="{131FCA53-7052-47FA-8AF1-DA342ECC81FB}"/>
                </a:ext>
              </a:extLst>
            </p:cNvPr>
            <p:cNvSpPr>
              <a:spLocks noChangeArrowheads="1"/>
            </p:cNvSpPr>
            <p:nvPr/>
          </p:nvSpPr>
          <p:spPr bwMode="auto">
            <a:xfrm>
              <a:off x="8459928" y="4354782"/>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7" name="Rectangle 51">
              <a:extLst>
                <a:ext uri="{FF2B5EF4-FFF2-40B4-BE49-F238E27FC236}">
                  <a16:creationId xmlns:a16="http://schemas.microsoft.com/office/drawing/2014/main" id="{51D31AD1-3ECA-4A4D-9314-6D92ED82744A}"/>
                </a:ext>
              </a:extLst>
            </p:cNvPr>
            <p:cNvSpPr>
              <a:spLocks noChangeArrowheads="1"/>
            </p:cNvSpPr>
            <p:nvPr/>
          </p:nvSpPr>
          <p:spPr bwMode="auto">
            <a:xfrm>
              <a:off x="8459928" y="4278326"/>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8" name="Rectangle 52">
              <a:extLst>
                <a:ext uri="{FF2B5EF4-FFF2-40B4-BE49-F238E27FC236}">
                  <a16:creationId xmlns:a16="http://schemas.microsoft.com/office/drawing/2014/main" id="{5531382C-0BDB-4EAC-8F0E-D31AA5313452}"/>
                </a:ext>
              </a:extLst>
            </p:cNvPr>
            <p:cNvSpPr>
              <a:spLocks noChangeArrowheads="1"/>
            </p:cNvSpPr>
            <p:nvPr/>
          </p:nvSpPr>
          <p:spPr bwMode="auto">
            <a:xfrm>
              <a:off x="8459928" y="4201870"/>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29" name="Rectangle 53">
              <a:extLst>
                <a:ext uri="{FF2B5EF4-FFF2-40B4-BE49-F238E27FC236}">
                  <a16:creationId xmlns:a16="http://schemas.microsoft.com/office/drawing/2014/main" id="{4037ADD2-9593-411A-A67B-34FD3ED22F9C}"/>
                </a:ext>
              </a:extLst>
            </p:cNvPr>
            <p:cNvSpPr>
              <a:spLocks noChangeArrowheads="1"/>
            </p:cNvSpPr>
            <p:nvPr/>
          </p:nvSpPr>
          <p:spPr bwMode="auto">
            <a:xfrm>
              <a:off x="8459928" y="4124694"/>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30" name="MH_Text_1">
            <a:extLst>
              <a:ext uri="{FF2B5EF4-FFF2-40B4-BE49-F238E27FC236}">
                <a16:creationId xmlns:a16="http://schemas.microsoft.com/office/drawing/2014/main" id="{F2AD4712-B2EC-4784-B505-C9B8C2E3D157}"/>
              </a:ext>
            </a:extLst>
          </p:cNvPr>
          <p:cNvSpPr txBox="1">
            <a:spLocks noChangeArrowheads="1"/>
          </p:cNvSpPr>
          <p:nvPr>
            <p:custDataLst>
              <p:tags r:id="rId3"/>
            </p:custDataLst>
          </p:nvPr>
        </p:nvSpPr>
        <p:spPr bwMode="auto">
          <a:xfrm>
            <a:off x="1428181" y="4554430"/>
            <a:ext cx="4551742" cy="6677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a:p>
            <a:pPr lvl="0" fontAlgn="auto">
              <a:spcBef>
                <a:spcPts val="0"/>
              </a:spcBef>
              <a:spcAft>
                <a:spcPts val="0"/>
              </a:spcAft>
            </a:pP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MH_SubTitle_1">
            <a:extLst>
              <a:ext uri="{FF2B5EF4-FFF2-40B4-BE49-F238E27FC236}">
                <a16:creationId xmlns:a16="http://schemas.microsoft.com/office/drawing/2014/main" id="{C801C2C7-7F8E-4491-8FD8-19EFA1A576E5}"/>
              </a:ext>
            </a:extLst>
          </p:cNvPr>
          <p:cNvSpPr txBox="1">
            <a:spLocks noChangeArrowheads="1"/>
          </p:cNvSpPr>
          <p:nvPr>
            <p:custDataLst>
              <p:tags r:id="rId4"/>
            </p:custDataLst>
          </p:nvPr>
        </p:nvSpPr>
        <p:spPr bwMode="auto">
          <a:xfrm>
            <a:off x="1431978" y="4048485"/>
            <a:ext cx="1975953" cy="47509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lvl="0"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cs"/>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cs"/>
            </a:endParaRPr>
          </a:p>
        </p:txBody>
      </p:sp>
      <p:grpSp>
        <p:nvGrpSpPr>
          <p:cNvPr id="32" name="组合 31">
            <a:extLst>
              <a:ext uri="{FF2B5EF4-FFF2-40B4-BE49-F238E27FC236}">
                <a16:creationId xmlns:a16="http://schemas.microsoft.com/office/drawing/2014/main" id="{E5C99245-F19F-420A-9158-BB22680CB917}"/>
              </a:ext>
            </a:extLst>
          </p:cNvPr>
          <p:cNvGrpSpPr/>
          <p:nvPr/>
        </p:nvGrpSpPr>
        <p:grpSpPr>
          <a:xfrm flipH="1">
            <a:off x="3414753" y="4051891"/>
            <a:ext cx="385981" cy="502539"/>
            <a:chOff x="3196030" y="1160235"/>
            <a:chExt cx="582794" cy="758785"/>
          </a:xfrm>
          <a:solidFill>
            <a:schemeClr val="accent1">
              <a:lumMod val="75000"/>
            </a:schemeClr>
          </a:solidFill>
        </p:grpSpPr>
        <p:sp>
          <p:nvSpPr>
            <p:cNvPr id="33" name="Freeform 634">
              <a:extLst>
                <a:ext uri="{FF2B5EF4-FFF2-40B4-BE49-F238E27FC236}">
                  <a16:creationId xmlns:a16="http://schemas.microsoft.com/office/drawing/2014/main" id="{4579B7F8-FC58-44E6-98CD-B4A5ADD3B133}"/>
                </a:ext>
              </a:extLst>
            </p:cNvPr>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4" name="Oval 635">
              <a:extLst>
                <a:ext uri="{FF2B5EF4-FFF2-40B4-BE49-F238E27FC236}">
                  <a16:creationId xmlns:a16="http://schemas.microsoft.com/office/drawing/2014/main" id="{018831D5-BE02-4D31-99F9-7568E31F2922}"/>
                </a:ext>
              </a:extLst>
            </p:cNvPr>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5" name="Freeform 636">
              <a:extLst>
                <a:ext uri="{FF2B5EF4-FFF2-40B4-BE49-F238E27FC236}">
                  <a16:creationId xmlns:a16="http://schemas.microsoft.com/office/drawing/2014/main" id="{425F940D-8AA1-4A96-86CB-DF8E3F72705C}"/>
                </a:ext>
              </a:extLst>
            </p:cNvPr>
            <p:cNvSpPr>
              <a:spLocks/>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6" name="Freeform 637">
              <a:extLst>
                <a:ext uri="{FF2B5EF4-FFF2-40B4-BE49-F238E27FC236}">
                  <a16:creationId xmlns:a16="http://schemas.microsoft.com/office/drawing/2014/main" id="{B11E0D6F-FA3F-4DDA-91CF-23A472C9452F}"/>
                </a:ext>
              </a:extLst>
            </p:cNvPr>
            <p:cNvSpPr>
              <a:spLocks/>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sp>
          <p:nvSpPr>
            <p:cNvPr id="37" name="Freeform 638">
              <a:extLst>
                <a:ext uri="{FF2B5EF4-FFF2-40B4-BE49-F238E27FC236}">
                  <a16:creationId xmlns:a16="http://schemas.microsoft.com/office/drawing/2014/main" id="{CD779AB0-FF37-4788-B9AE-2EACCDE7D2D3}"/>
                </a:ext>
              </a:extLst>
            </p:cNvPr>
            <p:cNvSpPr>
              <a:spLocks/>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Tree>
    <p:extLst>
      <p:ext uri="{BB962C8B-B14F-4D97-AF65-F5344CB8AC3E}">
        <p14:creationId xmlns:p14="http://schemas.microsoft.com/office/powerpoint/2010/main" val="14767454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anim calcmode="lin" valueType="num">
                                      <p:cBhvr>
                                        <p:cTn id="14" dur="750" fill="hold"/>
                                        <p:tgtEl>
                                          <p:spTgt spid="9"/>
                                        </p:tgtEl>
                                        <p:attrNameLst>
                                          <p:attrName>ppt_x</p:attrName>
                                        </p:attrNameLst>
                                      </p:cBhvr>
                                      <p:tavLst>
                                        <p:tav tm="0">
                                          <p:val>
                                            <p:strVal val="#ppt_x"/>
                                          </p:val>
                                        </p:tav>
                                        <p:tav tm="100000">
                                          <p:val>
                                            <p:strVal val="#ppt_x"/>
                                          </p:val>
                                        </p:tav>
                                      </p:tavLst>
                                    </p:anim>
                                    <p:anim calcmode="lin" valueType="num">
                                      <p:cBhvr>
                                        <p:cTn id="15" dur="7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2000"/>
                            </p:stCondLst>
                            <p:childTnLst>
                              <p:par>
                                <p:cTn id="21" presetID="41" presetClass="entr" presetSubtype="0" fill="hold" grpId="0" nodeType="afterEffect">
                                  <p:stCondLst>
                                    <p:cond delay="0"/>
                                  </p:stCondLst>
                                  <p:iterate type="lt">
                                    <p:tmPct val="3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8"/>
                                        </p:tgtEl>
                                        <p:attrNameLst>
                                          <p:attrName>ppt_y</p:attrName>
                                        </p:attrNameLst>
                                      </p:cBhvr>
                                      <p:tavLst>
                                        <p:tav tm="0">
                                          <p:val>
                                            <p:strVal val="#ppt_y"/>
                                          </p:val>
                                        </p:tav>
                                        <p:tav tm="100000">
                                          <p:val>
                                            <p:strVal val="#ppt_y"/>
                                          </p:val>
                                        </p:tav>
                                      </p:tavLst>
                                    </p:anim>
                                    <p:anim calcmode="lin" valueType="num">
                                      <p:cBhvr>
                                        <p:cTn id="25"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8"/>
                                        </p:tgtEl>
                                      </p:cBhvr>
                                    </p:animEffect>
                                  </p:childTnLst>
                                </p:cTn>
                              </p:par>
                            </p:childTnLst>
                          </p:cTn>
                        </p:par>
                        <p:par>
                          <p:cTn id="28" fill="hold">
                            <p:stCondLst>
                              <p:cond delay="2575"/>
                            </p:stCondLst>
                            <p:childTnLst>
                              <p:par>
                                <p:cTn id="29" presetID="41" presetClass="entr" presetSubtype="0" fill="hold" grpId="0" nodeType="afterEffect">
                                  <p:stCondLst>
                                    <p:cond delay="0"/>
                                  </p:stCondLst>
                                  <p:iterate type="lt">
                                    <p:tmPct val="3000"/>
                                  </p:iterate>
                                  <p:childTnLst>
                                    <p:set>
                                      <p:cBhvr>
                                        <p:cTn id="30" dur="1" fill="hold">
                                          <p:stCondLst>
                                            <p:cond delay="0"/>
                                          </p:stCondLst>
                                        </p:cTn>
                                        <p:tgtEl>
                                          <p:spTgt spid="17"/>
                                        </p:tgtEl>
                                        <p:attrNameLst>
                                          <p:attrName>style.visibility</p:attrName>
                                        </p:attrNameLst>
                                      </p:cBhvr>
                                      <p:to>
                                        <p:strVal val="visible"/>
                                      </p:to>
                                    </p:set>
                                    <p:anim calcmode="lin" valueType="num">
                                      <p:cBhvr>
                                        <p:cTn id="31"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2" dur="250" fill="hold"/>
                                        <p:tgtEl>
                                          <p:spTgt spid="17"/>
                                        </p:tgtEl>
                                        <p:attrNameLst>
                                          <p:attrName>ppt_y</p:attrName>
                                        </p:attrNameLst>
                                      </p:cBhvr>
                                      <p:tavLst>
                                        <p:tav tm="0">
                                          <p:val>
                                            <p:strVal val="#ppt_y"/>
                                          </p:val>
                                        </p:tav>
                                        <p:tav tm="100000">
                                          <p:val>
                                            <p:strVal val="#ppt_y"/>
                                          </p:val>
                                        </p:tav>
                                      </p:tavLst>
                                    </p:anim>
                                    <p:anim calcmode="lin" valueType="num">
                                      <p:cBhvr>
                                        <p:cTn id="33"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4"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50" tmFilter="0,0; .5, 1; 1, 1"/>
                                        <p:tgtEl>
                                          <p:spTgt spid="17"/>
                                        </p:tgtEl>
                                      </p:cBhvr>
                                    </p:animEffect>
                                  </p:childTnLst>
                                </p:cTn>
                              </p:par>
                              <p:par>
                                <p:cTn id="36" presetID="22" presetClass="entr" presetSubtype="2"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right)">
                                      <p:cBhvr>
                                        <p:cTn id="38" dur="500"/>
                                        <p:tgtEl>
                                          <p:spTgt spid="19"/>
                                        </p:tgtEl>
                                      </p:cBhvr>
                                    </p:animEffect>
                                  </p:childTnLst>
                                </p:cTn>
                              </p:par>
                            </p:childTnLst>
                          </p:cTn>
                        </p:par>
                        <p:par>
                          <p:cTn id="39" fill="hold">
                            <p:stCondLst>
                              <p:cond delay="3403"/>
                            </p:stCondLst>
                            <p:childTnLst>
                              <p:par>
                                <p:cTn id="40" presetID="41" presetClass="entr" presetSubtype="0" fill="hold" grpId="0" nodeType="afterEffect">
                                  <p:stCondLst>
                                    <p:cond delay="0"/>
                                  </p:stCondLst>
                                  <p:iterate type="lt">
                                    <p:tmPct val="3000"/>
                                  </p:iterate>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1"/>
                                        </p:tgtEl>
                                        <p:attrNameLst>
                                          <p:attrName>ppt_y</p:attrName>
                                        </p:attrNameLst>
                                      </p:cBhvr>
                                      <p:tavLst>
                                        <p:tav tm="0">
                                          <p:val>
                                            <p:strVal val="#ppt_y"/>
                                          </p:val>
                                        </p:tav>
                                        <p:tav tm="100000">
                                          <p:val>
                                            <p:strVal val="#ppt_y"/>
                                          </p:val>
                                        </p:tav>
                                      </p:tavLst>
                                    </p:anim>
                                    <p:anim calcmode="lin" valueType="num">
                                      <p:cBhvr>
                                        <p:cTn id="44"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1"/>
                                        </p:tgtEl>
                                      </p:cBhvr>
                                    </p:animEffect>
                                  </p:childTnLst>
                                </p:cTn>
                              </p:par>
                            </p:childTnLst>
                          </p:cTn>
                        </p:par>
                        <p:par>
                          <p:cTn id="47" fill="hold">
                            <p:stCondLst>
                              <p:cond delay="3978"/>
                            </p:stCondLst>
                            <p:childTnLst>
                              <p:par>
                                <p:cTn id="48" presetID="41" presetClass="entr" presetSubtype="0" fill="hold" grpId="0" nodeType="afterEffect">
                                  <p:stCondLst>
                                    <p:cond delay="0"/>
                                  </p:stCondLst>
                                  <p:iterate type="lt">
                                    <p:tmPct val="3000"/>
                                  </p:iterate>
                                  <p:childTnLst>
                                    <p:set>
                                      <p:cBhvr>
                                        <p:cTn id="49" dur="1" fill="hold">
                                          <p:stCondLst>
                                            <p:cond delay="0"/>
                                          </p:stCondLst>
                                        </p:cTn>
                                        <p:tgtEl>
                                          <p:spTgt spid="30"/>
                                        </p:tgtEl>
                                        <p:attrNameLst>
                                          <p:attrName>style.visibility</p:attrName>
                                        </p:attrNameLst>
                                      </p:cBhvr>
                                      <p:to>
                                        <p:strVal val="visible"/>
                                      </p:to>
                                    </p:set>
                                    <p:anim calcmode="lin" valueType="num">
                                      <p:cBhvr>
                                        <p:cTn id="50" dur="25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30"/>
                                        </p:tgtEl>
                                        <p:attrNameLst>
                                          <p:attrName>ppt_y</p:attrName>
                                        </p:attrNameLst>
                                      </p:cBhvr>
                                      <p:tavLst>
                                        <p:tav tm="0">
                                          <p:val>
                                            <p:strVal val="#ppt_y"/>
                                          </p:val>
                                        </p:tav>
                                        <p:tav tm="100000">
                                          <p:val>
                                            <p:strVal val="#ppt_y"/>
                                          </p:val>
                                        </p:tav>
                                      </p:tavLst>
                                    </p:anim>
                                    <p:anim calcmode="lin" valueType="num">
                                      <p:cBhvr>
                                        <p:cTn id="52" dur="25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30"/>
                                        </p:tgtEl>
                                      </p:cBhvr>
                                    </p:animEffect>
                                  </p:childTnLst>
                                </p:cTn>
                              </p:par>
                              <p:par>
                                <p:cTn id="55" presetID="22" presetClass="entr" presetSubtype="2" fill="hold" nodeType="with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30"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703A746E-9B2E-4378-B34A-165CE8CF64D9}"/>
              </a:ext>
            </a:extLst>
          </p:cNvPr>
          <p:cNvGrpSpPr/>
          <p:nvPr/>
        </p:nvGrpSpPr>
        <p:grpSpPr>
          <a:xfrm>
            <a:off x="1421396" y="2130493"/>
            <a:ext cx="9912368" cy="3641195"/>
            <a:chOff x="1828214" y="1731349"/>
            <a:chExt cx="9912368" cy="3641195"/>
          </a:xfrm>
        </p:grpSpPr>
        <p:grpSp>
          <p:nvGrpSpPr>
            <p:cNvPr id="10" name="组合 9">
              <a:extLst>
                <a:ext uri="{FF2B5EF4-FFF2-40B4-BE49-F238E27FC236}">
                  <a16:creationId xmlns:a16="http://schemas.microsoft.com/office/drawing/2014/main" id="{8DC89B5B-8109-4AEB-823F-A4440DB02FC1}"/>
                </a:ext>
              </a:extLst>
            </p:cNvPr>
            <p:cNvGrpSpPr/>
            <p:nvPr/>
          </p:nvGrpSpPr>
          <p:grpSpPr>
            <a:xfrm>
              <a:off x="1896708" y="1731349"/>
              <a:ext cx="3057270" cy="2324896"/>
              <a:chOff x="899592" y="987574"/>
              <a:chExt cx="2487032" cy="1891260"/>
            </a:xfrm>
            <a:solidFill>
              <a:srgbClr val="FFABB1"/>
            </a:solidFill>
          </p:grpSpPr>
          <p:grpSp>
            <p:nvGrpSpPr>
              <p:cNvPr id="38" name="组合 37">
                <a:extLst>
                  <a:ext uri="{FF2B5EF4-FFF2-40B4-BE49-F238E27FC236}">
                    <a16:creationId xmlns:a16="http://schemas.microsoft.com/office/drawing/2014/main" id="{26F5A060-5136-440D-AB93-EF100648AB30}"/>
                  </a:ext>
                </a:extLst>
              </p:cNvPr>
              <p:cNvGrpSpPr/>
              <p:nvPr/>
            </p:nvGrpSpPr>
            <p:grpSpPr>
              <a:xfrm>
                <a:off x="899592" y="987574"/>
                <a:ext cx="2160240" cy="1891260"/>
                <a:chOff x="899592" y="987574"/>
                <a:chExt cx="2160240" cy="1891260"/>
              </a:xfrm>
              <a:grpFill/>
            </p:grpSpPr>
            <p:cxnSp>
              <p:nvCxnSpPr>
                <p:cNvPr id="45" name="直接连接符 44">
                  <a:extLst>
                    <a:ext uri="{FF2B5EF4-FFF2-40B4-BE49-F238E27FC236}">
                      <a16:creationId xmlns:a16="http://schemas.microsoft.com/office/drawing/2014/main" id="{9997E773-7C69-4AD6-BC06-F89E8CFBA1E5}"/>
                    </a:ext>
                  </a:extLst>
                </p:cNvPr>
                <p:cNvCxnSpPr/>
                <p:nvPr/>
              </p:nvCxnSpPr>
              <p:spPr>
                <a:xfrm>
                  <a:off x="899592" y="987574"/>
                  <a:ext cx="2075400" cy="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AE39BF56-5AD4-45D9-8B46-05D3DFD5B796}"/>
                    </a:ext>
                  </a:extLst>
                </p:cNvPr>
                <p:cNvCxnSpPr/>
                <p:nvPr/>
              </p:nvCxnSpPr>
              <p:spPr>
                <a:xfrm>
                  <a:off x="899592" y="987574"/>
                  <a:ext cx="0" cy="1080120"/>
                </a:xfrm>
                <a:prstGeom prst="line">
                  <a:avLst/>
                </a:prstGeom>
                <a:grpFill/>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47" name="Rectangle 4">
                  <a:extLst>
                    <a:ext uri="{FF2B5EF4-FFF2-40B4-BE49-F238E27FC236}">
                      <a16:creationId xmlns:a16="http://schemas.microsoft.com/office/drawing/2014/main" id="{DFF95EB0-27CB-4568-93B8-9739EE72A7C3}"/>
                    </a:ext>
                  </a:extLst>
                </p:cNvPr>
                <p:cNvSpPr/>
                <p:nvPr/>
              </p:nvSpPr>
              <p:spPr>
                <a:xfrm>
                  <a:off x="1040160" y="1131590"/>
                  <a:ext cx="2019672" cy="1747244"/>
                </a:xfrm>
                <a:prstGeom prst="rect">
                  <a:avLst/>
                </a:prstGeom>
                <a:solidFill>
                  <a:schemeClr val="accent3"/>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pic>
              <p:nvPicPr>
                <p:cNvPr id="48" name="Picture 2" descr="E:\PPT\0。图片\PNG\2、win7风格\灰色超全扁平化图标\826.png">
                  <a:extLst>
                    <a:ext uri="{FF2B5EF4-FFF2-40B4-BE49-F238E27FC236}">
                      <a16:creationId xmlns:a16="http://schemas.microsoft.com/office/drawing/2014/main" id="{EE0F3698-0E83-465D-A61D-B776272B97DA}"/>
                    </a:ext>
                  </a:extLst>
                </p:cNvPr>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1115616" y="1275919"/>
                  <a:ext cx="452760" cy="452760"/>
                </a:xfrm>
                <a:prstGeom prst="rect">
                  <a:avLst/>
                </a:prstGeom>
                <a:solidFill>
                  <a:schemeClr val="accent3"/>
                </a:solidFill>
                <a:extLst/>
              </p:spPr>
            </p:pic>
          </p:grpSp>
          <p:grpSp>
            <p:nvGrpSpPr>
              <p:cNvPr id="39" name="组合 38">
                <a:extLst>
                  <a:ext uri="{FF2B5EF4-FFF2-40B4-BE49-F238E27FC236}">
                    <a16:creationId xmlns:a16="http://schemas.microsoft.com/office/drawing/2014/main" id="{40533D07-4947-40BF-B6C7-90D3BCB16630}"/>
                  </a:ext>
                </a:extLst>
              </p:cNvPr>
              <p:cNvGrpSpPr/>
              <p:nvPr/>
            </p:nvGrpSpPr>
            <p:grpSpPr>
              <a:xfrm>
                <a:off x="1501602" y="1599059"/>
                <a:ext cx="1885022" cy="1260535"/>
                <a:chOff x="4945172" y="2470412"/>
                <a:chExt cx="1885022" cy="1260535"/>
              </a:xfrm>
              <a:grpFill/>
            </p:grpSpPr>
            <p:sp>
              <p:nvSpPr>
                <p:cNvPr id="40" name="TextBox 39">
                  <a:extLst>
                    <a:ext uri="{FF2B5EF4-FFF2-40B4-BE49-F238E27FC236}">
                      <a16:creationId xmlns:a16="http://schemas.microsoft.com/office/drawing/2014/main" id="{AAA11574-7752-4E87-A674-9E88B66A0C46}"/>
                    </a:ext>
                  </a:extLst>
                </p:cNvPr>
                <p:cNvSpPr txBox="1"/>
                <p:nvPr/>
              </p:nvSpPr>
              <p:spPr>
                <a:xfrm>
                  <a:off x="4945173" y="2470412"/>
                  <a:ext cx="1872173" cy="47570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1" name="TextBox 40">
                  <a:extLst>
                    <a:ext uri="{FF2B5EF4-FFF2-40B4-BE49-F238E27FC236}">
                      <a16:creationId xmlns:a16="http://schemas.microsoft.com/office/drawing/2014/main" id="{2E43C03A-4230-4752-B041-663345F1DDD1}"/>
                    </a:ext>
                  </a:extLst>
                </p:cNvPr>
                <p:cNvSpPr txBox="1"/>
                <p:nvPr/>
              </p:nvSpPr>
              <p:spPr>
                <a:xfrm>
                  <a:off x="4945172" y="2676736"/>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2" name="TextBox 41">
                  <a:extLst>
                    <a:ext uri="{FF2B5EF4-FFF2-40B4-BE49-F238E27FC236}">
                      <a16:creationId xmlns:a16="http://schemas.microsoft.com/office/drawing/2014/main" id="{E9B0CE05-DBF2-4856-8F9E-EC5E48D63BEC}"/>
                    </a:ext>
                  </a:extLst>
                </p:cNvPr>
                <p:cNvSpPr txBox="1"/>
                <p:nvPr/>
              </p:nvSpPr>
              <p:spPr>
                <a:xfrm>
                  <a:off x="4958021" y="2864862"/>
                  <a:ext cx="1872173" cy="47570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3" name="TextBox 42">
                  <a:extLst>
                    <a:ext uri="{FF2B5EF4-FFF2-40B4-BE49-F238E27FC236}">
                      <a16:creationId xmlns:a16="http://schemas.microsoft.com/office/drawing/2014/main" id="{94FC074B-6DDE-4943-AF14-EEAA4A6ED090}"/>
                    </a:ext>
                  </a:extLst>
                </p:cNvPr>
                <p:cNvSpPr txBox="1"/>
                <p:nvPr/>
              </p:nvSpPr>
              <p:spPr>
                <a:xfrm>
                  <a:off x="4957986" y="3060990"/>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4" name="TextBox 43">
                  <a:extLst>
                    <a:ext uri="{FF2B5EF4-FFF2-40B4-BE49-F238E27FC236}">
                      <a16:creationId xmlns:a16="http://schemas.microsoft.com/office/drawing/2014/main" id="{843ED72B-C376-4CB4-B0BB-577CC91A9497}"/>
                    </a:ext>
                  </a:extLst>
                </p:cNvPr>
                <p:cNvSpPr txBox="1"/>
                <p:nvPr/>
              </p:nvSpPr>
              <p:spPr>
                <a:xfrm>
                  <a:off x="4957986" y="3255243"/>
                  <a:ext cx="1872173" cy="47570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grpSp>
        <p:grpSp>
          <p:nvGrpSpPr>
            <p:cNvPr id="11" name="组合 10">
              <a:extLst>
                <a:ext uri="{FF2B5EF4-FFF2-40B4-BE49-F238E27FC236}">
                  <a16:creationId xmlns:a16="http://schemas.microsoft.com/office/drawing/2014/main" id="{AC552B94-F0D2-438F-B116-1E1E67CD2871}"/>
                </a:ext>
              </a:extLst>
            </p:cNvPr>
            <p:cNvGrpSpPr/>
            <p:nvPr/>
          </p:nvGrpSpPr>
          <p:grpSpPr>
            <a:xfrm>
              <a:off x="5282812" y="1731349"/>
              <a:ext cx="3041518" cy="2324896"/>
              <a:chOff x="3347864" y="1832618"/>
              <a:chExt cx="2474218" cy="1891260"/>
            </a:xfrm>
            <a:solidFill>
              <a:srgbClr val="27C5D6"/>
            </a:solidFill>
          </p:grpSpPr>
          <p:cxnSp>
            <p:nvCxnSpPr>
              <p:cNvPr id="29" name="直接连接符 28">
                <a:extLst>
                  <a:ext uri="{FF2B5EF4-FFF2-40B4-BE49-F238E27FC236}">
                    <a16:creationId xmlns:a16="http://schemas.microsoft.com/office/drawing/2014/main" id="{A97CE853-C28E-47F9-9191-E9F9DA7BB32C}"/>
                  </a:ext>
                </a:extLst>
              </p:cNvPr>
              <p:cNvCxnSpPr/>
              <p:nvPr/>
            </p:nvCxnSpPr>
            <p:spPr>
              <a:xfrm>
                <a:off x="3347864" y="1832618"/>
                <a:ext cx="2075400" cy="0"/>
              </a:xfrm>
              <a:prstGeom prst="line">
                <a:avLst/>
              </a:prstGeom>
              <a:grpFill/>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Rectangle 4">
                <a:extLst>
                  <a:ext uri="{FF2B5EF4-FFF2-40B4-BE49-F238E27FC236}">
                    <a16:creationId xmlns:a16="http://schemas.microsoft.com/office/drawing/2014/main" id="{4697772D-40BB-44D6-B3CD-21274C7D1434}"/>
                  </a:ext>
                </a:extLst>
              </p:cNvPr>
              <p:cNvSpPr/>
              <p:nvPr/>
            </p:nvSpPr>
            <p:spPr>
              <a:xfrm>
                <a:off x="3488432" y="1976634"/>
                <a:ext cx="2019672" cy="1747244"/>
              </a:xfrm>
              <a:prstGeom prst="rect">
                <a:avLst/>
              </a:prstGeom>
              <a:solidFill>
                <a:schemeClr val="accent2"/>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id="{80AF3D39-FB2C-484F-AC4D-7B01C8B7CEA2}"/>
                  </a:ext>
                </a:extLst>
              </p:cNvPr>
              <p:cNvGrpSpPr/>
              <p:nvPr/>
            </p:nvGrpSpPr>
            <p:grpSpPr>
              <a:xfrm>
                <a:off x="3937060" y="2480690"/>
                <a:ext cx="1885022" cy="1060239"/>
                <a:chOff x="4945172" y="2434991"/>
                <a:chExt cx="1885022" cy="1060239"/>
              </a:xfrm>
              <a:grpFill/>
            </p:grpSpPr>
            <p:sp>
              <p:nvSpPr>
                <p:cNvPr id="33" name="TextBox 54">
                  <a:extLst>
                    <a:ext uri="{FF2B5EF4-FFF2-40B4-BE49-F238E27FC236}">
                      <a16:creationId xmlns:a16="http://schemas.microsoft.com/office/drawing/2014/main" id="{60523E5E-E41E-4BDD-81CE-B9FFFF15F8E2}"/>
                    </a:ext>
                  </a:extLst>
                </p:cNvPr>
                <p:cNvSpPr txBox="1"/>
                <p:nvPr/>
              </p:nvSpPr>
              <p:spPr>
                <a:xfrm>
                  <a:off x="4945173" y="243499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4" name="TextBox 55">
                  <a:extLst>
                    <a:ext uri="{FF2B5EF4-FFF2-40B4-BE49-F238E27FC236}">
                      <a16:creationId xmlns:a16="http://schemas.microsoft.com/office/drawing/2014/main" id="{E5A7081F-4144-4DBD-A108-8E0A248C5A77}"/>
                    </a:ext>
                  </a:extLst>
                </p:cNvPr>
                <p:cNvSpPr txBox="1"/>
                <p:nvPr/>
              </p:nvSpPr>
              <p:spPr>
                <a:xfrm>
                  <a:off x="4945172" y="2641315"/>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5" name="TextBox 56">
                  <a:extLst>
                    <a:ext uri="{FF2B5EF4-FFF2-40B4-BE49-F238E27FC236}">
                      <a16:creationId xmlns:a16="http://schemas.microsoft.com/office/drawing/2014/main" id="{1A8A88C8-4FB9-4815-9A5B-0751A7E4BBAD}"/>
                    </a:ext>
                  </a:extLst>
                </p:cNvPr>
                <p:cNvSpPr txBox="1"/>
                <p:nvPr/>
              </p:nvSpPr>
              <p:spPr>
                <a:xfrm>
                  <a:off x="4958021" y="282944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6" name="TextBox 57">
                  <a:extLst>
                    <a:ext uri="{FF2B5EF4-FFF2-40B4-BE49-F238E27FC236}">
                      <a16:creationId xmlns:a16="http://schemas.microsoft.com/office/drawing/2014/main" id="{1E674CD9-D520-40EC-9D86-0FAD704B23DB}"/>
                    </a:ext>
                  </a:extLst>
                </p:cNvPr>
                <p:cNvSpPr txBox="1"/>
                <p:nvPr/>
              </p:nvSpPr>
              <p:spPr>
                <a:xfrm>
                  <a:off x="4957986" y="3025569"/>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7" name="TextBox 58">
                  <a:extLst>
                    <a:ext uri="{FF2B5EF4-FFF2-40B4-BE49-F238E27FC236}">
                      <a16:creationId xmlns:a16="http://schemas.microsoft.com/office/drawing/2014/main" id="{ECC52F72-5DA4-43DB-93C3-4F1B8B852021}"/>
                    </a:ext>
                  </a:extLst>
                </p:cNvPr>
                <p:cNvSpPr txBox="1"/>
                <p:nvPr/>
              </p:nvSpPr>
              <p:spPr>
                <a:xfrm>
                  <a:off x="4957986" y="3219822"/>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32" name="Picture 3" descr="E:\PPT\0。图片\PNG\2、win7风格\灰色超全扁平化图标\824.png">
                <a:extLst>
                  <a:ext uri="{FF2B5EF4-FFF2-40B4-BE49-F238E27FC236}">
                    <a16:creationId xmlns:a16="http://schemas.microsoft.com/office/drawing/2014/main" id="{9ED52237-5E4C-4652-8315-47B834D61097}"/>
                  </a:ext>
                </a:extLst>
              </p:cNvPr>
              <p:cNvPicPr>
                <a:picLocks noChangeAspect="1"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3510328" y="2029914"/>
                <a:ext cx="596776" cy="596776"/>
              </a:xfrm>
              <a:prstGeom prst="rect">
                <a:avLst/>
              </a:prstGeom>
              <a:solidFill>
                <a:schemeClr val="accent2"/>
              </a:solidFill>
              <a:extLst/>
            </p:spPr>
          </p:pic>
        </p:grpSp>
        <p:grpSp>
          <p:nvGrpSpPr>
            <p:cNvPr id="14" name="组合 13">
              <a:extLst>
                <a:ext uri="{FF2B5EF4-FFF2-40B4-BE49-F238E27FC236}">
                  <a16:creationId xmlns:a16="http://schemas.microsoft.com/office/drawing/2014/main" id="{9A5F029A-09CF-45B8-BBD4-804DB90FD030}"/>
                </a:ext>
              </a:extLst>
            </p:cNvPr>
            <p:cNvGrpSpPr/>
            <p:nvPr/>
          </p:nvGrpSpPr>
          <p:grpSpPr>
            <a:xfrm>
              <a:off x="5282811" y="1731349"/>
              <a:ext cx="6457771" cy="2324896"/>
              <a:chOff x="3220128" y="2768722"/>
              <a:chExt cx="5253278" cy="1891260"/>
            </a:xfrm>
            <a:solidFill>
              <a:srgbClr val="FFABB1"/>
            </a:solidFill>
          </p:grpSpPr>
          <p:cxnSp>
            <p:nvCxnSpPr>
              <p:cNvPr id="18" name="直接连接符 17">
                <a:extLst>
                  <a:ext uri="{FF2B5EF4-FFF2-40B4-BE49-F238E27FC236}">
                    <a16:creationId xmlns:a16="http://schemas.microsoft.com/office/drawing/2014/main" id="{0A6DECE6-B13E-4FEB-9630-FC854077458D}"/>
                  </a:ext>
                </a:extLst>
              </p:cNvPr>
              <p:cNvCxnSpPr/>
              <p:nvPr/>
            </p:nvCxnSpPr>
            <p:spPr>
              <a:xfrm>
                <a:off x="5940152" y="2768722"/>
                <a:ext cx="2075400" cy="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C05DD85A-85D0-4C2E-B702-C860C5ECEE23}"/>
                  </a:ext>
                </a:extLst>
              </p:cNvPr>
              <p:cNvCxnSpPr/>
              <p:nvPr/>
            </p:nvCxnSpPr>
            <p:spPr>
              <a:xfrm>
                <a:off x="5940152" y="2768722"/>
                <a:ext cx="0" cy="1080120"/>
              </a:xfrm>
              <a:prstGeom prst="line">
                <a:avLst/>
              </a:prstGeom>
              <a:grpFill/>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Rectangle 4">
                <a:extLst>
                  <a:ext uri="{FF2B5EF4-FFF2-40B4-BE49-F238E27FC236}">
                    <a16:creationId xmlns:a16="http://schemas.microsoft.com/office/drawing/2014/main" id="{76FC90EB-39A0-4FAB-A92F-3BF44C670EA4}"/>
                  </a:ext>
                </a:extLst>
              </p:cNvPr>
              <p:cNvSpPr/>
              <p:nvPr/>
            </p:nvSpPr>
            <p:spPr>
              <a:xfrm>
                <a:off x="6080720" y="2912738"/>
                <a:ext cx="2019672" cy="1747244"/>
              </a:xfrm>
              <a:prstGeom prst="rect">
                <a:avLst/>
              </a:prstGeom>
              <a:solidFill>
                <a:schemeClr val="accent4"/>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a:solidFill>
                      <a:schemeClr val="bg1"/>
                    </a:solidFill>
                    <a:latin typeface="微软雅黑" panose="020B0503020204020204" pitchFamily="34" charset="-122"/>
                    <a:ea typeface="微软雅黑" panose="020B0503020204020204" pitchFamily="34" charset="-122"/>
                  </a:rPr>
                  <a:t>Z</a:t>
                </a:r>
              </a:p>
            </p:txBody>
          </p:sp>
          <p:grpSp>
            <p:nvGrpSpPr>
              <p:cNvPr id="21" name="组合 20">
                <a:extLst>
                  <a:ext uri="{FF2B5EF4-FFF2-40B4-BE49-F238E27FC236}">
                    <a16:creationId xmlns:a16="http://schemas.microsoft.com/office/drawing/2014/main" id="{70E644FA-6E8D-45EB-9B12-E60981BB9C7A}"/>
                  </a:ext>
                </a:extLst>
              </p:cNvPr>
              <p:cNvGrpSpPr/>
              <p:nvPr/>
            </p:nvGrpSpPr>
            <p:grpSpPr>
              <a:xfrm>
                <a:off x="6588383" y="3416794"/>
                <a:ext cx="1885023" cy="1060239"/>
                <a:chOff x="5004207" y="2434991"/>
                <a:chExt cx="1885023" cy="1060239"/>
              </a:xfrm>
              <a:grpFill/>
            </p:grpSpPr>
            <p:sp>
              <p:nvSpPr>
                <p:cNvPr id="24" name="TextBox 65">
                  <a:extLst>
                    <a:ext uri="{FF2B5EF4-FFF2-40B4-BE49-F238E27FC236}">
                      <a16:creationId xmlns:a16="http://schemas.microsoft.com/office/drawing/2014/main" id="{52B4B822-80F1-4B83-87D0-043207A95755}"/>
                    </a:ext>
                  </a:extLst>
                </p:cNvPr>
                <p:cNvSpPr txBox="1"/>
                <p:nvPr/>
              </p:nvSpPr>
              <p:spPr>
                <a:xfrm>
                  <a:off x="5004208" y="243499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5" name="TextBox 66">
                  <a:extLst>
                    <a:ext uri="{FF2B5EF4-FFF2-40B4-BE49-F238E27FC236}">
                      <a16:creationId xmlns:a16="http://schemas.microsoft.com/office/drawing/2014/main" id="{7C733442-FEEE-4A07-B170-CBA3A2380432}"/>
                    </a:ext>
                  </a:extLst>
                </p:cNvPr>
                <p:cNvSpPr txBox="1"/>
                <p:nvPr/>
              </p:nvSpPr>
              <p:spPr>
                <a:xfrm>
                  <a:off x="5004207" y="2641315"/>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6" name="TextBox 67">
                  <a:extLst>
                    <a:ext uri="{FF2B5EF4-FFF2-40B4-BE49-F238E27FC236}">
                      <a16:creationId xmlns:a16="http://schemas.microsoft.com/office/drawing/2014/main" id="{521EBB6F-C817-4AE9-B877-2E38F32D9ADD}"/>
                    </a:ext>
                  </a:extLst>
                </p:cNvPr>
                <p:cNvSpPr txBox="1"/>
                <p:nvPr/>
              </p:nvSpPr>
              <p:spPr>
                <a:xfrm>
                  <a:off x="5017057" y="282944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7" name="TextBox 68">
                  <a:extLst>
                    <a:ext uri="{FF2B5EF4-FFF2-40B4-BE49-F238E27FC236}">
                      <a16:creationId xmlns:a16="http://schemas.microsoft.com/office/drawing/2014/main" id="{6E675DCC-F16B-47EF-BA4F-1EEC19711EE6}"/>
                    </a:ext>
                  </a:extLst>
                </p:cNvPr>
                <p:cNvSpPr txBox="1"/>
                <p:nvPr/>
              </p:nvSpPr>
              <p:spPr>
                <a:xfrm>
                  <a:off x="5017021" y="3025569"/>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8" name="TextBox 69">
                  <a:extLst>
                    <a:ext uri="{FF2B5EF4-FFF2-40B4-BE49-F238E27FC236}">
                      <a16:creationId xmlns:a16="http://schemas.microsoft.com/office/drawing/2014/main" id="{865C32D6-ED72-465D-9F94-00A9F39745EB}"/>
                    </a:ext>
                  </a:extLst>
                </p:cNvPr>
                <p:cNvSpPr txBox="1"/>
                <p:nvPr/>
              </p:nvSpPr>
              <p:spPr>
                <a:xfrm>
                  <a:off x="5017021" y="3219822"/>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22" name="Picture 4" descr="E:\PPT\0。图片\PNG\2、win7风格\灰色超全扁平化图标\970.png">
                <a:extLst>
                  <a:ext uri="{FF2B5EF4-FFF2-40B4-BE49-F238E27FC236}">
                    <a16:creationId xmlns:a16="http://schemas.microsoft.com/office/drawing/2014/main" id="{B9704A6E-C036-4746-9950-B40972D9E621}"/>
                  </a:ext>
                </a:extLst>
              </p:cNvPr>
              <p:cNvPicPr>
                <a:picLocks noChangeAspect="1" noChangeArrowheads="1"/>
              </p:cNvPicPr>
              <p:nvPr/>
            </p:nvPicPr>
            <p:blipFill>
              <a:blip r:embed="rId7">
                <a:biLevel thresh="25000"/>
                <a:extLst>
                  <a:ext uri="{28A0092B-C50C-407E-A947-70E740481C1C}">
                    <a14:useLocalDpi xmlns:a14="http://schemas.microsoft.com/office/drawing/2010/main" val="0"/>
                  </a:ext>
                </a:extLst>
              </a:blip>
              <a:srcRect/>
              <a:stretch>
                <a:fillRect/>
              </a:stretch>
            </p:blipFill>
            <p:spPr bwMode="auto">
              <a:xfrm>
                <a:off x="6093622" y="2916163"/>
                <a:ext cx="572950" cy="572950"/>
              </a:xfrm>
              <a:prstGeom prst="rect">
                <a:avLst/>
              </a:prstGeom>
              <a:solidFill>
                <a:schemeClr val="accent4"/>
              </a:solidFill>
              <a:extLst/>
            </p:spPr>
          </p:pic>
          <p:cxnSp>
            <p:nvCxnSpPr>
              <p:cNvPr id="23" name="直接连接符 22">
                <a:extLst>
                  <a:ext uri="{FF2B5EF4-FFF2-40B4-BE49-F238E27FC236}">
                    <a16:creationId xmlns:a16="http://schemas.microsoft.com/office/drawing/2014/main" id="{8952B212-64DF-47CC-8B1D-60AEE14EFEA9}"/>
                  </a:ext>
                </a:extLst>
              </p:cNvPr>
              <p:cNvCxnSpPr/>
              <p:nvPr/>
            </p:nvCxnSpPr>
            <p:spPr>
              <a:xfrm>
                <a:off x="3220128" y="2768722"/>
                <a:ext cx="0" cy="1080120"/>
              </a:xfrm>
              <a:prstGeom prst="line">
                <a:avLst/>
              </a:prstGeom>
              <a:grpFill/>
              <a:ln w="127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6" name="矩形 15">
              <a:extLst>
                <a:ext uri="{FF2B5EF4-FFF2-40B4-BE49-F238E27FC236}">
                  <a16:creationId xmlns:a16="http://schemas.microsoft.com/office/drawing/2014/main" id="{B34925CF-0492-426D-85D4-5F9F6E576C0B}"/>
                </a:ext>
              </a:extLst>
            </p:cNvPr>
            <p:cNvSpPr/>
            <p:nvPr/>
          </p:nvSpPr>
          <p:spPr>
            <a:xfrm>
              <a:off x="1828214" y="4436741"/>
              <a:ext cx="9740458" cy="45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7" name="TextBox 504">
              <a:extLst>
                <a:ext uri="{FF2B5EF4-FFF2-40B4-BE49-F238E27FC236}">
                  <a16:creationId xmlns:a16="http://schemas.microsoft.com/office/drawing/2014/main" id="{1E37AD22-941C-4A72-9BA0-B71A132B9BAC}"/>
                </a:ext>
              </a:extLst>
            </p:cNvPr>
            <p:cNvSpPr txBox="1"/>
            <p:nvPr/>
          </p:nvSpPr>
          <p:spPr>
            <a:xfrm>
              <a:off x="2671101" y="4671976"/>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ctr">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grpSp>
    </p:spTree>
    <p:extLst>
      <p:ext uri="{BB962C8B-B14F-4D97-AF65-F5344CB8AC3E}">
        <p14:creationId xmlns:p14="http://schemas.microsoft.com/office/powerpoint/2010/main" val="13708372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250" fill="hold"/>
                                        <p:tgtEl>
                                          <p:spTgt spid="9"/>
                                        </p:tgtEl>
                                        <p:attrNameLst>
                                          <p:attrName>ppt_x</p:attrName>
                                        </p:attrNameLst>
                                      </p:cBhvr>
                                      <p:tavLst>
                                        <p:tav tm="0">
                                          <p:val>
                                            <p:strVal val="#ppt_x"/>
                                          </p:val>
                                        </p:tav>
                                        <p:tav tm="100000">
                                          <p:val>
                                            <p:strVal val="#ppt_x"/>
                                          </p:val>
                                        </p:tav>
                                      </p:tavLst>
                                    </p:anim>
                                    <p:anim calcmode="lin" valueType="num">
                                      <p:cBhvr additive="base">
                                        <p:cTn id="14" dur="125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1B983B99-1973-4190-8C6F-98633F396465}"/>
              </a:ext>
            </a:extLst>
          </p:cNvPr>
          <p:cNvSpPr txBox="1"/>
          <p:nvPr/>
        </p:nvSpPr>
        <p:spPr>
          <a:xfrm>
            <a:off x="2773802" y="4982952"/>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10" name="TextBox 9">
            <a:extLst>
              <a:ext uri="{FF2B5EF4-FFF2-40B4-BE49-F238E27FC236}">
                <a16:creationId xmlns:a16="http://schemas.microsoft.com/office/drawing/2014/main" id="{850D8C68-9AD4-4A21-B79E-616E3686C0CF}"/>
              </a:ext>
            </a:extLst>
          </p:cNvPr>
          <p:cNvSpPr txBox="1"/>
          <p:nvPr/>
        </p:nvSpPr>
        <p:spPr>
          <a:xfrm>
            <a:off x="5517296" y="4982952"/>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sp>
        <p:nvSpPr>
          <p:cNvPr id="11" name="TextBox 10">
            <a:extLst>
              <a:ext uri="{FF2B5EF4-FFF2-40B4-BE49-F238E27FC236}">
                <a16:creationId xmlns:a16="http://schemas.microsoft.com/office/drawing/2014/main" id="{CF2B6BFC-C3CB-4F3E-9794-2B4B7409D74C}"/>
              </a:ext>
            </a:extLst>
          </p:cNvPr>
          <p:cNvSpPr txBox="1"/>
          <p:nvPr/>
        </p:nvSpPr>
        <p:spPr>
          <a:xfrm>
            <a:off x="8260790" y="4990917"/>
            <a:ext cx="1409170" cy="646481"/>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lvl="0" algn="l">
              <a:lnSpc>
                <a:spcPct val="100000"/>
              </a:lnSpc>
              <a:defRPr/>
            </a:pPr>
            <a:r>
              <a:rPr lang="zh-CN" altLang="en-US" sz="1400" kern="0" dirty="0">
                <a:solidFill>
                  <a:prstClr val="black">
                    <a:lumMod val="65000"/>
                    <a:lumOff val="35000"/>
                  </a:prstClr>
                </a:solidFill>
                <a:cs typeface="Arial" pitchFamily="34" charset="0"/>
              </a:rPr>
              <a:t>加入你的文字描述，加入你的加入你的文字描述！</a:t>
            </a:r>
            <a:endParaRPr lang="en-US" altLang="zh-CN" sz="1400" kern="0" dirty="0">
              <a:solidFill>
                <a:prstClr val="black">
                  <a:lumMod val="65000"/>
                  <a:lumOff val="35000"/>
                </a:prstClr>
              </a:solidFill>
              <a:cs typeface="Arial" pitchFamily="34" charset="0"/>
            </a:endParaRPr>
          </a:p>
        </p:txBody>
      </p:sp>
      <p:grpSp>
        <p:nvGrpSpPr>
          <p:cNvPr id="16" name="组合 15">
            <a:extLst>
              <a:ext uri="{FF2B5EF4-FFF2-40B4-BE49-F238E27FC236}">
                <a16:creationId xmlns:a16="http://schemas.microsoft.com/office/drawing/2014/main" id="{73680355-22C1-4429-9265-02F803018732}"/>
              </a:ext>
            </a:extLst>
          </p:cNvPr>
          <p:cNvGrpSpPr/>
          <p:nvPr/>
        </p:nvGrpSpPr>
        <p:grpSpPr>
          <a:xfrm>
            <a:off x="2027000" y="2052168"/>
            <a:ext cx="2562921" cy="2563846"/>
            <a:chOff x="-295743" y="72557"/>
            <a:chExt cx="5201588" cy="5201586"/>
          </a:xfrm>
          <a:solidFill>
            <a:srgbClr val="3FB6BA"/>
          </a:solidFill>
          <a:effectLst/>
        </p:grpSpPr>
        <p:sp>
          <p:nvSpPr>
            <p:cNvPr id="17" name="同心圆 16">
              <a:extLst>
                <a:ext uri="{FF2B5EF4-FFF2-40B4-BE49-F238E27FC236}">
                  <a16:creationId xmlns:a16="http://schemas.microsoft.com/office/drawing/2014/main" id="{ABD9C945-F69D-42E1-833A-74972F02AA8D}"/>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8" name="椭圆 17">
              <a:extLst>
                <a:ext uri="{FF2B5EF4-FFF2-40B4-BE49-F238E27FC236}">
                  <a16:creationId xmlns:a16="http://schemas.microsoft.com/office/drawing/2014/main" id="{511CB1FF-FC2F-41BF-9235-913DF5C0075C}"/>
                </a:ext>
              </a:extLst>
            </p:cNvPr>
            <p:cNvSpPr/>
            <p:nvPr/>
          </p:nvSpPr>
          <p:spPr>
            <a:xfrm>
              <a:off x="-295743" y="72557"/>
              <a:ext cx="5201588" cy="5201586"/>
            </a:xfrm>
            <a:prstGeom prst="ellipse">
              <a:avLst/>
            </a:prstGeom>
            <a:blipFill dpi="0" rotWithShape="1">
              <a:blip r:embed="rId5"/>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19" name="组合 18">
            <a:extLst>
              <a:ext uri="{FF2B5EF4-FFF2-40B4-BE49-F238E27FC236}">
                <a16:creationId xmlns:a16="http://schemas.microsoft.com/office/drawing/2014/main" id="{1B0B68A4-51AB-4285-A685-39EB40E4DCA9}"/>
              </a:ext>
            </a:extLst>
          </p:cNvPr>
          <p:cNvGrpSpPr/>
          <p:nvPr/>
        </p:nvGrpSpPr>
        <p:grpSpPr>
          <a:xfrm>
            <a:off x="4831697" y="2052164"/>
            <a:ext cx="2562919" cy="2563850"/>
            <a:chOff x="-295737" y="72560"/>
            <a:chExt cx="5201584" cy="5201588"/>
          </a:xfrm>
          <a:solidFill>
            <a:srgbClr val="ED8550"/>
          </a:solidFill>
          <a:effectLst/>
        </p:grpSpPr>
        <p:sp>
          <p:nvSpPr>
            <p:cNvPr id="20" name="同心圆 22">
              <a:extLst>
                <a:ext uri="{FF2B5EF4-FFF2-40B4-BE49-F238E27FC236}">
                  <a16:creationId xmlns:a16="http://schemas.microsoft.com/office/drawing/2014/main" id="{0519A04A-0F23-41E9-8319-A2A765DA6F1F}"/>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1" name="椭圆 20">
              <a:extLst>
                <a:ext uri="{FF2B5EF4-FFF2-40B4-BE49-F238E27FC236}">
                  <a16:creationId xmlns:a16="http://schemas.microsoft.com/office/drawing/2014/main" id="{248B1DC3-3299-4661-A897-C914C2C4CC49}"/>
                </a:ext>
              </a:extLst>
            </p:cNvPr>
            <p:cNvSpPr/>
            <p:nvPr/>
          </p:nvSpPr>
          <p:spPr>
            <a:xfrm>
              <a:off x="-295737" y="72560"/>
              <a:ext cx="5201584" cy="5201588"/>
            </a:xfrm>
            <a:prstGeom prst="ellipse">
              <a:avLst/>
            </a:prstGeom>
            <a:blipFill dpi="0" rotWithShape="1">
              <a:blip r:embed="rId6"/>
              <a:srcRect/>
              <a:tile tx="0" ty="0" sx="28000" sy="2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grpSp>
        <p:nvGrpSpPr>
          <p:cNvPr id="22" name="组合 21">
            <a:extLst>
              <a:ext uri="{FF2B5EF4-FFF2-40B4-BE49-F238E27FC236}">
                <a16:creationId xmlns:a16="http://schemas.microsoft.com/office/drawing/2014/main" id="{E1D61392-4D24-4D94-82D4-7CEE9B274F28}"/>
              </a:ext>
            </a:extLst>
          </p:cNvPr>
          <p:cNvGrpSpPr/>
          <p:nvPr/>
        </p:nvGrpSpPr>
        <p:grpSpPr>
          <a:xfrm>
            <a:off x="7625241" y="2052163"/>
            <a:ext cx="2562919" cy="2563847"/>
            <a:chOff x="-295743" y="72559"/>
            <a:chExt cx="5201584" cy="5201584"/>
          </a:xfrm>
          <a:solidFill>
            <a:srgbClr val="3FB6BA"/>
          </a:solidFill>
          <a:effectLst/>
        </p:grpSpPr>
        <p:sp>
          <p:nvSpPr>
            <p:cNvPr id="23" name="同心圆 27">
              <a:extLst>
                <a:ext uri="{FF2B5EF4-FFF2-40B4-BE49-F238E27FC236}">
                  <a16:creationId xmlns:a16="http://schemas.microsoft.com/office/drawing/2014/main" id="{C45EB65C-D992-40CD-8EF3-D23FAEE51BE2}"/>
                </a:ext>
              </a:extLst>
            </p:cNvPr>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4" name="椭圆 23">
              <a:extLst>
                <a:ext uri="{FF2B5EF4-FFF2-40B4-BE49-F238E27FC236}">
                  <a16:creationId xmlns:a16="http://schemas.microsoft.com/office/drawing/2014/main" id="{1A96A3E1-CCED-4A43-8FE4-CDCC216894BB}"/>
                </a:ext>
              </a:extLst>
            </p:cNvPr>
            <p:cNvSpPr/>
            <p:nvPr/>
          </p:nvSpPr>
          <p:spPr>
            <a:xfrm>
              <a:off x="-295743" y="72559"/>
              <a:ext cx="5201584" cy="5201584"/>
            </a:xfrm>
            <a:prstGeom prst="ellipse">
              <a:avLst/>
            </a:prstGeom>
            <a:blipFill>
              <a:blip r:embed="rId7">
                <a:extLst>
                  <a:ext uri="{BEBA8EAE-BF5A-486C-A8C5-ECC9F3942E4B}">
                    <a14:imgProps xmlns:a14="http://schemas.microsoft.com/office/drawing/2010/main">
                      <a14:imgLayer r:embed="rId8">
                        <a14:imgEffect>
                          <a14:brightnessContrast bright="20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Tree>
    <p:extLst>
      <p:ext uri="{BB962C8B-B14F-4D97-AF65-F5344CB8AC3E}">
        <p14:creationId xmlns:p14="http://schemas.microsoft.com/office/powerpoint/2010/main" val="40918893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250" fill="hold"/>
                                        <p:tgtEl>
                                          <p:spTgt spid="16"/>
                                        </p:tgtEl>
                                        <p:attrNameLst>
                                          <p:attrName>ppt_x</p:attrName>
                                        </p:attrNameLst>
                                      </p:cBhvr>
                                      <p:tavLst>
                                        <p:tav tm="0">
                                          <p:val>
                                            <p:strVal val="#ppt_x"/>
                                          </p:val>
                                        </p:tav>
                                        <p:tav tm="100000">
                                          <p:val>
                                            <p:strVal val="#ppt_x"/>
                                          </p:val>
                                        </p:tav>
                                      </p:tavLst>
                                    </p:anim>
                                    <p:anim calcmode="lin" valueType="num">
                                      <p:cBhvr additive="base">
                                        <p:cTn id="14" dur="25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250" fill="hold"/>
                                        <p:tgtEl>
                                          <p:spTgt spid="19"/>
                                        </p:tgtEl>
                                        <p:attrNameLst>
                                          <p:attrName>ppt_x</p:attrName>
                                        </p:attrNameLst>
                                      </p:cBhvr>
                                      <p:tavLst>
                                        <p:tav tm="0">
                                          <p:val>
                                            <p:strVal val="#ppt_x"/>
                                          </p:val>
                                        </p:tav>
                                        <p:tav tm="100000">
                                          <p:val>
                                            <p:strVal val="#ppt_x"/>
                                          </p:val>
                                        </p:tav>
                                      </p:tavLst>
                                    </p:anim>
                                    <p:anim calcmode="lin" valueType="num">
                                      <p:cBhvr additive="base">
                                        <p:cTn id="19" dur="25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250" fill="hold"/>
                                        <p:tgtEl>
                                          <p:spTgt spid="22"/>
                                        </p:tgtEl>
                                        <p:attrNameLst>
                                          <p:attrName>ppt_x</p:attrName>
                                        </p:attrNameLst>
                                      </p:cBhvr>
                                      <p:tavLst>
                                        <p:tav tm="0">
                                          <p:val>
                                            <p:strVal val="#ppt_x"/>
                                          </p:val>
                                        </p:tav>
                                        <p:tav tm="100000">
                                          <p:val>
                                            <p:strVal val="#ppt_x"/>
                                          </p:val>
                                        </p:tav>
                                      </p:tavLst>
                                    </p:anim>
                                    <p:anim calcmode="lin" valueType="num">
                                      <p:cBhvr additive="base">
                                        <p:cTn id="24" dur="250" fill="hold"/>
                                        <p:tgtEl>
                                          <p:spTgt spid="22"/>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right)">
                                      <p:cBhvr>
                                        <p:cTn id="28" dur="500"/>
                                        <p:tgtEl>
                                          <p:spTgt spid="9"/>
                                        </p:tgtEl>
                                      </p:cBhvr>
                                    </p:animEffect>
                                  </p:childTnLst>
                                </p:cTn>
                              </p:par>
                              <p:par>
                                <p:cTn id="29" presetID="22" presetClass="entr" presetSubtype="2" fill="hold" grpId="0" nodeType="withEffect">
                                  <p:stCondLst>
                                    <p:cond delay="20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par>
                                <p:cTn id="32" presetID="22" presetClass="entr" presetSubtype="2" fill="hold" grpId="0" nodeType="withEffect">
                                  <p:stCondLst>
                                    <p:cond delay="40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9" name="Oval 1">
            <a:extLst>
              <a:ext uri="{FF2B5EF4-FFF2-40B4-BE49-F238E27FC236}">
                <a16:creationId xmlns:a16="http://schemas.microsoft.com/office/drawing/2014/main" id="{6D3FFC06-69A6-4C66-A023-DDCD5CE4ACF7}"/>
              </a:ext>
            </a:extLst>
          </p:cNvPr>
          <p:cNvSpPr/>
          <p:nvPr/>
        </p:nvSpPr>
        <p:spPr>
          <a:xfrm>
            <a:off x="5643313" y="2007437"/>
            <a:ext cx="769734" cy="769732"/>
          </a:xfrm>
          <a:prstGeom prst="ellipse">
            <a:avLst/>
          </a:prstGeom>
          <a:solidFill>
            <a:schemeClr val="accent3"/>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0" name="Oval 2">
            <a:extLst>
              <a:ext uri="{FF2B5EF4-FFF2-40B4-BE49-F238E27FC236}">
                <a16:creationId xmlns:a16="http://schemas.microsoft.com/office/drawing/2014/main" id="{02A08C07-969B-4393-AE08-493A02A13D63}"/>
              </a:ext>
            </a:extLst>
          </p:cNvPr>
          <p:cNvSpPr/>
          <p:nvPr/>
        </p:nvSpPr>
        <p:spPr>
          <a:xfrm>
            <a:off x="5643313" y="2968379"/>
            <a:ext cx="769734" cy="769732"/>
          </a:xfrm>
          <a:prstGeom prst="ellipse">
            <a:avLst/>
          </a:prstGeom>
          <a:solidFill>
            <a:schemeClr val="accent2"/>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1" name="Oval 3">
            <a:extLst>
              <a:ext uri="{FF2B5EF4-FFF2-40B4-BE49-F238E27FC236}">
                <a16:creationId xmlns:a16="http://schemas.microsoft.com/office/drawing/2014/main" id="{53261375-45BC-4A27-807C-81901B67E886}"/>
              </a:ext>
            </a:extLst>
          </p:cNvPr>
          <p:cNvSpPr/>
          <p:nvPr/>
        </p:nvSpPr>
        <p:spPr>
          <a:xfrm>
            <a:off x="5643313" y="3895429"/>
            <a:ext cx="769734" cy="769732"/>
          </a:xfrm>
          <a:prstGeom prst="ellipse">
            <a:avLst/>
          </a:prstGeom>
          <a:solidFill>
            <a:schemeClr val="accent1">
              <a:lumMod val="75000"/>
            </a:schemeClr>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4" name="Oval 4">
            <a:extLst>
              <a:ext uri="{FF2B5EF4-FFF2-40B4-BE49-F238E27FC236}">
                <a16:creationId xmlns:a16="http://schemas.microsoft.com/office/drawing/2014/main" id="{A4D8D0D8-6964-4261-AC30-3ED779C66B6A}"/>
              </a:ext>
            </a:extLst>
          </p:cNvPr>
          <p:cNvSpPr/>
          <p:nvPr/>
        </p:nvSpPr>
        <p:spPr>
          <a:xfrm>
            <a:off x="5643313" y="4902829"/>
            <a:ext cx="769734" cy="769732"/>
          </a:xfrm>
          <a:prstGeom prst="ellipse">
            <a:avLst/>
          </a:prstGeom>
          <a:solidFill>
            <a:schemeClr val="accent4"/>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6" name="Subtitle 2">
            <a:extLst>
              <a:ext uri="{FF2B5EF4-FFF2-40B4-BE49-F238E27FC236}">
                <a16:creationId xmlns:a16="http://schemas.microsoft.com/office/drawing/2014/main" id="{0346A735-A697-40C8-BA66-5C6E0519A70A}"/>
              </a:ext>
            </a:extLst>
          </p:cNvPr>
          <p:cNvSpPr txBox="1"/>
          <p:nvPr/>
        </p:nvSpPr>
        <p:spPr>
          <a:xfrm>
            <a:off x="6610838" y="1952371"/>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7" name="Subtitle 2">
            <a:extLst>
              <a:ext uri="{FF2B5EF4-FFF2-40B4-BE49-F238E27FC236}">
                <a16:creationId xmlns:a16="http://schemas.microsoft.com/office/drawing/2014/main" id="{1162397E-DA4D-453E-95B5-17B14CF1CC61}"/>
              </a:ext>
            </a:extLst>
          </p:cNvPr>
          <p:cNvSpPr txBox="1"/>
          <p:nvPr/>
        </p:nvSpPr>
        <p:spPr>
          <a:xfrm>
            <a:off x="6610838" y="2967680"/>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8" name="Subtitle 2">
            <a:extLst>
              <a:ext uri="{FF2B5EF4-FFF2-40B4-BE49-F238E27FC236}">
                <a16:creationId xmlns:a16="http://schemas.microsoft.com/office/drawing/2014/main" id="{E24EBCF9-7F27-4E6D-9054-69F7A1581A13}"/>
              </a:ext>
            </a:extLst>
          </p:cNvPr>
          <p:cNvSpPr txBox="1"/>
          <p:nvPr/>
        </p:nvSpPr>
        <p:spPr>
          <a:xfrm>
            <a:off x="6610838" y="3898257"/>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9" name="Subtitle 2">
            <a:extLst>
              <a:ext uri="{FF2B5EF4-FFF2-40B4-BE49-F238E27FC236}">
                <a16:creationId xmlns:a16="http://schemas.microsoft.com/office/drawing/2014/main" id="{D8F7E580-B437-43EC-BE15-C6FF8E1EF14D}"/>
              </a:ext>
            </a:extLst>
          </p:cNvPr>
          <p:cNvSpPr txBox="1"/>
          <p:nvPr/>
        </p:nvSpPr>
        <p:spPr>
          <a:xfrm>
            <a:off x="6610838" y="4884652"/>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20" name="Subtitle 2">
            <a:extLst>
              <a:ext uri="{FF2B5EF4-FFF2-40B4-BE49-F238E27FC236}">
                <a16:creationId xmlns:a16="http://schemas.microsoft.com/office/drawing/2014/main" id="{897FD0FE-28A2-4FA9-BD11-B5AE623D2A01}"/>
              </a:ext>
            </a:extLst>
          </p:cNvPr>
          <p:cNvSpPr txBox="1"/>
          <p:nvPr/>
        </p:nvSpPr>
        <p:spPr>
          <a:xfrm>
            <a:off x="5663866" y="2164709"/>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1" name="Subtitle 2">
            <a:extLst>
              <a:ext uri="{FF2B5EF4-FFF2-40B4-BE49-F238E27FC236}">
                <a16:creationId xmlns:a16="http://schemas.microsoft.com/office/drawing/2014/main" id="{7396A419-4460-4444-AA53-C600593190E1}"/>
              </a:ext>
            </a:extLst>
          </p:cNvPr>
          <p:cNvSpPr txBox="1"/>
          <p:nvPr/>
        </p:nvSpPr>
        <p:spPr>
          <a:xfrm>
            <a:off x="5654459" y="3129363"/>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2" name="Subtitle 2">
            <a:extLst>
              <a:ext uri="{FF2B5EF4-FFF2-40B4-BE49-F238E27FC236}">
                <a16:creationId xmlns:a16="http://schemas.microsoft.com/office/drawing/2014/main" id="{4BACBBC7-189A-4E40-A3A4-365507F7F973}"/>
              </a:ext>
            </a:extLst>
          </p:cNvPr>
          <p:cNvSpPr txBox="1"/>
          <p:nvPr/>
        </p:nvSpPr>
        <p:spPr>
          <a:xfrm>
            <a:off x="5663866" y="4065333"/>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3" name="Subtitle 2">
            <a:extLst>
              <a:ext uri="{FF2B5EF4-FFF2-40B4-BE49-F238E27FC236}">
                <a16:creationId xmlns:a16="http://schemas.microsoft.com/office/drawing/2014/main" id="{354E5F52-F963-4448-9A1A-EEB4027B02FA}"/>
              </a:ext>
            </a:extLst>
          </p:cNvPr>
          <p:cNvSpPr txBox="1"/>
          <p:nvPr/>
        </p:nvSpPr>
        <p:spPr>
          <a:xfrm>
            <a:off x="5663866" y="5062793"/>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80%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grpSp>
        <p:nvGrpSpPr>
          <p:cNvPr id="24" name="Group 3">
            <a:extLst>
              <a:ext uri="{FF2B5EF4-FFF2-40B4-BE49-F238E27FC236}">
                <a16:creationId xmlns:a16="http://schemas.microsoft.com/office/drawing/2014/main" id="{AD439887-A2DD-4419-9B99-F99E23E53C1D}"/>
              </a:ext>
            </a:extLst>
          </p:cNvPr>
          <p:cNvGrpSpPr/>
          <p:nvPr/>
        </p:nvGrpSpPr>
        <p:grpSpPr>
          <a:xfrm>
            <a:off x="2026952" y="1965610"/>
            <a:ext cx="2951700" cy="3859638"/>
            <a:chOff x="4754986" y="2153427"/>
            <a:chExt cx="2697135" cy="3526769"/>
          </a:xfrm>
        </p:grpSpPr>
        <p:sp>
          <p:nvSpPr>
            <p:cNvPr id="25" name="Freeform 78">
              <a:extLst>
                <a:ext uri="{FF2B5EF4-FFF2-40B4-BE49-F238E27FC236}">
                  <a16:creationId xmlns:a16="http://schemas.microsoft.com/office/drawing/2014/main" id="{A7A9837C-F7D7-4D19-857D-B8E6470CD290}"/>
                </a:ext>
              </a:extLst>
            </p:cNvPr>
            <p:cNvSpPr>
              <a:spLocks/>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chemeClr val="accent2"/>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26" name="Freeform 73">
              <a:extLst>
                <a:ext uri="{FF2B5EF4-FFF2-40B4-BE49-F238E27FC236}">
                  <a16:creationId xmlns:a16="http://schemas.microsoft.com/office/drawing/2014/main" id="{B225BBFB-7985-4F1A-90B0-2F12487C497E}"/>
                </a:ext>
              </a:extLst>
            </p:cNvPr>
            <p:cNvSpPr>
              <a:spLocks/>
            </p:cNvSpPr>
            <p:nvPr/>
          </p:nvSpPr>
          <p:spPr bwMode="auto">
            <a:xfrm>
              <a:off x="4754986" y="2153428"/>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27" name="Freeform 74">
              <a:extLst>
                <a:ext uri="{FF2B5EF4-FFF2-40B4-BE49-F238E27FC236}">
                  <a16:creationId xmlns:a16="http://schemas.microsoft.com/office/drawing/2014/main" id="{A7CBA37A-D894-439A-977F-94FF413C8035}"/>
                </a:ext>
              </a:extLst>
            </p:cNvPr>
            <p:cNvSpPr>
              <a:spLocks/>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28" name="Freeform 76">
              <a:extLst>
                <a:ext uri="{FF2B5EF4-FFF2-40B4-BE49-F238E27FC236}">
                  <a16:creationId xmlns:a16="http://schemas.microsoft.com/office/drawing/2014/main" id="{FAD4E8ED-FA73-44C1-9CD0-EE95A84EF714}"/>
                </a:ext>
              </a:extLst>
            </p:cNvPr>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noAutofit/>
            </a:bodyPr>
            <a:lstStyle/>
            <a:p>
              <a:endParaRPr lang="en-US"/>
            </a:p>
          </p:txBody>
        </p:sp>
        <p:sp>
          <p:nvSpPr>
            <p:cNvPr id="29" name="Oval 6838">
              <a:extLst>
                <a:ext uri="{FF2B5EF4-FFF2-40B4-BE49-F238E27FC236}">
                  <a16:creationId xmlns:a16="http://schemas.microsoft.com/office/drawing/2014/main" id="{76752F2B-E999-430F-9ADB-91F4C85E12EF}"/>
                </a:ext>
              </a:extLst>
            </p:cNvPr>
            <p:cNvSpPr>
              <a:spLocks noChangeArrowheads="1"/>
            </p:cNvSpPr>
            <p:nvPr/>
          </p:nvSpPr>
          <p:spPr bwMode="auto">
            <a:xfrm>
              <a:off x="5952983" y="4577968"/>
              <a:ext cx="512329" cy="514133"/>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Freeform 79">
              <a:extLst>
                <a:ext uri="{FF2B5EF4-FFF2-40B4-BE49-F238E27FC236}">
                  <a16:creationId xmlns:a16="http://schemas.microsoft.com/office/drawing/2014/main" id="{BFF5BCB1-E197-428C-B531-7D5DEDF10093}"/>
                </a:ext>
              </a:extLst>
            </p:cNvPr>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1" name="Freeform 80">
              <a:extLst>
                <a:ext uri="{FF2B5EF4-FFF2-40B4-BE49-F238E27FC236}">
                  <a16:creationId xmlns:a16="http://schemas.microsoft.com/office/drawing/2014/main" id="{F75A2387-8CD2-4CB2-9285-BA2E3D09198B}"/>
                </a:ext>
              </a:extLst>
            </p:cNvPr>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2" name="Freeform 81">
              <a:extLst>
                <a:ext uri="{FF2B5EF4-FFF2-40B4-BE49-F238E27FC236}">
                  <a16:creationId xmlns:a16="http://schemas.microsoft.com/office/drawing/2014/main" id="{BB4BDFF4-E374-4179-BFAB-F3F8F329B2FB}"/>
                </a:ext>
              </a:extLst>
            </p:cNvPr>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33" name="Freeform 82">
              <a:extLst>
                <a:ext uri="{FF2B5EF4-FFF2-40B4-BE49-F238E27FC236}">
                  <a16:creationId xmlns:a16="http://schemas.microsoft.com/office/drawing/2014/main" id="{A704EF6E-8901-40C5-A460-A2F1C191D344}"/>
                </a:ext>
              </a:extLst>
            </p:cNvPr>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grpSp>
    </p:spTree>
    <p:extLst>
      <p:ext uri="{BB962C8B-B14F-4D97-AF65-F5344CB8AC3E}">
        <p14:creationId xmlns:p14="http://schemas.microsoft.com/office/powerpoint/2010/main" val="183618823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750"/>
                            </p:stCondLst>
                            <p:childTnLst>
                              <p:par>
                                <p:cTn id="47" presetID="42" presetClass="entr" presetSubtype="0"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1000"/>
                                        <p:tgtEl>
                                          <p:spTgt spid="24"/>
                                        </p:tgtEl>
                                      </p:cBhvr>
                                    </p:animEffect>
                                    <p:anim calcmode="lin" valueType="num">
                                      <p:cBhvr>
                                        <p:cTn id="50" dur="1000" fill="hold"/>
                                        <p:tgtEl>
                                          <p:spTgt spid="24"/>
                                        </p:tgtEl>
                                        <p:attrNameLst>
                                          <p:attrName>ppt_x</p:attrName>
                                        </p:attrNameLst>
                                      </p:cBhvr>
                                      <p:tavLst>
                                        <p:tav tm="0">
                                          <p:val>
                                            <p:strVal val="#ppt_x"/>
                                          </p:val>
                                        </p:tav>
                                        <p:tav tm="100000">
                                          <p:val>
                                            <p:strVal val="#ppt_x"/>
                                          </p:val>
                                        </p:tav>
                                      </p:tavLst>
                                    </p:anim>
                                    <p:anim calcmode="lin" valueType="num">
                                      <p:cBhvr>
                                        <p:cTn id="5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P spid="16" grpId="0"/>
      <p:bldP spid="17"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id="{E2291D93-120A-4C75-BB43-E5D095E7B4A9}"/>
              </a:ext>
            </a:extLst>
          </p:cNvPr>
          <p:cNvGrpSpPr/>
          <p:nvPr/>
        </p:nvGrpSpPr>
        <p:grpSpPr>
          <a:xfrm>
            <a:off x="1988831" y="2010427"/>
            <a:ext cx="8766818" cy="3501964"/>
            <a:chOff x="1446862" y="1702956"/>
            <a:chExt cx="11647369" cy="4652621"/>
          </a:xfrm>
        </p:grpSpPr>
        <p:sp>
          <p:nvSpPr>
            <p:cNvPr id="34" name="椭圆 64">
              <a:extLst>
                <a:ext uri="{FF2B5EF4-FFF2-40B4-BE49-F238E27FC236}">
                  <a16:creationId xmlns:a16="http://schemas.microsoft.com/office/drawing/2014/main" id="{BC65EA64-D33D-49AE-89B3-971675829268}"/>
                </a:ext>
              </a:extLst>
            </p:cNvPr>
            <p:cNvSpPr>
              <a:spLocks noChangeArrowheads="1"/>
            </p:cNvSpPr>
            <p:nvPr/>
          </p:nvSpPr>
          <p:spPr bwMode="auto">
            <a:xfrm>
              <a:off x="1446862" y="1702956"/>
              <a:ext cx="1365606" cy="1365044"/>
            </a:xfrm>
            <a:prstGeom prst="ellipse">
              <a:avLst/>
            </a:prstGeom>
            <a:solidFill>
              <a:schemeClr val="accent3"/>
            </a:solidFill>
            <a:ln w="190500" cap="sq" cmpd="sng">
              <a:noFill/>
              <a:round/>
              <a:headEnd/>
              <a:tailEnd/>
            </a:ln>
          </p:spPr>
          <p:txBody>
            <a:bodyPr anchor="ctr"/>
            <a:lstStyle/>
            <a:p>
              <a:pPr algn="ctr"/>
              <a:r>
                <a:rPr lang="zh-CN" altLang="en-US" sz="20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000" b="1" dirty="0">
                <a:solidFill>
                  <a:schemeClr val="bg1"/>
                </a:solidFill>
                <a:latin typeface="微软雅黑" pitchFamily="34" charset="-122"/>
                <a:ea typeface="微软雅黑" pitchFamily="34" charset="-122"/>
                <a:sym typeface="宋体" panose="02010600030101010101" pitchFamily="2" charset="-122"/>
              </a:endParaRPr>
            </a:p>
          </p:txBody>
        </p:sp>
        <p:sp>
          <p:nvSpPr>
            <p:cNvPr id="35" name="TextBox 5">
              <a:extLst>
                <a:ext uri="{FF2B5EF4-FFF2-40B4-BE49-F238E27FC236}">
                  <a16:creationId xmlns:a16="http://schemas.microsoft.com/office/drawing/2014/main" id="{5B06DADD-1091-49D9-866D-ABC4CB00AC7F}"/>
                </a:ext>
              </a:extLst>
            </p:cNvPr>
            <p:cNvSpPr txBox="1"/>
            <p:nvPr/>
          </p:nvSpPr>
          <p:spPr>
            <a:xfrm>
              <a:off x="3247628" y="2015168"/>
              <a:ext cx="8115288" cy="729469"/>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36" name="直接连接符 35">
              <a:extLst>
                <a:ext uri="{FF2B5EF4-FFF2-40B4-BE49-F238E27FC236}">
                  <a16:creationId xmlns:a16="http://schemas.microsoft.com/office/drawing/2014/main" id="{771023A9-04F3-4939-A87F-78A71DDF16F8}"/>
                </a:ext>
              </a:extLst>
            </p:cNvPr>
            <p:cNvCxnSpPr/>
            <p:nvPr/>
          </p:nvCxnSpPr>
          <p:spPr>
            <a:xfrm>
              <a:off x="3070870" y="1777450"/>
              <a:ext cx="0" cy="136504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7" name="椭圆 64">
              <a:extLst>
                <a:ext uri="{FF2B5EF4-FFF2-40B4-BE49-F238E27FC236}">
                  <a16:creationId xmlns:a16="http://schemas.microsoft.com/office/drawing/2014/main" id="{3428DDDC-E21E-4158-8EB5-E08BF710D94A}"/>
                </a:ext>
              </a:extLst>
            </p:cNvPr>
            <p:cNvSpPr>
              <a:spLocks noChangeArrowheads="1"/>
            </p:cNvSpPr>
            <p:nvPr/>
          </p:nvSpPr>
          <p:spPr bwMode="auto">
            <a:xfrm>
              <a:off x="1446862" y="4916038"/>
              <a:ext cx="1365606" cy="1365044"/>
            </a:xfrm>
            <a:prstGeom prst="ellipse">
              <a:avLst/>
            </a:prstGeom>
            <a:solidFill>
              <a:schemeClr val="accent4"/>
            </a:solidFill>
            <a:ln w="190500" cap="sq" cmpd="sng">
              <a:noFill/>
              <a:round/>
              <a:headEnd/>
              <a:tailEnd/>
            </a:ln>
          </p:spPr>
          <p:txBody>
            <a:bodyPr anchor="ctr"/>
            <a:lstStyle/>
            <a:p>
              <a:pPr algn="ctr"/>
              <a:r>
                <a:rPr lang="zh-CN" altLang="en-US" sz="20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000" b="1" dirty="0">
                <a:solidFill>
                  <a:schemeClr val="bg1"/>
                </a:solidFill>
                <a:latin typeface="微软雅黑" pitchFamily="34" charset="-122"/>
                <a:ea typeface="微软雅黑" pitchFamily="34" charset="-122"/>
                <a:sym typeface="宋体" panose="02010600030101010101" pitchFamily="2" charset="-122"/>
              </a:endParaRPr>
            </a:p>
          </p:txBody>
        </p:sp>
        <p:sp>
          <p:nvSpPr>
            <p:cNvPr id="38" name="TextBox 11">
              <a:extLst>
                <a:ext uri="{FF2B5EF4-FFF2-40B4-BE49-F238E27FC236}">
                  <a16:creationId xmlns:a16="http://schemas.microsoft.com/office/drawing/2014/main" id="{BCDCEFBF-9204-44B3-B81A-8DD8E862F544}"/>
                </a:ext>
              </a:extLst>
            </p:cNvPr>
            <p:cNvSpPr txBox="1"/>
            <p:nvPr/>
          </p:nvSpPr>
          <p:spPr>
            <a:xfrm>
              <a:off x="3247628" y="5228251"/>
              <a:ext cx="8115288" cy="729469"/>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chemeClr val="bg1">
                      <a:lumMod val="50000"/>
                    </a:schemeClr>
                  </a:solidFill>
                  <a:latin typeface="微软雅黑" pitchFamily="34" charset="-122"/>
                  <a:ea typeface="微软雅黑" pitchFamily="34" charset="-122"/>
                </a:rPr>
                <a:t>文字。</a:t>
              </a:r>
            </a:p>
          </p:txBody>
        </p:sp>
        <p:cxnSp>
          <p:nvCxnSpPr>
            <p:cNvPr id="39" name="直接连接符 38">
              <a:extLst>
                <a:ext uri="{FF2B5EF4-FFF2-40B4-BE49-F238E27FC236}">
                  <a16:creationId xmlns:a16="http://schemas.microsoft.com/office/drawing/2014/main" id="{910833CD-1A3C-4B99-9EBB-D6A7165794F1}"/>
                </a:ext>
              </a:extLst>
            </p:cNvPr>
            <p:cNvCxnSpPr/>
            <p:nvPr/>
          </p:nvCxnSpPr>
          <p:spPr>
            <a:xfrm>
              <a:off x="3070870" y="4990533"/>
              <a:ext cx="0" cy="1365044"/>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0" name="椭圆 64">
              <a:extLst>
                <a:ext uri="{FF2B5EF4-FFF2-40B4-BE49-F238E27FC236}">
                  <a16:creationId xmlns:a16="http://schemas.microsoft.com/office/drawing/2014/main" id="{DB075421-BCD3-4224-BA45-7D92FBF85C46}"/>
                </a:ext>
              </a:extLst>
            </p:cNvPr>
            <p:cNvSpPr>
              <a:spLocks noChangeArrowheads="1"/>
            </p:cNvSpPr>
            <p:nvPr/>
          </p:nvSpPr>
          <p:spPr bwMode="auto">
            <a:xfrm>
              <a:off x="11728625" y="3373781"/>
              <a:ext cx="1365606" cy="1365044"/>
            </a:xfrm>
            <a:prstGeom prst="ellipse">
              <a:avLst/>
            </a:prstGeom>
            <a:solidFill>
              <a:schemeClr val="accent2"/>
            </a:solidFill>
            <a:ln w="190500" cap="sq" cmpd="sng">
              <a:noFill/>
              <a:round/>
              <a:headEnd/>
              <a:tailEnd/>
            </a:ln>
          </p:spPr>
          <p:txBody>
            <a:bodyPr anchor="ctr"/>
            <a:lstStyle/>
            <a:p>
              <a:pPr algn="ctr"/>
              <a:r>
                <a:rPr lang="zh-CN" altLang="en-US" sz="2000" b="1" dirty="0">
                  <a:solidFill>
                    <a:schemeClr val="bg1"/>
                  </a:solidFill>
                  <a:latin typeface="微软雅黑" pitchFamily="34" charset="-122"/>
                  <a:ea typeface="微软雅黑" pitchFamily="34" charset="-122"/>
                  <a:sym typeface="宋体" panose="02010600030101010101" pitchFamily="2" charset="-122"/>
                </a:rPr>
                <a:t>加入标题</a:t>
              </a:r>
              <a:endParaRPr lang="zh-CN" altLang="zh-CN" sz="2000" b="1" dirty="0">
                <a:solidFill>
                  <a:schemeClr val="bg1"/>
                </a:solidFill>
                <a:latin typeface="微软雅黑" pitchFamily="34" charset="-122"/>
                <a:ea typeface="微软雅黑" pitchFamily="34" charset="-122"/>
                <a:sym typeface="宋体" panose="02010600030101010101" pitchFamily="2" charset="-122"/>
              </a:endParaRPr>
            </a:p>
          </p:txBody>
        </p:sp>
        <p:sp>
          <p:nvSpPr>
            <p:cNvPr id="41" name="TextBox 5">
              <a:extLst>
                <a:ext uri="{FF2B5EF4-FFF2-40B4-BE49-F238E27FC236}">
                  <a16:creationId xmlns:a16="http://schemas.microsoft.com/office/drawing/2014/main" id="{5D0EB4AA-A56D-4431-86E4-8CBA3AC89DD6}"/>
                </a:ext>
              </a:extLst>
            </p:cNvPr>
            <p:cNvSpPr txBox="1"/>
            <p:nvPr/>
          </p:nvSpPr>
          <p:spPr>
            <a:xfrm>
              <a:off x="3247628" y="3626732"/>
              <a:ext cx="8115288" cy="729469"/>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cxnSp>
          <p:nvCxnSpPr>
            <p:cNvPr id="42" name="直接连接符 41">
              <a:extLst>
                <a:ext uri="{FF2B5EF4-FFF2-40B4-BE49-F238E27FC236}">
                  <a16:creationId xmlns:a16="http://schemas.microsoft.com/office/drawing/2014/main" id="{54C90F94-A62B-4358-93C7-7BF710EF3117}"/>
                </a:ext>
              </a:extLst>
            </p:cNvPr>
            <p:cNvCxnSpPr/>
            <p:nvPr/>
          </p:nvCxnSpPr>
          <p:spPr>
            <a:xfrm>
              <a:off x="11530362" y="3373781"/>
              <a:ext cx="0" cy="136504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5373968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anim calcmode="lin" valueType="num">
                                      <p:cBhvr>
                                        <p:cTn id="14" dur="1000" fill="hold"/>
                                        <p:tgtEl>
                                          <p:spTgt spid="33"/>
                                        </p:tgtEl>
                                        <p:attrNameLst>
                                          <p:attrName>ppt_x</p:attrName>
                                        </p:attrNameLst>
                                      </p:cBhvr>
                                      <p:tavLst>
                                        <p:tav tm="0">
                                          <p:val>
                                            <p:strVal val="#ppt_x"/>
                                          </p:val>
                                        </p:tav>
                                        <p:tav tm="100000">
                                          <p:val>
                                            <p:strVal val="#ppt_x"/>
                                          </p:val>
                                        </p:tav>
                                      </p:tavLst>
                                    </p:anim>
                                    <p:anim calcmode="lin" valueType="num">
                                      <p:cBhvr>
                                        <p:cTn id="1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D7679D3-6C55-4082-89A3-F4026B0C20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7" name="图片 16">
            <a:extLst>
              <a:ext uri="{FF2B5EF4-FFF2-40B4-BE49-F238E27FC236}">
                <a16:creationId xmlns:a16="http://schemas.microsoft.com/office/drawing/2014/main" id="{4547BC07-9B48-4985-A480-E4F9CBFD1C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18" name="图片 17">
            <a:extLst>
              <a:ext uri="{FF2B5EF4-FFF2-40B4-BE49-F238E27FC236}">
                <a16:creationId xmlns:a16="http://schemas.microsoft.com/office/drawing/2014/main" id="{C8C99F2E-3D6F-489B-A388-3CB648494B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25" name="图片 24">
            <a:extLst>
              <a:ext uri="{FF2B5EF4-FFF2-40B4-BE49-F238E27FC236}">
                <a16:creationId xmlns:a16="http://schemas.microsoft.com/office/drawing/2014/main" id="{42E44DF2-1395-4CDD-86D8-BCB3DF63DE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grpSp>
        <p:nvGrpSpPr>
          <p:cNvPr id="40" name="组合 39">
            <a:extLst>
              <a:ext uri="{FF2B5EF4-FFF2-40B4-BE49-F238E27FC236}">
                <a16:creationId xmlns:a16="http://schemas.microsoft.com/office/drawing/2014/main" id="{AE1C6FDF-420F-4909-991C-C8561BD829C5}"/>
              </a:ext>
            </a:extLst>
          </p:cNvPr>
          <p:cNvGrpSpPr/>
          <p:nvPr/>
        </p:nvGrpSpPr>
        <p:grpSpPr>
          <a:xfrm>
            <a:off x="4132524" y="1603256"/>
            <a:ext cx="3936141" cy="1578312"/>
            <a:chOff x="2744356" y="1370813"/>
            <a:chExt cx="5136504" cy="2059634"/>
          </a:xfrm>
        </p:grpSpPr>
        <p:pic>
          <p:nvPicPr>
            <p:cNvPr id="41" name="图片 40">
              <a:extLst>
                <a:ext uri="{FF2B5EF4-FFF2-40B4-BE49-F238E27FC236}">
                  <a16:creationId xmlns:a16="http://schemas.microsoft.com/office/drawing/2014/main" id="{B13A8978-206E-4EF4-AB88-81A27A9F8671}"/>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42" name="图片 41">
              <a:extLst>
                <a:ext uri="{FF2B5EF4-FFF2-40B4-BE49-F238E27FC236}">
                  <a16:creationId xmlns:a16="http://schemas.microsoft.com/office/drawing/2014/main" id="{3DABBABC-40FF-47B0-8B4D-D8ECEB75AFC7}"/>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sp>
          <p:nvSpPr>
            <p:cNvPr id="43" name="18">
              <a:extLst>
                <a:ext uri="{FF2B5EF4-FFF2-40B4-BE49-F238E27FC236}">
                  <a16:creationId xmlns:a16="http://schemas.microsoft.com/office/drawing/2014/main" id="{F477AA25-E886-4EDB-B77C-85883C4A58D9}"/>
                </a:ext>
              </a:extLst>
            </p:cNvPr>
            <p:cNvSpPr>
              <a:spLocks noChangeArrowheads="1"/>
            </p:cNvSpPr>
            <p:nvPr>
              <p:custDataLst>
                <p:tags r:id="rId1"/>
              </p:custDataLst>
            </p:nvPr>
          </p:nvSpPr>
          <p:spPr bwMode="auto">
            <a:xfrm>
              <a:off x="2942831"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3"/>
                  </a:solidFill>
                  <a:latin typeface="华文琥珀" panose="02010800040101010101" pitchFamily="2" charset="-122"/>
                  <a:ea typeface="华文琥珀" panose="02010800040101010101" pitchFamily="2" charset="-122"/>
                  <a:cs typeface="宋体" pitchFamily="2" charset="-122"/>
                </a:rPr>
                <a:t>第</a:t>
              </a:r>
              <a:endParaRPr lang="en-US" altLang="zh-CN" sz="32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44" name="18">
              <a:extLst>
                <a:ext uri="{FF2B5EF4-FFF2-40B4-BE49-F238E27FC236}">
                  <a16:creationId xmlns:a16="http://schemas.microsoft.com/office/drawing/2014/main" id="{27D2B3EC-CEBE-4FB1-B3AD-8B380DB2CB1F}"/>
                </a:ext>
              </a:extLst>
            </p:cNvPr>
            <p:cNvSpPr>
              <a:spLocks noChangeArrowheads="1"/>
            </p:cNvSpPr>
            <p:nvPr>
              <p:custDataLst>
                <p:tags r:id="rId2"/>
              </p:custDataLst>
            </p:nvPr>
          </p:nvSpPr>
          <p:spPr bwMode="auto">
            <a:xfrm>
              <a:off x="4597720"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2"/>
                  </a:solidFill>
                  <a:latin typeface="华文琥珀" panose="02010800040101010101" pitchFamily="2" charset="-122"/>
                  <a:ea typeface="华文琥珀" panose="02010800040101010101" pitchFamily="2" charset="-122"/>
                  <a:cs typeface="宋体" pitchFamily="2" charset="-122"/>
                </a:rPr>
                <a:t>三</a:t>
              </a:r>
              <a:endParaRPr lang="en-US" altLang="zh-CN" sz="32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pic>
          <p:nvPicPr>
            <p:cNvPr id="45" name="图片 44">
              <a:extLst>
                <a:ext uri="{FF2B5EF4-FFF2-40B4-BE49-F238E27FC236}">
                  <a16:creationId xmlns:a16="http://schemas.microsoft.com/office/drawing/2014/main" id="{C93ADD86-F2DA-4536-825B-7F44D5A9306F}"/>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5992859" y="1370813"/>
              <a:ext cx="1888001" cy="2059634"/>
            </a:xfrm>
            <a:prstGeom prst="rect">
              <a:avLst/>
            </a:prstGeom>
          </p:spPr>
        </p:pic>
        <p:sp>
          <p:nvSpPr>
            <p:cNvPr id="46" name="18">
              <a:extLst>
                <a:ext uri="{FF2B5EF4-FFF2-40B4-BE49-F238E27FC236}">
                  <a16:creationId xmlns:a16="http://schemas.microsoft.com/office/drawing/2014/main" id="{F41925D2-0501-42B7-B919-50C4AFFA7AAD}"/>
                </a:ext>
              </a:extLst>
            </p:cNvPr>
            <p:cNvSpPr>
              <a:spLocks noChangeArrowheads="1"/>
            </p:cNvSpPr>
            <p:nvPr>
              <p:custDataLst>
                <p:tags r:id="rId3"/>
              </p:custDataLst>
            </p:nvPr>
          </p:nvSpPr>
          <p:spPr bwMode="auto">
            <a:xfrm>
              <a:off x="6235939" y="1827890"/>
              <a:ext cx="1446446"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4"/>
                  </a:solidFill>
                  <a:latin typeface="华文琥珀" panose="02010800040101010101" pitchFamily="2" charset="-122"/>
                  <a:ea typeface="华文琥珀" panose="02010800040101010101" pitchFamily="2" charset="-122"/>
                  <a:cs typeface="宋体" pitchFamily="2" charset="-122"/>
                </a:rPr>
                <a:t>节</a:t>
              </a:r>
              <a:endParaRPr lang="en-US" altLang="zh-CN" sz="3200" dirty="0">
                <a:solidFill>
                  <a:schemeClr val="accent4"/>
                </a:solidFill>
                <a:latin typeface="华文琥珀" panose="02010800040101010101" pitchFamily="2" charset="-122"/>
                <a:ea typeface="华文琥珀" panose="02010800040101010101" pitchFamily="2" charset="-122"/>
                <a:cs typeface="宋体" pitchFamily="2" charset="-122"/>
              </a:endParaRPr>
            </a:p>
          </p:txBody>
        </p:sp>
      </p:grpSp>
      <p:sp>
        <p:nvSpPr>
          <p:cNvPr id="47" name="矩形 46">
            <a:extLst>
              <a:ext uri="{FF2B5EF4-FFF2-40B4-BE49-F238E27FC236}">
                <a16:creationId xmlns:a16="http://schemas.microsoft.com/office/drawing/2014/main" id="{3A323D03-EEF7-48DF-8076-666E11F5E631}"/>
              </a:ext>
            </a:extLst>
          </p:cNvPr>
          <p:cNvSpPr/>
          <p:nvPr/>
        </p:nvSpPr>
        <p:spPr>
          <a:xfrm>
            <a:off x="4170317" y="3181099"/>
            <a:ext cx="3865562" cy="707886"/>
          </a:xfrm>
          <a:prstGeom prst="rect">
            <a:avLst/>
          </a:prstGeom>
        </p:spPr>
        <p:txBody>
          <a:bodyPr lIns="0" tIns="0" rIns="0" bIns="0">
            <a:spAutoFit/>
          </a:bodyPr>
          <a:lstStyle/>
          <a:p>
            <a:pPr algn="ctr" eaLnBrk="1" hangingPunct="1">
              <a:defRPr/>
            </a:pPr>
            <a:r>
              <a:rPr lang="zh-CN" altLang="en-US" sz="4600" noProof="1">
                <a:solidFill>
                  <a:schemeClr val="accent1">
                    <a:lumMod val="75000"/>
                  </a:schemeClr>
                </a:solidFill>
                <a:latin typeface="华文琥珀" panose="02010800040101010101" pitchFamily="2" charset="-122"/>
                <a:ea typeface="华文琥珀" panose="02010800040101010101" pitchFamily="2" charset="-122"/>
                <a:cs typeface="+mn-ea"/>
                <a:sym typeface="Arial" panose="020B0604020202020204" pitchFamily="34" charset="0"/>
              </a:rPr>
              <a:t>加入</a:t>
            </a:r>
            <a:r>
              <a:rPr lang="zh-CN" altLang="en-US" sz="4600" noProof="1">
                <a:solidFill>
                  <a:schemeClr val="accent3"/>
                </a:solidFill>
                <a:latin typeface="华文琥珀" panose="02010800040101010101" pitchFamily="2" charset="-122"/>
                <a:ea typeface="华文琥珀" panose="02010800040101010101" pitchFamily="2" charset="-122"/>
                <a:cs typeface="+mn-ea"/>
                <a:sym typeface="Arial" panose="020B0604020202020204" pitchFamily="34" charset="0"/>
              </a:rPr>
              <a:t>标题</a:t>
            </a:r>
            <a:r>
              <a:rPr lang="zh-CN" altLang="en-US" sz="4600" noProof="1">
                <a:solidFill>
                  <a:schemeClr val="accent2"/>
                </a:solidFill>
                <a:latin typeface="华文琥珀" panose="02010800040101010101" pitchFamily="2" charset="-122"/>
                <a:ea typeface="华文琥珀" panose="02010800040101010101" pitchFamily="2" charset="-122"/>
                <a:cs typeface="+mn-ea"/>
                <a:sym typeface="Arial" panose="020B0604020202020204" pitchFamily="34" charset="0"/>
              </a:rPr>
              <a:t>描述</a:t>
            </a:r>
          </a:p>
        </p:txBody>
      </p:sp>
      <p:sp>
        <p:nvSpPr>
          <p:cNvPr id="48" name="TextBox 11">
            <a:extLst>
              <a:ext uri="{FF2B5EF4-FFF2-40B4-BE49-F238E27FC236}">
                <a16:creationId xmlns:a16="http://schemas.microsoft.com/office/drawing/2014/main" id="{5A0E2E73-5CCB-453D-8EEE-25BC12A8858D}"/>
              </a:ext>
            </a:extLst>
          </p:cNvPr>
          <p:cNvSpPr txBox="1"/>
          <p:nvPr/>
        </p:nvSpPr>
        <p:spPr>
          <a:xfrm>
            <a:off x="4319542" y="39489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1">
            <a:extLst>
              <a:ext uri="{FF2B5EF4-FFF2-40B4-BE49-F238E27FC236}">
                <a16:creationId xmlns:a16="http://schemas.microsoft.com/office/drawing/2014/main" id="{6E21384E-5F12-441B-8604-CD5567C19EB4}"/>
              </a:ext>
            </a:extLst>
          </p:cNvPr>
          <p:cNvSpPr txBox="1"/>
          <p:nvPr/>
        </p:nvSpPr>
        <p:spPr>
          <a:xfrm>
            <a:off x="4319542" y="42664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2625112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435">
                                          <p:stCondLst>
                                            <p:cond delay="0"/>
                                          </p:stCondLst>
                                        </p:cTn>
                                        <p:tgtEl>
                                          <p:spTgt spid="17"/>
                                        </p:tgtEl>
                                      </p:cBhvr>
                                    </p:animEffect>
                                    <p:anim calcmode="lin" valueType="num">
                                      <p:cBhvr>
                                        <p:cTn id="13" dur="1367"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4" dur="498"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 dur="498" tmFilter="0, 0; 0.125,0.2665; 0.25,0.4; 0.375,0.465; 0.5,0.5;  0.625,0.535; 0.75,0.6; 0.875,0.7335; 1,1">
                                          <p:stCondLst>
                                            <p:cond delay="498"/>
                                          </p:stCondLst>
                                        </p:cTn>
                                        <p:tgtEl>
                                          <p:spTgt spid="17"/>
                                        </p:tgtEl>
                                        <p:attrNameLst>
                                          <p:attrName>ppt_y</p:attrName>
                                        </p:attrNameLst>
                                      </p:cBhvr>
                                      <p:tavLst>
                                        <p:tav tm="0" fmla="#ppt_y-sin(pi*$)/9">
                                          <p:val>
                                            <p:fltVal val="0"/>
                                          </p:val>
                                        </p:tav>
                                        <p:tav tm="100000">
                                          <p:val>
                                            <p:fltVal val="1"/>
                                          </p:val>
                                        </p:tav>
                                      </p:tavLst>
                                    </p:anim>
                                    <p:anim calcmode="lin" valueType="num">
                                      <p:cBhvr>
                                        <p:cTn id="16" dur="249" tmFilter="0, 0; 0.125,0.2665; 0.25,0.4; 0.375,0.465; 0.5,0.5;  0.625,0.535; 0.75,0.6; 0.875,0.7335; 1,1">
                                          <p:stCondLst>
                                            <p:cond delay="993"/>
                                          </p:stCondLst>
                                        </p:cTn>
                                        <p:tgtEl>
                                          <p:spTgt spid="17"/>
                                        </p:tgtEl>
                                        <p:attrNameLst>
                                          <p:attrName>ppt_y</p:attrName>
                                        </p:attrNameLst>
                                      </p:cBhvr>
                                      <p:tavLst>
                                        <p:tav tm="0" fmla="#ppt_y-sin(pi*$)/27">
                                          <p:val>
                                            <p:fltVal val="0"/>
                                          </p:val>
                                        </p:tav>
                                        <p:tav tm="100000">
                                          <p:val>
                                            <p:fltVal val="1"/>
                                          </p:val>
                                        </p:tav>
                                      </p:tavLst>
                                    </p:anim>
                                    <p:anim calcmode="lin" valueType="num">
                                      <p:cBhvr>
                                        <p:cTn id="17" dur="123" tmFilter="0, 0; 0.125,0.2665; 0.25,0.4; 0.375,0.465; 0.5,0.5;  0.625,0.535; 0.75,0.6; 0.875,0.7335; 1,1">
                                          <p:stCondLst>
                                            <p:cond delay="1242"/>
                                          </p:stCondLst>
                                        </p:cTn>
                                        <p:tgtEl>
                                          <p:spTgt spid="17"/>
                                        </p:tgtEl>
                                        <p:attrNameLst>
                                          <p:attrName>ppt_y</p:attrName>
                                        </p:attrNameLst>
                                      </p:cBhvr>
                                      <p:tavLst>
                                        <p:tav tm="0" fmla="#ppt_y-sin(pi*$)/81">
                                          <p:val>
                                            <p:fltVal val="0"/>
                                          </p:val>
                                        </p:tav>
                                        <p:tav tm="100000">
                                          <p:val>
                                            <p:fltVal val="1"/>
                                          </p:val>
                                        </p:tav>
                                      </p:tavLst>
                                    </p:anim>
                                    <p:animScale>
                                      <p:cBhvr>
                                        <p:cTn id="18" dur="20">
                                          <p:stCondLst>
                                            <p:cond delay="487"/>
                                          </p:stCondLst>
                                        </p:cTn>
                                        <p:tgtEl>
                                          <p:spTgt spid="17"/>
                                        </p:tgtEl>
                                      </p:cBhvr>
                                      <p:to x="100000" y="60000"/>
                                    </p:animScale>
                                    <p:animScale>
                                      <p:cBhvr>
                                        <p:cTn id="19" dur="124" decel="50000">
                                          <p:stCondLst>
                                            <p:cond delay="507"/>
                                          </p:stCondLst>
                                        </p:cTn>
                                        <p:tgtEl>
                                          <p:spTgt spid="17"/>
                                        </p:tgtEl>
                                      </p:cBhvr>
                                      <p:to x="100000" y="100000"/>
                                    </p:animScale>
                                    <p:animScale>
                                      <p:cBhvr>
                                        <p:cTn id="20" dur="20">
                                          <p:stCondLst>
                                            <p:cond delay="984"/>
                                          </p:stCondLst>
                                        </p:cTn>
                                        <p:tgtEl>
                                          <p:spTgt spid="17"/>
                                        </p:tgtEl>
                                      </p:cBhvr>
                                      <p:to x="100000" y="80000"/>
                                    </p:animScale>
                                    <p:animScale>
                                      <p:cBhvr>
                                        <p:cTn id="21" dur="124" decel="50000">
                                          <p:stCondLst>
                                            <p:cond delay="1004"/>
                                          </p:stCondLst>
                                        </p:cTn>
                                        <p:tgtEl>
                                          <p:spTgt spid="17"/>
                                        </p:tgtEl>
                                      </p:cBhvr>
                                      <p:to x="100000" y="100000"/>
                                    </p:animScale>
                                    <p:animScale>
                                      <p:cBhvr>
                                        <p:cTn id="22" dur="20">
                                          <p:stCondLst>
                                            <p:cond delay="1231"/>
                                          </p:stCondLst>
                                        </p:cTn>
                                        <p:tgtEl>
                                          <p:spTgt spid="17"/>
                                        </p:tgtEl>
                                      </p:cBhvr>
                                      <p:to x="100000" y="90000"/>
                                    </p:animScale>
                                    <p:animScale>
                                      <p:cBhvr>
                                        <p:cTn id="23" dur="124" decel="50000">
                                          <p:stCondLst>
                                            <p:cond delay="1251"/>
                                          </p:stCondLst>
                                        </p:cTn>
                                        <p:tgtEl>
                                          <p:spTgt spid="17"/>
                                        </p:tgtEl>
                                      </p:cBhvr>
                                      <p:to x="100000" y="100000"/>
                                    </p:animScale>
                                    <p:animScale>
                                      <p:cBhvr>
                                        <p:cTn id="24" dur="20">
                                          <p:stCondLst>
                                            <p:cond delay="1356"/>
                                          </p:stCondLst>
                                        </p:cTn>
                                        <p:tgtEl>
                                          <p:spTgt spid="17"/>
                                        </p:tgtEl>
                                      </p:cBhvr>
                                      <p:to x="100000" y="95000"/>
                                    </p:animScale>
                                    <p:animScale>
                                      <p:cBhvr>
                                        <p:cTn id="25" dur="124" decel="50000">
                                          <p:stCondLst>
                                            <p:cond delay="1376"/>
                                          </p:stCondLst>
                                        </p:cTn>
                                        <p:tgtEl>
                                          <p:spTgt spid="17"/>
                                        </p:tgtEl>
                                      </p:cBhvr>
                                      <p:to x="100000" y="100000"/>
                                    </p:animScale>
                                  </p:childTnLst>
                                </p:cTn>
                              </p:par>
                              <p:par>
                                <p:cTn id="26" presetID="42" presetClass="entr" presetSubtype="0" fill="hold"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750"/>
                                        <p:tgtEl>
                                          <p:spTgt spid="18"/>
                                        </p:tgtEl>
                                      </p:cBhvr>
                                    </p:animEffect>
                                    <p:anim calcmode="lin" valueType="num">
                                      <p:cBhvr>
                                        <p:cTn id="29" dur="750" fill="hold"/>
                                        <p:tgtEl>
                                          <p:spTgt spid="18"/>
                                        </p:tgtEl>
                                        <p:attrNameLst>
                                          <p:attrName>ppt_x</p:attrName>
                                        </p:attrNameLst>
                                      </p:cBhvr>
                                      <p:tavLst>
                                        <p:tav tm="0">
                                          <p:val>
                                            <p:strVal val="#ppt_x"/>
                                          </p:val>
                                        </p:tav>
                                        <p:tav tm="100000">
                                          <p:val>
                                            <p:strVal val="#ppt_x"/>
                                          </p:val>
                                        </p:tav>
                                      </p:tavLst>
                                    </p:anim>
                                    <p:anim calcmode="lin" valueType="num">
                                      <p:cBhvr>
                                        <p:cTn id="30" dur="750" fill="hold"/>
                                        <p:tgtEl>
                                          <p:spTgt spid="18"/>
                                        </p:tgtEl>
                                        <p:attrNameLst>
                                          <p:attrName>ppt_y</p:attrName>
                                        </p:attrNameLst>
                                      </p:cBhvr>
                                      <p:tavLst>
                                        <p:tav tm="0">
                                          <p:val>
                                            <p:strVal val="#ppt_y+.1"/>
                                          </p:val>
                                        </p:tav>
                                        <p:tav tm="100000">
                                          <p:val>
                                            <p:strVal val="#ppt_y"/>
                                          </p:val>
                                        </p:tav>
                                      </p:tavLst>
                                    </p:anim>
                                  </p:childTnLst>
                                </p:cTn>
                              </p:par>
                              <p:par>
                                <p:cTn id="31" presetID="45"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750"/>
                                        <p:tgtEl>
                                          <p:spTgt spid="25"/>
                                        </p:tgtEl>
                                      </p:cBhvr>
                                    </p:animEffect>
                                    <p:anim calcmode="lin" valueType="num">
                                      <p:cBhvr>
                                        <p:cTn id="34" dur="1750" fill="hold"/>
                                        <p:tgtEl>
                                          <p:spTgt spid="25"/>
                                        </p:tgtEl>
                                        <p:attrNameLst>
                                          <p:attrName>ppt_w</p:attrName>
                                        </p:attrNameLst>
                                      </p:cBhvr>
                                      <p:tavLst>
                                        <p:tav tm="0" fmla="#ppt_w*sin(2.5*pi*$)">
                                          <p:val>
                                            <p:fltVal val="0"/>
                                          </p:val>
                                        </p:tav>
                                        <p:tav tm="100000">
                                          <p:val>
                                            <p:fltVal val="1"/>
                                          </p:val>
                                        </p:tav>
                                      </p:tavLst>
                                    </p:anim>
                                    <p:anim calcmode="lin" valueType="num">
                                      <p:cBhvr>
                                        <p:cTn id="35" dur="1750" fill="hold"/>
                                        <p:tgtEl>
                                          <p:spTgt spid="25"/>
                                        </p:tgtEl>
                                        <p:attrNameLst>
                                          <p:attrName>ppt_h</p:attrName>
                                        </p:attrNameLst>
                                      </p:cBhvr>
                                      <p:tavLst>
                                        <p:tav tm="0">
                                          <p:val>
                                            <p:strVal val="#ppt_h"/>
                                          </p:val>
                                        </p:tav>
                                        <p:tav tm="100000">
                                          <p:val>
                                            <p:strVal val="#ppt_h"/>
                                          </p:val>
                                        </p:tav>
                                      </p:tavLst>
                                    </p:anim>
                                  </p:childTnLst>
                                </p:cTn>
                              </p:par>
                            </p:childTnLst>
                          </p:cTn>
                        </p:par>
                        <p:par>
                          <p:cTn id="36" fill="hold">
                            <p:stCondLst>
                              <p:cond delay="1750"/>
                            </p:stCondLst>
                            <p:childTnLst>
                              <p:par>
                                <p:cTn id="37" presetID="47"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23" presetClass="entr" presetSubtype="32"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strVal val="4*#ppt_w"/>
                                          </p:val>
                                        </p:tav>
                                        <p:tav tm="100000">
                                          <p:val>
                                            <p:strVal val="#ppt_w"/>
                                          </p:val>
                                        </p:tav>
                                      </p:tavLst>
                                    </p:anim>
                                    <p:anim calcmode="lin" valueType="num">
                                      <p:cBhvr>
                                        <p:cTn id="46" dur="500" fill="hold"/>
                                        <p:tgtEl>
                                          <p:spTgt spid="47"/>
                                        </p:tgtEl>
                                        <p:attrNameLst>
                                          <p:attrName>ppt_h</p:attrName>
                                        </p:attrNameLst>
                                      </p:cBhvr>
                                      <p:tavLst>
                                        <p:tav tm="0">
                                          <p:val>
                                            <p:strVal val="4*#ppt_h"/>
                                          </p:val>
                                        </p:tav>
                                        <p:tav tm="100000">
                                          <p:val>
                                            <p:strVal val="#ppt_h"/>
                                          </p:val>
                                        </p:tav>
                                      </p:tavLst>
                                    </p:anim>
                                  </p:childTnLst>
                                </p:cTn>
                              </p:par>
                            </p:childTnLst>
                          </p:cTn>
                        </p:par>
                        <p:par>
                          <p:cTn id="47" fill="hold">
                            <p:stCondLst>
                              <p:cond delay="3250"/>
                            </p:stCondLst>
                            <p:childTnLst>
                              <p:par>
                                <p:cTn id="48" presetID="12" presetClass="entr" presetSubtype="8"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p:tgtEl>
                                          <p:spTgt spid="48"/>
                                        </p:tgtEl>
                                        <p:attrNameLst>
                                          <p:attrName>ppt_x</p:attrName>
                                        </p:attrNameLst>
                                      </p:cBhvr>
                                      <p:tavLst>
                                        <p:tav tm="0">
                                          <p:val>
                                            <p:strVal val="#ppt_x-#ppt_w*1.125000"/>
                                          </p:val>
                                        </p:tav>
                                        <p:tav tm="100000">
                                          <p:val>
                                            <p:strVal val="#ppt_x"/>
                                          </p:val>
                                        </p:tav>
                                      </p:tavLst>
                                    </p:anim>
                                    <p:animEffect transition="in" filter="wipe(right)">
                                      <p:cBhvr>
                                        <p:cTn id="51" dur="500"/>
                                        <p:tgtEl>
                                          <p:spTgt spid="48"/>
                                        </p:tgtEl>
                                      </p:cBhvr>
                                    </p:animEffect>
                                  </p:childTnLst>
                                </p:cTn>
                              </p:par>
                            </p:childTnLst>
                          </p:cTn>
                        </p:par>
                        <p:par>
                          <p:cTn id="52" fill="hold">
                            <p:stCondLst>
                              <p:cond delay="3750"/>
                            </p:stCondLst>
                            <p:childTnLst>
                              <p:par>
                                <p:cTn id="53" presetID="12" presetClass="entr" presetSubtype="8"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p:tgtEl>
                                          <p:spTgt spid="49"/>
                                        </p:tgtEl>
                                        <p:attrNameLst>
                                          <p:attrName>ppt_x</p:attrName>
                                        </p:attrNameLst>
                                      </p:cBhvr>
                                      <p:tavLst>
                                        <p:tav tm="0">
                                          <p:val>
                                            <p:strVal val="#ppt_x-#ppt_w*1.125000"/>
                                          </p:val>
                                        </p:tav>
                                        <p:tav tm="100000">
                                          <p:val>
                                            <p:strVal val="#ppt_x"/>
                                          </p:val>
                                        </p:tav>
                                      </p:tavLst>
                                    </p:anim>
                                    <p:animEffect transition="in" filter="wipe(right)">
                                      <p:cBhvr>
                                        <p:cTn id="5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9DBF9F4C-2873-476C-AFD7-878AB70E5628}"/>
              </a:ext>
            </a:extLst>
          </p:cNvPr>
          <p:cNvGrpSpPr/>
          <p:nvPr/>
        </p:nvGrpSpPr>
        <p:grpSpPr>
          <a:xfrm>
            <a:off x="6104173" y="2038165"/>
            <a:ext cx="4207906" cy="3752750"/>
            <a:chOff x="5664899" y="-1410336"/>
            <a:chExt cx="5909833" cy="5157958"/>
          </a:xfrm>
        </p:grpSpPr>
        <p:sp>
          <p:nvSpPr>
            <p:cNvPr id="10" name="Rectangle 12">
              <a:extLst>
                <a:ext uri="{FF2B5EF4-FFF2-40B4-BE49-F238E27FC236}">
                  <a16:creationId xmlns:a16="http://schemas.microsoft.com/office/drawing/2014/main" id="{5CBAF40B-BCB9-4265-A5DF-A4C767984E89}"/>
                </a:ext>
              </a:extLst>
            </p:cNvPr>
            <p:cNvSpPr>
              <a:spLocks noChangeArrowheads="1"/>
            </p:cNvSpPr>
            <p:nvPr/>
          </p:nvSpPr>
          <p:spPr bwMode="auto">
            <a:xfrm>
              <a:off x="5676126" y="2446018"/>
              <a:ext cx="5898606" cy="1301604"/>
            </a:xfrm>
            <a:prstGeom prst="rect">
              <a:avLst/>
            </a:prstGeom>
            <a:solidFill>
              <a:schemeClr val="accent4"/>
            </a:solidFill>
            <a:ln>
              <a:noFill/>
            </a:ln>
            <a:extLst/>
          </p:spPr>
          <p:txBody>
            <a:bodyPr lIns="45720" rIns="45720" anchor="b"/>
            <a:lstStyle/>
            <a:p>
              <a:pPr algn="ctr"/>
              <a:endParaRPr lang="zh-CN" altLang="en-US" dirty="0">
                <a:solidFill>
                  <a:schemeClr val="bg1"/>
                </a:solidFill>
                <a:latin typeface="微软雅黑" panose="020B0503020204020204" pitchFamily="34" charset="-122"/>
                <a:ea typeface="微软雅黑" panose="020B0503020204020204" pitchFamily="34" charset="-122"/>
                <a:cs typeface="Arial" pitchFamily="34" charset="0"/>
              </a:endParaRPr>
            </a:p>
          </p:txBody>
        </p:sp>
        <p:sp>
          <p:nvSpPr>
            <p:cNvPr id="11" name="矩形​​ 5">
              <a:extLst>
                <a:ext uri="{FF2B5EF4-FFF2-40B4-BE49-F238E27FC236}">
                  <a16:creationId xmlns:a16="http://schemas.microsoft.com/office/drawing/2014/main" id="{F926B151-37E7-430E-A9E6-DA2A65F7406D}"/>
                </a:ext>
              </a:extLst>
            </p:cNvPr>
            <p:cNvSpPr>
              <a:spLocks noChangeArrowheads="1"/>
            </p:cNvSpPr>
            <p:nvPr/>
          </p:nvSpPr>
          <p:spPr bwMode="auto">
            <a:xfrm>
              <a:off x="5664899" y="-1410336"/>
              <a:ext cx="5898606" cy="3907702"/>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dirty="0">
                <a:solidFill>
                  <a:schemeClr val="lt1"/>
                </a:solidFill>
                <a:sym typeface="Arial" pitchFamily="34" charset="0"/>
              </a:endParaRPr>
            </a:p>
          </p:txBody>
        </p:sp>
        <p:sp>
          <p:nvSpPr>
            <p:cNvPr id="14" name="TextBox 6">
              <a:extLst>
                <a:ext uri="{FF2B5EF4-FFF2-40B4-BE49-F238E27FC236}">
                  <a16:creationId xmlns:a16="http://schemas.microsoft.com/office/drawing/2014/main" id="{0B68DF3E-D2F2-4EAC-AC08-EEF0A2CD97CF}"/>
                </a:ext>
              </a:extLst>
            </p:cNvPr>
            <p:cNvSpPr txBox="1"/>
            <p:nvPr/>
          </p:nvSpPr>
          <p:spPr>
            <a:xfrm>
              <a:off x="5909573" y="2580590"/>
              <a:ext cx="5425019" cy="1126298"/>
            </a:xfrm>
            <a:prstGeom prst="rect">
              <a:avLst/>
            </a:prstGeom>
            <a:noFill/>
          </p:spPr>
          <p:txBody>
            <a:bodyPr wrap="square" rtlCol="0">
              <a:spAutoFit/>
            </a:bodyPr>
            <a:lstStyle/>
            <a:p>
              <a:pPr>
                <a:lnSpc>
                  <a:spcPct val="150000"/>
                </a:lnSpc>
              </a:pPr>
              <a:r>
                <a:rPr lang="en-US" altLang="zh-CN" sz="1050" dirty="0">
                  <a:solidFill>
                    <a:schemeClr val="bg1"/>
                  </a:solidFill>
                  <a:latin typeface="微软雅黑" pitchFamily="34" charset="-122"/>
                  <a:ea typeface="微软雅黑" pitchFamily="34" charset="-122"/>
                </a:rPr>
                <a:t>       </a:t>
              </a:r>
              <a:r>
                <a:rPr lang="zh-CN" altLang="zh-CN" sz="1050" dirty="0">
                  <a:solidFill>
                    <a:schemeClr val="bg1"/>
                  </a:solidFill>
                  <a:latin typeface="微软雅黑" pitchFamily="34" charset="-122"/>
                  <a:ea typeface="微软雅黑" pitchFamily="34" charset="-122"/>
                </a:rPr>
                <a:t>回首过去，激情满怀，展望未来，任重道远。站在新的历史起点上，我们必须清醒地看到前进中的困难与挑战，正视自身存在的差距与不足，以更加坚定的信念、</a:t>
              </a:r>
              <a:endParaRPr lang="zh-CN" altLang="en-US" sz="1050" dirty="0">
                <a:solidFill>
                  <a:schemeClr val="bg1"/>
                </a:solidFill>
                <a:latin typeface="微软雅黑" pitchFamily="34" charset="-122"/>
                <a:ea typeface="微软雅黑" pitchFamily="34" charset="-122"/>
              </a:endParaRPr>
            </a:p>
          </p:txBody>
        </p:sp>
      </p:grpSp>
      <p:sp>
        <p:nvSpPr>
          <p:cNvPr id="16" name="矩形 15">
            <a:extLst>
              <a:ext uri="{FF2B5EF4-FFF2-40B4-BE49-F238E27FC236}">
                <a16:creationId xmlns:a16="http://schemas.microsoft.com/office/drawing/2014/main" id="{8B9864E0-729B-4751-B26C-1FE8B2045715}"/>
              </a:ext>
            </a:extLst>
          </p:cNvPr>
          <p:cNvSpPr/>
          <p:nvPr/>
        </p:nvSpPr>
        <p:spPr>
          <a:xfrm flipH="1">
            <a:off x="1891709" y="2038166"/>
            <a:ext cx="3951343" cy="378497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solidFill>
            </a:endParaRPr>
          </a:p>
        </p:txBody>
      </p:sp>
      <p:sp>
        <p:nvSpPr>
          <p:cNvPr id="17" name="矩形 7">
            <a:extLst>
              <a:ext uri="{FF2B5EF4-FFF2-40B4-BE49-F238E27FC236}">
                <a16:creationId xmlns:a16="http://schemas.microsoft.com/office/drawing/2014/main" id="{6A24F5A7-B7BB-49FB-A53B-8F97BDAD96B0}"/>
              </a:ext>
            </a:extLst>
          </p:cNvPr>
          <p:cNvSpPr>
            <a:spLocks noChangeArrowheads="1"/>
          </p:cNvSpPr>
          <p:nvPr/>
        </p:nvSpPr>
        <p:spPr bwMode="auto">
          <a:xfrm flipH="1">
            <a:off x="2164266" y="3704018"/>
            <a:ext cx="3484564"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lvl="0"/>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矩形 8">
            <a:extLst>
              <a:ext uri="{FF2B5EF4-FFF2-40B4-BE49-F238E27FC236}">
                <a16:creationId xmlns:a16="http://schemas.microsoft.com/office/drawing/2014/main" id="{AA9C11F3-8822-4B0E-A513-0E9509F501AF}"/>
              </a:ext>
            </a:extLst>
          </p:cNvPr>
          <p:cNvSpPr>
            <a:spLocks noChangeArrowheads="1"/>
          </p:cNvSpPr>
          <p:nvPr/>
        </p:nvSpPr>
        <p:spPr bwMode="auto">
          <a:xfrm flipH="1">
            <a:off x="2164266" y="2410113"/>
            <a:ext cx="368678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lvl="0"/>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4888985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50"/>
                                        <p:tgtEl>
                                          <p:spTgt spid="16"/>
                                        </p:tgtEl>
                                      </p:cBhvr>
                                    </p:animEffect>
                                    <p:anim calcmode="lin" valueType="num">
                                      <p:cBhvr>
                                        <p:cTn id="20" dur="250" fill="hold"/>
                                        <p:tgtEl>
                                          <p:spTgt spid="16"/>
                                        </p:tgtEl>
                                        <p:attrNameLst>
                                          <p:attrName>ppt_x</p:attrName>
                                        </p:attrNameLst>
                                      </p:cBhvr>
                                      <p:tavLst>
                                        <p:tav tm="0">
                                          <p:val>
                                            <p:strVal val="#ppt_x"/>
                                          </p:val>
                                        </p:tav>
                                        <p:tav tm="100000">
                                          <p:val>
                                            <p:strVal val="#ppt_x"/>
                                          </p:val>
                                        </p:tav>
                                      </p:tavLst>
                                    </p:anim>
                                    <p:anim calcmode="lin" valueType="num">
                                      <p:cBhvr>
                                        <p:cTn id="21" dur="25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250"/>
                                        <p:tgtEl>
                                          <p:spTgt spid="17"/>
                                        </p:tgtEl>
                                      </p:cBhvr>
                                    </p:animEffect>
                                    <p:anim calcmode="lin" valueType="num">
                                      <p:cBhvr>
                                        <p:cTn id="26" dur="250" fill="hold"/>
                                        <p:tgtEl>
                                          <p:spTgt spid="17"/>
                                        </p:tgtEl>
                                        <p:attrNameLst>
                                          <p:attrName>ppt_x</p:attrName>
                                        </p:attrNameLst>
                                      </p:cBhvr>
                                      <p:tavLst>
                                        <p:tav tm="0">
                                          <p:val>
                                            <p:strVal val="#ppt_x"/>
                                          </p:val>
                                        </p:tav>
                                        <p:tav tm="100000">
                                          <p:val>
                                            <p:strVal val="#ppt_x"/>
                                          </p:val>
                                        </p:tav>
                                      </p:tavLst>
                                    </p:anim>
                                    <p:anim calcmode="lin" valueType="num">
                                      <p:cBhvr>
                                        <p:cTn id="27" dur="25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FDF9C1DC-7884-44F8-BDAF-124CD4E417DB}"/>
              </a:ext>
            </a:extLst>
          </p:cNvPr>
          <p:cNvGrpSpPr/>
          <p:nvPr/>
        </p:nvGrpSpPr>
        <p:grpSpPr>
          <a:xfrm>
            <a:off x="1623846" y="2005912"/>
            <a:ext cx="8990342" cy="3555751"/>
            <a:chOff x="2288403" y="2314912"/>
            <a:chExt cx="7889054" cy="3120185"/>
          </a:xfrm>
        </p:grpSpPr>
        <p:grpSp>
          <p:nvGrpSpPr>
            <p:cNvPr id="10" name="组合 9">
              <a:extLst>
                <a:ext uri="{FF2B5EF4-FFF2-40B4-BE49-F238E27FC236}">
                  <a16:creationId xmlns:a16="http://schemas.microsoft.com/office/drawing/2014/main" id="{610343BE-01B3-4D0C-8D9E-7DECDA6F4558}"/>
                </a:ext>
              </a:extLst>
            </p:cNvPr>
            <p:cNvGrpSpPr/>
            <p:nvPr/>
          </p:nvGrpSpPr>
          <p:grpSpPr>
            <a:xfrm>
              <a:off x="2642761" y="2314912"/>
              <a:ext cx="1958736" cy="1958736"/>
              <a:chOff x="3971843" y="2236207"/>
              <a:chExt cx="1958736" cy="1958736"/>
            </a:xfrm>
          </p:grpSpPr>
          <p:sp>
            <p:nvSpPr>
              <p:cNvPr id="29" name="椭圆 28">
                <a:extLst>
                  <a:ext uri="{FF2B5EF4-FFF2-40B4-BE49-F238E27FC236}">
                    <a16:creationId xmlns:a16="http://schemas.microsoft.com/office/drawing/2014/main" id="{57B38C9E-0353-4156-9F15-B38E3F10F6F8}"/>
                  </a:ext>
                </a:extLst>
              </p:cNvPr>
              <p:cNvSpPr/>
              <p:nvPr/>
            </p:nvSpPr>
            <p:spPr>
              <a:xfrm>
                <a:off x="3971843" y="2236207"/>
                <a:ext cx="1958736" cy="19587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82">
                <a:extLst>
                  <a:ext uri="{FF2B5EF4-FFF2-40B4-BE49-F238E27FC236}">
                    <a16:creationId xmlns:a16="http://schemas.microsoft.com/office/drawing/2014/main" id="{1E2F8A5F-10F5-4938-A4F9-E3D4EDDE636C}"/>
                  </a:ext>
                </a:extLst>
              </p:cNvPr>
              <p:cNvSpPr>
                <a:spLocks noEditPoints="1"/>
              </p:cNvSpPr>
              <p:nvPr/>
            </p:nvSpPr>
            <p:spPr bwMode="auto">
              <a:xfrm>
                <a:off x="4649004" y="2858421"/>
                <a:ext cx="604415" cy="714308"/>
              </a:xfrm>
              <a:custGeom>
                <a:avLst/>
                <a:gdLst/>
                <a:ahLst/>
                <a:cxnLst>
                  <a:cxn ang="0">
                    <a:pos x="61" y="26"/>
                  </a:cxn>
                  <a:cxn ang="0">
                    <a:pos x="61" y="68"/>
                  </a:cxn>
                  <a:cxn ang="0">
                    <a:pos x="58" y="72"/>
                  </a:cxn>
                  <a:cxn ang="0">
                    <a:pos x="4" y="72"/>
                  </a:cxn>
                  <a:cxn ang="0">
                    <a:pos x="0" y="68"/>
                  </a:cxn>
                  <a:cxn ang="0">
                    <a:pos x="0" y="4"/>
                  </a:cxn>
                  <a:cxn ang="0">
                    <a:pos x="4" y="0"/>
                  </a:cxn>
                  <a:cxn ang="0">
                    <a:pos x="36" y="0"/>
                  </a:cxn>
                  <a:cxn ang="0">
                    <a:pos x="36" y="22"/>
                  </a:cxn>
                  <a:cxn ang="0">
                    <a:pos x="40" y="26"/>
                  </a:cxn>
                  <a:cxn ang="0">
                    <a:pos x="61" y="26"/>
                  </a:cxn>
                  <a:cxn ang="0">
                    <a:pos x="46" y="32"/>
                  </a:cxn>
                  <a:cxn ang="0">
                    <a:pos x="45" y="31"/>
                  </a:cxn>
                  <a:cxn ang="0">
                    <a:pos x="16" y="31"/>
                  </a:cxn>
                  <a:cxn ang="0">
                    <a:pos x="15" y="32"/>
                  </a:cxn>
                  <a:cxn ang="0">
                    <a:pos x="15" y="35"/>
                  </a:cxn>
                  <a:cxn ang="0">
                    <a:pos x="16" y="36"/>
                  </a:cxn>
                  <a:cxn ang="0">
                    <a:pos x="45" y="36"/>
                  </a:cxn>
                  <a:cxn ang="0">
                    <a:pos x="46" y="35"/>
                  </a:cxn>
                  <a:cxn ang="0">
                    <a:pos x="46" y="32"/>
                  </a:cxn>
                  <a:cxn ang="0">
                    <a:pos x="46" y="43"/>
                  </a:cxn>
                  <a:cxn ang="0">
                    <a:pos x="45" y="41"/>
                  </a:cxn>
                  <a:cxn ang="0">
                    <a:pos x="16" y="41"/>
                  </a:cxn>
                  <a:cxn ang="0">
                    <a:pos x="15" y="43"/>
                  </a:cxn>
                  <a:cxn ang="0">
                    <a:pos x="15" y="45"/>
                  </a:cxn>
                  <a:cxn ang="0">
                    <a:pos x="16" y="47"/>
                  </a:cxn>
                  <a:cxn ang="0">
                    <a:pos x="45" y="47"/>
                  </a:cxn>
                  <a:cxn ang="0">
                    <a:pos x="46" y="45"/>
                  </a:cxn>
                  <a:cxn ang="0">
                    <a:pos x="46" y="43"/>
                  </a:cxn>
                  <a:cxn ang="0">
                    <a:pos x="46" y="53"/>
                  </a:cxn>
                  <a:cxn ang="0">
                    <a:pos x="45" y="52"/>
                  </a:cxn>
                  <a:cxn ang="0">
                    <a:pos x="16" y="52"/>
                  </a:cxn>
                  <a:cxn ang="0">
                    <a:pos x="15" y="53"/>
                  </a:cxn>
                  <a:cxn ang="0">
                    <a:pos x="15" y="56"/>
                  </a:cxn>
                  <a:cxn ang="0">
                    <a:pos x="16" y="57"/>
                  </a:cxn>
                  <a:cxn ang="0">
                    <a:pos x="45" y="57"/>
                  </a:cxn>
                  <a:cxn ang="0">
                    <a:pos x="46" y="56"/>
                  </a:cxn>
                  <a:cxn ang="0">
                    <a:pos x="46" y="53"/>
                  </a:cxn>
                  <a:cxn ang="0">
                    <a:pos x="60" y="21"/>
                  </a:cxn>
                  <a:cxn ang="0">
                    <a:pos x="41" y="21"/>
                  </a:cxn>
                  <a:cxn ang="0">
                    <a:pos x="41" y="2"/>
                  </a:cxn>
                  <a:cxn ang="0">
                    <a:pos x="42" y="3"/>
                  </a:cxn>
                  <a:cxn ang="0">
                    <a:pos x="59" y="19"/>
                  </a:cxn>
                  <a:cxn ang="0">
                    <a:pos x="60" y="21"/>
                  </a:cxn>
                </a:cxnLst>
                <a:rect l="0" t="0" r="r" b="b"/>
                <a:pathLst>
                  <a:path w="61" h="72">
                    <a:moveTo>
                      <a:pt x="61" y="26"/>
                    </a:moveTo>
                    <a:cubicBezTo>
                      <a:pt x="61" y="68"/>
                      <a:pt x="61" y="68"/>
                      <a:pt x="61" y="68"/>
                    </a:cubicBezTo>
                    <a:cubicBezTo>
                      <a:pt x="61" y="71"/>
                      <a:pt x="60" y="72"/>
                      <a:pt x="58" y="72"/>
                    </a:cubicBezTo>
                    <a:cubicBezTo>
                      <a:pt x="4" y="72"/>
                      <a:pt x="4" y="72"/>
                      <a:pt x="4" y="72"/>
                    </a:cubicBezTo>
                    <a:cubicBezTo>
                      <a:pt x="1" y="72"/>
                      <a:pt x="0" y="71"/>
                      <a:pt x="0" y="68"/>
                    </a:cubicBezTo>
                    <a:cubicBezTo>
                      <a:pt x="0" y="4"/>
                      <a:pt x="0" y="4"/>
                      <a:pt x="0" y="4"/>
                    </a:cubicBezTo>
                    <a:cubicBezTo>
                      <a:pt x="0" y="2"/>
                      <a:pt x="1" y="0"/>
                      <a:pt x="4" y="0"/>
                    </a:cubicBezTo>
                    <a:cubicBezTo>
                      <a:pt x="36" y="0"/>
                      <a:pt x="36" y="0"/>
                      <a:pt x="36" y="0"/>
                    </a:cubicBezTo>
                    <a:cubicBezTo>
                      <a:pt x="36" y="22"/>
                      <a:pt x="36" y="22"/>
                      <a:pt x="36" y="22"/>
                    </a:cubicBezTo>
                    <a:cubicBezTo>
                      <a:pt x="36" y="24"/>
                      <a:pt x="37" y="26"/>
                      <a:pt x="40" y="26"/>
                    </a:cubicBezTo>
                    <a:lnTo>
                      <a:pt x="61" y="26"/>
                    </a:lnTo>
                    <a:close/>
                    <a:moveTo>
                      <a:pt x="46" y="32"/>
                    </a:moveTo>
                    <a:cubicBezTo>
                      <a:pt x="46" y="32"/>
                      <a:pt x="45" y="31"/>
                      <a:pt x="45" y="31"/>
                    </a:cubicBezTo>
                    <a:cubicBezTo>
                      <a:pt x="16" y="31"/>
                      <a:pt x="16" y="31"/>
                      <a:pt x="16" y="31"/>
                    </a:cubicBezTo>
                    <a:cubicBezTo>
                      <a:pt x="16" y="31"/>
                      <a:pt x="15" y="32"/>
                      <a:pt x="15" y="32"/>
                    </a:cubicBezTo>
                    <a:cubicBezTo>
                      <a:pt x="15" y="35"/>
                      <a:pt x="15" y="35"/>
                      <a:pt x="15" y="35"/>
                    </a:cubicBezTo>
                    <a:cubicBezTo>
                      <a:pt x="15" y="36"/>
                      <a:pt x="16" y="36"/>
                      <a:pt x="16" y="36"/>
                    </a:cubicBezTo>
                    <a:cubicBezTo>
                      <a:pt x="45" y="36"/>
                      <a:pt x="45" y="36"/>
                      <a:pt x="45" y="36"/>
                    </a:cubicBezTo>
                    <a:cubicBezTo>
                      <a:pt x="45" y="36"/>
                      <a:pt x="46" y="36"/>
                      <a:pt x="46" y="35"/>
                    </a:cubicBezTo>
                    <a:lnTo>
                      <a:pt x="46" y="32"/>
                    </a:lnTo>
                    <a:close/>
                    <a:moveTo>
                      <a:pt x="46" y="43"/>
                    </a:moveTo>
                    <a:cubicBezTo>
                      <a:pt x="46" y="42"/>
                      <a:pt x="45" y="41"/>
                      <a:pt x="45" y="41"/>
                    </a:cubicBezTo>
                    <a:cubicBezTo>
                      <a:pt x="16" y="41"/>
                      <a:pt x="16" y="41"/>
                      <a:pt x="16" y="41"/>
                    </a:cubicBezTo>
                    <a:cubicBezTo>
                      <a:pt x="16" y="41"/>
                      <a:pt x="15" y="42"/>
                      <a:pt x="15" y="43"/>
                    </a:cubicBezTo>
                    <a:cubicBezTo>
                      <a:pt x="15" y="45"/>
                      <a:pt x="15" y="45"/>
                      <a:pt x="15" y="45"/>
                    </a:cubicBezTo>
                    <a:cubicBezTo>
                      <a:pt x="15" y="46"/>
                      <a:pt x="16" y="47"/>
                      <a:pt x="16" y="47"/>
                    </a:cubicBezTo>
                    <a:cubicBezTo>
                      <a:pt x="45" y="47"/>
                      <a:pt x="45" y="47"/>
                      <a:pt x="45" y="47"/>
                    </a:cubicBezTo>
                    <a:cubicBezTo>
                      <a:pt x="45" y="47"/>
                      <a:pt x="46" y="46"/>
                      <a:pt x="46" y="45"/>
                    </a:cubicBezTo>
                    <a:lnTo>
                      <a:pt x="46" y="43"/>
                    </a:lnTo>
                    <a:close/>
                    <a:moveTo>
                      <a:pt x="46" y="53"/>
                    </a:moveTo>
                    <a:cubicBezTo>
                      <a:pt x="46" y="52"/>
                      <a:pt x="45" y="52"/>
                      <a:pt x="45" y="52"/>
                    </a:cubicBezTo>
                    <a:cubicBezTo>
                      <a:pt x="16" y="52"/>
                      <a:pt x="16" y="52"/>
                      <a:pt x="16" y="52"/>
                    </a:cubicBezTo>
                    <a:cubicBezTo>
                      <a:pt x="16" y="52"/>
                      <a:pt x="15" y="52"/>
                      <a:pt x="15" y="53"/>
                    </a:cubicBezTo>
                    <a:cubicBezTo>
                      <a:pt x="15" y="56"/>
                      <a:pt x="15" y="56"/>
                      <a:pt x="15" y="56"/>
                    </a:cubicBezTo>
                    <a:cubicBezTo>
                      <a:pt x="15" y="56"/>
                      <a:pt x="16" y="57"/>
                      <a:pt x="16" y="57"/>
                    </a:cubicBezTo>
                    <a:cubicBezTo>
                      <a:pt x="45" y="57"/>
                      <a:pt x="45" y="57"/>
                      <a:pt x="45" y="57"/>
                    </a:cubicBezTo>
                    <a:cubicBezTo>
                      <a:pt x="45" y="57"/>
                      <a:pt x="46" y="56"/>
                      <a:pt x="46" y="56"/>
                    </a:cubicBezTo>
                    <a:lnTo>
                      <a:pt x="46" y="53"/>
                    </a:lnTo>
                    <a:close/>
                    <a:moveTo>
                      <a:pt x="60" y="21"/>
                    </a:moveTo>
                    <a:cubicBezTo>
                      <a:pt x="41" y="21"/>
                      <a:pt x="41" y="21"/>
                      <a:pt x="41" y="21"/>
                    </a:cubicBezTo>
                    <a:cubicBezTo>
                      <a:pt x="41" y="2"/>
                      <a:pt x="41" y="2"/>
                      <a:pt x="41" y="2"/>
                    </a:cubicBezTo>
                    <a:cubicBezTo>
                      <a:pt x="41" y="2"/>
                      <a:pt x="42" y="3"/>
                      <a:pt x="42" y="3"/>
                    </a:cubicBezTo>
                    <a:cubicBezTo>
                      <a:pt x="59" y="19"/>
                      <a:pt x="59" y="19"/>
                      <a:pt x="59" y="19"/>
                    </a:cubicBezTo>
                    <a:cubicBezTo>
                      <a:pt x="59" y="20"/>
                      <a:pt x="59" y="20"/>
                      <a:pt x="60" y="21"/>
                    </a:cubicBezTo>
                    <a:close/>
                  </a:path>
                </a:pathLst>
              </a:custGeom>
              <a:solidFill>
                <a:schemeClr val="bg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1" name="组合 10">
              <a:extLst>
                <a:ext uri="{FF2B5EF4-FFF2-40B4-BE49-F238E27FC236}">
                  <a16:creationId xmlns:a16="http://schemas.microsoft.com/office/drawing/2014/main" id="{8A8C996C-82B0-469F-A59A-EFB4C2EFD4AF}"/>
                </a:ext>
              </a:extLst>
            </p:cNvPr>
            <p:cNvGrpSpPr/>
            <p:nvPr/>
          </p:nvGrpSpPr>
          <p:grpSpPr>
            <a:xfrm>
              <a:off x="5219282" y="2314912"/>
              <a:ext cx="1958736" cy="1958736"/>
              <a:chOff x="6382109" y="2236207"/>
              <a:chExt cx="1958736" cy="1958736"/>
            </a:xfrm>
          </p:grpSpPr>
          <p:sp>
            <p:nvSpPr>
              <p:cNvPr id="27" name="椭圆 26">
                <a:extLst>
                  <a:ext uri="{FF2B5EF4-FFF2-40B4-BE49-F238E27FC236}">
                    <a16:creationId xmlns:a16="http://schemas.microsoft.com/office/drawing/2014/main" id="{A9F15DDC-FAC6-4CE6-8965-8CE2C56E0CC6}"/>
                  </a:ext>
                </a:extLst>
              </p:cNvPr>
              <p:cNvSpPr/>
              <p:nvPr/>
            </p:nvSpPr>
            <p:spPr>
              <a:xfrm>
                <a:off x="6382109" y="2236207"/>
                <a:ext cx="1958736" cy="19587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178">
                <a:extLst>
                  <a:ext uri="{FF2B5EF4-FFF2-40B4-BE49-F238E27FC236}">
                    <a16:creationId xmlns:a16="http://schemas.microsoft.com/office/drawing/2014/main" id="{D1D74CA9-6283-41DF-A463-E6948D47E0DD}"/>
                  </a:ext>
                </a:extLst>
              </p:cNvPr>
              <p:cNvSpPr>
                <a:spLocks noEditPoints="1"/>
              </p:cNvSpPr>
              <p:nvPr/>
            </p:nvSpPr>
            <p:spPr bwMode="auto">
              <a:xfrm>
                <a:off x="6943300" y="2900619"/>
                <a:ext cx="836355" cy="629913"/>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14" name="组合 13">
              <a:extLst>
                <a:ext uri="{FF2B5EF4-FFF2-40B4-BE49-F238E27FC236}">
                  <a16:creationId xmlns:a16="http://schemas.microsoft.com/office/drawing/2014/main" id="{06C82EF3-79A1-4DA6-944E-CEA0047FBBE4}"/>
                </a:ext>
              </a:extLst>
            </p:cNvPr>
            <p:cNvGrpSpPr/>
            <p:nvPr/>
          </p:nvGrpSpPr>
          <p:grpSpPr>
            <a:xfrm>
              <a:off x="7795803" y="2314912"/>
              <a:ext cx="1958736" cy="1958736"/>
              <a:chOff x="8792376" y="2236207"/>
              <a:chExt cx="1958736" cy="1958736"/>
            </a:xfrm>
          </p:grpSpPr>
          <p:sp>
            <p:nvSpPr>
              <p:cNvPr id="25" name="椭圆 24">
                <a:extLst>
                  <a:ext uri="{FF2B5EF4-FFF2-40B4-BE49-F238E27FC236}">
                    <a16:creationId xmlns:a16="http://schemas.microsoft.com/office/drawing/2014/main" id="{3A5B74B3-9F90-4EFE-81BE-67F2952B841F}"/>
                  </a:ext>
                </a:extLst>
              </p:cNvPr>
              <p:cNvSpPr/>
              <p:nvPr/>
            </p:nvSpPr>
            <p:spPr>
              <a:xfrm>
                <a:off x="8792376" y="2236207"/>
                <a:ext cx="1958736" cy="195873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AutoShape 81">
                <a:extLst>
                  <a:ext uri="{FF2B5EF4-FFF2-40B4-BE49-F238E27FC236}">
                    <a16:creationId xmlns:a16="http://schemas.microsoft.com/office/drawing/2014/main" id="{02CBB742-74FD-44C0-A703-1BBF9804326F}"/>
                  </a:ext>
                </a:extLst>
              </p:cNvPr>
              <p:cNvSpPr/>
              <p:nvPr/>
            </p:nvSpPr>
            <p:spPr bwMode="auto">
              <a:xfrm>
                <a:off x="9412353" y="2856184"/>
                <a:ext cx="718783" cy="71878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defRPr/>
                </a:pPr>
                <a:endParaRPr kumimoji="0" lang="en-US" sz="1400" b="0" u="none" strike="noStrike" kern="0" cap="none" spc="0" normalizeH="0" baseline="0" noProof="0">
                  <a:ln>
                    <a:noFill/>
                  </a:ln>
                  <a:solidFill>
                    <a:schemeClr val="bg1">
                      <a:lumMod val="50000"/>
                    </a:schemeClr>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sym typeface="Gill Sans" charset="0"/>
                </a:endParaRPr>
              </a:p>
            </p:txBody>
          </p:sp>
        </p:grpSp>
        <p:grpSp>
          <p:nvGrpSpPr>
            <p:cNvPr id="16" name="组合 15">
              <a:extLst>
                <a:ext uri="{FF2B5EF4-FFF2-40B4-BE49-F238E27FC236}">
                  <a16:creationId xmlns:a16="http://schemas.microsoft.com/office/drawing/2014/main" id="{D37E8082-2DF3-455B-B5CA-9C60B4EB40E5}"/>
                </a:ext>
              </a:extLst>
            </p:cNvPr>
            <p:cNvGrpSpPr/>
            <p:nvPr/>
          </p:nvGrpSpPr>
          <p:grpSpPr>
            <a:xfrm>
              <a:off x="2288403" y="4500712"/>
              <a:ext cx="2653767" cy="934385"/>
              <a:chOff x="1137578" y="4446649"/>
              <a:chExt cx="2653767" cy="934385"/>
            </a:xfrm>
          </p:grpSpPr>
          <p:sp>
            <p:nvSpPr>
              <p:cNvPr id="23" name="矩形 22">
                <a:extLst>
                  <a:ext uri="{FF2B5EF4-FFF2-40B4-BE49-F238E27FC236}">
                    <a16:creationId xmlns:a16="http://schemas.microsoft.com/office/drawing/2014/main" id="{6A7CBA2C-6BB9-48DE-89DA-C054A336892C}"/>
                  </a:ext>
                </a:extLst>
              </p:cNvPr>
              <p:cNvSpPr/>
              <p:nvPr/>
            </p:nvSpPr>
            <p:spPr>
              <a:xfrm>
                <a:off x="1137578" y="4813876"/>
                <a:ext cx="2653767" cy="567158"/>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4" name="矩形 23">
                <a:extLst>
                  <a:ext uri="{FF2B5EF4-FFF2-40B4-BE49-F238E27FC236}">
                    <a16:creationId xmlns:a16="http://schemas.microsoft.com/office/drawing/2014/main" id="{812D288D-3F09-490D-B81F-2F253E3E8054}"/>
                  </a:ext>
                </a:extLst>
              </p:cNvPr>
              <p:cNvSpPr/>
              <p:nvPr/>
            </p:nvSpPr>
            <p:spPr>
              <a:xfrm>
                <a:off x="1307632" y="4446649"/>
                <a:ext cx="2313659" cy="324090"/>
              </a:xfrm>
              <a:prstGeom prst="rect">
                <a:avLst/>
              </a:prstGeom>
            </p:spPr>
            <p:txBody>
              <a:bodyPr wrap="square">
                <a:spAutoFit/>
              </a:bodyPr>
              <a:lstStyle/>
              <a:p>
                <a:pPr algn="dist"/>
                <a:r>
                  <a:rPr lang="zh-CN" altLang="en-US"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a:extLst>
                <a:ext uri="{FF2B5EF4-FFF2-40B4-BE49-F238E27FC236}">
                  <a16:creationId xmlns:a16="http://schemas.microsoft.com/office/drawing/2014/main" id="{00DA5883-A8A8-4DEB-AB90-0F9F22A48C33}"/>
                </a:ext>
              </a:extLst>
            </p:cNvPr>
            <p:cNvGrpSpPr/>
            <p:nvPr/>
          </p:nvGrpSpPr>
          <p:grpSpPr>
            <a:xfrm>
              <a:off x="4906046" y="4500712"/>
              <a:ext cx="2653767" cy="934384"/>
              <a:chOff x="1137578" y="4446649"/>
              <a:chExt cx="2653767" cy="934384"/>
            </a:xfrm>
          </p:grpSpPr>
          <p:sp>
            <p:nvSpPr>
              <p:cNvPr id="21" name="矩形 20">
                <a:extLst>
                  <a:ext uri="{FF2B5EF4-FFF2-40B4-BE49-F238E27FC236}">
                    <a16:creationId xmlns:a16="http://schemas.microsoft.com/office/drawing/2014/main" id="{12699A23-FAEB-4CA5-ABFF-83C869919279}"/>
                  </a:ext>
                </a:extLst>
              </p:cNvPr>
              <p:cNvSpPr/>
              <p:nvPr/>
            </p:nvSpPr>
            <p:spPr>
              <a:xfrm>
                <a:off x="1137578" y="4813875"/>
                <a:ext cx="2653767" cy="567158"/>
              </a:xfrm>
              <a:prstGeom prst="rect">
                <a:avLst/>
              </a:prstGeom>
            </p:spPr>
            <p:txBody>
              <a:bodyPr wrap="square">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矩形 21">
                <a:extLst>
                  <a:ext uri="{FF2B5EF4-FFF2-40B4-BE49-F238E27FC236}">
                    <a16:creationId xmlns:a16="http://schemas.microsoft.com/office/drawing/2014/main" id="{7C03FD9E-E3D8-4B0D-82AF-D0C215D67B36}"/>
                  </a:ext>
                </a:extLst>
              </p:cNvPr>
              <p:cNvSpPr/>
              <p:nvPr/>
            </p:nvSpPr>
            <p:spPr>
              <a:xfrm>
                <a:off x="1307632" y="4446649"/>
                <a:ext cx="2313659" cy="324090"/>
              </a:xfrm>
              <a:prstGeom prst="rect">
                <a:avLst/>
              </a:prstGeom>
            </p:spPr>
            <p:txBody>
              <a:bodyPr wrap="square">
                <a:spAutoFit/>
              </a:bodyPr>
              <a:lstStyle/>
              <a:p>
                <a:pPr algn="dist"/>
                <a:r>
                  <a:rPr lang="zh-CN" altLang="en-US"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8" name="组合 17">
              <a:extLst>
                <a:ext uri="{FF2B5EF4-FFF2-40B4-BE49-F238E27FC236}">
                  <a16:creationId xmlns:a16="http://schemas.microsoft.com/office/drawing/2014/main" id="{172AEF29-4968-447E-98FC-2ECBFB8E6F1E}"/>
                </a:ext>
              </a:extLst>
            </p:cNvPr>
            <p:cNvGrpSpPr/>
            <p:nvPr/>
          </p:nvGrpSpPr>
          <p:grpSpPr>
            <a:xfrm>
              <a:off x="7523690" y="4500712"/>
              <a:ext cx="2653767" cy="934384"/>
              <a:chOff x="1137578" y="4446649"/>
              <a:chExt cx="2653767" cy="934384"/>
            </a:xfrm>
          </p:grpSpPr>
          <p:sp>
            <p:nvSpPr>
              <p:cNvPr id="19" name="矩形 18">
                <a:extLst>
                  <a:ext uri="{FF2B5EF4-FFF2-40B4-BE49-F238E27FC236}">
                    <a16:creationId xmlns:a16="http://schemas.microsoft.com/office/drawing/2014/main" id="{A67AB4BE-AE45-4D61-B1CE-39FA7330A1A4}"/>
                  </a:ext>
                </a:extLst>
              </p:cNvPr>
              <p:cNvSpPr/>
              <p:nvPr/>
            </p:nvSpPr>
            <p:spPr>
              <a:xfrm>
                <a:off x="1137578" y="4813875"/>
                <a:ext cx="2653767" cy="567158"/>
              </a:xfrm>
              <a:prstGeom prst="rect">
                <a:avLst/>
              </a:prstGeom>
            </p:spPr>
            <p:txBody>
              <a:bodyPr wrap="square">
                <a:spAutoFit/>
              </a:bodyPr>
              <a:lstStyle/>
              <a:p>
                <a:pPr lvl="0" algn="ctr"/>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0" name="矩形 19">
                <a:extLst>
                  <a:ext uri="{FF2B5EF4-FFF2-40B4-BE49-F238E27FC236}">
                    <a16:creationId xmlns:a16="http://schemas.microsoft.com/office/drawing/2014/main" id="{ACA1F116-4E6C-462F-8178-1123C3FF0B39}"/>
                  </a:ext>
                </a:extLst>
              </p:cNvPr>
              <p:cNvSpPr/>
              <p:nvPr/>
            </p:nvSpPr>
            <p:spPr>
              <a:xfrm>
                <a:off x="1307632" y="4446649"/>
                <a:ext cx="2313659" cy="324090"/>
              </a:xfrm>
              <a:prstGeom prst="rect">
                <a:avLst/>
              </a:prstGeom>
            </p:spPr>
            <p:txBody>
              <a:bodyPr wrap="square">
                <a:spAutoFit/>
              </a:bodyPr>
              <a:lstStyle/>
              <a:p>
                <a:pPr algn="dist"/>
                <a:r>
                  <a:rPr lang="zh-CN" altLang="en-US"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rPr>
                  <a:t>加入你的标题描述</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16091388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0-#ppt_w/2"/>
                                          </p:val>
                                        </p:tav>
                                        <p:tav tm="100000">
                                          <p:val>
                                            <p:strVal val="#ppt_x"/>
                                          </p:val>
                                        </p:tav>
                                      </p:tavLst>
                                    </p:anim>
                                    <p:anim calcmode="lin" valueType="num">
                                      <p:cBhvr additive="base">
                                        <p:cTn id="14"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id="{389BD99A-E51E-4893-A45C-31E1D5737CFD}"/>
              </a:ext>
            </a:extLst>
          </p:cNvPr>
          <p:cNvGrpSpPr/>
          <p:nvPr/>
        </p:nvGrpSpPr>
        <p:grpSpPr>
          <a:xfrm>
            <a:off x="1681720" y="1940597"/>
            <a:ext cx="9015310" cy="3572808"/>
            <a:chOff x="1224291" y="1759316"/>
            <a:chExt cx="9930167" cy="3935370"/>
          </a:xfrm>
        </p:grpSpPr>
        <p:sp>
          <p:nvSpPr>
            <p:cNvPr id="9" name="矩形 4">
              <a:extLst>
                <a:ext uri="{FF2B5EF4-FFF2-40B4-BE49-F238E27FC236}">
                  <a16:creationId xmlns:a16="http://schemas.microsoft.com/office/drawing/2014/main" id="{0FDEAD6D-2FE0-41B3-A656-77DD7F99FF0F}"/>
                </a:ext>
              </a:extLst>
            </p:cNvPr>
            <p:cNvSpPr/>
            <p:nvPr/>
          </p:nvSpPr>
          <p:spPr>
            <a:xfrm>
              <a:off x="1224291" y="3128248"/>
              <a:ext cx="4731132" cy="120562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chemeClr val="accent2"/>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0" name="矩形 4">
              <a:extLst>
                <a:ext uri="{FF2B5EF4-FFF2-40B4-BE49-F238E27FC236}">
                  <a16:creationId xmlns:a16="http://schemas.microsoft.com/office/drawing/2014/main" id="{3DB1382F-0D84-4ECA-9299-C70CBCEC034D}"/>
                </a:ext>
              </a:extLst>
            </p:cNvPr>
            <p:cNvSpPr/>
            <p:nvPr/>
          </p:nvSpPr>
          <p:spPr>
            <a:xfrm>
              <a:off x="1409272" y="1759316"/>
              <a:ext cx="4361172" cy="120562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chemeClr val="accent3"/>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1" name="矩形 4">
              <a:extLst>
                <a:ext uri="{FF2B5EF4-FFF2-40B4-BE49-F238E27FC236}">
                  <a16:creationId xmlns:a16="http://schemas.microsoft.com/office/drawing/2014/main" id="{F6831691-A4BB-4859-B682-B5701C754E66}"/>
                </a:ext>
              </a:extLst>
            </p:cNvPr>
            <p:cNvSpPr/>
            <p:nvPr/>
          </p:nvSpPr>
          <p:spPr>
            <a:xfrm>
              <a:off x="1360799" y="4489064"/>
              <a:ext cx="4458116" cy="120562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chemeClr val="accent4"/>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4" name="Rectangle 33">
              <a:extLst>
                <a:ext uri="{FF2B5EF4-FFF2-40B4-BE49-F238E27FC236}">
                  <a16:creationId xmlns:a16="http://schemas.microsoft.com/office/drawing/2014/main" id="{D749C4C8-320E-4640-8F2D-FA65070C612F}"/>
                </a:ext>
              </a:extLst>
            </p:cNvPr>
            <p:cNvSpPr/>
            <p:nvPr/>
          </p:nvSpPr>
          <p:spPr>
            <a:xfrm>
              <a:off x="2185098" y="4736558"/>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6" name="Rectangle 34">
              <a:extLst>
                <a:ext uri="{FF2B5EF4-FFF2-40B4-BE49-F238E27FC236}">
                  <a16:creationId xmlns:a16="http://schemas.microsoft.com/office/drawing/2014/main" id="{89844B09-EDB7-4ACF-9E74-1CDAFA37D990}"/>
                </a:ext>
              </a:extLst>
            </p:cNvPr>
            <p:cNvSpPr/>
            <p:nvPr/>
          </p:nvSpPr>
          <p:spPr>
            <a:xfrm>
              <a:off x="2195675" y="2110371"/>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7" name="Rectangle 35">
              <a:extLst>
                <a:ext uri="{FF2B5EF4-FFF2-40B4-BE49-F238E27FC236}">
                  <a16:creationId xmlns:a16="http://schemas.microsoft.com/office/drawing/2014/main" id="{7D1AE1BB-355A-4781-8672-87F374B695B6}"/>
                </a:ext>
              </a:extLst>
            </p:cNvPr>
            <p:cNvSpPr/>
            <p:nvPr/>
          </p:nvSpPr>
          <p:spPr>
            <a:xfrm>
              <a:off x="1657021" y="3464490"/>
              <a:ext cx="3865672" cy="523220"/>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grpSp>
          <p:nvGrpSpPr>
            <p:cNvPr id="18" name="组合 17">
              <a:extLst>
                <a:ext uri="{FF2B5EF4-FFF2-40B4-BE49-F238E27FC236}">
                  <a16:creationId xmlns:a16="http://schemas.microsoft.com/office/drawing/2014/main" id="{82066CEF-B90F-4992-A180-331B0D7C83FE}"/>
                </a:ext>
              </a:extLst>
            </p:cNvPr>
            <p:cNvGrpSpPr/>
            <p:nvPr/>
          </p:nvGrpSpPr>
          <p:grpSpPr>
            <a:xfrm>
              <a:off x="6556847" y="2186039"/>
              <a:ext cx="4597610" cy="174940"/>
              <a:chOff x="4906190" y="1416527"/>
              <a:chExt cx="3933010" cy="166280"/>
            </a:xfrm>
            <a:solidFill>
              <a:srgbClr val="C56928"/>
            </a:solidFill>
          </p:grpSpPr>
          <p:sp>
            <p:nvSpPr>
              <p:cNvPr id="19" name="矩形 18">
                <a:extLst>
                  <a:ext uri="{FF2B5EF4-FFF2-40B4-BE49-F238E27FC236}">
                    <a16:creationId xmlns:a16="http://schemas.microsoft.com/office/drawing/2014/main" id="{FAFE8A9F-CB50-4B84-A4D6-F9626283EBBA}"/>
                  </a:ext>
                </a:extLst>
              </p:cNvPr>
              <p:cNvSpPr/>
              <p:nvPr/>
            </p:nvSpPr>
            <p:spPr>
              <a:xfrm>
                <a:off x="4906190" y="1416527"/>
                <a:ext cx="166280" cy="16628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solidFill>
                    <a:srgbClr val="FFB850"/>
                  </a:solidFill>
                </a:endParaRPr>
              </a:p>
            </p:txBody>
          </p:sp>
          <p:cxnSp>
            <p:nvCxnSpPr>
              <p:cNvPr id="20" name="直接连接符 19">
                <a:extLst>
                  <a:ext uri="{FF2B5EF4-FFF2-40B4-BE49-F238E27FC236}">
                    <a16:creationId xmlns:a16="http://schemas.microsoft.com/office/drawing/2014/main" id="{2A4FF31E-268D-41E3-9E00-2A10F581EDCD}"/>
                  </a:ext>
                </a:extLst>
              </p:cNvPr>
              <p:cNvCxnSpPr>
                <a:stCxn id="19" idx="3"/>
              </p:cNvCxnSpPr>
              <p:nvPr/>
            </p:nvCxnSpPr>
            <p:spPr>
              <a:xfrm>
                <a:off x="5072470" y="1499667"/>
                <a:ext cx="3766730" cy="0"/>
              </a:xfrm>
              <a:prstGeom prst="line">
                <a:avLst/>
              </a:prstGeom>
              <a:solidFill>
                <a:schemeClr val="accent3"/>
              </a:solid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1" name="组合 20">
              <a:extLst>
                <a:ext uri="{FF2B5EF4-FFF2-40B4-BE49-F238E27FC236}">
                  <a16:creationId xmlns:a16="http://schemas.microsoft.com/office/drawing/2014/main" id="{2564E5D7-5D72-401C-81BA-9D31286D97AA}"/>
                </a:ext>
              </a:extLst>
            </p:cNvPr>
            <p:cNvGrpSpPr/>
            <p:nvPr/>
          </p:nvGrpSpPr>
          <p:grpSpPr>
            <a:xfrm>
              <a:off x="6556847" y="3365287"/>
              <a:ext cx="4597610" cy="174940"/>
              <a:chOff x="4906190" y="2727732"/>
              <a:chExt cx="3933010" cy="166280"/>
            </a:xfrm>
            <a:solidFill>
              <a:srgbClr val="69C1CD"/>
            </a:solidFill>
          </p:grpSpPr>
          <p:sp>
            <p:nvSpPr>
              <p:cNvPr id="22" name="矩形 21">
                <a:extLst>
                  <a:ext uri="{FF2B5EF4-FFF2-40B4-BE49-F238E27FC236}">
                    <a16:creationId xmlns:a16="http://schemas.microsoft.com/office/drawing/2014/main" id="{17268DA4-A03C-4A3C-8557-7448B08EBD6F}"/>
                  </a:ext>
                </a:extLst>
              </p:cNvPr>
              <p:cNvSpPr/>
              <p:nvPr/>
            </p:nvSpPr>
            <p:spPr>
              <a:xfrm>
                <a:off x="4906190" y="2727732"/>
                <a:ext cx="166280" cy="16628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3" name="直接连接符 22">
                <a:extLst>
                  <a:ext uri="{FF2B5EF4-FFF2-40B4-BE49-F238E27FC236}">
                    <a16:creationId xmlns:a16="http://schemas.microsoft.com/office/drawing/2014/main" id="{620892D8-4129-4D7A-BC07-7FB4EAE0D425}"/>
                  </a:ext>
                </a:extLst>
              </p:cNvPr>
              <p:cNvCxnSpPr>
                <a:stCxn id="22" idx="3"/>
              </p:cNvCxnSpPr>
              <p:nvPr/>
            </p:nvCxnSpPr>
            <p:spPr>
              <a:xfrm>
                <a:off x="5072470" y="2810872"/>
                <a:ext cx="3766730" cy="0"/>
              </a:xfrm>
              <a:prstGeom prst="line">
                <a:avLst/>
              </a:prstGeom>
              <a:solidFill>
                <a:schemeClr val="accent2"/>
              </a:solid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a:extLst>
                <a:ext uri="{FF2B5EF4-FFF2-40B4-BE49-F238E27FC236}">
                  <a16:creationId xmlns:a16="http://schemas.microsoft.com/office/drawing/2014/main" id="{C96FB035-1525-4B57-9391-870EAC12CC5F}"/>
                </a:ext>
              </a:extLst>
            </p:cNvPr>
            <p:cNvGrpSpPr/>
            <p:nvPr/>
          </p:nvGrpSpPr>
          <p:grpSpPr>
            <a:xfrm>
              <a:off x="6556847" y="4605857"/>
              <a:ext cx="4597610" cy="174940"/>
              <a:chOff x="4906190" y="3870732"/>
              <a:chExt cx="3933010" cy="166280"/>
            </a:xfrm>
            <a:solidFill>
              <a:srgbClr val="C56928"/>
            </a:solidFill>
          </p:grpSpPr>
          <p:sp>
            <p:nvSpPr>
              <p:cNvPr id="25" name="矩形 24">
                <a:extLst>
                  <a:ext uri="{FF2B5EF4-FFF2-40B4-BE49-F238E27FC236}">
                    <a16:creationId xmlns:a16="http://schemas.microsoft.com/office/drawing/2014/main" id="{E5DFA953-F629-487F-A4E0-2FEC6EE354DB}"/>
                  </a:ext>
                </a:extLst>
              </p:cNvPr>
              <p:cNvSpPr/>
              <p:nvPr/>
            </p:nvSpPr>
            <p:spPr>
              <a:xfrm>
                <a:off x="4906190" y="3870732"/>
                <a:ext cx="166280" cy="16628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b="0"/>
              </a:p>
            </p:txBody>
          </p:sp>
          <p:cxnSp>
            <p:nvCxnSpPr>
              <p:cNvPr id="26" name="直接连接符 25">
                <a:extLst>
                  <a:ext uri="{FF2B5EF4-FFF2-40B4-BE49-F238E27FC236}">
                    <a16:creationId xmlns:a16="http://schemas.microsoft.com/office/drawing/2014/main" id="{66C6FA83-567F-4A70-90DF-32D617830781}"/>
                  </a:ext>
                </a:extLst>
              </p:cNvPr>
              <p:cNvCxnSpPr/>
              <p:nvPr/>
            </p:nvCxnSpPr>
            <p:spPr>
              <a:xfrm>
                <a:off x="5072470" y="3941172"/>
                <a:ext cx="3766730" cy="0"/>
              </a:xfrm>
              <a:prstGeom prst="line">
                <a:avLst/>
              </a:prstGeom>
              <a:solidFill>
                <a:schemeClr val="accent4"/>
              </a:solidFill>
              <a:ln>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7" name="TextBox 35">
              <a:extLst>
                <a:ext uri="{FF2B5EF4-FFF2-40B4-BE49-F238E27FC236}">
                  <a16:creationId xmlns:a16="http://schemas.microsoft.com/office/drawing/2014/main" id="{933C0FCE-C955-46EE-A8FC-9D7049065EC8}"/>
                </a:ext>
              </a:extLst>
            </p:cNvPr>
            <p:cNvSpPr txBox="1"/>
            <p:nvPr/>
          </p:nvSpPr>
          <p:spPr>
            <a:xfrm>
              <a:off x="6556848" y="2374870"/>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28" name="TextBox 36">
              <a:extLst>
                <a:ext uri="{FF2B5EF4-FFF2-40B4-BE49-F238E27FC236}">
                  <a16:creationId xmlns:a16="http://schemas.microsoft.com/office/drawing/2014/main" id="{1D9355C3-FE24-4C6D-9995-BB60158FED9D}"/>
                </a:ext>
              </a:extLst>
            </p:cNvPr>
            <p:cNvSpPr txBox="1"/>
            <p:nvPr/>
          </p:nvSpPr>
          <p:spPr>
            <a:xfrm>
              <a:off x="6556848" y="3548484"/>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29" name="TextBox 37">
              <a:extLst>
                <a:ext uri="{FF2B5EF4-FFF2-40B4-BE49-F238E27FC236}">
                  <a16:creationId xmlns:a16="http://schemas.microsoft.com/office/drawing/2014/main" id="{549A39B8-E81F-4523-9BF2-A1700433503C}"/>
                </a:ext>
              </a:extLst>
            </p:cNvPr>
            <p:cNvSpPr txBox="1"/>
            <p:nvPr/>
          </p:nvSpPr>
          <p:spPr>
            <a:xfrm>
              <a:off x="6556848" y="4822736"/>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993163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9" name="椭圆 8">
            <a:extLst>
              <a:ext uri="{FF2B5EF4-FFF2-40B4-BE49-F238E27FC236}">
                <a16:creationId xmlns:a16="http://schemas.microsoft.com/office/drawing/2014/main" id="{34DF2F29-D2FF-410C-B01B-A3E0221BC18B}"/>
              </a:ext>
            </a:extLst>
          </p:cNvPr>
          <p:cNvSpPr/>
          <p:nvPr/>
        </p:nvSpPr>
        <p:spPr>
          <a:xfrm>
            <a:off x="1689100" y="2482307"/>
            <a:ext cx="798795" cy="798795"/>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任意多边形 8">
            <a:extLst>
              <a:ext uri="{FF2B5EF4-FFF2-40B4-BE49-F238E27FC236}">
                <a16:creationId xmlns:a16="http://schemas.microsoft.com/office/drawing/2014/main" id="{9BCB3AF3-82D3-4A78-8809-0D328BD2E071}"/>
              </a:ext>
            </a:extLst>
          </p:cNvPr>
          <p:cNvSpPr/>
          <p:nvPr/>
        </p:nvSpPr>
        <p:spPr>
          <a:xfrm rot="16200000">
            <a:off x="3925465" y="1306728"/>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no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endParaRPr>
          </a:p>
        </p:txBody>
      </p:sp>
      <p:sp>
        <p:nvSpPr>
          <p:cNvPr id="11" name="椭圆 10">
            <a:extLst>
              <a:ext uri="{FF2B5EF4-FFF2-40B4-BE49-F238E27FC236}">
                <a16:creationId xmlns:a16="http://schemas.microsoft.com/office/drawing/2014/main" id="{D9A4CC77-70A8-4BB7-A60F-8AE39B7FB97D}"/>
              </a:ext>
            </a:extLst>
          </p:cNvPr>
          <p:cNvSpPr/>
          <p:nvPr/>
        </p:nvSpPr>
        <p:spPr>
          <a:xfrm>
            <a:off x="1689100" y="4144168"/>
            <a:ext cx="798795" cy="79879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任意多边形 12">
            <a:extLst>
              <a:ext uri="{FF2B5EF4-FFF2-40B4-BE49-F238E27FC236}">
                <a16:creationId xmlns:a16="http://schemas.microsoft.com/office/drawing/2014/main" id="{BE8DC462-810C-4A5A-9B21-C3935B8B7366}"/>
              </a:ext>
            </a:extLst>
          </p:cNvPr>
          <p:cNvSpPr/>
          <p:nvPr/>
        </p:nvSpPr>
        <p:spPr>
          <a:xfrm rot="16200000">
            <a:off x="3925465" y="2968589"/>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endParaRPr>
          </a:p>
        </p:txBody>
      </p:sp>
      <p:grpSp>
        <p:nvGrpSpPr>
          <p:cNvPr id="16" name="组合 15">
            <a:extLst>
              <a:ext uri="{FF2B5EF4-FFF2-40B4-BE49-F238E27FC236}">
                <a16:creationId xmlns:a16="http://schemas.microsoft.com/office/drawing/2014/main" id="{A9DF0666-01FD-4373-963D-B637E0670093}"/>
              </a:ext>
            </a:extLst>
          </p:cNvPr>
          <p:cNvGrpSpPr>
            <a:grpSpLocks noChangeAspect="1"/>
          </p:cNvGrpSpPr>
          <p:nvPr/>
        </p:nvGrpSpPr>
        <p:grpSpPr>
          <a:xfrm>
            <a:off x="1931431" y="2684480"/>
            <a:ext cx="350058" cy="391480"/>
            <a:chOff x="5999255" y="3275006"/>
            <a:chExt cx="402656" cy="450303"/>
          </a:xfrm>
          <a:solidFill>
            <a:srgbClr val="FEFEFE"/>
          </a:solidFill>
          <a:effectLst/>
        </p:grpSpPr>
        <p:sp>
          <p:nvSpPr>
            <p:cNvPr id="17" name="Freeform 108">
              <a:extLst>
                <a:ext uri="{FF2B5EF4-FFF2-40B4-BE49-F238E27FC236}">
                  <a16:creationId xmlns:a16="http://schemas.microsoft.com/office/drawing/2014/main" id="{B7B46F44-1451-45B0-B215-A3C22D94FCDA}"/>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8" name="Freeform 109">
              <a:extLst>
                <a:ext uri="{FF2B5EF4-FFF2-40B4-BE49-F238E27FC236}">
                  <a16:creationId xmlns:a16="http://schemas.microsoft.com/office/drawing/2014/main" id="{DA21735D-1E3A-437A-89B1-E3F4EEE8E002}"/>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19" name="Freeform 110">
              <a:extLst>
                <a:ext uri="{FF2B5EF4-FFF2-40B4-BE49-F238E27FC236}">
                  <a16:creationId xmlns:a16="http://schemas.microsoft.com/office/drawing/2014/main" id="{EDAB9DD3-98C2-4015-9AF4-81DC74ACE6E5}"/>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0" name="Freeform 111">
              <a:extLst>
                <a:ext uri="{FF2B5EF4-FFF2-40B4-BE49-F238E27FC236}">
                  <a16:creationId xmlns:a16="http://schemas.microsoft.com/office/drawing/2014/main" id="{757437D7-0E0A-4CE1-9F98-39CB7590F00B}"/>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1" name="Freeform 112">
              <a:extLst>
                <a:ext uri="{FF2B5EF4-FFF2-40B4-BE49-F238E27FC236}">
                  <a16:creationId xmlns:a16="http://schemas.microsoft.com/office/drawing/2014/main" id="{7CF35270-E86E-46CA-B7A4-99A12604DA7E}"/>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grpSp>
        <p:nvGrpSpPr>
          <p:cNvPr id="22" name="组合 21">
            <a:extLst>
              <a:ext uri="{FF2B5EF4-FFF2-40B4-BE49-F238E27FC236}">
                <a16:creationId xmlns:a16="http://schemas.microsoft.com/office/drawing/2014/main" id="{AB896736-3CD3-4C4F-8A1F-6C9ABD11658A}"/>
              </a:ext>
            </a:extLst>
          </p:cNvPr>
          <p:cNvGrpSpPr/>
          <p:nvPr/>
        </p:nvGrpSpPr>
        <p:grpSpPr>
          <a:xfrm>
            <a:off x="1924671" y="4364516"/>
            <a:ext cx="321063" cy="317751"/>
            <a:chOff x="6967126" y="4092464"/>
            <a:chExt cx="453105" cy="448433"/>
          </a:xfrm>
          <a:solidFill>
            <a:srgbClr val="FEFEFE"/>
          </a:solidFill>
          <a:effectLst/>
        </p:grpSpPr>
        <p:sp>
          <p:nvSpPr>
            <p:cNvPr id="23" name="Freeform 136">
              <a:extLst>
                <a:ext uri="{FF2B5EF4-FFF2-40B4-BE49-F238E27FC236}">
                  <a16:creationId xmlns:a16="http://schemas.microsoft.com/office/drawing/2014/main" id="{5A9A2EE3-BA82-4E8E-8AEE-97B9AE5F8B17}"/>
                </a:ext>
              </a:extLst>
            </p:cNvPr>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sp>
          <p:nvSpPr>
            <p:cNvPr id="24" name="Freeform 137">
              <a:extLst>
                <a:ext uri="{FF2B5EF4-FFF2-40B4-BE49-F238E27FC236}">
                  <a16:creationId xmlns:a16="http://schemas.microsoft.com/office/drawing/2014/main" id="{84B8952B-6ABC-4DAC-93A1-73C3109B167D}"/>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solidFill>
                  <a:prstClr val="black"/>
                </a:solidFill>
              </a:endParaRPr>
            </a:p>
          </p:txBody>
        </p:sp>
      </p:grpSp>
      <p:sp>
        <p:nvSpPr>
          <p:cNvPr id="25" name="文本框 45">
            <a:extLst>
              <a:ext uri="{FF2B5EF4-FFF2-40B4-BE49-F238E27FC236}">
                <a16:creationId xmlns:a16="http://schemas.microsoft.com/office/drawing/2014/main" id="{CD93E2C3-B8B8-4D5D-8626-B8FDB3560255}"/>
              </a:ext>
            </a:extLst>
          </p:cNvPr>
          <p:cNvSpPr txBox="1"/>
          <p:nvPr/>
        </p:nvSpPr>
        <p:spPr>
          <a:xfrm>
            <a:off x="2977323" y="2728022"/>
            <a:ext cx="3060252" cy="1323439"/>
          </a:xfrm>
          <a:prstGeom prst="rect">
            <a:avLst/>
          </a:prstGeom>
          <a:noFill/>
          <a:effectLst/>
        </p:spPr>
        <p:txBody>
          <a:bodyPr wrap="square" rtlCol="0">
            <a:spAutoFit/>
          </a:bodyPr>
          <a:lstStyle/>
          <a:p>
            <a:r>
              <a:rPr lang="zh-CN" altLang="en-US" sz="2000" b="1" dirty="0">
                <a:solidFill>
                  <a:schemeClr val="bg1">
                    <a:lumMod val="50000"/>
                  </a:schemeClr>
                </a:solidFill>
                <a:latin typeface="方正姚体" panose="02010601030101010101" pitchFamily="2" charset="-122"/>
                <a:ea typeface="方正姚体" panose="02010601030101010101" pitchFamily="2" charset="-122"/>
              </a:rPr>
              <a:t>加入标题描述</a:t>
            </a:r>
            <a:endParaRPr lang="en-US" altLang="zh-CN" sz="2000" b="1" dirty="0">
              <a:solidFill>
                <a:schemeClr val="bg1">
                  <a:lumMod val="50000"/>
                </a:schemeClr>
              </a:solidFill>
              <a:latin typeface="方正姚体" panose="02010601030101010101" pitchFamily="2" charset="-122"/>
              <a:ea typeface="方正姚体" panose="02010601030101010101" pitchFamily="2" charset="-122"/>
            </a:endParaRPr>
          </a:p>
          <a:p>
            <a:endParaRPr lang="en-US" altLang="zh-CN" sz="1200" b="1" dirty="0">
              <a:solidFill>
                <a:schemeClr val="bg1">
                  <a:lumMod val="50000"/>
                </a:schemeClr>
              </a:solidFill>
              <a:latin typeface="方正姚体" panose="02010601030101010101" pitchFamily="2" charset="-122"/>
              <a:ea typeface="方正姚体" panose="02010601030101010101" pitchFamily="2" charset="-122"/>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文本框 47">
            <a:extLst>
              <a:ext uri="{FF2B5EF4-FFF2-40B4-BE49-F238E27FC236}">
                <a16:creationId xmlns:a16="http://schemas.microsoft.com/office/drawing/2014/main" id="{2B6B86E7-AAD0-4F17-9CD7-6544847AE44F}"/>
              </a:ext>
            </a:extLst>
          </p:cNvPr>
          <p:cNvSpPr txBox="1"/>
          <p:nvPr/>
        </p:nvSpPr>
        <p:spPr>
          <a:xfrm>
            <a:off x="2977323" y="4347954"/>
            <a:ext cx="3060252" cy="1323439"/>
          </a:xfrm>
          <a:prstGeom prst="rect">
            <a:avLst/>
          </a:prstGeom>
          <a:noFill/>
          <a:effectLst/>
        </p:spPr>
        <p:txBody>
          <a:bodyPr wrap="square" rtlCol="0">
            <a:spAutoFit/>
          </a:bodyPr>
          <a:lstStyle/>
          <a:p>
            <a:pPr lvl="0"/>
            <a:r>
              <a:rPr lang="zh-CN" altLang="en-US" sz="2000" b="1" dirty="0">
                <a:solidFill>
                  <a:srgbClr val="FFFFFF">
                    <a:lumMod val="50000"/>
                  </a:srgbClr>
                </a:solidFill>
                <a:latin typeface="方正姚体" panose="02010601030101010101" pitchFamily="2" charset="-122"/>
                <a:ea typeface="方正姚体" panose="02010601030101010101" pitchFamily="2" charset="-122"/>
              </a:rPr>
              <a:t>加入标题描述</a:t>
            </a:r>
            <a:endParaRPr lang="en-US" altLang="zh-CN" sz="2000" b="1" dirty="0">
              <a:solidFill>
                <a:srgbClr val="FFFFFF">
                  <a:lumMod val="50000"/>
                </a:srgbClr>
              </a:solidFill>
              <a:latin typeface="方正姚体" panose="02010601030101010101" pitchFamily="2" charset="-122"/>
              <a:ea typeface="方正姚体" panose="02010601030101010101" pitchFamily="2" charset="-122"/>
            </a:endParaRPr>
          </a:p>
          <a:p>
            <a:pPr lvl="0"/>
            <a:endParaRPr lang="en-US" altLang="zh-CN" sz="1200" b="1" dirty="0">
              <a:solidFill>
                <a:srgbClr val="FFFFFF">
                  <a:lumMod val="50000"/>
                </a:srgbClr>
              </a:solidFill>
              <a:latin typeface="方正姚体" panose="02010601030101010101" pitchFamily="2" charset="-122"/>
              <a:ea typeface="方正姚体" panose="02010601030101010101" pitchFamily="2" charset="-122"/>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椭圆 11">
            <a:extLst>
              <a:ext uri="{FF2B5EF4-FFF2-40B4-BE49-F238E27FC236}">
                <a16:creationId xmlns:a16="http://schemas.microsoft.com/office/drawing/2014/main" id="{C876F1AB-87B5-47C4-8395-5F38FB881878}"/>
              </a:ext>
            </a:extLst>
          </p:cNvPr>
          <p:cNvSpPr>
            <a:spLocks noChangeArrowheads="1"/>
          </p:cNvSpPr>
          <p:nvPr/>
        </p:nvSpPr>
        <p:spPr bwMode="auto">
          <a:xfrm>
            <a:off x="6398347" y="1778545"/>
            <a:ext cx="4051512" cy="4048078"/>
          </a:xfrm>
          <a:prstGeom prst="ellipse">
            <a:avLst/>
          </a:prstGeom>
          <a:blipFill dpi="0" rotWithShape="1">
            <a:blip r:embed="rId5"/>
            <a:srcRect/>
            <a:tile tx="0" ty="0" sx="28000" sy="28000" flip="none" algn="ctr"/>
          </a:blipFill>
          <a:ln>
            <a:noFill/>
          </a:ln>
          <a:effectLst/>
        </p:spPr>
        <p:txBody>
          <a:bodyPr anchor="ct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19683458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250" fill="hold"/>
                                        <p:tgtEl>
                                          <p:spTgt spid="9"/>
                                        </p:tgtEl>
                                        <p:attrNameLst>
                                          <p:attrName>ppt_x</p:attrName>
                                        </p:attrNameLst>
                                      </p:cBhvr>
                                      <p:tavLst>
                                        <p:tav tm="0">
                                          <p:val>
                                            <p:strVal val="#ppt_x"/>
                                          </p:val>
                                        </p:tav>
                                        <p:tav tm="100000">
                                          <p:val>
                                            <p:strVal val="#ppt_x"/>
                                          </p:val>
                                        </p:tav>
                                      </p:tavLst>
                                    </p:anim>
                                    <p:anim calcmode="lin" valueType="num">
                                      <p:cBhvr additive="base">
                                        <p:cTn id="14" dur="25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250" fill="hold"/>
                                        <p:tgtEl>
                                          <p:spTgt spid="10"/>
                                        </p:tgtEl>
                                        <p:attrNameLst>
                                          <p:attrName>ppt_x</p:attrName>
                                        </p:attrNameLst>
                                      </p:cBhvr>
                                      <p:tavLst>
                                        <p:tav tm="0">
                                          <p:val>
                                            <p:strVal val="#ppt_x"/>
                                          </p:val>
                                        </p:tav>
                                        <p:tav tm="100000">
                                          <p:val>
                                            <p:strVal val="#ppt_x"/>
                                          </p:val>
                                        </p:tav>
                                      </p:tavLst>
                                    </p:anim>
                                    <p:anim calcmode="lin" valueType="num">
                                      <p:cBhvr additive="base">
                                        <p:cTn id="19" dur="25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250" fill="hold"/>
                                        <p:tgtEl>
                                          <p:spTgt spid="11"/>
                                        </p:tgtEl>
                                        <p:attrNameLst>
                                          <p:attrName>ppt_x</p:attrName>
                                        </p:attrNameLst>
                                      </p:cBhvr>
                                      <p:tavLst>
                                        <p:tav tm="0">
                                          <p:val>
                                            <p:strVal val="#ppt_x"/>
                                          </p:val>
                                        </p:tav>
                                        <p:tav tm="100000">
                                          <p:val>
                                            <p:strVal val="#ppt_x"/>
                                          </p:val>
                                        </p:tav>
                                      </p:tavLst>
                                    </p:anim>
                                    <p:anim calcmode="lin" valueType="num">
                                      <p:cBhvr additive="base">
                                        <p:cTn id="24" dur="25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250" fill="hold"/>
                                        <p:tgtEl>
                                          <p:spTgt spid="14"/>
                                        </p:tgtEl>
                                        <p:attrNameLst>
                                          <p:attrName>ppt_x</p:attrName>
                                        </p:attrNameLst>
                                      </p:cBhvr>
                                      <p:tavLst>
                                        <p:tav tm="0">
                                          <p:val>
                                            <p:strVal val="#ppt_x"/>
                                          </p:val>
                                        </p:tav>
                                        <p:tav tm="100000">
                                          <p:val>
                                            <p:strVal val="#ppt_x"/>
                                          </p:val>
                                        </p:tav>
                                      </p:tavLst>
                                    </p:anim>
                                    <p:anim calcmode="lin" valueType="num">
                                      <p:cBhvr additive="base">
                                        <p:cTn id="29" dur="250" fill="hold"/>
                                        <p:tgtEl>
                                          <p:spTgt spid="14"/>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250" fill="hold"/>
                                        <p:tgtEl>
                                          <p:spTgt spid="16"/>
                                        </p:tgtEl>
                                        <p:attrNameLst>
                                          <p:attrName>ppt_x</p:attrName>
                                        </p:attrNameLst>
                                      </p:cBhvr>
                                      <p:tavLst>
                                        <p:tav tm="0">
                                          <p:val>
                                            <p:strVal val="#ppt_x"/>
                                          </p:val>
                                        </p:tav>
                                        <p:tav tm="100000">
                                          <p:val>
                                            <p:strVal val="#ppt_x"/>
                                          </p:val>
                                        </p:tav>
                                      </p:tavLst>
                                    </p:anim>
                                    <p:anim calcmode="lin" valueType="num">
                                      <p:cBhvr additive="base">
                                        <p:cTn id="34" dur="250" fill="hold"/>
                                        <p:tgtEl>
                                          <p:spTgt spid="16"/>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250" fill="hold"/>
                                        <p:tgtEl>
                                          <p:spTgt spid="22"/>
                                        </p:tgtEl>
                                        <p:attrNameLst>
                                          <p:attrName>ppt_x</p:attrName>
                                        </p:attrNameLst>
                                      </p:cBhvr>
                                      <p:tavLst>
                                        <p:tav tm="0">
                                          <p:val>
                                            <p:strVal val="#ppt_x"/>
                                          </p:val>
                                        </p:tav>
                                        <p:tav tm="100000">
                                          <p:val>
                                            <p:strVal val="#ppt_x"/>
                                          </p:val>
                                        </p:tav>
                                      </p:tavLst>
                                    </p:anim>
                                    <p:anim calcmode="lin" valueType="num">
                                      <p:cBhvr additive="base">
                                        <p:cTn id="39" dur="250" fill="hold"/>
                                        <p:tgtEl>
                                          <p:spTgt spid="22"/>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250" fill="hold"/>
                                        <p:tgtEl>
                                          <p:spTgt spid="25"/>
                                        </p:tgtEl>
                                        <p:attrNameLst>
                                          <p:attrName>ppt_x</p:attrName>
                                        </p:attrNameLst>
                                      </p:cBhvr>
                                      <p:tavLst>
                                        <p:tav tm="0">
                                          <p:val>
                                            <p:strVal val="#ppt_x"/>
                                          </p:val>
                                        </p:tav>
                                        <p:tav tm="100000">
                                          <p:val>
                                            <p:strVal val="#ppt_x"/>
                                          </p:val>
                                        </p:tav>
                                      </p:tavLst>
                                    </p:anim>
                                    <p:anim calcmode="lin" valueType="num">
                                      <p:cBhvr additive="base">
                                        <p:cTn id="44" dur="250" fill="hold"/>
                                        <p:tgtEl>
                                          <p:spTgt spid="25"/>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250" fill="hold"/>
                                        <p:tgtEl>
                                          <p:spTgt spid="26"/>
                                        </p:tgtEl>
                                        <p:attrNameLst>
                                          <p:attrName>ppt_x</p:attrName>
                                        </p:attrNameLst>
                                      </p:cBhvr>
                                      <p:tavLst>
                                        <p:tav tm="0">
                                          <p:val>
                                            <p:strVal val="#ppt_x"/>
                                          </p:val>
                                        </p:tav>
                                        <p:tav tm="100000">
                                          <p:val>
                                            <p:strVal val="#ppt_x"/>
                                          </p:val>
                                        </p:tav>
                                      </p:tavLst>
                                    </p:anim>
                                    <p:anim calcmode="lin" valueType="num">
                                      <p:cBhvr additive="base">
                                        <p:cTn id="49" dur="250" fill="hold"/>
                                        <p:tgtEl>
                                          <p:spTgt spid="26"/>
                                        </p:tgtEl>
                                        <p:attrNameLst>
                                          <p:attrName>ppt_y</p:attrName>
                                        </p:attrNameLst>
                                      </p:cBhvr>
                                      <p:tavLst>
                                        <p:tav tm="0">
                                          <p:val>
                                            <p:strVal val="1+#ppt_h/2"/>
                                          </p:val>
                                        </p:tav>
                                        <p:tav tm="100000">
                                          <p:val>
                                            <p:strVal val="#ppt_y"/>
                                          </p:val>
                                        </p:tav>
                                      </p:tavLst>
                                    </p:anim>
                                  </p:childTnLst>
                                </p:cTn>
                              </p:par>
                              <p:par>
                                <p:cTn id="50" presetID="23" presetClass="entr" presetSubtype="32" fill="hold" grpId="0" nodeType="withEffect">
                                  <p:stCondLst>
                                    <p:cond delay="750"/>
                                  </p:stCondLst>
                                  <p:childTnLst>
                                    <p:set>
                                      <p:cBhvr>
                                        <p:cTn id="51" dur="1" fill="hold">
                                          <p:stCondLst>
                                            <p:cond delay="0"/>
                                          </p:stCondLst>
                                        </p:cTn>
                                        <p:tgtEl>
                                          <p:spTgt spid="27"/>
                                        </p:tgtEl>
                                        <p:attrNameLst>
                                          <p:attrName>style.visibility</p:attrName>
                                        </p:attrNameLst>
                                      </p:cBhvr>
                                      <p:to>
                                        <p:strVal val="visible"/>
                                      </p:to>
                                    </p:set>
                                    <p:anim calcmode="lin" valueType="num">
                                      <p:cBhvr>
                                        <p:cTn id="52" dur="250" fill="hold"/>
                                        <p:tgtEl>
                                          <p:spTgt spid="27"/>
                                        </p:tgtEl>
                                        <p:attrNameLst>
                                          <p:attrName>ppt_w</p:attrName>
                                        </p:attrNameLst>
                                      </p:cBhvr>
                                      <p:tavLst>
                                        <p:tav tm="0">
                                          <p:val>
                                            <p:strVal val="4*#ppt_w"/>
                                          </p:val>
                                        </p:tav>
                                        <p:tav tm="100000">
                                          <p:val>
                                            <p:strVal val="#ppt_w"/>
                                          </p:val>
                                        </p:tav>
                                      </p:tavLst>
                                    </p:anim>
                                    <p:anim calcmode="lin" valueType="num">
                                      <p:cBhvr>
                                        <p:cTn id="53" dur="250" fill="hold"/>
                                        <p:tgtEl>
                                          <p:spTgt spid="2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P spid="25" grpId="0"/>
      <p:bldP spid="26" grpId="0"/>
      <p:bldP spid="27"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77BA392C-2F3C-4AEF-B5DE-FCFEDE4EC86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48" name="图片 47">
            <a:extLst>
              <a:ext uri="{FF2B5EF4-FFF2-40B4-BE49-F238E27FC236}">
                <a16:creationId xmlns:a16="http://schemas.microsoft.com/office/drawing/2014/main" id="{244FD822-525D-4FD8-B723-822B1F154DF9}"/>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49" name="图片 48">
            <a:extLst>
              <a:ext uri="{FF2B5EF4-FFF2-40B4-BE49-F238E27FC236}">
                <a16:creationId xmlns:a16="http://schemas.microsoft.com/office/drawing/2014/main" id="{7BC37B5F-8A05-4516-8016-F960D7936EC8}"/>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52" name="图片 51">
            <a:extLst>
              <a:ext uri="{FF2B5EF4-FFF2-40B4-BE49-F238E27FC236}">
                <a16:creationId xmlns:a16="http://schemas.microsoft.com/office/drawing/2014/main" id="{3F64E982-8291-4053-B5B7-F53F49ADB5C7}"/>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sp>
        <p:nvSpPr>
          <p:cNvPr id="54" name="MH_Number_1">
            <a:extLst>
              <a:ext uri="{FF2B5EF4-FFF2-40B4-BE49-F238E27FC236}">
                <a16:creationId xmlns:a16="http://schemas.microsoft.com/office/drawing/2014/main" id="{E6FA5397-868C-4832-A8E4-E9D9DC8C8C8C}"/>
              </a:ext>
            </a:extLst>
          </p:cNvPr>
          <p:cNvSpPr/>
          <p:nvPr>
            <p:custDataLst>
              <p:tags r:id="rId1"/>
            </p:custDataLst>
          </p:nvPr>
        </p:nvSpPr>
        <p:spPr>
          <a:xfrm>
            <a:off x="3023545" y="3178358"/>
            <a:ext cx="495180" cy="497252"/>
          </a:xfrm>
          <a:prstGeom prst="ellipse">
            <a:avLst/>
          </a:prstGeom>
          <a:solidFill>
            <a:schemeClr val="accent3"/>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56" name="MH_Entry_1">
            <a:extLst>
              <a:ext uri="{FF2B5EF4-FFF2-40B4-BE49-F238E27FC236}">
                <a16:creationId xmlns:a16="http://schemas.microsoft.com/office/drawing/2014/main" id="{0BB77CD5-782D-4EB4-8D25-83080C38E4E5}"/>
              </a:ext>
            </a:extLst>
          </p:cNvPr>
          <p:cNvSpPr/>
          <p:nvPr>
            <p:custDataLst>
              <p:tags r:id="rId2"/>
            </p:custDataLst>
          </p:nvPr>
        </p:nvSpPr>
        <p:spPr>
          <a:xfrm>
            <a:off x="3786279" y="3176159"/>
            <a:ext cx="2466975" cy="5746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eaLnBrk="1" hangingPunct="1">
              <a:defRPr/>
            </a:pPr>
            <a:r>
              <a:rPr lang="zh-CN" altLang="en-US" sz="2530" noProof="1">
                <a:solidFill>
                  <a:schemeClr val="accent3"/>
                </a:solidFill>
                <a:latin typeface="Arial" panose="020B0604020202020204" pitchFamily="34" charset="0"/>
                <a:ea typeface="微软雅黑" panose="020B0503020204020204" pitchFamily="34" charset="-122"/>
                <a:sym typeface="Arial" panose="020B0604020202020204" pitchFamily="34" charset="0"/>
              </a:rPr>
              <a:t>加入标题描述</a:t>
            </a:r>
            <a:endParaRPr lang="en-US" altLang="zh-CN" sz="2530" noProof="1">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eaLnBrk="1" hangingPunct="1">
              <a:defRPr/>
            </a:pPr>
            <a:r>
              <a:rPr lang="en-US" altLang="zh-CN" sz="1200" noProof="1">
                <a:solidFill>
                  <a:schemeClr val="accent3"/>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noProof="1">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MH_Number_2">
            <a:extLst>
              <a:ext uri="{FF2B5EF4-FFF2-40B4-BE49-F238E27FC236}">
                <a16:creationId xmlns:a16="http://schemas.microsoft.com/office/drawing/2014/main" id="{0F869F84-7A91-4F6D-862E-99BAD626E0B4}"/>
              </a:ext>
            </a:extLst>
          </p:cNvPr>
          <p:cNvSpPr/>
          <p:nvPr>
            <p:custDataLst>
              <p:tags r:id="rId3"/>
            </p:custDataLst>
          </p:nvPr>
        </p:nvSpPr>
        <p:spPr>
          <a:xfrm>
            <a:off x="3023545" y="3934250"/>
            <a:ext cx="495180" cy="495180"/>
          </a:xfrm>
          <a:prstGeom prst="ellipse">
            <a:avLst/>
          </a:prstGeom>
          <a:solidFill>
            <a:schemeClr val="accent2"/>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76" name="MH_Entry_2">
            <a:extLst>
              <a:ext uri="{FF2B5EF4-FFF2-40B4-BE49-F238E27FC236}">
                <a16:creationId xmlns:a16="http://schemas.microsoft.com/office/drawing/2014/main" id="{4BB8A1A9-1BC4-4C0C-8288-1A910B810F22}"/>
              </a:ext>
            </a:extLst>
          </p:cNvPr>
          <p:cNvSpPr/>
          <p:nvPr>
            <p:custDataLst>
              <p:tags r:id="rId4"/>
            </p:custDataLst>
          </p:nvPr>
        </p:nvSpPr>
        <p:spPr>
          <a:xfrm>
            <a:off x="3786279" y="3931809"/>
            <a:ext cx="2466975" cy="5746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defRPr/>
            </a:pPr>
            <a:r>
              <a:rPr lang="zh-CN" altLang="en-US" sz="2530" noProof="1">
                <a:solidFill>
                  <a:schemeClr val="accent2"/>
                </a:solidFill>
                <a:latin typeface="Arial" panose="020B0604020202020204" pitchFamily="34" charset="0"/>
                <a:ea typeface="微软雅黑" panose="020B0503020204020204" pitchFamily="34" charset="-122"/>
                <a:sym typeface="Arial" panose="020B0604020202020204" pitchFamily="34" charset="0"/>
              </a:rPr>
              <a:t>加入标题描述</a:t>
            </a:r>
            <a:endParaRPr lang="en-US" altLang="zh-CN" sz="2530"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pPr lvl="0">
              <a:defRPr/>
            </a:pPr>
            <a:r>
              <a:rPr lang="en-US" altLang="zh-CN" sz="1200" noProof="1">
                <a:solidFill>
                  <a:schemeClr val="accent2"/>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noProof="1">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MH_Number_3">
            <a:extLst>
              <a:ext uri="{FF2B5EF4-FFF2-40B4-BE49-F238E27FC236}">
                <a16:creationId xmlns:a16="http://schemas.microsoft.com/office/drawing/2014/main" id="{E96BCC36-C385-466D-B268-CE2822ABF377}"/>
              </a:ext>
            </a:extLst>
          </p:cNvPr>
          <p:cNvSpPr/>
          <p:nvPr>
            <p:custDataLst>
              <p:tags r:id="rId5"/>
            </p:custDataLst>
          </p:nvPr>
        </p:nvSpPr>
        <p:spPr>
          <a:xfrm>
            <a:off x="6241640" y="3178600"/>
            <a:ext cx="495180" cy="495180"/>
          </a:xfrm>
          <a:prstGeom prst="ellipse">
            <a:avLst/>
          </a:prstGeom>
          <a:solidFill>
            <a:schemeClr val="accent1">
              <a:lumMod val="75000"/>
            </a:schemeClr>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78" name="MH_Entry_3">
            <a:extLst>
              <a:ext uri="{FF2B5EF4-FFF2-40B4-BE49-F238E27FC236}">
                <a16:creationId xmlns:a16="http://schemas.microsoft.com/office/drawing/2014/main" id="{BEAB3C3F-6EEB-4869-93A8-E0465DDC55D5}"/>
              </a:ext>
            </a:extLst>
          </p:cNvPr>
          <p:cNvSpPr/>
          <p:nvPr>
            <p:custDataLst>
              <p:tags r:id="rId6"/>
            </p:custDataLst>
          </p:nvPr>
        </p:nvSpPr>
        <p:spPr>
          <a:xfrm>
            <a:off x="7004374" y="3176159"/>
            <a:ext cx="2466975" cy="5730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defRPr/>
            </a:pPr>
            <a:r>
              <a:rPr lang="zh-CN" altLang="en-US" sz="2530" noProof="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加入标题描述</a:t>
            </a:r>
            <a:endParaRPr lang="en-US" altLang="zh-CN" sz="2530" noProof="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a:p>
            <a:pPr lvl="0">
              <a:defRPr/>
            </a:pPr>
            <a:r>
              <a:rPr lang="en-US" altLang="zh-CN" sz="1200" noProof="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noProof="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MH_Number_4">
            <a:extLst>
              <a:ext uri="{FF2B5EF4-FFF2-40B4-BE49-F238E27FC236}">
                <a16:creationId xmlns:a16="http://schemas.microsoft.com/office/drawing/2014/main" id="{91AA2860-8D5B-4125-BEAC-3AEC739062D0}"/>
              </a:ext>
            </a:extLst>
          </p:cNvPr>
          <p:cNvSpPr/>
          <p:nvPr>
            <p:custDataLst>
              <p:tags r:id="rId7"/>
            </p:custDataLst>
          </p:nvPr>
        </p:nvSpPr>
        <p:spPr>
          <a:xfrm>
            <a:off x="6241640" y="3934250"/>
            <a:ext cx="495180" cy="495180"/>
          </a:xfrm>
          <a:prstGeom prst="ellipse">
            <a:avLst/>
          </a:prstGeom>
          <a:solidFill>
            <a:schemeClr val="accent4"/>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10" b="1" noProof="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80" name="MH_Entry_4">
            <a:extLst>
              <a:ext uri="{FF2B5EF4-FFF2-40B4-BE49-F238E27FC236}">
                <a16:creationId xmlns:a16="http://schemas.microsoft.com/office/drawing/2014/main" id="{F0916897-671A-48E0-AD26-826B89539382}"/>
              </a:ext>
            </a:extLst>
          </p:cNvPr>
          <p:cNvSpPr/>
          <p:nvPr>
            <p:custDataLst>
              <p:tags r:id="rId8"/>
            </p:custDataLst>
          </p:nvPr>
        </p:nvSpPr>
        <p:spPr>
          <a:xfrm>
            <a:off x="7004374" y="3931809"/>
            <a:ext cx="2466975" cy="5730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defRPr/>
            </a:pPr>
            <a:r>
              <a:rPr lang="zh-CN" altLang="en-US" sz="2530" noProof="1">
                <a:solidFill>
                  <a:schemeClr val="accent4"/>
                </a:solidFill>
                <a:latin typeface="Arial" panose="020B0604020202020204" pitchFamily="34" charset="0"/>
                <a:ea typeface="微软雅黑" panose="020B0503020204020204" pitchFamily="34" charset="-122"/>
                <a:sym typeface="Arial" panose="020B0604020202020204" pitchFamily="34" charset="0"/>
              </a:rPr>
              <a:t>加入标题描述</a:t>
            </a:r>
            <a:endParaRPr lang="en-US" altLang="zh-CN" sz="2530" noProof="1">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pPr lvl="0">
              <a:defRPr/>
            </a:pPr>
            <a:r>
              <a:rPr lang="en-US" altLang="zh-CN" sz="1200" noProof="1">
                <a:solidFill>
                  <a:schemeClr val="accent4"/>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200" noProof="1">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84">
            <a:extLst>
              <a:ext uri="{FF2B5EF4-FFF2-40B4-BE49-F238E27FC236}">
                <a16:creationId xmlns:a16="http://schemas.microsoft.com/office/drawing/2014/main" id="{ADA9EE7E-4DA5-40C2-8882-AA3544CEC281}"/>
              </a:ext>
            </a:extLst>
          </p:cNvPr>
          <p:cNvGrpSpPr/>
          <p:nvPr/>
        </p:nvGrpSpPr>
        <p:grpSpPr>
          <a:xfrm>
            <a:off x="4754824" y="1426397"/>
            <a:ext cx="2680762" cy="1578312"/>
            <a:chOff x="2744356" y="1370813"/>
            <a:chExt cx="3498285" cy="2059634"/>
          </a:xfrm>
        </p:grpSpPr>
        <p:pic>
          <p:nvPicPr>
            <p:cNvPr id="86" name="图片 85">
              <a:extLst>
                <a:ext uri="{FF2B5EF4-FFF2-40B4-BE49-F238E27FC236}">
                  <a16:creationId xmlns:a16="http://schemas.microsoft.com/office/drawing/2014/main" id="{960D22E7-1829-4BEC-85EF-08378C0C82DB}"/>
                </a:ext>
              </a:extLst>
            </p:cNvPr>
            <p:cNvPicPr>
              <a:picLocks noChangeAspect="1"/>
            </p:cNvPicPr>
            <p:nvPr/>
          </p:nvPicPr>
          <p:blipFill>
            <a:blip r:embed="rId17">
              <a:extLst>
                <a:ext uri="{BEBA8EAE-BF5A-486C-A8C5-ECC9F3942E4B}">
                  <a14:imgProps xmlns:a14="http://schemas.microsoft.com/office/drawing/2010/main">
                    <a14:imgLayer r:embed="rId18">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87" name="图片 86">
              <a:extLst>
                <a:ext uri="{FF2B5EF4-FFF2-40B4-BE49-F238E27FC236}">
                  <a16:creationId xmlns:a16="http://schemas.microsoft.com/office/drawing/2014/main" id="{76FB5229-D488-4789-A329-9031D9831C59}"/>
                </a:ext>
              </a:extLst>
            </p:cNvPr>
            <p:cNvPicPr>
              <a:picLocks noChangeAspect="1"/>
            </p:cNvPicPr>
            <p:nvPr/>
          </p:nvPicPr>
          <p:blipFill>
            <a:blip r:embed="rId17">
              <a:extLst>
                <a:ext uri="{BEBA8EAE-BF5A-486C-A8C5-ECC9F3942E4B}">
                  <a14:imgProps xmlns:a14="http://schemas.microsoft.com/office/drawing/2010/main">
                    <a14:imgLayer r:embed="rId18">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sp>
          <p:nvSpPr>
            <p:cNvPr id="90" name="18">
              <a:extLst>
                <a:ext uri="{FF2B5EF4-FFF2-40B4-BE49-F238E27FC236}">
                  <a16:creationId xmlns:a16="http://schemas.microsoft.com/office/drawing/2014/main" id="{D0F7A584-93C5-4C33-B37D-ABB3703BD28A}"/>
                </a:ext>
              </a:extLst>
            </p:cNvPr>
            <p:cNvSpPr>
              <a:spLocks noChangeArrowheads="1"/>
            </p:cNvSpPr>
            <p:nvPr>
              <p:custDataLst>
                <p:tags r:id="rId9"/>
              </p:custDataLst>
            </p:nvPr>
          </p:nvSpPr>
          <p:spPr bwMode="auto">
            <a:xfrm>
              <a:off x="2942831"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3"/>
                  </a:solidFill>
                  <a:latin typeface="华文琥珀" panose="02010800040101010101" pitchFamily="2" charset="-122"/>
                  <a:ea typeface="华文琥珀" panose="02010800040101010101" pitchFamily="2" charset="-122"/>
                  <a:cs typeface="宋体" pitchFamily="2" charset="-122"/>
                </a:rPr>
                <a:t>目</a:t>
              </a:r>
              <a:endParaRPr lang="en-US" altLang="zh-CN" sz="32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91" name="18">
              <a:extLst>
                <a:ext uri="{FF2B5EF4-FFF2-40B4-BE49-F238E27FC236}">
                  <a16:creationId xmlns:a16="http://schemas.microsoft.com/office/drawing/2014/main" id="{DE41ABFE-3AF5-4114-802E-C48F3796FAD5}"/>
                </a:ext>
              </a:extLst>
            </p:cNvPr>
            <p:cNvSpPr>
              <a:spLocks noChangeArrowheads="1"/>
            </p:cNvSpPr>
            <p:nvPr>
              <p:custDataLst>
                <p:tags r:id="rId10"/>
              </p:custDataLst>
            </p:nvPr>
          </p:nvSpPr>
          <p:spPr bwMode="auto">
            <a:xfrm>
              <a:off x="4597720"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2"/>
                  </a:solidFill>
                  <a:latin typeface="华文琥珀" panose="02010800040101010101" pitchFamily="2" charset="-122"/>
                  <a:ea typeface="华文琥珀" panose="02010800040101010101" pitchFamily="2" charset="-122"/>
                  <a:cs typeface="宋体" pitchFamily="2" charset="-122"/>
                </a:rPr>
                <a:t>录</a:t>
              </a:r>
              <a:endParaRPr lang="en-US" altLang="zh-CN" sz="32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750"/>
                                        <p:tgtEl>
                                          <p:spTgt spid="30"/>
                                        </p:tgtEl>
                                      </p:cBhvr>
                                    </p:animEffect>
                                    <p:anim calcmode="lin" valueType="num">
                                      <p:cBhvr>
                                        <p:cTn id="8" dur="750" fill="hold"/>
                                        <p:tgtEl>
                                          <p:spTgt spid="30"/>
                                        </p:tgtEl>
                                        <p:attrNameLst>
                                          <p:attrName>ppt_x</p:attrName>
                                        </p:attrNameLst>
                                      </p:cBhvr>
                                      <p:tavLst>
                                        <p:tav tm="0">
                                          <p:val>
                                            <p:strVal val="#ppt_x"/>
                                          </p:val>
                                        </p:tav>
                                        <p:tav tm="100000">
                                          <p:val>
                                            <p:strVal val="#ppt_x"/>
                                          </p:val>
                                        </p:tav>
                                      </p:tavLst>
                                    </p:anim>
                                    <p:anim calcmode="lin" valueType="num">
                                      <p:cBhvr>
                                        <p:cTn id="9" dur="750" fill="hold"/>
                                        <p:tgtEl>
                                          <p:spTgt spid="30"/>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435">
                                          <p:stCondLst>
                                            <p:cond delay="0"/>
                                          </p:stCondLst>
                                        </p:cTn>
                                        <p:tgtEl>
                                          <p:spTgt spid="48"/>
                                        </p:tgtEl>
                                      </p:cBhvr>
                                    </p:animEffect>
                                    <p:anim calcmode="lin" valueType="num">
                                      <p:cBhvr>
                                        <p:cTn id="13" dur="1367"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14" dur="498"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15" dur="498" tmFilter="0, 0; 0.125,0.2665; 0.25,0.4; 0.375,0.465; 0.5,0.5;  0.625,0.535; 0.75,0.6; 0.875,0.7335; 1,1">
                                          <p:stCondLst>
                                            <p:cond delay="498"/>
                                          </p:stCondLst>
                                        </p:cTn>
                                        <p:tgtEl>
                                          <p:spTgt spid="48"/>
                                        </p:tgtEl>
                                        <p:attrNameLst>
                                          <p:attrName>ppt_y</p:attrName>
                                        </p:attrNameLst>
                                      </p:cBhvr>
                                      <p:tavLst>
                                        <p:tav tm="0" fmla="#ppt_y-sin(pi*$)/9">
                                          <p:val>
                                            <p:fltVal val="0"/>
                                          </p:val>
                                        </p:tav>
                                        <p:tav tm="100000">
                                          <p:val>
                                            <p:fltVal val="1"/>
                                          </p:val>
                                        </p:tav>
                                      </p:tavLst>
                                    </p:anim>
                                    <p:anim calcmode="lin" valueType="num">
                                      <p:cBhvr>
                                        <p:cTn id="16" dur="249" tmFilter="0, 0; 0.125,0.2665; 0.25,0.4; 0.375,0.465; 0.5,0.5;  0.625,0.535; 0.75,0.6; 0.875,0.7335; 1,1">
                                          <p:stCondLst>
                                            <p:cond delay="993"/>
                                          </p:stCondLst>
                                        </p:cTn>
                                        <p:tgtEl>
                                          <p:spTgt spid="48"/>
                                        </p:tgtEl>
                                        <p:attrNameLst>
                                          <p:attrName>ppt_y</p:attrName>
                                        </p:attrNameLst>
                                      </p:cBhvr>
                                      <p:tavLst>
                                        <p:tav tm="0" fmla="#ppt_y-sin(pi*$)/27">
                                          <p:val>
                                            <p:fltVal val="0"/>
                                          </p:val>
                                        </p:tav>
                                        <p:tav tm="100000">
                                          <p:val>
                                            <p:fltVal val="1"/>
                                          </p:val>
                                        </p:tav>
                                      </p:tavLst>
                                    </p:anim>
                                    <p:anim calcmode="lin" valueType="num">
                                      <p:cBhvr>
                                        <p:cTn id="17" dur="123" tmFilter="0, 0; 0.125,0.2665; 0.25,0.4; 0.375,0.465; 0.5,0.5;  0.625,0.535; 0.75,0.6; 0.875,0.7335; 1,1">
                                          <p:stCondLst>
                                            <p:cond delay="1242"/>
                                          </p:stCondLst>
                                        </p:cTn>
                                        <p:tgtEl>
                                          <p:spTgt spid="48"/>
                                        </p:tgtEl>
                                        <p:attrNameLst>
                                          <p:attrName>ppt_y</p:attrName>
                                        </p:attrNameLst>
                                      </p:cBhvr>
                                      <p:tavLst>
                                        <p:tav tm="0" fmla="#ppt_y-sin(pi*$)/81">
                                          <p:val>
                                            <p:fltVal val="0"/>
                                          </p:val>
                                        </p:tav>
                                        <p:tav tm="100000">
                                          <p:val>
                                            <p:fltVal val="1"/>
                                          </p:val>
                                        </p:tav>
                                      </p:tavLst>
                                    </p:anim>
                                    <p:animScale>
                                      <p:cBhvr>
                                        <p:cTn id="18" dur="20">
                                          <p:stCondLst>
                                            <p:cond delay="487"/>
                                          </p:stCondLst>
                                        </p:cTn>
                                        <p:tgtEl>
                                          <p:spTgt spid="48"/>
                                        </p:tgtEl>
                                      </p:cBhvr>
                                      <p:to x="100000" y="60000"/>
                                    </p:animScale>
                                    <p:animScale>
                                      <p:cBhvr>
                                        <p:cTn id="19" dur="124" decel="50000">
                                          <p:stCondLst>
                                            <p:cond delay="507"/>
                                          </p:stCondLst>
                                        </p:cTn>
                                        <p:tgtEl>
                                          <p:spTgt spid="48"/>
                                        </p:tgtEl>
                                      </p:cBhvr>
                                      <p:to x="100000" y="100000"/>
                                    </p:animScale>
                                    <p:animScale>
                                      <p:cBhvr>
                                        <p:cTn id="20" dur="20">
                                          <p:stCondLst>
                                            <p:cond delay="984"/>
                                          </p:stCondLst>
                                        </p:cTn>
                                        <p:tgtEl>
                                          <p:spTgt spid="48"/>
                                        </p:tgtEl>
                                      </p:cBhvr>
                                      <p:to x="100000" y="80000"/>
                                    </p:animScale>
                                    <p:animScale>
                                      <p:cBhvr>
                                        <p:cTn id="21" dur="124" decel="50000">
                                          <p:stCondLst>
                                            <p:cond delay="1004"/>
                                          </p:stCondLst>
                                        </p:cTn>
                                        <p:tgtEl>
                                          <p:spTgt spid="48"/>
                                        </p:tgtEl>
                                      </p:cBhvr>
                                      <p:to x="100000" y="100000"/>
                                    </p:animScale>
                                    <p:animScale>
                                      <p:cBhvr>
                                        <p:cTn id="22" dur="20">
                                          <p:stCondLst>
                                            <p:cond delay="1231"/>
                                          </p:stCondLst>
                                        </p:cTn>
                                        <p:tgtEl>
                                          <p:spTgt spid="48"/>
                                        </p:tgtEl>
                                      </p:cBhvr>
                                      <p:to x="100000" y="90000"/>
                                    </p:animScale>
                                    <p:animScale>
                                      <p:cBhvr>
                                        <p:cTn id="23" dur="124" decel="50000">
                                          <p:stCondLst>
                                            <p:cond delay="1251"/>
                                          </p:stCondLst>
                                        </p:cTn>
                                        <p:tgtEl>
                                          <p:spTgt spid="48"/>
                                        </p:tgtEl>
                                      </p:cBhvr>
                                      <p:to x="100000" y="100000"/>
                                    </p:animScale>
                                    <p:animScale>
                                      <p:cBhvr>
                                        <p:cTn id="24" dur="20">
                                          <p:stCondLst>
                                            <p:cond delay="1356"/>
                                          </p:stCondLst>
                                        </p:cTn>
                                        <p:tgtEl>
                                          <p:spTgt spid="48"/>
                                        </p:tgtEl>
                                      </p:cBhvr>
                                      <p:to x="100000" y="95000"/>
                                    </p:animScale>
                                    <p:animScale>
                                      <p:cBhvr>
                                        <p:cTn id="25" dur="124" decel="50000">
                                          <p:stCondLst>
                                            <p:cond delay="1376"/>
                                          </p:stCondLst>
                                        </p:cTn>
                                        <p:tgtEl>
                                          <p:spTgt spid="48"/>
                                        </p:tgtEl>
                                      </p:cBhvr>
                                      <p:to x="100000" y="100000"/>
                                    </p:animScale>
                                  </p:childTnLst>
                                </p:cTn>
                              </p:par>
                              <p:par>
                                <p:cTn id="26" presetID="42" presetClass="entr" presetSubtype="0" fill="hold" nodeType="withEffect">
                                  <p:stCondLst>
                                    <p:cond delay="50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750"/>
                                        <p:tgtEl>
                                          <p:spTgt spid="49"/>
                                        </p:tgtEl>
                                      </p:cBhvr>
                                    </p:animEffect>
                                    <p:anim calcmode="lin" valueType="num">
                                      <p:cBhvr>
                                        <p:cTn id="29" dur="750" fill="hold"/>
                                        <p:tgtEl>
                                          <p:spTgt spid="49"/>
                                        </p:tgtEl>
                                        <p:attrNameLst>
                                          <p:attrName>ppt_x</p:attrName>
                                        </p:attrNameLst>
                                      </p:cBhvr>
                                      <p:tavLst>
                                        <p:tav tm="0">
                                          <p:val>
                                            <p:strVal val="#ppt_x"/>
                                          </p:val>
                                        </p:tav>
                                        <p:tav tm="100000">
                                          <p:val>
                                            <p:strVal val="#ppt_x"/>
                                          </p:val>
                                        </p:tav>
                                      </p:tavLst>
                                    </p:anim>
                                    <p:anim calcmode="lin" valueType="num">
                                      <p:cBhvr>
                                        <p:cTn id="30" dur="750" fill="hold"/>
                                        <p:tgtEl>
                                          <p:spTgt spid="49"/>
                                        </p:tgtEl>
                                        <p:attrNameLst>
                                          <p:attrName>ppt_y</p:attrName>
                                        </p:attrNameLst>
                                      </p:cBhvr>
                                      <p:tavLst>
                                        <p:tav tm="0">
                                          <p:val>
                                            <p:strVal val="#ppt_y+.1"/>
                                          </p:val>
                                        </p:tav>
                                        <p:tav tm="100000">
                                          <p:val>
                                            <p:strVal val="#ppt_y"/>
                                          </p:val>
                                        </p:tav>
                                      </p:tavLst>
                                    </p:anim>
                                  </p:childTnLst>
                                </p:cTn>
                              </p:par>
                              <p:par>
                                <p:cTn id="31" presetID="45" presetClass="entr" presetSubtype="0"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750"/>
                                        <p:tgtEl>
                                          <p:spTgt spid="52"/>
                                        </p:tgtEl>
                                      </p:cBhvr>
                                    </p:animEffect>
                                    <p:anim calcmode="lin" valueType="num">
                                      <p:cBhvr>
                                        <p:cTn id="34" dur="1750" fill="hold"/>
                                        <p:tgtEl>
                                          <p:spTgt spid="52"/>
                                        </p:tgtEl>
                                        <p:attrNameLst>
                                          <p:attrName>ppt_w</p:attrName>
                                        </p:attrNameLst>
                                      </p:cBhvr>
                                      <p:tavLst>
                                        <p:tav tm="0" fmla="#ppt_w*sin(2.5*pi*$)">
                                          <p:val>
                                            <p:fltVal val="0"/>
                                          </p:val>
                                        </p:tav>
                                        <p:tav tm="100000">
                                          <p:val>
                                            <p:fltVal val="1"/>
                                          </p:val>
                                        </p:tav>
                                      </p:tavLst>
                                    </p:anim>
                                    <p:anim calcmode="lin" valueType="num">
                                      <p:cBhvr>
                                        <p:cTn id="35" dur="1750" fill="hold"/>
                                        <p:tgtEl>
                                          <p:spTgt spid="52"/>
                                        </p:tgtEl>
                                        <p:attrNameLst>
                                          <p:attrName>ppt_h</p:attrName>
                                        </p:attrNameLst>
                                      </p:cBhvr>
                                      <p:tavLst>
                                        <p:tav tm="0">
                                          <p:val>
                                            <p:strVal val="#ppt_h"/>
                                          </p:val>
                                        </p:tav>
                                        <p:tav tm="100000">
                                          <p:val>
                                            <p:strVal val="#ppt_h"/>
                                          </p:val>
                                        </p:tav>
                                      </p:tavLst>
                                    </p:anim>
                                  </p:childTnLst>
                                </p:cTn>
                              </p:par>
                            </p:childTnLst>
                          </p:cTn>
                        </p:par>
                        <p:par>
                          <p:cTn id="36" fill="hold">
                            <p:stCondLst>
                              <p:cond delay="1750"/>
                            </p:stCondLst>
                            <p:childTnLst>
                              <p:par>
                                <p:cTn id="37" presetID="47" presetClass="entr" presetSubtype="0" fill="hold"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1000"/>
                                        <p:tgtEl>
                                          <p:spTgt spid="85"/>
                                        </p:tgtEl>
                                      </p:cBhvr>
                                    </p:animEffect>
                                    <p:anim calcmode="lin" valueType="num">
                                      <p:cBhvr>
                                        <p:cTn id="40" dur="1000" fill="hold"/>
                                        <p:tgtEl>
                                          <p:spTgt spid="85"/>
                                        </p:tgtEl>
                                        <p:attrNameLst>
                                          <p:attrName>ppt_x</p:attrName>
                                        </p:attrNameLst>
                                      </p:cBhvr>
                                      <p:tavLst>
                                        <p:tav tm="0">
                                          <p:val>
                                            <p:strVal val="#ppt_x"/>
                                          </p:val>
                                        </p:tav>
                                        <p:tav tm="100000">
                                          <p:val>
                                            <p:strVal val="#ppt_x"/>
                                          </p:val>
                                        </p:tav>
                                      </p:tavLst>
                                    </p:anim>
                                    <p:anim calcmode="lin" valueType="num">
                                      <p:cBhvr>
                                        <p:cTn id="41" dur="1000" fill="hold"/>
                                        <p:tgtEl>
                                          <p:spTgt spid="85"/>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53" presetClass="entr" presetSubtype="16"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 calcmode="lin" valueType="num">
                                      <p:cBhvr>
                                        <p:cTn id="45" dur="500" fill="hold"/>
                                        <p:tgtEl>
                                          <p:spTgt spid="54"/>
                                        </p:tgtEl>
                                        <p:attrNameLst>
                                          <p:attrName>ppt_w</p:attrName>
                                        </p:attrNameLst>
                                      </p:cBhvr>
                                      <p:tavLst>
                                        <p:tav tm="0">
                                          <p:val>
                                            <p:fltVal val="0"/>
                                          </p:val>
                                        </p:tav>
                                        <p:tav tm="100000">
                                          <p:val>
                                            <p:strVal val="#ppt_w"/>
                                          </p:val>
                                        </p:tav>
                                      </p:tavLst>
                                    </p:anim>
                                    <p:anim calcmode="lin" valueType="num">
                                      <p:cBhvr>
                                        <p:cTn id="46" dur="500" fill="hold"/>
                                        <p:tgtEl>
                                          <p:spTgt spid="54"/>
                                        </p:tgtEl>
                                        <p:attrNameLst>
                                          <p:attrName>ppt_h</p:attrName>
                                        </p:attrNameLst>
                                      </p:cBhvr>
                                      <p:tavLst>
                                        <p:tav tm="0">
                                          <p:val>
                                            <p:fltVal val="0"/>
                                          </p:val>
                                        </p:tav>
                                        <p:tav tm="100000">
                                          <p:val>
                                            <p:strVal val="#ppt_h"/>
                                          </p:val>
                                        </p:tav>
                                      </p:tavLst>
                                    </p:anim>
                                    <p:animEffect transition="in" filter="fade">
                                      <p:cBhvr>
                                        <p:cTn id="47" dur="500"/>
                                        <p:tgtEl>
                                          <p:spTgt spid="54"/>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75"/>
                                        </p:tgtEl>
                                        <p:attrNameLst>
                                          <p:attrName>style.visibility</p:attrName>
                                        </p:attrNameLst>
                                      </p:cBhvr>
                                      <p:to>
                                        <p:strVal val="visible"/>
                                      </p:to>
                                    </p:set>
                                    <p:anim calcmode="lin" valueType="num">
                                      <p:cBhvr>
                                        <p:cTn id="50" dur="500" fill="hold"/>
                                        <p:tgtEl>
                                          <p:spTgt spid="75"/>
                                        </p:tgtEl>
                                        <p:attrNameLst>
                                          <p:attrName>ppt_w</p:attrName>
                                        </p:attrNameLst>
                                      </p:cBhvr>
                                      <p:tavLst>
                                        <p:tav tm="0">
                                          <p:val>
                                            <p:fltVal val="0"/>
                                          </p:val>
                                        </p:tav>
                                        <p:tav tm="100000">
                                          <p:val>
                                            <p:strVal val="#ppt_w"/>
                                          </p:val>
                                        </p:tav>
                                      </p:tavLst>
                                    </p:anim>
                                    <p:anim calcmode="lin" valueType="num">
                                      <p:cBhvr>
                                        <p:cTn id="51" dur="500" fill="hold"/>
                                        <p:tgtEl>
                                          <p:spTgt spid="75"/>
                                        </p:tgtEl>
                                        <p:attrNameLst>
                                          <p:attrName>ppt_h</p:attrName>
                                        </p:attrNameLst>
                                      </p:cBhvr>
                                      <p:tavLst>
                                        <p:tav tm="0">
                                          <p:val>
                                            <p:fltVal val="0"/>
                                          </p:val>
                                        </p:tav>
                                        <p:tav tm="100000">
                                          <p:val>
                                            <p:strVal val="#ppt_h"/>
                                          </p:val>
                                        </p:tav>
                                      </p:tavLst>
                                    </p:anim>
                                    <p:animEffect transition="in" filter="fade">
                                      <p:cBhvr>
                                        <p:cTn id="52" dur="500"/>
                                        <p:tgtEl>
                                          <p:spTgt spid="7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 calcmode="lin" valueType="num">
                                      <p:cBhvr>
                                        <p:cTn id="55" dur="500" fill="hold"/>
                                        <p:tgtEl>
                                          <p:spTgt spid="77"/>
                                        </p:tgtEl>
                                        <p:attrNameLst>
                                          <p:attrName>ppt_w</p:attrName>
                                        </p:attrNameLst>
                                      </p:cBhvr>
                                      <p:tavLst>
                                        <p:tav tm="0">
                                          <p:val>
                                            <p:fltVal val="0"/>
                                          </p:val>
                                        </p:tav>
                                        <p:tav tm="100000">
                                          <p:val>
                                            <p:strVal val="#ppt_w"/>
                                          </p:val>
                                        </p:tav>
                                      </p:tavLst>
                                    </p:anim>
                                    <p:anim calcmode="lin" valueType="num">
                                      <p:cBhvr>
                                        <p:cTn id="56" dur="500" fill="hold"/>
                                        <p:tgtEl>
                                          <p:spTgt spid="77"/>
                                        </p:tgtEl>
                                        <p:attrNameLst>
                                          <p:attrName>ppt_h</p:attrName>
                                        </p:attrNameLst>
                                      </p:cBhvr>
                                      <p:tavLst>
                                        <p:tav tm="0">
                                          <p:val>
                                            <p:fltVal val="0"/>
                                          </p:val>
                                        </p:tav>
                                        <p:tav tm="100000">
                                          <p:val>
                                            <p:strVal val="#ppt_h"/>
                                          </p:val>
                                        </p:tav>
                                      </p:tavLst>
                                    </p:anim>
                                    <p:animEffect transition="in" filter="fade">
                                      <p:cBhvr>
                                        <p:cTn id="57" dur="500"/>
                                        <p:tgtEl>
                                          <p:spTgt spid="77"/>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p:cTn id="60" dur="500" fill="hold"/>
                                        <p:tgtEl>
                                          <p:spTgt spid="79"/>
                                        </p:tgtEl>
                                        <p:attrNameLst>
                                          <p:attrName>ppt_w</p:attrName>
                                        </p:attrNameLst>
                                      </p:cBhvr>
                                      <p:tavLst>
                                        <p:tav tm="0">
                                          <p:val>
                                            <p:fltVal val="0"/>
                                          </p:val>
                                        </p:tav>
                                        <p:tav tm="100000">
                                          <p:val>
                                            <p:strVal val="#ppt_w"/>
                                          </p:val>
                                        </p:tav>
                                      </p:tavLst>
                                    </p:anim>
                                    <p:anim calcmode="lin" valueType="num">
                                      <p:cBhvr>
                                        <p:cTn id="61" dur="500" fill="hold"/>
                                        <p:tgtEl>
                                          <p:spTgt spid="79"/>
                                        </p:tgtEl>
                                        <p:attrNameLst>
                                          <p:attrName>ppt_h</p:attrName>
                                        </p:attrNameLst>
                                      </p:cBhvr>
                                      <p:tavLst>
                                        <p:tav tm="0">
                                          <p:val>
                                            <p:fltVal val="0"/>
                                          </p:val>
                                        </p:tav>
                                        <p:tav tm="100000">
                                          <p:val>
                                            <p:strVal val="#ppt_h"/>
                                          </p:val>
                                        </p:tav>
                                      </p:tavLst>
                                    </p:anim>
                                    <p:animEffect transition="in" filter="fade">
                                      <p:cBhvr>
                                        <p:cTn id="62" dur="500"/>
                                        <p:tgtEl>
                                          <p:spTgt spid="79"/>
                                        </p:tgtEl>
                                      </p:cBhvr>
                                    </p:animEffect>
                                  </p:childTnLst>
                                </p:cTn>
                              </p:par>
                            </p:childTnLst>
                          </p:cTn>
                        </p:par>
                        <p:par>
                          <p:cTn id="63" fill="hold">
                            <p:stCondLst>
                              <p:cond delay="3250"/>
                            </p:stCondLst>
                            <p:childTnLst>
                              <p:par>
                                <p:cTn id="64" presetID="22" presetClass="entr" presetSubtype="4" fill="hold" grpId="0" nodeType="after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wipe(down)">
                                      <p:cBhvr>
                                        <p:cTn id="66" dur="500"/>
                                        <p:tgtEl>
                                          <p:spTgt spid="5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wipe(down)">
                                      <p:cBhvr>
                                        <p:cTn id="69" dur="500"/>
                                        <p:tgtEl>
                                          <p:spTgt spid="76"/>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78"/>
                                        </p:tgtEl>
                                        <p:attrNameLst>
                                          <p:attrName>style.visibility</p:attrName>
                                        </p:attrNameLst>
                                      </p:cBhvr>
                                      <p:to>
                                        <p:strVal val="visible"/>
                                      </p:to>
                                    </p:set>
                                    <p:animEffect transition="in" filter="wipe(down)">
                                      <p:cBhvr>
                                        <p:cTn id="72" dur="500"/>
                                        <p:tgtEl>
                                          <p:spTgt spid="78"/>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wipe(down)">
                                      <p:cBhvr>
                                        <p:cTn id="7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6" grpId="0"/>
      <p:bldP spid="75" grpId="0" animBg="1"/>
      <p:bldP spid="76" grpId="0"/>
      <p:bldP spid="77" grpId="0" animBg="1"/>
      <p:bldP spid="78" grpId="0"/>
      <p:bldP spid="79" grpId="0" animBg="1"/>
      <p:bldP spid="8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D7679D3-6C55-4082-89A3-F4026B0C20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7" name="图片 16">
            <a:extLst>
              <a:ext uri="{FF2B5EF4-FFF2-40B4-BE49-F238E27FC236}">
                <a16:creationId xmlns:a16="http://schemas.microsoft.com/office/drawing/2014/main" id="{4547BC07-9B48-4985-A480-E4F9CBFD1C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18" name="图片 17">
            <a:extLst>
              <a:ext uri="{FF2B5EF4-FFF2-40B4-BE49-F238E27FC236}">
                <a16:creationId xmlns:a16="http://schemas.microsoft.com/office/drawing/2014/main" id="{C8C99F2E-3D6F-489B-A388-3CB648494B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25" name="图片 24">
            <a:extLst>
              <a:ext uri="{FF2B5EF4-FFF2-40B4-BE49-F238E27FC236}">
                <a16:creationId xmlns:a16="http://schemas.microsoft.com/office/drawing/2014/main" id="{42E44DF2-1395-4CDD-86D8-BCB3DF63DE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grpSp>
        <p:nvGrpSpPr>
          <p:cNvPr id="40" name="组合 39">
            <a:extLst>
              <a:ext uri="{FF2B5EF4-FFF2-40B4-BE49-F238E27FC236}">
                <a16:creationId xmlns:a16="http://schemas.microsoft.com/office/drawing/2014/main" id="{AE1C6FDF-420F-4909-991C-C8561BD829C5}"/>
              </a:ext>
            </a:extLst>
          </p:cNvPr>
          <p:cNvGrpSpPr/>
          <p:nvPr/>
        </p:nvGrpSpPr>
        <p:grpSpPr>
          <a:xfrm>
            <a:off x="4132524" y="1603256"/>
            <a:ext cx="3936141" cy="1578312"/>
            <a:chOff x="2744356" y="1370813"/>
            <a:chExt cx="5136504" cy="2059634"/>
          </a:xfrm>
        </p:grpSpPr>
        <p:pic>
          <p:nvPicPr>
            <p:cNvPr id="41" name="图片 40">
              <a:extLst>
                <a:ext uri="{FF2B5EF4-FFF2-40B4-BE49-F238E27FC236}">
                  <a16:creationId xmlns:a16="http://schemas.microsoft.com/office/drawing/2014/main" id="{B13A8978-206E-4EF4-AB88-81A27A9F8671}"/>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42" name="图片 41">
              <a:extLst>
                <a:ext uri="{FF2B5EF4-FFF2-40B4-BE49-F238E27FC236}">
                  <a16:creationId xmlns:a16="http://schemas.microsoft.com/office/drawing/2014/main" id="{3DABBABC-40FF-47B0-8B4D-D8ECEB75AFC7}"/>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sp>
          <p:nvSpPr>
            <p:cNvPr id="43" name="18">
              <a:extLst>
                <a:ext uri="{FF2B5EF4-FFF2-40B4-BE49-F238E27FC236}">
                  <a16:creationId xmlns:a16="http://schemas.microsoft.com/office/drawing/2014/main" id="{F477AA25-E886-4EDB-B77C-85883C4A58D9}"/>
                </a:ext>
              </a:extLst>
            </p:cNvPr>
            <p:cNvSpPr>
              <a:spLocks noChangeArrowheads="1"/>
            </p:cNvSpPr>
            <p:nvPr>
              <p:custDataLst>
                <p:tags r:id="rId1"/>
              </p:custDataLst>
            </p:nvPr>
          </p:nvSpPr>
          <p:spPr bwMode="auto">
            <a:xfrm>
              <a:off x="2942831"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3"/>
                  </a:solidFill>
                  <a:latin typeface="华文琥珀" panose="02010800040101010101" pitchFamily="2" charset="-122"/>
                  <a:ea typeface="华文琥珀" panose="02010800040101010101" pitchFamily="2" charset="-122"/>
                  <a:cs typeface="宋体" pitchFamily="2" charset="-122"/>
                </a:rPr>
                <a:t>第</a:t>
              </a:r>
              <a:endParaRPr lang="en-US" altLang="zh-CN" sz="32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44" name="18">
              <a:extLst>
                <a:ext uri="{FF2B5EF4-FFF2-40B4-BE49-F238E27FC236}">
                  <a16:creationId xmlns:a16="http://schemas.microsoft.com/office/drawing/2014/main" id="{27D2B3EC-CEBE-4FB1-B3AD-8B380DB2CB1F}"/>
                </a:ext>
              </a:extLst>
            </p:cNvPr>
            <p:cNvSpPr>
              <a:spLocks noChangeArrowheads="1"/>
            </p:cNvSpPr>
            <p:nvPr>
              <p:custDataLst>
                <p:tags r:id="rId2"/>
              </p:custDataLst>
            </p:nvPr>
          </p:nvSpPr>
          <p:spPr bwMode="auto">
            <a:xfrm>
              <a:off x="4597720"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2"/>
                  </a:solidFill>
                  <a:latin typeface="华文琥珀" panose="02010800040101010101" pitchFamily="2" charset="-122"/>
                  <a:ea typeface="华文琥珀" panose="02010800040101010101" pitchFamily="2" charset="-122"/>
                  <a:cs typeface="宋体" pitchFamily="2" charset="-122"/>
                </a:rPr>
                <a:t>四</a:t>
              </a:r>
              <a:endParaRPr lang="en-US" altLang="zh-CN" sz="32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pic>
          <p:nvPicPr>
            <p:cNvPr id="45" name="图片 44">
              <a:extLst>
                <a:ext uri="{FF2B5EF4-FFF2-40B4-BE49-F238E27FC236}">
                  <a16:creationId xmlns:a16="http://schemas.microsoft.com/office/drawing/2014/main" id="{C93ADD86-F2DA-4536-825B-7F44D5A9306F}"/>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5992859" y="1370813"/>
              <a:ext cx="1888001" cy="2059634"/>
            </a:xfrm>
            <a:prstGeom prst="rect">
              <a:avLst/>
            </a:prstGeom>
          </p:spPr>
        </p:pic>
        <p:sp>
          <p:nvSpPr>
            <p:cNvPr id="46" name="18">
              <a:extLst>
                <a:ext uri="{FF2B5EF4-FFF2-40B4-BE49-F238E27FC236}">
                  <a16:creationId xmlns:a16="http://schemas.microsoft.com/office/drawing/2014/main" id="{F41925D2-0501-42B7-B919-50C4AFFA7AAD}"/>
                </a:ext>
              </a:extLst>
            </p:cNvPr>
            <p:cNvSpPr>
              <a:spLocks noChangeArrowheads="1"/>
            </p:cNvSpPr>
            <p:nvPr>
              <p:custDataLst>
                <p:tags r:id="rId3"/>
              </p:custDataLst>
            </p:nvPr>
          </p:nvSpPr>
          <p:spPr bwMode="auto">
            <a:xfrm>
              <a:off x="6235939" y="1827890"/>
              <a:ext cx="1446446"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4"/>
                  </a:solidFill>
                  <a:latin typeface="华文琥珀" panose="02010800040101010101" pitchFamily="2" charset="-122"/>
                  <a:ea typeface="华文琥珀" panose="02010800040101010101" pitchFamily="2" charset="-122"/>
                  <a:cs typeface="宋体" pitchFamily="2" charset="-122"/>
                </a:rPr>
                <a:t>节</a:t>
              </a:r>
              <a:endParaRPr lang="en-US" altLang="zh-CN" sz="3200" dirty="0">
                <a:solidFill>
                  <a:schemeClr val="accent4"/>
                </a:solidFill>
                <a:latin typeface="华文琥珀" panose="02010800040101010101" pitchFamily="2" charset="-122"/>
                <a:ea typeface="华文琥珀" panose="02010800040101010101" pitchFamily="2" charset="-122"/>
                <a:cs typeface="宋体" pitchFamily="2" charset="-122"/>
              </a:endParaRPr>
            </a:p>
          </p:txBody>
        </p:sp>
      </p:grpSp>
      <p:sp>
        <p:nvSpPr>
          <p:cNvPr id="47" name="矩形 46">
            <a:extLst>
              <a:ext uri="{FF2B5EF4-FFF2-40B4-BE49-F238E27FC236}">
                <a16:creationId xmlns:a16="http://schemas.microsoft.com/office/drawing/2014/main" id="{3A323D03-EEF7-48DF-8076-666E11F5E631}"/>
              </a:ext>
            </a:extLst>
          </p:cNvPr>
          <p:cNvSpPr/>
          <p:nvPr/>
        </p:nvSpPr>
        <p:spPr>
          <a:xfrm>
            <a:off x="4170317" y="3181099"/>
            <a:ext cx="3865562" cy="707886"/>
          </a:xfrm>
          <a:prstGeom prst="rect">
            <a:avLst/>
          </a:prstGeom>
        </p:spPr>
        <p:txBody>
          <a:bodyPr lIns="0" tIns="0" rIns="0" bIns="0">
            <a:spAutoFit/>
          </a:bodyPr>
          <a:lstStyle/>
          <a:p>
            <a:pPr algn="ctr" eaLnBrk="1" hangingPunct="1">
              <a:defRPr/>
            </a:pPr>
            <a:r>
              <a:rPr lang="zh-CN" altLang="en-US" sz="4600" noProof="1">
                <a:solidFill>
                  <a:schemeClr val="accent1">
                    <a:lumMod val="75000"/>
                  </a:schemeClr>
                </a:solidFill>
                <a:latin typeface="华文琥珀" panose="02010800040101010101" pitchFamily="2" charset="-122"/>
                <a:ea typeface="华文琥珀" panose="02010800040101010101" pitchFamily="2" charset="-122"/>
                <a:cs typeface="+mn-ea"/>
                <a:sym typeface="Arial" panose="020B0604020202020204" pitchFamily="34" charset="0"/>
              </a:rPr>
              <a:t>加入</a:t>
            </a:r>
            <a:r>
              <a:rPr lang="zh-CN" altLang="en-US" sz="4600" noProof="1">
                <a:solidFill>
                  <a:schemeClr val="accent3"/>
                </a:solidFill>
                <a:latin typeface="华文琥珀" panose="02010800040101010101" pitchFamily="2" charset="-122"/>
                <a:ea typeface="华文琥珀" panose="02010800040101010101" pitchFamily="2" charset="-122"/>
                <a:cs typeface="+mn-ea"/>
                <a:sym typeface="Arial" panose="020B0604020202020204" pitchFamily="34" charset="0"/>
              </a:rPr>
              <a:t>标题</a:t>
            </a:r>
            <a:r>
              <a:rPr lang="zh-CN" altLang="en-US" sz="4600" noProof="1">
                <a:solidFill>
                  <a:schemeClr val="accent2"/>
                </a:solidFill>
                <a:latin typeface="华文琥珀" panose="02010800040101010101" pitchFamily="2" charset="-122"/>
                <a:ea typeface="华文琥珀" panose="02010800040101010101" pitchFamily="2" charset="-122"/>
                <a:cs typeface="+mn-ea"/>
                <a:sym typeface="Arial" panose="020B0604020202020204" pitchFamily="34" charset="0"/>
              </a:rPr>
              <a:t>描述</a:t>
            </a:r>
          </a:p>
        </p:txBody>
      </p:sp>
      <p:sp>
        <p:nvSpPr>
          <p:cNvPr id="48" name="TextBox 11">
            <a:extLst>
              <a:ext uri="{FF2B5EF4-FFF2-40B4-BE49-F238E27FC236}">
                <a16:creationId xmlns:a16="http://schemas.microsoft.com/office/drawing/2014/main" id="{5A0E2E73-5CCB-453D-8EEE-25BC12A8858D}"/>
              </a:ext>
            </a:extLst>
          </p:cNvPr>
          <p:cNvSpPr txBox="1"/>
          <p:nvPr/>
        </p:nvSpPr>
        <p:spPr>
          <a:xfrm>
            <a:off x="4319542" y="39489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1">
            <a:extLst>
              <a:ext uri="{FF2B5EF4-FFF2-40B4-BE49-F238E27FC236}">
                <a16:creationId xmlns:a16="http://schemas.microsoft.com/office/drawing/2014/main" id="{6E21384E-5F12-441B-8604-CD5567C19EB4}"/>
              </a:ext>
            </a:extLst>
          </p:cNvPr>
          <p:cNvSpPr txBox="1"/>
          <p:nvPr/>
        </p:nvSpPr>
        <p:spPr>
          <a:xfrm>
            <a:off x="4319542" y="42664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6878025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435">
                                          <p:stCondLst>
                                            <p:cond delay="0"/>
                                          </p:stCondLst>
                                        </p:cTn>
                                        <p:tgtEl>
                                          <p:spTgt spid="17"/>
                                        </p:tgtEl>
                                      </p:cBhvr>
                                    </p:animEffect>
                                    <p:anim calcmode="lin" valueType="num">
                                      <p:cBhvr>
                                        <p:cTn id="13" dur="1367"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4" dur="498"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 dur="498" tmFilter="0, 0; 0.125,0.2665; 0.25,0.4; 0.375,0.465; 0.5,0.5;  0.625,0.535; 0.75,0.6; 0.875,0.7335; 1,1">
                                          <p:stCondLst>
                                            <p:cond delay="498"/>
                                          </p:stCondLst>
                                        </p:cTn>
                                        <p:tgtEl>
                                          <p:spTgt spid="17"/>
                                        </p:tgtEl>
                                        <p:attrNameLst>
                                          <p:attrName>ppt_y</p:attrName>
                                        </p:attrNameLst>
                                      </p:cBhvr>
                                      <p:tavLst>
                                        <p:tav tm="0" fmla="#ppt_y-sin(pi*$)/9">
                                          <p:val>
                                            <p:fltVal val="0"/>
                                          </p:val>
                                        </p:tav>
                                        <p:tav tm="100000">
                                          <p:val>
                                            <p:fltVal val="1"/>
                                          </p:val>
                                        </p:tav>
                                      </p:tavLst>
                                    </p:anim>
                                    <p:anim calcmode="lin" valueType="num">
                                      <p:cBhvr>
                                        <p:cTn id="16" dur="249" tmFilter="0, 0; 0.125,0.2665; 0.25,0.4; 0.375,0.465; 0.5,0.5;  0.625,0.535; 0.75,0.6; 0.875,0.7335; 1,1">
                                          <p:stCondLst>
                                            <p:cond delay="993"/>
                                          </p:stCondLst>
                                        </p:cTn>
                                        <p:tgtEl>
                                          <p:spTgt spid="17"/>
                                        </p:tgtEl>
                                        <p:attrNameLst>
                                          <p:attrName>ppt_y</p:attrName>
                                        </p:attrNameLst>
                                      </p:cBhvr>
                                      <p:tavLst>
                                        <p:tav tm="0" fmla="#ppt_y-sin(pi*$)/27">
                                          <p:val>
                                            <p:fltVal val="0"/>
                                          </p:val>
                                        </p:tav>
                                        <p:tav tm="100000">
                                          <p:val>
                                            <p:fltVal val="1"/>
                                          </p:val>
                                        </p:tav>
                                      </p:tavLst>
                                    </p:anim>
                                    <p:anim calcmode="lin" valueType="num">
                                      <p:cBhvr>
                                        <p:cTn id="17" dur="123" tmFilter="0, 0; 0.125,0.2665; 0.25,0.4; 0.375,0.465; 0.5,0.5;  0.625,0.535; 0.75,0.6; 0.875,0.7335; 1,1">
                                          <p:stCondLst>
                                            <p:cond delay="1242"/>
                                          </p:stCondLst>
                                        </p:cTn>
                                        <p:tgtEl>
                                          <p:spTgt spid="17"/>
                                        </p:tgtEl>
                                        <p:attrNameLst>
                                          <p:attrName>ppt_y</p:attrName>
                                        </p:attrNameLst>
                                      </p:cBhvr>
                                      <p:tavLst>
                                        <p:tav tm="0" fmla="#ppt_y-sin(pi*$)/81">
                                          <p:val>
                                            <p:fltVal val="0"/>
                                          </p:val>
                                        </p:tav>
                                        <p:tav tm="100000">
                                          <p:val>
                                            <p:fltVal val="1"/>
                                          </p:val>
                                        </p:tav>
                                      </p:tavLst>
                                    </p:anim>
                                    <p:animScale>
                                      <p:cBhvr>
                                        <p:cTn id="18" dur="20">
                                          <p:stCondLst>
                                            <p:cond delay="487"/>
                                          </p:stCondLst>
                                        </p:cTn>
                                        <p:tgtEl>
                                          <p:spTgt spid="17"/>
                                        </p:tgtEl>
                                      </p:cBhvr>
                                      <p:to x="100000" y="60000"/>
                                    </p:animScale>
                                    <p:animScale>
                                      <p:cBhvr>
                                        <p:cTn id="19" dur="124" decel="50000">
                                          <p:stCondLst>
                                            <p:cond delay="507"/>
                                          </p:stCondLst>
                                        </p:cTn>
                                        <p:tgtEl>
                                          <p:spTgt spid="17"/>
                                        </p:tgtEl>
                                      </p:cBhvr>
                                      <p:to x="100000" y="100000"/>
                                    </p:animScale>
                                    <p:animScale>
                                      <p:cBhvr>
                                        <p:cTn id="20" dur="20">
                                          <p:stCondLst>
                                            <p:cond delay="984"/>
                                          </p:stCondLst>
                                        </p:cTn>
                                        <p:tgtEl>
                                          <p:spTgt spid="17"/>
                                        </p:tgtEl>
                                      </p:cBhvr>
                                      <p:to x="100000" y="80000"/>
                                    </p:animScale>
                                    <p:animScale>
                                      <p:cBhvr>
                                        <p:cTn id="21" dur="124" decel="50000">
                                          <p:stCondLst>
                                            <p:cond delay="1004"/>
                                          </p:stCondLst>
                                        </p:cTn>
                                        <p:tgtEl>
                                          <p:spTgt spid="17"/>
                                        </p:tgtEl>
                                      </p:cBhvr>
                                      <p:to x="100000" y="100000"/>
                                    </p:animScale>
                                    <p:animScale>
                                      <p:cBhvr>
                                        <p:cTn id="22" dur="20">
                                          <p:stCondLst>
                                            <p:cond delay="1231"/>
                                          </p:stCondLst>
                                        </p:cTn>
                                        <p:tgtEl>
                                          <p:spTgt spid="17"/>
                                        </p:tgtEl>
                                      </p:cBhvr>
                                      <p:to x="100000" y="90000"/>
                                    </p:animScale>
                                    <p:animScale>
                                      <p:cBhvr>
                                        <p:cTn id="23" dur="124" decel="50000">
                                          <p:stCondLst>
                                            <p:cond delay="1251"/>
                                          </p:stCondLst>
                                        </p:cTn>
                                        <p:tgtEl>
                                          <p:spTgt spid="17"/>
                                        </p:tgtEl>
                                      </p:cBhvr>
                                      <p:to x="100000" y="100000"/>
                                    </p:animScale>
                                    <p:animScale>
                                      <p:cBhvr>
                                        <p:cTn id="24" dur="20">
                                          <p:stCondLst>
                                            <p:cond delay="1356"/>
                                          </p:stCondLst>
                                        </p:cTn>
                                        <p:tgtEl>
                                          <p:spTgt spid="17"/>
                                        </p:tgtEl>
                                      </p:cBhvr>
                                      <p:to x="100000" y="95000"/>
                                    </p:animScale>
                                    <p:animScale>
                                      <p:cBhvr>
                                        <p:cTn id="25" dur="124" decel="50000">
                                          <p:stCondLst>
                                            <p:cond delay="1376"/>
                                          </p:stCondLst>
                                        </p:cTn>
                                        <p:tgtEl>
                                          <p:spTgt spid="17"/>
                                        </p:tgtEl>
                                      </p:cBhvr>
                                      <p:to x="100000" y="100000"/>
                                    </p:animScale>
                                  </p:childTnLst>
                                </p:cTn>
                              </p:par>
                              <p:par>
                                <p:cTn id="26" presetID="42" presetClass="entr" presetSubtype="0" fill="hold"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750"/>
                                        <p:tgtEl>
                                          <p:spTgt spid="18"/>
                                        </p:tgtEl>
                                      </p:cBhvr>
                                    </p:animEffect>
                                    <p:anim calcmode="lin" valueType="num">
                                      <p:cBhvr>
                                        <p:cTn id="29" dur="750" fill="hold"/>
                                        <p:tgtEl>
                                          <p:spTgt spid="18"/>
                                        </p:tgtEl>
                                        <p:attrNameLst>
                                          <p:attrName>ppt_x</p:attrName>
                                        </p:attrNameLst>
                                      </p:cBhvr>
                                      <p:tavLst>
                                        <p:tav tm="0">
                                          <p:val>
                                            <p:strVal val="#ppt_x"/>
                                          </p:val>
                                        </p:tav>
                                        <p:tav tm="100000">
                                          <p:val>
                                            <p:strVal val="#ppt_x"/>
                                          </p:val>
                                        </p:tav>
                                      </p:tavLst>
                                    </p:anim>
                                    <p:anim calcmode="lin" valueType="num">
                                      <p:cBhvr>
                                        <p:cTn id="30" dur="750" fill="hold"/>
                                        <p:tgtEl>
                                          <p:spTgt spid="18"/>
                                        </p:tgtEl>
                                        <p:attrNameLst>
                                          <p:attrName>ppt_y</p:attrName>
                                        </p:attrNameLst>
                                      </p:cBhvr>
                                      <p:tavLst>
                                        <p:tav tm="0">
                                          <p:val>
                                            <p:strVal val="#ppt_y+.1"/>
                                          </p:val>
                                        </p:tav>
                                        <p:tav tm="100000">
                                          <p:val>
                                            <p:strVal val="#ppt_y"/>
                                          </p:val>
                                        </p:tav>
                                      </p:tavLst>
                                    </p:anim>
                                  </p:childTnLst>
                                </p:cTn>
                              </p:par>
                              <p:par>
                                <p:cTn id="31" presetID="45"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750"/>
                                        <p:tgtEl>
                                          <p:spTgt spid="25"/>
                                        </p:tgtEl>
                                      </p:cBhvr>
                                    </p:animEffect>
                                    <p:anim calcmode="lin" valueType="num">
                                      <p:cBhvr>
                                        <p:cTn id="34" dur="1750" fill="hold"/>
                                        <p:tgtEl>
                                          <p:spTgt spid="25"/>
                                        </p:tgtEl>
                                        <p:attrNameLst>
                                          <p:attrName>ppt_w</p:attrName>
                                        </p:attrNameLst>
                                      </p:cBhvr>
                                      <p:tavLst>
                                        <p:tav tm="0" fmla="#ppt_w*sin(2.5*pi*$)">
                                          <p:val>
                                            <p:fltVal val="0"/>
                                          </p:val>
                                        </p:tav>
                                        <p:tav tm="100000">
                                          <p:val>
                                            <p:fltVal val="1"/>
                                          </p:val>
                                        </p:tav>
                                      </p:tavLst>
                                    </p:anim>
                                    <p:anim calcmode="lin" valueType="num">
                                      <p:cBhvr>
                                        <p:cTn id="35" dur="1750" fill="hold"/>
                                        <p:tgtEl>
                                          <p:spTgt spid="25"/>
                                        </p:tgtEl>
                                        <p:attrNameLst>
                                          <p:attrName>ppt_h</p:attrName>
                                        </p:attrNameLst>
                                      </p:cBhvr>
                                      <p:tavLst>
                                        <p:tav tm="0">
                                          <p:val>
                                            <p:strVal val="#ppt_h"/>
                                          </p:val>
                                        </p:tav>
                                        <p:tav tm="100000">
                                          <p:val>
                                            <p:strVal val="#ppt_h"/>
                                          </p:val>
                                        </p:tav>
                                      </p:tavLst>
                                    </p:anim>
                                  </p:childTnLst>
                                </p:cTn>
                              </p:par>
                            </p:childTnLst>
                          </p:cTn>
                        </p:par>
                        <p:par>
                          <p:cTn id="36" fill="hold">
                            <p:stCondLst>
                              <p:cond delay="1750"/>
                            </p:stCondLst>
                            <p:childTnLst>
                              <p:par>
                                <p:cTn id="37" presetID="47"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23" presetClass="entr" presetSubtype="32"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strVal val="4*#ppt_w"/>
                                          </p:val>
                                        </p:tav>
                                        <p:tav tm="100000">
                                          <p:val>
                                            <p:strVal val="#ppt_w"/>
                                          </p:val>
                                        </p:tav>
                                      </p:tavLst>
                                    </p:anim>
                                    <p:anim calcmode="lin" valueType="num">
                                      <p:cBhvr>
                                        <p:cTn id="46" dur="500" fill="hold"/>
                                        <p:tgtEl>
                                          <p:spTgt spid="47"/>
                                        </p:tgtEl>
                                        <p:attrNameLst>
                                          <p:attrName>ppt_h</p:attrName>
                                        </p:attrNameLst>
                                      </p:cBhvr>
                                      <p:tavLst>
                                        <p:tav tm="0">
                                          <p:val>
                                            <p:strVal val="4*#ppt_h"/>
                                          </p:val>
                                        </p:tav>
                                        <p:tav tm="100000">
                                          <p:val>
                                            <p:strVal val="#ppt_h"/>
                                          </p:val>
                                        </p:tav>
                                      </p:tavLst>
                                    </p:anim>
                                  </p:childTnLst>
                                </p:cTn>
                              </p:par>
                            </p:childTnLst>
                          </p:cTn>
                        </p:par>
                        <p:par>
                          <p:cTn id="47" fill="hold">
                            <p:stCondLst>
                              <p:cond delay="3250"/>
                            </p:stCondLst>
                            <p:childTnLst>
                              <p:par>
                                <p:cTn id="48" presetID="12" presetClass="entr" presetSubtype="8"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p:tgtEl>
                                          <p:spTgt spid="48"/>
                                        </p:tgtEl>
                                        <p:attrNameLst>
                                          <p:attrName>ppt_x</p:attrName>
                                        </p:attrNameLst>
                                      </p:cBhvr>
                                      <p:tavLst>
                                        <p:tav tm="0">
                                          <p:val>
                                            <p:strVal val="#ppt_x-#ppt_w*1.125000"/>
                                          </p:val>
                                        </p:tav>
                                        <p:tav tm="100000">
                                          <p:val>
                                            <p:strVal val="#ppt_x"/>
                                          </p:val>
                                        </p:tav>
                                      </p:tavLst>
                                    </p:anim>
                                    <p:animEffect transition="in" filter="wipe(right)">
                                      <p:cBhvr>
                                        <p:cTn id="51" dur="500"/>
                                        <p:tgtEl>
                                          <p:spTgt spid="48"/>
                                        </p:tgtEl>
                                      </p:cBhvr>
                                    </p:animEffect>
                                  </p:childTnLst>
                                </p:cTn>
                              </p:par>
                            </p:childTnLst>
                          </p:cTn>
                        </p:par>
                        <p:par>
                          <p:cTn id="52" fill="hold">
                            <p:stCondLst>
                              <p:cond delay="3750"/>
                            </p:stCondLst>
                            <p:childTnLst>
                              <p:par>
                                <p:cTn id="53" presetID="12" presetClass="entr" presetSubtype="8"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p:tgtEl>
                                          <p:spTgt spid="49"/>
                                        </p:tgtEl>
                                        <p:attrNameLst>
                                          <p:attrName>ppt_x</p:attrName>
                                        </p:attrNameLst>
                                      </p:cBhvr>
                                      <p:tavLst>
                                        <p:tav tm="0">
                                          <p:val>
                                            <p:strVal val="#ppt_x-#ppt_w*1.125000"/>
                                          </p:val>
                                        </p:tav>
                                        <p:tav tm="100000">
                                          <p:val>
                                            <p:strVal val="#ppt_x"/>
                                          </p:val>
                                        </p:tav>
                                      </p:tavLst>
                                    </p:anim>
                                    <p:animEffect transition="in" filter="wipe(right)">
                                      <p:cBhvr>
                                        <p:cTn id="5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B140EC52-019F-4A14-A31C-4ADB4DA95F0C}"/>
              </a:ext>
            </a:extLst>
          </p:cNvPr>
          <p:cNvGrpSpPr/>
          <p:nvPr/>
        </p:nvGrpSpPr>
        <p:grpSpPr>
          <a:xfrm flipH="1">
            <a:off x="1867963" y="1919892"/>
            <a:ext cx="8727466" cy="3776177"/>
            <a:chOff x="853722" y="1758165"/>
            <a:chExt cx="10304845" cy="4458674"/>
          </a:xfrm>
        </p:grpSpPr>
        <p:grpSp>
          <p:nvGrpSpPr>
            <p:cNvPr id="10" name="Group 23">
              <a:extLst>
                <a:ext uri="{FF2B5EF4-FFF2-40B4-BE49-F238E27FC236}">
                  <a16:creationId xmlns:a16="http://schemas.microsoft.com/office/drawing/2014/main" id="{9B9FAC26-0BD9-4A2A-AF1D-39868B9A705F}"/>
                </a:ext>
              </a:extLst>
            </p:cNvPr>
            <p:cNvGrpSpPr/>
            <p:nvPr/>
          </p:nvGrpSpPr>
          <p:grpSpPr>
            <a:xfrm flipH="1">
              <a:off x="1139663" y="4682121"/>
              <a:ext cx="4382851" cy="1534718"/>
              <a:chOff x="8512415" y="2315158"/>
              <a:chExt cx="3256083" cy="1140164"/>
            </a:xfrm>
          </p:grpSpPr>
          <p:sp>
            <p:nvSpPr>
              <p:cNvPr id="24" name="TextBox 19">
                <a:extLst>
                  <a:ext uri="{FF2B5EF4-FFF2-40B4-BE49-F238E27FC236}">
                    <a16:creationId xmlns:a16="http://schemas.microsoft.com/office/drawing/2014/main" id="{D05E537A-2D19-4630-B0FE-3D2BE354A82B}"/>
                  </a:ext>
                </a:extLst>
              </p:cNvPr>
              <p:cNvSpPr txBox="1"/>
              <p:nvPr/>
            </p:nvSpPr>
            <p:spPr>
              <a:xfrm>
                <a:off x="9570152" y="2315158"/>
                <a:ext cx="1511875" cy="350971"/>
              </a:xfrm>
              <a:prstGeom prst="rect">
                <a:avLst/>
              </a:prstGeom>
              <a:noFill/>
            </p:spPr>
            <p:txBody>
              <a:bodyPr wrap="none" rtlCol="0">
                <a:spAutoFit/>
              </a:bodyPr>
              <a:lstStyle/>
              <a:p>
                <a:pPr algn="ct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Rectangle 25">
                <a:extLst>
                  <a:ext uri="{FF2B5EF4-FFF2-40B4-BE49-F238E27FC236}">
                    <a16:creationId xmlns:a16="http://schemas.microsoft.com/office/drawing/2014/main" id="{85B256ED-E017-48F7-846D-5DB4C95DEF36}"/>
                  </a:ext>
                </a:extLst>
              </p:cNvPr>
              <p:cNvSpPr/>
              <p:nvPr/>
            </p:nvSpPr>
            <p:spPr>
              <a:xfrm>
                <a:off x="8512415" y="2631890"/>
                <a:ext cx="3256083" cy="823432"/>
              </a:xfrm>
              <a:prstGeom prst="rect">
                <a:avLst/>
              </a:prstGeom>
            </p:spPr>
            <p:txBody>
              <a:bodyPr wrap="square">
                <a:spAutoFit/>
              </a:bodyPr>
              <a:lstStyle/>
              <a:p>
                <a:pPr algn="ctr"/>
                <a:r>
                  <a:rPr lang="zh-CN" altLang="en-US" sz="1100" dirty="0">
                    <a:solidFill>
                      <a:schemeClr val="bg1">
                        <a:lumMod val="50000"/>
                      </a:schemeClr>
                    </a:solidFill>
                    <a:latin typeface="微软雅黑" pitchFamily="34" charset="-122"/>
                    <a:ea typeface="微软雅黑" pitchFamily="34" charset="-122"/>
                  </a:rPr>
                  <a:t>春种一粒粟</a:t>
                </a:r>
                <a:r>
                  <a:rPr lang="en-US" altLang="zh-CN" sz="1100" dirty="0">
                    <a:solidFill>
                      <a:schemeClr val="bg1">
                        <a:lumMod val="50000"/>
                      </a:schemeClr>
                    </a:solidFill>
                    <a:latin typeface="微软雅黑" pitchFamily="34" charset="-122"/>
                    <a:ea typeface="微软雅黑" pitchFamily="34" charset="-122"/>
                  </a:rPr>
                  <a:t>,</a:t>
                </a:r>
                <a:r>
                  <a:rPr lang="zh-CN" altLang="en-US" sz="1100" dirty="0">
                    <a:solidFill>
                      <a:schemeClr val="bg1">
                        <a:lumMod val="50000"/>
                      </a:schemeClr>
                    </a:solidFill>
                    <a:latin typeface="微软雅黑" pitchFamily="34" charset="-122"/>
                    <a:ea typeface="微软雅黑" pitchFamily="34" charset="-122"/>
                  </a:rPr>
                  <a:t>秋收万颗籽，点滴进步，成就价值是我们的一贯的追求。春种一粒粟</a:t>
                </a:r>
                <a:r>
                  <a:rPr lang="en-US" altLang="zh-CN" sz="1100" dirty="0">
                    <a:solidFill>
                      <a:schemeClr val="bg1">
                        <a:lumMod val="50000"/>
                      </a:schemeClr>
                    </a:solidFill>
                    <a:latin typeface="微软雅黑" pitchFamily="34" charset="-122"/>
                    <a:ea typeface="微软雅黑" pitchFamily="34" charset="-122"/>
                  </a:rPr>
                  <a:t>,</a:t>
                </a:r>
                <a:r>
                  <a:rPr lang="zh-CN" altLang="en-US" sz="1100" dirty="0">
                    <a:solidFill>
                      <a:schemeClr val="bg1">
                        <a:lumMod val="50000"/>
                      </a:schemeClr>
                    </a:solidFill>
                    <a:latin typeface="微软雅黑" pitchFamily="34" charset="-122"/>
                    <a:ea typeface="微软雅黑" pitchFamily="34" charset="-122"/>
                  </a:rPr>
                  <a:t>秋收万颗籽，点滴进步，成就价值是我们的一贯的追求。春种一粒粟</a:t>
                </a:r>
                <a:r>
                  <a:rPr lang="en-US" altLang="zh-CN" sz="1100" dirty="0">
                    <a:solidFill>
                      <a:schemeClr val="bg1">
                        <a:lumMod val="50000"/>
                      </a:schemeClr>
                    </a:solidFill>
                    <a:latin typeface="微软雅黑" pitchFamily="34" charset="-122"/>
                    <a:ea typeface="微软雅黑" pitchFamily="34" charset="-122"/>
                  </a:rPr>
                  <a:t>,</a:t>
                </a:r>
                <a:r>
                  <a:rPr lang="zh-CN" altLang="en-US" sz="1100" dirty="0">
                    <a:solidFill>
                      <a:schemeClr val="bg1">
                        <a:lumMod val="50000"/>
                      </a:schemeClr>
                    </a:solidFill>
                    <a:latin typeface="微软雅黑" pitchFamily="34" charset="-122"/>
                    <a:ea typeface="微软雅黑" pitchFamily="34" charset="-122"/>
                  </a:rPr>
                  <a:t>秋收万颗籽，点滴进步，成就价值是我们的一贯的追求。</a:t>
                </a:r>
              </a:p>
              <a:p>
                <a:pPr algn="ctr"/>
                <a:endParaRPr lang="zh-CN" altLang="en-US" sz="1100" dirty="0">
                  <a:solidFill>
                    <a:schemeClr val="bg1">
                      <a:lumMod val="50000"/>
                    </a:schemeClr>
                  </a:solidFill>
                  <a:latin typeface="微软雅黑" pitchFamily="34" charset="-122"/>
                  <a:ea typeface="微软雅黑" pitchFamily="34" charset="-122"/>
                </a:endParaRPr>
              </a:p>
            </p:txBody>
          </p:sp>
        </p:grpSp>
        <p:grpSp>
          <p:nvGrpSpPr>
            <p:cNvPr id="11" name="Group 7">
              <a:extLst>
                <a:ext uri="{FF2B5EF4-FFF2-40B4-BE49-F238E27FC236}">
                  <a16:creationId xmlns:a16="http://schemas.microsoft.com/office/drawing/2014/main" id="{A7BACFFC-482D-47E2-8B6B-4C3563909907}"/>
                </a:ext>
              </a:extLst>
            </p:cNvPr>
            <p:cNvGrpSpPr/>
            <p:nvPr/>
          </p:nvGrpSpPr>
          <p:grpSpPr>
            <a:xfrm flipH="1">
              <a:off x="853722" y="1758165"/>
              <a:ext cx="4668792" cy="2606354"/>
              <a:chOff x="7845714" y="1724030"/>
              <a:chExt cx="3501814" cy="1954889"/>
            </a:xfrm>
          </p:grpSpPr>
          <p:grpSp>
            <p:nvGrpSpPr>
              <p:cNvPr id="20" name="Group 35">
                <a:extLst>
                  <a:ext uri="{FF2B5EF4-FFF2-40B4-BE49-F238E27FC236}">
                    <a16:creationId xmlns:a16="http://schemas.microsoft.com/office/drawing/2014/main" id="{7344B768-271B-4113-BEF4-5BB981F6169B}"/>
                  </a:ext>
                </a:extLst>
              </p:cNvPr>
              <p:cNvGrpSpPr/>
              <p:nvPr/>
            </p:nvGrpSpPr>
            <p:grpSpPr>
              <a:xfrm>
                <a:off x="7845714" y="1724030"/>
                <a:ext cx="3501814" cy="1954889"/>
                <a:chOff x="7541909" y="1619000"/>
                <a:chExt cx="4046955" cy="1954889"/>
              </a:xfrm>
            </p:grpSpPr>
            <p:sp>
              <p:nvSpPr>
                <p:cNvPr id="22" name="Rectangle 29">
                  <a:extLst>
                    <a:ext uri="{FF2B5EF4-FFF2-40B4-BE49-F238E27FC236}">
                      <a16:creationId xmlns:a16="http://schemas.microsoft.com/office/drawing/2014/main" id="{6C4B2370-811D-46D9-8B33-74A5AF9C659B}"/>
                    </a:ext>
                  </a:extLst>
                </p:cNvPr>
                <p:cNvSpPr/>
                <p:nvPr/>
              </p:nvSpPr>
              <p:spPr>
                <a:xfrm>
                  <a:off x="7541909" y="1631854"/>
                  <a:ext cx="4046955" cy="1942035"/>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Rectangle 33">
                  <a:extLst>
                    <a:ext uri="{FF2B5EF4-FFF2-40B4-BE49-F238E27FC236}">
                      <a16:creationId xmlns:a16="http://schemas.microsoft.com/office/drawing/2014/main" id="{45B49B0B-C212-45D9-B4CE-E2BE42530ADB}"/>
                    </a:ext>
                  </a:extLst>
                </p:cNvPr>
                <p:cNvSpPr/>
                <p:nvPr/>
              </p:nvSpPr>
              <p:spPr>
                <a:xfrm>
                  <a:off x="7541909" y="1619000"/>
                  <a:ext cx="4046955" cy="43529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1" name="Rectangle 34">
                <a:extLst>
                  <a:ext uri="{FF2B5EF4-FFF2-40B4-BE49-F238E27FC236}">
                    <a16:creationId xmlns:a16="http://schemas.microsoft.com/office/drawing/2014/main" id="{9B28D25C-0898-4FAA-8961-23B11242275A}"/>
                  </a:ext>
                </a:extLst>
              </p:cNvPr>
              <p:cNvSpPr/>
              <p:nvPr/>
            </p:nvSpPr>
            <p:spPr>
              <a:xfrm>
                <a:off x="8039406" y="2321933"/>
                <a:ext cx="3133230" cy="1226565"/>
              </a:xfrm>
              <a:prstGeom prst="rect">
                <a:avLst/>
              </a:prstGeom>
            </p:spPr>
            <p:txBody>
              <a:bodyPr wrap="square">
                <a:spAutoFit/>
              </a:bodyPr>
              <a:lstStyle/>
              <a:p>
                <a:pPr algn="ctr"/>
                <a:r>
                  <a:rPr lang="zh-CN" altLang="en-US" sz="1400" dirty="0">
                    <a:solidFill>
                      <a:schemeClr val="bg1">
                        <a:lumMod val="50000"/>
                      </a:schemeClr>
                    </a:solidFill>
                    <a:latin typeface="微软雅黑" pitchFamily="34" charset="-122"/>
                    <a:ea typeface="微软雅黑" pitchFamily="34" charset="-122"/>
                  </a:rPr>
                  <a:t>春种一粒粟</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秋收万颗籽，点滴进步，成就价值是我们的一贯的追求。春种一粒粟</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秋收万颗籽，点滴进步，成就价值是我们的一贯的追求。春种一粒粟</a:t>
                </a:r>
                <a:r>
                  <a:rPr lang="en-US" altLang="zh-CN"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latin typeface="微软雅黑" pitchFamily="34" charset="-122"/>
                    <a:ea typeface="微软雅黑" pitchFamily="34" charset="-122"/>
                  </a:rPr>
                  <a:t>秋收万颗籽，点滴进步，成就价值是我们的一贯的追求。</a:t>
                </a:r>
              </a:p>
              <a:p>
                <a:pPr algn="ctr"/>
                <a:endParaRPr lang="zh-CN" altLang="en-US" sz="1400" dirty="0">
                  <a:solidFill>
                    <a:schemeClr val="bg1">
                      <a:lumMod val="50000"/>
                    </a:schemeClr>
                  </a:solidFill>
                  <a:latin typeface="微软雅黑" pitchFamily="34" charset="-122"/>
                  <a:ea typeface="微软雅黑" pitchFamily="34" charset="-122"/>
                </a:endParaRPr>
              </a:p>
            </p:txBody>
          </p:sp>
        </p:grpSp>
        <p:grpSp>
          <p:nvGrpSpPr>
            <p:cNvPr id="14" name="组合 13">
              <a:extLst>
                <a:ext uri="{FF2B5EF4-FFF2-40B4-BE49-F238E27FC236}">
                  <a16:creationId xmlns:a16="http://schemas.microsoft.com/office/drawing/2014/main" id="{1331A45E-B111-4E20-9D00-287DE0A29D02}"/>
                </a:ext>
              </a:extLst>
            </p:cNvPr>
            <p:cNvGrpSpPr/>
            <p:nvPr/>
          </p:nvGrpSpPr>
          <p:grpSpPr>
            <a:xfrm>
              <a:off x="5755689" y="1775301"/>
              <a:ext cx="5402878" cy="4398418"/>
              <a:chOff x="5650562" y="4558725"/>
              <a:chExt cx="6024562" cy="4142968"/>
            </a:xfrm>
          </p:grpSpPr>
          <p:sp>
            <p:nvSpPr>
              <p:cNvPr id="16" name="矩形 15">
                <a:extLst>
                  <a:ext uri="{FF2B5EF4-FFF2-40B4-BE49-F238E27FC236}">
                    <a16:creationId xmlns:a16="http://schemas.microsoft.com/office/drawing/2014/main" id="{6D324464-78F4-4305-8B61-EA7BF6EB5DE6}"/>
                  </a:ext>
                </a:extLst>
              </p:cNvPr>
              <p:cNvSpPr/>
              <p:nvPr/>
            </p:nvSpPr>
            <p:spPr>
              <a:xfrm>
                <a:off x="5650562" y="4558725"/>
                <a:ext cx="6024562" cy="2338366"/>
              </a:xfrm>
              <a:prstGeom prst="rect">
                <a:avLst/>
              </a:prstGeom>
              <a:blipFill dpi="0" rotWithShape="1">
                <a:blip r:embed="rId5"/>
                <a:srcRect/>
                <a:tile tx="0" ty="0" sx="12000" sy="1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lumMod val="50000"/>
                    </a:schemeClr>
                  </a:solidFill>
                </a:endParaRPr>
              </a:p>
            </p:txBody>
          </p:sp>
          <p:sp>
            <p:nvSpPr>
              <p:cNvPr id="17" name="矩形 16">
                <a:extLst>
                  <a:ext uri="{FF2B5EF4-FFF2-40B4-BE49-F238E27FC236}">
                    <a16:creationId xmlns:a16="http://schemas.microsoft.com/office/drawing/2014/main" id="{B724F8CA-422D-4DB8-9CD1-501282AE7F4C}"/>
                  </a:ext>
                </a:extLst>
              </p:cNvPr>
              <p:cNvSpPr/>
              <p:nvPr/>
            </p:nvSpPr>
            <p:spPr>
              <a:xfrm>
                <a:off x="5650562" y="6997567"/>
                <a:ext cx="6024562" cy="170412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chemeClr val="bg1">
                      <a:lumMod val="50000"/>
                    </a:schemeClr>
                  </a:solidFill>
                </a:endParaRPr>
              </a:p>
            </p:txBody>
          </p:sp>
          <p:sp>
            <p:nvSpPr>
              <p:cNvPr id="18" name="文本框 23">
                <a:extLst>
                  <a:ext uri="{FF2B5EF4-FFF2-40B4-BE49-F238E27FC236}">
                    <a16:creationId xmlns:a16="http://schemas.microsoft.com/office/drawing/2014/main" id="{53AD3DA8-9897-4A49-9FE7-0B137A4DFFC4}"/>
                  </a:ext>
                </a:extLst>
              </p:cNvPr>
              <p:cNvSpPr txBox="1">
                <a:spLocks noChangeArrowheads="1"/>
              </p:cNvSpPr>
              <p:nvPr/>
            </p:nvSpPr>
            <p:spPr bwMode="auto">
              <a:xfrm>
                <a:off x="5860670" y="7547580"/>
                <a:ext cx="5688430" cy="112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r>
                  <a:rPr lang="zh-CN" altLang="en-US" sz="1200" dirty="0">
                    <a:solidFill>
                      <a:schemeClr val="bg1"/>
                    </a:solidFill>
                    <a:latin typeface="微软雅黑" pitchFamily="34" charset="-122"/>
                    <a:ea typeface="微软雅黑" pitchFamily="34" charset="-122"/>
                  </a:rPr>
                  <a:t>春种一粒粟</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秋收万颗籽，点滴进步，成就价值是我们的一贯的追求。春种一粒粟</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秋收万颗籽，点滴进步，成就价值是我们的一贯的追求。春种一粒粟</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秋收万颗籽，点滴进步，成就价值是我们的一贯的追求。</a:t>
                </a:r>
              </a:p>
              <a:p>
                <a:pPr algn="ctr"/>
                <a:endParaRPr lang="zh-CN" altLang="en-US" sz="1200" dirty="0">
                  <a:solidFill>
                    <a:schemeClr val="bg1"/>
                  </a:solidFill>
                  <a:latin typeface="微软雅黑" pitchFamily="34" charset="-122"/>
                  <a:ea typeface="微软雅黑" pitchFamily="34" charset="-122"/>
                </a:endParaRPr>
              </a:p>
            </p:txBody>
          </p:sp>
          <p:sp>
            <p:nvSpPr>
              <p:cNvPr id="19" name="文本框 24">
                <a:extLst>
                  <a:ext uri="{FF2B5EF4-FFF2-40B4-BE49-F238E27FC236}">
                    <a16:creationId xmlns:a16="http://schemas.microsoft.com/office/drawing/2014/main" id="{4AE68F0C-F1A8-4C7C-BB47-6E67AB97691E}"/>
                  </a:ext>
                </a:extLst>
              </p:cNvPr>
              <p:cNvSpPr txBox="1">
                <a:spLocks noChangeArrowheads="1"/>
              </p:cNvSpPr>
              <p:nvPr/>
            </p:nvSpPr>
            <p:spPr bwMode="auto">
              <a:xfrm>
                <a:off x="6492881" y="7171992"/>
                <a:ext cx="4339927" cy="410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b="1" dirty="0">
                    <a:solidFill>
                      <a:schemeClr val="bg1"/>
                    </a:solidFill>
                    <a:latin typeface="微软雅黑" pitchFamily="34" charset="-122"/>
                    <a:ea typeface="微软雅黑" pitchFamily="34" charset="-122"/>
                  </a:rPr>
                  <a:t>单击此处添加标题</a:t>
                </a:r>
              </a:p>
            </p:txBody>
          </p:sp>
        </p:grpSp>
      </p:grpSp>
    </p:spTree>
    <p:extLst>
      <p:ext uri="{BB962C8B-B14F-4D97-AF65-F5344CB8AC3E}">
        <p14:creationId xmlns:p14="http://schemas.microsoft.com/office/powerpoint/2010/main" val="29269188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739659DA-6652-4B80-9C06-A195B7017D33}"/>
              </a:ext>
            </a:extLst>
          </p:cNvPr>
          <p:cNvGrpSpPr/>
          <p:nvPr/>
        </p:nvGrpSpPr>
        <p:grpSpPr>
          <a:xfrm>
            <a:off x="1574777" y="1714907"/>
            <a:ext cx="4271826" cy="4116558"/>
            <a:chOff x="1151711" y="1655755"/>
            <a:chExt cx="4363213" cy="4204625"/>
          </a:xfrm>
        </p:grpSpPr>
        <p:sp>
          <p:nvSpPr>
            <p:cNvPr id="10" name="Oval 4">
              <a:extLst>
                <a:ext uri="{FF2B5EF4-FFF2-40B4-BE49-F238E27FC236}">
                  <a16:creationId xmlns:a16="http://schemas.microsoft.com/office/drawing/2014/main" id="{657C79F8-2BE0-45BD-912C-A036F3783C64}"/>
                </a:ext>
              </a:extLst>
            </p:cNvPr>
            <p:cNvSpPr/>
            <p:nvPr/>
          </p:nvSpPr>
          <p:spPr>
            <a:xfrm>
              <a:off x="1662429" y="2084100"/>
              <a:ext cx="3367437" cy="3368314"/>
            </a:xfrm>
            <a:prstGeom prst="ellipse">
              <a:avLst/>
            </a:prstGeom>
            <a:noFill/>
            <a:ln w="19050">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Lato Light" charset="0"/>
              </a:endParaRPr>
            </a:p>
          </p:txBody>
        </p:sp>
        <p:sp>
          <p:nvSpPr>
            <p:cNvPr id="11" name="Freeform 5">
              <a:extLst>
                <a:ext uri="{FF2B5EF4-FFF2-40B4-BE49-F238E27FC236}">
                  <a16:creationId xmlns:a16="http://schemas.microsoft.com/office/drawing/2014/main" id="{3619DFD9-0314-4DF2-9F44-2407B81178CC}"/>
                </a:ext>
              </a:extLst>
            </p:cNvPr>
            <p:cNvSpPr/>
            <p:nvPr/>
          </p:nvSpPr>
          <p:spPr>
            <a:xfrm>
              <a:off x="2325910" y="2839466"/>
              <a:ext cx="2014816" cy="2014816"/>
            </a:xfrm>
            <a:custGeom>
              <a:avLst/>
              <a:gdLst>
                <a:gd name="connsiteX0" fmla="*/ 0 w 3208463"/>
                <a:gd name="connsiteY0" fmla="*/ 1604232 h 3208463"/>
                <a:gd name="connsiteX1" fmla="*/ 1604232 w 3208463"/>
                <a:gd name="connsiteY1" fmla="*/ 0 h 3208463"/>
                <a:gd name="connsiteX2" fmla="*/ 3208464 w 3208463"/>
                <a:gd name="connsiteY2" fmla="*/ 1604232 h 3208463"/>
                <a:gd name="connsiteX3" fmla="*/ 1604232 w 3208463"/>
                <a:gd name="connsiteY3" fmla="*/ 3208464 h 3208463"/>
                <a:gd name="connsiteX4" fmla="*/ 0 w 3208463"/>
                <a:gd name="connsiteY4" fmla="*/ 1604232 h 320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8463" h="3208463">
                  <a:moveTo>
                    <a:pt x="0" y="1604232"/>
                  </a:moveTo>
                  <a:cubicBezTo>
                    <a:pt x="0" y="718239"/>
                    <a:pt x="718239" y="0"/>
                    <a:pt x="1604232" y="0"/>
                  </a:cubicBezTo>
                  <a:cubicBezTo>
                    <a:pt x="2490225" y="0"/>
                    <a:pt x="3208464" y="718239"/>
                    <a:pt x="3208464" y="1604232"/>
                  </a:cubicBezTo>
                  <a:cubicBezTo>
                    <a:pt x="3208464" y="2490225"/>
                    <a:pt x="2490225" y="3208464"/>
                    <a:pt x="1604232" y="3208464"/>
                  </a:cubicBezTo>
                  <a:cubicBezTo>
                    <a:pt x="718239" y="3208464"/>
                    <a:pt x="0" y="2490225"/>
                    <a:pt x="0" y="1604232"/>
                  </a:cubicBez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255" tIns="255255" rIns="255255" bIns="255255" numCol="1" spcCol="1270" anchor="ctr" anchorCtr="0">
              <a:noAutofit/>
            </a:bodyPr>
            <a:lstStyle/>
            <a:p>
              <a:pPr algn="ctr" defTabSz="711200">
                <a:lnSpc>
                  <a:spcPct val="90000"/>
                </a:lnSpc>
                <a:spcBef>
                  <a:spcPct val="0"/>
                </a:spcBef>
                <a:spcAft>
                  <a:spcPct val="35000"/>
                </a:spcAft>
              </a:pPr>
              <a:endParaRPr lang="en-US" sz="1400" b="1" dirty="0">
                <a:latin typeface="Lato" charset="0"/>
                <a:ea typeface="Lato" charset="0"/>
                <a:cs typeface="Lato" charset="0"/>
              </a:endParaRPr>
            </a:p>
          </p:txBody>
        </p:sp>
        <p:sp>
          <p:nvSpPr>
            <p:cNvPr id="14" name="Freeform 6">
              <a:extLst>
                <a:ext uri="{FF2B5EF4-FFF2-40B4-BE49-F238E27FC236}">
                  <a16:creationId xmlns:a16="http://schemas.microsoft.com/office/drawing/2014/main" id="{8ABBC8C2-AB1A-43D1-AFA4-15C9EEFF896E}"/>
                </a:ext>
              </a:extLst>
            </p:cNvPr>
            <p:cNvSpPr/>
            <p:nvPr/>
          </p:nvSpPr>
          <p:spPr>
            <a:xfrm>
              <a:off x="2771837" y="165575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accent2"/>
            </a:solidFill>
            <a:ln w="57150">
              <a:solidFill>
                <a:schemeClr val="bg1"/>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a:lnSpc>
                  <a:spcPts val="1617"/>
                </a:lnSpc>
                <a:spcAft>
                  <a:spcPts val="1600"/>
                </a:spcAft>
              </a:pPr>
              <a:r>
                <a:rPr lang="zh-CN" altLang="en-US" sz="1400" b="1" dirty="0">
                  <a:solidFill>
                    <a:schemeClr val="bg1"/>
                  </a:solidFill>
                  <a:latin typeface="Lato" charset="0"/>
                  <a:ea typeface="Lato" charset="0"/>
                  <a:cs typeface="Lato" charset="0"/>
                </a:rPr>
                <a:t>加入标题</a:t>
              </a:r>
              <a:endParaRPr lang="en-US" altLang="zh-CN" sz="1400" b="1" dirty="0">
                <a:solidFill>
                  <a:schemeClr val="bg1"/>
                </a:solidFill>
                <a:latin typeface="Lato" charset="0"/>
                <a:ea typeface="Lato" charset="0"/>
                <a:cs typeface="Lato" charset="0"/>
              </a:endParaRPr>
            </a:p>
          </p:txBody>
        </p:sp>
        <p:sp>
          <p:nvSpPr>
            <p:cNvPr id="16" name="Freeform 7">
              <a:extLst>
                <a:ext uri="{FF2B5EF4-FFF2-40B4-BE49-F238E27FC236}">
                  <a16:creationId xmlns:a16="http://schemas.microsoft.com/office/drawing/2014/main" id="{0A614FBC-6FA4-4087-BE36-3E4A6071FD5E}"/>
                </a:ext>
              </a:extLst>
            </p:cNvPr>
            <p:cNvSpPr/>
            <p:nvPr/>
          </p:nvSpPr>
          <p:spPr>
            <a:xfrm>
              <a:off x="4391962"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accent3"/>
            </a:solidFill>
            <a:ln w="57150">
              <a:solidFill>
                <a:schemeClr val="bg1"/>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a:lnSpc>
                  <a:spcPts val="1617"/>
                </a:lnSpc>
                <a:spcAft>
                  <a:spcPts val="1600"/>
                </a:spcAft>
              </a:pPr>
              <a:r>
                <a:rPr lang="zh-CN" altLang="en-US" sz="1400" b="1" dirty="0">
                  <a:solidFill>
                    <a:schemeClr val="bg1"/>
                  </a:solidFill>
                  <a:latin typeface="Lato" charset="0"/>
                  <a:ea typeface="Lato" charset="0"/>
                  <a:cs typeface="Lato" charset="0"/>
                </a:rPr>
                <a:t>加入标题</a:t>
              </a:r>
              <a:endParaRPr lang="en-US" altLang="zh-CN" sz="1400" b="1" dirty="0">
                <a:solidFill>
                  <a:schemeClr val="bg1"/>
                </a:solidFill>
                <a:latin typeface="Lato" charset="0"/>
                <a:ea typeface="Lato" charset="0"/>
                <a:cs typeface="Lato" charset="0"/>
              </a:endParaRPr>
            </a:p>
          </p:txBody>
        </p:sp>
        <p:sp>
          <p:nvSpPr>
            <p:cNvPr id="17" name="Freeform 8">
              <a:extLst>
                <a:ext uri="{FF2B5EF4-FFF2-40B4-BE49-F238E27FC236}">
                  <a16:creationId xmlns:a16="http://schemas.microsoft.com/office/drawing/2014/main" id="{07508F04-8361-4EDA-A3A9-AD3CE421EB37}"/>
                </a:ext>
              </a:extLst>
            </p:cNvPr>
            <p:cNvSpPr/>
            <p:nvPr/>
          </p:nvSpPr>
          <p:spPr>
            <a:xfrm>
              <a:off x="3773129"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accent4"/>
            </a:solidFill>
            <a:ln w="57150">
              <a:solidFill>
                <a:schemeClr val="bg1"/>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a:lnSpc>
                  <a:spcPts val="1617"/>
                </a:lnSpc>
                <a:spcAft>
                  <a:spcPts val="1600"/>
                </a:spcAft>
              </a:pPr>
              <a:r>
                <a:rPr lang="zh-CN" altLang="en-US" sz="1400" b="1" dirty="0">
                  <a:solidFill>
                    <a:schemeClr val="bg1"/>
                  </a:solidFill>
                  <a:latin typeface="Lato" charset="0"/>
                  <a:ea typeface="Lato" charset="0"/>
                  <a:cs typeface="Lato" charset="0"/>
                </a:rPr>
                <a:t>加入标题</a:t>
              </a:r>
              <a:endParaRPr lang="en-US" altLang="zh-CN" sz="1400" b="1" dirty="0">
                <a:solidFill>
                  <a:schemeClr val="bg1"/>
                </a:solidFill>
                <a:latin typeface="Lato" charset="0"/>
                <a:ea typeface="Lato" charset="0"/>
                <a:cs typeface="Lato" charset="0"/>
              </a:endParaRPr>
            </a:p>
          </p:txBody>
        </p:sp>
        <p:sp>
          <p:nvSpPr>
            <p:cNvPr id="18" name="Freeform 9">
              <a:extLst>
                <a:ext uri="{FF2B5EF4-FFF2-40B4-BE49-F238E27FC236}">
                  <a16:creationId xmlns:a16="http://schemas.microsoft.com/office/drawing/2014/main" id="{EA7E29EB-DCD7-4555-8170-4E8A82BE81DD}"/>
                </a:ext>
              </a:extLst>
            </p:cNvPr>
            <p:cNvSpPr/>
            <p:nvPr/>
          </p:nvSpPr>
          <p:spPr>
            <a:xfrm>
              <a:off x="1770544" y="4737418"/>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accent1">
                <a:lumMod val="75000"/>
              </a:schemeClr>
            </a:solidFill>
            <a:ln w="57150">
              <a:solidFill>
                <a:schemeClr val="bg1"/>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a:lnSpc>
                  <a:spcPts val="1617"/>
                </a:lnSpc>
                <a:spcAft>
                  <a:spcPts val="1600"/>
                </a:spcAft>
              </a:pPr>
              <a:r>
                <a:rPr lang="zh-CN" altLang="en-US" sz="1400" b="1" dirty="0">
                  <a:solidFill>
                    <a:schemeClr val="bg1"/>
                  </a:solidFill>
                  <a:latin typeface="Lato" charset="0"/>
                  <a:ea typeface="Lato" charset="0"/>
                  <a:cs typeface="Lato" charset="0"/>
                </a:rPr>
                <a:t>加入标题</a:t>
              </a:r>
              <a:endParaRPr lang="en-US" altLang="zh-CN" sz="1400" b="1" dirty="0">
                <a:solidFill>
                  <a:schemeClr val="bg1"/>
                </a:solidFill>
                <a:latin typeface="Lato" charset="0"/>
                <a:ea typeface="Lato" charset="0"/>
                <a:cs typeface="Lato" charset="0"/>
              </a:endParaRPr>
            </a:p>
          </p:txBody>
        </p:sp>
        <p:sp>
          <p:nvSpPr>
            <p:cNvPr id="19" name="Freeform 10">
              <a:extLst>
                <a:ext uri="{FF2B5EF4-FFF2-40B4-BE49-F238E27FC236}">
                  <a16:creationId xmlns:a16="http://schemas.microsoft.com/office/drawing/2014/main" id="{98770481-1F74-41BF-8A08-ABED3B45CCDD}"/>
                </a:ext>
              </a:extLst>
            </p:cNvPr>
            <p:cNvSpPr/>
            <p:nvPr/>
          </p:nvSpPr>
          <p:spPr>
            <a:xfrm>
              <a:off x="1151711" y="2832845"/>
              <a:ext cx="1122962" cy="1122962"/>
            </a:xfrm>
            <a:custGeom>
              <a:avLst/>
              <a:gdLst>
                <a:gd name="connsiteX0" fmla="*/ 0 w 2245924"/>
                <a:gd name="connsiteY0" fmla="*/ 1122962 h 2245924"/>
                <a:gd name="connsiteX1" fmla="*/ 1122962 w 2245924"/>
                <a:gd name="connsiteY1" fmla="*/ 0 h 2245924"/>
                <a:gd name="connsiteX2" fmla="*/ 2245924 w 2245924"/>
                <a:gd name="connsiteY2" fmla="*/ 1122962 h 2245924"/>
                <a:gd name="connsiteX3" fmla="*/ 1122962 w 2245924"/>
                <a:gd name="connsiteY3" fmla="*/ 2245924 h 2245924"/>
                <a:gd name="connsiteX4" fmla="*/ 0 w 2245924"/>
                <a:gd name="connsiteY4" fmla="*/ 1122962 h 224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5924" h="2245924">
                  <a:moveTo>
                    <a:pt x="0" y="1122962"/>
                  </a:moveTo>
                  <a:cubicBezTo>
                    <a:pt x="0" y="502767"/>
                    <a:pt x="502767" y="0"/>
                    <a:pt x="1122962" y="0"/>
                  </a:cubicBezTo>
                  <a:cubicBezTo>
                    <a:pt x="1743157" y="0"/>
                    <a:pt x="2245924" y="502767"/>
                    <a:pt x="2245924" y="1122962"/>
                  </a:cubicBezTo>
                  <a:cubicBezTo>
                    <a:pt x="2245924" y="1743157"/>
                    <a:pt x="1743157" y="2245924"/>
                    <a:pt x="1122962" y="2245924"/>
                  </a:cubicBezTo>
                  <a:cubicBezTo>
                    <a:pt x="502767" y="2245924"/>
                    <a:pt x="0" y="1743157"/>
                    <a:pt x="0" y="1122962"/>
                  </a:cubicBezTo>
                  <a:close/>
                </a:path>
              </a:pathLst>
            </a:custGeom>
            <a:solidFill>
              <a:schemeClr val="accent4"/>
            </a:solidFill>
            <a:ln w="57150">
              <a:solidFill>
                <a:schemeClr val="bg1"/>
              </a:solidFill>
            </a:ln>
          </p:spPr>
          <p:style>
            <a:lnRef idx="2">
              <a:scrgbClr r="0" g="0" b="0"/>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77154" tIns="177154" rIns="177154" bIns="177154" numCol="1" spcCol="1270" anchor="ctr" anchorCtr="0">
              <a:noAutofit/>
            </a:bodyPr>
            <a:lstStyle/>
            <a:p>
              <a:pPr algn="ctr">
                <a:lnSpc>
                  <a:spcPts val="1617"/>
                </a:lnSpc>
                <a:spcAft>
                  <a:spcPts val="1600"/>
                </a:spcAft>
              </a:pPr>
              <a:r>
                <a:rPr lang="zh-CN" altLang="en-US" sz="1400" b="1" dirty="0">
                  <a:solidFill>
                    <a:schemeClr val="bg1"/>
                  </a:solidFill>
                  <a:latin typeface="Lato" charset="0"/>
                  <a:ea typeface="Lato" charset="0"/>
                  <a:cs typeface="Lato" charset="0"/>
                </a:rPr>
                <a:t>加入标题</a:t>
              </a:r>
              <a:endParaRPr lang="en-US" altLang="zh-CN" sz="1400" b="1" dirty="0">
                <a:solidFill>
                  <a:schemeClr val="bg1"/>
                </a:solidFill>
                <a:latin typeface="Lato" charset="0"/>
                <a:ea typeface="Lato" charset="0"/>
                <a:cs typeface="Lato" charset="0"/>
              </a:endParaRPr>
            </a:p>
          </p:txBody>
        </p:sp>
        <p:sp>
          <p:nvSpPr>
            <p:cNvPr id="20" name="TextBox 11">
              <a:extLst>
                <a:ext uri="{FF2B5EF4-FFF2-40B4-BE49-F238E27FC236}">
                  <a16:creationId xmlns:a16="http://schemas.microsoft.com/office/drawing/2014/main" id="{F37A82A0-72A3-4A1E-BC12-D4005037638C}"/>
                </a:ext>
              </a:extLst>
            </p:cNvPr>
            <p:cNvSpPr txBox="1"/>
            <p:nvPr/>
          </p:nvSpPr>
          <p:spPr>
            <a:xfrm>
              <a:off x="2831012" y="3375170"/>
              <a:ext cx="1026912" cy="1146632"/>
            </a:xfrm>
            <a:prstGeom prst="rect">
              <a:avLst/>
            </a:prstGeom>
            <a:noFill/>
          </p:spPr>
          <p:txBody>
            <a:bodyPr wrap="none" lIns="91440" tIns="274320" rIns="91440" bIns="182880" rtlCol="0">
              <a:spAutoFit/>
            </a:bodyPr>
            <a:lstStyle/>
            <a:p>
              <a:pPr algn="ctr">
                <a:lnSpc>
                  <a:spcPts val="1617"/>
                </a:lnSpc>
                <a:spcAft>
                  <a:spcPts val="1600"/>
                </a:spcAft>
              </a:pPr>
              <a:r>
                <a:rPr lang="zh-CN" altLang="en-US" sz="3200" b="1" dirty="0">
                  <a:solidFill>
                    <a:schemeClr val="bg1"/>
                  </a:solidFill>
                  <a:latin typeface="Lato" charset="0"/>
                  <a:ea typeface="Lato" charset="0"/>
                  <a:cs typeface="Lato" charset="0"/>
                </a:rPr>
                <a:t>加入</a:t>
              </a:r>
              <a:endParaRPr lang="en-US" altLang="zh-CN" sz="3200" b="1" dirty="0">
                <a:solidFill>
                  <a:schemeClr val="bg1"/>
                </a:solidFill>
                <a:latin typeface="Lato" charset="0"/>
                <a:ea typeface="Lato" charset="0"/>
                <a:cs typeface="Lato" charset="0"/>
              </a:endParaRPr>
            </a:p>
            <a:p>
              <a:pPr algn="ctr">
                <a:lnSpc>
                  <a:spcPts val="1617"/>
                </a:lnSpc>
                <a:spcAft>
                  <a:spcPts val="1600"/>
                </a:spcAft>
              </a:pPr>
              <a:r>
                <a:rPr lang="zh-CN" altLang="en-US" sz="3200" b="1" dirty="0">
                  <a:solidFill>
                    <a:schemeClr val="bg1"/>
                  </a:solidFill>
                  <a:latin typeface="Lato" charset="0"/>
                  <a:ea typeface="Lato" charset="0"/>
                  <a:cs typeface="Lato" charset="0"/>
                </a:rPr>
                <a:t>标题</a:t>
              </a:r>
              <a:endParaRPr lang="en-US" sz="3200" b="1" dirty="0">
                <a:solidFill>
                  <a:schemeClr val="bg1"/>
                </a:solidFill>
                <a:latin typeface="Lato" charset="0"/>
                <a:ea typeface="Lato" charset="0"/>
                <a:cs typeface="Lato" charset="0"/>
              </a:endParaRPr>
            </a:p>
          </p:txBody>
        </p:sp>
      </p:grpSp>
      <p:sp>
        <p:nvSpPr>
          <p:cNvPr id="31" name="TextBox 36">
            <a:extLst>
              <a:ext uri="{FF2B5EF4-FFF2-40B4-BE49-F238E27FC236}">
                <a16:creationId xmlns:a16="http://schemas.microsoft.com/office/drawing/2014/main" id="{F3D86362-57D6-4D95-8F86-59F8A4391F7F}"/>
              </a:ext>
            </a:extLst>
          </p:cNvPr>
          <p:cNvSpPr txBox="1"/>
          <p:nvPr/>
        </p:nvSpPr>
        <p:spPr>
          <a:xfrm>
            <a:off x="6119018" y="3519853"/>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32" name="TextBox 37">
            <a:extLst>
              <a:ext uri="{FF2B5EF4-FFF2-40B4-BE49-F238E27FC236}">
                <a16:creationId xmlns:a16="http://schemas.microsoft.com/office/drawing/2014/main" id="{B58C4CB2-1A0E-4B29-BF31-59E0D5A63FF2}"/>
              </a:ext>
            </a:extLst>
          </p:cNvPr>
          <p:cNvSpPr txBox="1"/>
          <p:nvPr/>
        </p:nvSpPr>
        <p:spPr>
          <a:xfrm>
            <a:off x="6119018" y="4228048"/>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36" name="TextBox 37">
            <a:extLst>
              <a:ext uri="{FF2B5EF4-FFF2-40B4-BE49-F238E27FC236}">
                <a16:creationId xmlns:a16="http://schemas.microsoft.com/office/drawing/2014/main" id="{6FDEAEAE-18ED-45FD-8DA2-92FC197AB71B}"/>
              </a:ext>
            </a:extLst>
          </p:cNvPr>
          <p:cNvSpPr txBox="1"/>
          <p:nvPr/>
        </p:nvSpPr>
        <p:spPr>
          <a:xfrm>
            <a:off x="6119018" y="4956786"/>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37" name="TextBox 36">
            <a:extLst>
              <a:ext uri="{FF2B5EF4-FFF2-40B4-BE49-F238E27FC236}">
                <a16:creationId xmlns:a16="http://schemas.microsoft.com/office/drawing/2014/main" id="{C56AE05C-48C8-42CD-B2CD-E47F7362F8AF}"/>
              </a:ext>
            </a:extLst>
          </p:cNvPr>
          <p:cNvSpPr txBox="1"/>
          <p:nvPr/>
        </p:nvSpPr>
        <p:spPr>
          <a:xfrm>
            <a:off x="6085681" y="2774961"/>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
        <p:nvSpPr>
          <p:cNvPr id="38" name="TextBox 36">
            <a:extLst>
              <a:ext uri="{FF2B5EF4-FFF2-40B4-BE49-F238E27FC236}">
                <a16:creationId xmlns:a16="http://schemas.microsoft.com/office/drawing/2014/main" id="{D28C8F54-563C-49D6-8B0C-D0AA71DE0A92}"/>
              </a:ext>
            </a:extLst>
          </p:cNvPr>
          <p:cNvSpPr txBox="1"/>
          <p:nvPr/>
        </p:nvSpPr>
        <p:spPr>
          <a:xfrm>
            <a:off x="6085681" y="2022744"/>
            <a:ext cx="4597610" cy="652486"/>
          </a:xfrm>
          <a:prstGeom prst="rect">
            <a:avLst/>
          </a:prstGeom>
          <a:noFill/>
        </p:spPr>
        <p:txBody>
          <a:bodyPr wrap="square" rtlCol="0">
            <a:spAutoFit/>
          </a:bodyPr>
          <a:lstStyle/>
          <a:p>
            <a:pPr algn="just">
              <a:lnSpc>
                <a:spcPct val="130000"/>
              </a:lnSpc>
            </a:pPr>
            <a:r>
              <a:rPr lang="zh-CN" altLang="en-US" sz="1400" b="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b="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371980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par>
                          <p:cTn id="15" fill="hold">
                            <p:stCondLst>
                              <p:cond delay="1250"/>
                            </p:stCondLst>
                            <p:childTnLst>
                              <p:par>
                                <p:cTn id="16" presetID="16" presetClass="entr" presetSubtype="21"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inVertical)">
                                      <p:cBhvr>
                                        <p:cTn id="18" dur="500"/>
                                        <p:tgtEl>
                                          <p:spTgt spid="31"/>
                                        </p:tgtEl>
                                      </p:cBhvr>
                                    </p:animEffect>
                                  </p:childTnLst>
                                </p:cTn>
                              </p:par>
                            </p:childTnLst>
                          </p:cTn>
                        </p:par>
                        <p:par>
                          <p:cTn id="19" fill="hold">
                            <p:stCondLst>
                              <p:cond delay="1750"/>
                            </p:stCondLst>
                            <p:childTnLst>
                              <p:par>
                                <p:cTn id="20" presetID="16" presetClass="entr" presetSubtype="21"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arn(inVertical)">
                                      <p:cBhvr>
                                        <p:cTn id="22" dur="500"/>
                                        <p:tgtEl>
                                          <p:spTgt spid="32"/>
                                        </p:tgtEl>
                                      </p:cBhvr>
                                    </p:animEffect>
                                  </p:childTnLst>
                                </p:cTn>
                              </p:par>
                            </p:childTnLst>
                          </p:cTn>
                        </p:par>
                        <p:par>
                          <p:cTn id="23" fill="hold">
                            <p:stCondLst>
                              <p:cond delay="2250"/>
                            </p:stCondLst>
                            <p:childTnLst>
                              <p:par>
                                <p:cTn id="24" presetID="16" presetClass="entr" presetSubtype="21"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childTnLst>
                          </p:cTn>
                        </p:par>
                        <p:par>
                          <p:cTn id="27" fill="hold">
                            <p:stCondLst>
                              <p:cond delay="2750"/>
                            </p:stCondLst>
                            <p:childTnLst>
                              <p:par>
                                <p:cTn id="28" presetID="16" presetClass="entr" presetSubtype="21"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barn(inVertical)">
                                      <p:cBhvr>
                                        <p:cTn id="30" dur="500"/>
                                        <p:tgtEl>
                                          <p:spTgt spid="37"/>
                                        </p:tgtEl>
                                      </p:cBhvr>
                                    </p:animEffect>
                                  </p:childTnLst>
                                </p:cTn>
                              </p:par>
                            </p:childTnLst>
                          </p:cTn>
                        </p:par>
                        <p:par>
                          <p:cTn id="31" fill="hold">
                            <p:stCondLst>
                              <p:cond delay="3250"/>
                            </p:stCondLst>
                            <p:childTnLst>
                              <p:par>
                                <p:cTn id="32" presetID="16" presetClass="entr" presetSubtype="21"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barn(inVertical)">
                                      <p:cBhvr>
                                        <p:cTn id="3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6" grpId="0"/>
      <p:bldP spid="37" grpId="0"/>
      <p:bldP spid="3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9" name="矩形 13">
            <a:extLst>
              <a:ext uri="{FF2B5EF4-FFF2-40B4-BE49-F238E27FC236}">
                <a16:creationId xmlns:a16="http://schemas.microsoft.com/office/drawing/2014/main" id="{2022A664-F17E-4D2B-A565-F7DA5B2374BE}"/>
              </a:ext>
            </a:extLst>
          </p:cNvPr>
          <p:cNvSpPr>
            <a:spLocks noChangeArrowheads="1"/>
          </p:cNvSpPr>
          <p:nvPr/>
        </p:nvSpPr>
        <p:spPr bwMode="auto">
          <a:xfrm>
            <a:off x="6395345" y="5406176"/>
            <a:ext cx="43453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800" dirty="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800" dirty="0">
                <a:solidFill>
                  <a:schemeClr val="bg1">
                    <a:lumMod val="50000"/>
                  </a:schemeClr>
                </a:solidFill>
              </a:rPr>
              <a:t>Vestibulum ante ipsum primis in faucibus orci luctus et ultrices posuere cubilia Curae</a:t>
            </a:r>
          </a:p>
          <a:p>
            <a:pPr eaLnBrk="1" hangingPunct="1"/>
            <a:endParaRPr lang="zh-CN" altLang="en-US" sz="800" dirty="0">
              <a:solidFill>
                <a:schemeClr val="bg1">
                  <a:lumMod val="50000"/>
                </a:schemeClr>
              </a:solidFill>
            </a:endParaRPr>
          </a:p>
        </p:txBody>
      </p:sp>
      <p:sp>
        <p:nvSpPr>
          <p:cNvPr id="10" name="矩形 14">
            <a:extLst>
              <a:ext uri="{FF2B5EF4-FFF2-40B4-BE49-F238E27FC236}">
                <a16:creationId xmlns:a16="http://schemas.microsoft.com/office/drawing/2014/main" id="{33055016-5ED9-4E2F-8565-A958E4054A3A}"/>
              </a:ext>
            </a:extLst>
          </p:cNvPr>
          <p:cNvSpPr>
            <a:spLocks noChangeArrowheads="1"/>
          </p:cNvSpPr>
          <p:nvPr/>
        </p:nvSpPr>
        <p:spPr bwMode="auto">
          <a:xfrm>
            <a:off x="6348455" y="5106146"/>
            <a:ext cx="17308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a:solidFill>
                  <a:schemeClr val="bg1">
                    <a:lumMod val="50000"/>
                  </a:schemeClr>
                </a:solidFill>
              </a:rPr>
              <a:t>ADD YOUR TEXT</a:t>
            </a:r>
          </a:p>
        </p:txBody>
      </p:sp>
      <p:sp>
        <p:nvSpPr>
          <p:cNvPr id="11" name="椭圆 10">
            <a:extLst>
              <a:ext uri="{FF2B5EF4-FFF2-40B4-BE49-F238E27FC236}">
                <a16:creationId xmlns:a16="http://schemas.microsoft.com/office/drawing/2014/main" id="{79D25FD9-D0AB-439D-A195-F05AE20BE63D}"/>
              </a:ext>
            </a:extLst>
          </p:cNvPr>
          <p:cNvSpPr/>
          <p:nvPr/>
        </p:nvSpPr>
        <p:spPr>
          <a:xfrm>
            <a:off x="5930342" y="5159848"/>
            <a:ext cx="381092" cy="381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4" name="Rectangle 30">
            <a:extLst>
              <a:ext uri="{FF2B5EF4-FFF2-40B4-BE49-F238E27FC236}">
                <a16:creationId xmlns:a16="http://schemas.microsoft.com/office/drawing/2014/main" id="{4E898FCD-C855-4E89-A285-D6B21D48EE03}"/>
              </a:ext>
            </a:extLst>
          </p:cNvPr>
          <p:cNvSpPr/>
          <p:nvPr/>
        </p:nvSpPr>
        <p:spPr>
          <a:xfrm>
            <a:off x="6018727" y="1835731"/>
            <a:ext cx="4456958" cy="3200234"/>
          </a:xfrm>
          <a:prstGeom prst="rect">
            <a:avLst/>
          </a:prstGeom>
          <a:blipFill dpi="0" rotWithShape="1">
            <a:blip r:embed="rId5"/>
            <a:srcRect/>
            <a:tile tx="0" ty="127000" sx="22000" sy="2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sp>
        <p:nvSpPr>
          <p:cNvPr id="16" name="Subtitle 2">
            <a:extLst>
              <a:ext uri="{FF2B5EF4-FFF2-40B4-BE49-F238E27FC236}">
                <a16:creationId xmlns:a16="http://schemas.microsoft.com/office/drawing/2014/main" id="{0F66126D-2980-493E-BC90-F255E208AF2C}"/>
              </a:ext>
            </a:extLst>
          </p:cNvPr>
          <p:cNvSpPr txBox="1">
            <a:spLocks/>
          </p:cNvSpPr>
          <p:nvPr/>
        </p:nvSpPr>
        <p:spPr>
          <a:xfrm>
            <a:off x="2549648" y="4092972"/>
            <a:ext cx="2762581"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just" defTabSz="914400">
              <a:lnSpc>
                <a:spcPct val="130000"/>
              </a:lnSpc>
              <a:spcBef>
                <a:spcPts val="0"/>
              </a:spcBef>
            </a:pPr>
            <a:r>
              <a:rPr lang="zh-CN" altLang="en-US" sz="1200" dirty="0">
                <a:solidFill>
                  <a:srgbClr val="FFFFFF">
                    <a:lumMod val="50000"/>
                  </a:srgbClr>
                </a:solidFill>
                <a:latin typeface="微软雅黑" pitchFamily="34" charset="-122"/>
                <a:ea typeface="微软雅黑" pitchFamily="34" charset="-122"/>
                <a:cs typeface="+mn-cs"/>
              </a:rPr>
              <a:t>您的内容打在这里，或者通过复制您的文本后，在此框中选择粘贴。</a:t>
            </a:r>
            <a:endParaRPr lang="en-US" altLang="zh-CN" sz="1200" dirty="0">
              <a:solidFill>
                <a:srgbClr val="FFFFFF">
                  <a:lumMod val="50000"/>
                </a:srgbClr>
              </a:solidFill>
              <a:latin typeface="微软雅黑" pitchFamily="34" charset="-122"/>
              <a:ea typeface="微软雅黑" pitchFamily="34" charset="-122"/>
              <a:cs typeface="+mn-cs"/>
            </a:endParaRPr>
          </a:p>
        </p:txBody>
      </p:sp>
      <p:sp>
        <p:nvSpPr>
          <p:cNvPr id="17" name="TextBox 15">
            <a:extLst>
              <a:ext uri="{FF2B5EF4-FFF2-40B4-BE49-F238E27FC236}">
                <a16:creationId xmlns:a16="http://schemas.microsoft.com/office/drawing/2014/main" id="{7D9755C7-AA8B-4B8E-B9D9-649566CA8317}"/>
              </a:ext>
            </a:extLst>
          </p:cNvPr>
          <p:cNvSpPr txBox="1"/>
          <p:nvPr/>
        </p:nvSpPr>
        <p:spPr>
          <a:xfrm>
            <a:off x="2583759" y="3799581"/>
            <a:ext cx="1569660" cy="369332"/>
          </a:xfrm>
          <a:prstGeom prst="rect">
            <a:avLst/>
          </a:prstGeom>
          <a:noFill/>
        </p:spPr>
        <p:txBody>
          <a:bodyPr wrap="none" rtlCol="0" anchor="ctr" anchorCtr="0">
            <a:spAutoFit/>
          </a:bodyPr>
          <a:lstStyle/>
          <a:p>
            <a:pPr lvl="0"/>
            <a:r>
              <a:rPr lang="zh-CN" altLang="en-US" dirty="0">
                <a:solidFill>
                  <a:srgbClr val="FFFFFF">
                    <a:lumMod val="50000"/>
                  </a:srgbClr>
                </a:solidFill>
                <a:latin typeface="Montserrat" charset="0"/>
                <a:ea typeface="Montserrat" charset="0"/>
                <a:cs typeface="Montserrat" charset="0"/>
              </a:rPr>
              <a:t>加入标题描述</a:t>
            </a:r>
            <a:endParaRPr lang="en-US" altLang="zh-CN" dirty="0">
              <a:solidFill>
                <a:srgbClr val="FFFFFF">
                  <a:lumMod val="50000"/>
                </a:srgbClr>
              </a:solidFill>
              <a:latin typeface="Montserrat" charset="0"/>
              <a:ea typeface="Montserrat" charset="0"/>
              <a:cs typeface="Montserrat" charset="0"/>
            </a:endParaRPr>
          </a:p>
        </p:txBody>
      </p:sp>
      <p:sp>
        <p:nvSpPr>
          <p:cNvPr id="18" name="Subtitle 2">
            <a:extLst>
              <a:ext uri="{FF2B5EF4-FFF2-40B4-BE49-F238E27FC236}">
                <a16:creationId xmlns:a16="http://schemas.microsoft.com/office/drawing/2014/main" id="{57C215A4-DCBA-44BA-BA4B-51DBA120921A}"/>
              </a:ext>
            </a:extLst>
          </p:cNvPr>
          <p:cNvSpPr txBox="1">
            <a:spLocks/>
          </p:cNvSpPr>
          <p:nvPr/>
        </p:nvSpPr>
        <p:spPr>
          <a:xfrm>
            <a:off x="2549648" y="2163457"/>
            <a:ext cx="2762581"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just">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a:t>
            </a:r>
            <a:endParaRPr lang="en-US" altLang="zh-CN" sz="1200" dirty="0">
              <a:solidFill>
                <a:schemeClr val="bg1">
                  <a:lumMod val="50000"/>
                </a:schemeClr>
              </a:solidFill>
              <a:latin typeface="微软雅黑" pitchFamily="34" charset="-122"/>
              <a:ea typeface="微软雅黑" pitchFamily="34" charset="-122"/>
            </a:endParaRPr>
          </a:p>
        </p:txBody>
      </p:sp>
      <p:sp>
        <p:nvSpPr>
          <p:cNvPr id="19" name="TextBox 21">
            <a:extLst>
              <a:ext uri="{FF2B5EF4-FFF2-40B4-BE49-F238E27FC236}">
                <a16:creationId xmlns:a16="http://schemas.microsoft.com/office/drawing/2014/main" id="{03C35EF6-303C-4127-BF8F-6AD2BA492D50}"/>
              </a:ext>
            </a:extLst>
          </p:cNvPr>
          <p:cNvSpPr txBox="1"/>
          <p:nvPr/>
        </p:nvSpPr>
        <p:spPr>
          <a:xfrm>
            <a:off x="2583759" y="1870067"/>
            <a:ext cx="1569660" cy="369332"/>
          </a:xfrm>
          <a:prstGeom prst="rect">
            <a:avLst/>
          </a:prstGeom>
          <a:noFill/>
        </p:spPr>
        <p:txBody>
          <a:bodyPr wrap="none" rtlCol="0" anchor="ctr" anchorCtr="0">
            <a:spAutoFit/>
          </a:bodyPr>
          <a:lstStyle/>
          <a:p>
            <a:r>
              <a:rPr lang="zh-CN" altLang="en-US" dirty="0">
                <a:solidFill>
                  <a:schemeClr val="bg1">
                    <a:lumMod val="50000"/>
                  </a:schemeClr>
                </a:solidFill>
                <a:latin typeface="Montserrat" charset="0"/>
                <a:ea typeface="Montserrat" charset="0"/>
                <a:cs typeface="Montserrat" charset="0"/>
              </a:rPr>
              <a:t>加入标题描述</a:t>
            </a:r>
            <a:endParaRPr lang="en-US" dirty="0">
              <a:solidFill>
                <a:schemeClr val="bg1">
                  <a:lumMod val="50000"/>
                </a:schemeClr>
              </a:solidFill>
              <a:latin typeface="Montserrat" charset="0"/>
              <a:ea typeface="Montserrat" charset="0"/>
              <a:cs typeface="Montserrat" charset="0"/>
            </a:endParaRPr>
          </a:p>
        </p:txBody>
      </p:sp>
      <p:sp>
        <p:nvSpPr>
          <p:cNvPr id="20" name="Subtitle 2">
            <a:extLst>
              <a:ext uri="{FF2B5EF4-FFF2-40B4-BE49-F238E27FC236}">
                <a16:creationId xmlns:a16="http://schemas.microsoft.com/office/drawing/2014/main" id="{A1B6CEC7-DE36-4870-8040-8CF640C7F356}"/>
              </a:ext>
            </a:extLst>
          </p:cNvPr>
          <p:cNvSpPr txBox="1">
            <a:spLocks/>
          </p:cNvSpPr>
          <p:nvPr/>
        </p:nvSpPr>
        <p:spPr>
          <a:xfrm>
            <a:off x="2549648" y="3169853"/>
            <a:ext cx="2762581"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just" defTabSz="914400">
              <a:lnSpc>
                <a:spcPct val="130000"/>
              </a:lnSpc>
              <a:spcBef>
                <a:spcPts val="0"/>
              </a:spcBef>
            </a:pPr>
            <a:r>
              <a:rPr lang="zh-CN" altLang="en-US" sz="1200" dirty="0">
                <a:solidFill>
                  <a:srgbClr val="FFFFFF">
                    <a:lumMod val="50000"/>
                  </a:srgbClr>
                </a:solidFill>
                <a:latin typeface="微软雅黑" pitchFamily="34" charset="-122"/>
                <a:ea typeface="微软雅黑" pitchFamily="34" charset="-122"/>
                <a:cs typeface="+mn-cs"/>
              </a:rPr>
              <a:t>您的内容打在这里，或者通过复制您的文本后，在此框中选择粘贴。</a:t>
            </a:r>
            <a:endParaRPr lang="en-US" altLang="zh-CN" sz="1200" dirty="0">
              <a:solidFill>
                <a:srgbClr val="FFFFFF">
                  <a:lumMod val="50000"/>
                </a:srgbClr>
              </a:solidFill>
              <a:latin typeface="微软雅黑" pitchFamily="34" charset="-122"/>
              <a:ea typeface="微软雅黑" pitchFamily="34" charset="-122"/>
              <a:cs typeface="+mn-cs"/>
            </a:endParaRPr>
          </a:p>
        </p:txBody>
      </p:sp>
      <p:sp>
        <p:nvSpPr>
          <p:cNvPr id="21" name="TextBox 30">
            <a:extLst>
              <a:ext uri="{FF2B5EF4-FFF2-40B4-BE49-F238E27FC236}">
                <a16:creationId xmlns:a16="http://schemas.microsoft.com/office/drawing/2014/main" id="{E02B7787-96EC-4504-955F-BD0F883F844E}"/>
              </a:ext>
            </a:extLst>
          </p:cNvPr>
          <p:cNvSpPr txBox="1"/>
          <p:nvPr/>
        </p:nvSpPr>
        <p:spPr>
          <a:xfrm>
            <a:off x="2583759" y="2876462"/>
            <a:ext cx="1569660" cy="369332"/>
          </a:xfrm>
          <a:prstGeom prst="rect">
            <a:avLst/>
          </a:prstGeom>
          <a:noFill/>
        </p:spPr>
        <p:txBody>
          <a:bodyPr wrap="none" rtlCol="0" anchor="ctr" anchorCtr="0">
            <a:spAutoFit/>
          </a:bodyPr>
          <a:lstStyle/>
          <a:p>
            <a:pPr lvl="0"/>
            <a:r>
              <a:rPr lang="zh-CN" altLang="en-US" dirty="0">
                <a:solidFill>
                  <a:srgbClr val="FFFFFF">
                    <a:lumMod val="50000"/>
                  </a:srgbClr>
                </a:solidFill>
                <a:latin typeface="Montserrat" charset="0"/>
                <a:ea typeface="Montserrat" charset="0"/>
                <a:cs typeface="Montserrat" charset="0"/>
              </a:rPr>
              <a:t>加入标题描述</a:t>
            </a:r>
            <a:endParaRPr lang="en-US" altLang="zh-CN" dirty="0">
              <a:solidFill>
                <a:srgbClr val="FFFFFF">
                  <a:lumMod val="50000"/>
                </a:srgbClr>
              </a:solidFill>
              <a:latin typeface="Montserrat" charset="0"/>
              <a:ea typeface="Montserrat" charset="0"/>
              <a:cs typeface="Montserrat" charset="0"/>
            </a:endParaRPr>
          </a:p>
        </p:txBody>
      </p:sp>
      <p:sp>
        <p:nvSpPr>
          <p:cNvPr id="22" name="TextBox 42">
            <a:extLst>
              <a:ext uri="{FF2B5EF4-FFF2-40B4-BE49-F238E27FC236}">
                <a16:creationId xmlns:a16="http://schemas.microsoft.com/office/drawing/2014/main" id="{02E604E8-5554-452F-9739-722B1D9D0D97}"/>
              </a:ext>
            </a:extLst>
          </p:cNvPr>
          <p:cNvSpPr txBox="1"/>
          <p:nvPr/>
        </p:nvSpPr>
        <p:spPr>
          <a:xfrm>
            <a:off x="1776185" y="2638207"/>
            <a:ext cx="712734" cy="1169551"/>
          </a:xfrm>
          <a:prstGeom prst="rect">
            <a:avLst/>
          </a:prstGeom>
          <a:noFill/>
        </p:spPr>
        <p:txBody>
          <a:bodyPr wrap="square" rtlCol="0">
            <a:spAutoFit/>
          </a:bodyPr>
          <a:lstStyle/>
          <a:p>
            <a:pPr algn="ctr"/>
            <a:r>
              <a:rPr lang="en-US" sz="7000" dirty="0">
                <a:solidFill>
                  <a:schemeClr val="accent2"/>
                </a:solidFill>
                <a:latin typeface="Source Sans Pro" charset="0"/>
                <a:ea typeface="Source Sans Pro" charset="0"/>
                <a:cs typeface="Source Sans Pro" charset="0"/>
              </a:rPr>
              <a:t>2</a:t>
            </a:r>
          </a:p>
        </p:txBody>
      </p:sp>
      <p:sp>
        <p:nvSpPr>
          <p:cNvPr id="23" name="TextBox 43">
            <a:extLst>
              <a:ext uri="{FF2B5EF4-FFF2-40B4-BE49-F238E27FC236}">
                <a16:creationId xmlns:a16="http://schemas.microsoft.com/office/drawing/2014/main" id="{9A8E4DD4-B6C3-4EBC-9DB4-C946285BA872}"/>
              </a:ext>
            </a:extLst>
          </p:cNvPr>
          <p:cNvSpPr txBox="1"/>
          <p:nvPr/>
        </p:nvSpPr>
        <p:spPr>
          <a:xfrm>
            <a:off x="1776185" y="3586726"/>
            <a:ext cx="712734" cy="1169551"/>
          </a:xfrm>
          <a:prstGeom prst="rect">
            <a:avLst/>
          </a:prstGeom>
          <a:noFill/>
        </p:spPr>
        <p:txBody>
          <a:bodyPr wrap="square" rtlCol="0">
            <a:spAutoFit/>
          </a:bodyPr>
          <a:lstStyle/>
          <a:p>
            <a:pPr algn="ctr"/>
            <a:r>
              <a:rPr lang="en-US" sz="7000" dirty="0">
                <a:solidFill>
                  <a:schemeClr val="accent1">
                    <a:lumMod val="75000"/>
                  </a:schemeClr>
                </a:solidFill>
                <a:latin typeface="Source Sans Pro" charset="0"/>
                <a:ea typeface="Source Sans Pro" charset="0"/>
                <a:cs typeface="Source Sans Pro" charset="0"/>
              </a:rPr>
              <a:t>3</a:t>
            </a:r>
          </a:p>
        </p:txBody>
      </p:sp>
      <p:sp>
        <p:nvSpPr>
          <p:cNvPr id="24" name="TextBox 44">
            <a:extLst>
              <a:ext uri="{FF2B5EF4-FFF2-40B4-BE49-F238E27FC236}">
                <a16:creationId xmlns:a16="http://schemas.microsoft.com/office/drawing/2014/main" id="{2E994A45-DA11-400B-B83A-CF1A4E5336BF}"/>
              </a:ext>
            </a:extLst>
          </p:cNvPr>
          <p:cNvSpPr txBox="1"/>
          <p:nvPr/>
        </p:nvSpPr>
        <p:spPr>
          <a:xfrm>
            <a:off x="1776185" y="1767510"/>
            <a:ext cx="712734" cy="1169551"/>
          </a:xfrm>
          <a:prstGeom prst="rect">
            <a:avLst/>
          </a:prstGeom>
          <a:noFill/>
        </p:spPr>
        <p:txBody>
          <a:bodyPr wrap="square" rtlCol="0">
            <a:spAutoFit/>
          </a:bodyPr>
          <a:lstStyle/>
          <a:p>
            <a:pPr algn="ctr"/>
            <a:r>
              <a:rPr lang="en-US" sz="7000" dirty="0">
                <a:solidFill>
                  <a:schemeClr val="accent3"/>
                </a:solidFill>
                <a:latin typeface="Source Sans Pro" charset="0"/>
                <a:ea typeface="Source Sans Pro" charset="0"/>
                <a:cs typeface="Source Sans Pro" charset="0"/>
              </a:rPr>
              <a:t>1</a:t>
            </a:r>
          </a:p>
        </p:txBody>
      </p:sp>
      <p:sp>
        <p:nvSpPr>
          <p:cNvPr id="25" name="Subtitle 2">
            <a:extLst>
              <a:ext uri="{FF2B5EF4-FFF2-40B4-BE49-F238E27FC236}">
                <a16:creationId xmlns:a16="http://schemas.microsoft.com/office/drawing/2014/main" id="{94E433D6-449D-4424-9E73-97D61DDC1F37}"/>
              </a:ext>
            </a:extLst>
          </p:cNvPr>
          <p:cNvSpPr txBox="1">
            <a:spLocks/>
          </p:cNvSpPr>
          <p:nvPr/>
        </p:nvSpPr>
        <p:spPr>
          <a:xfrm>
            <a:off x="2549648" y="5094021"/>
            <a:ext cx="2762581" cy="589939"/>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lvl="0" algn="just" defTabSz="914400">
              <a:lnSpc>
                <a:spcPct val="130000"/>
              </a:lnSpc>
              <a:spcBef>
                <a:spcPts val="0"/>
              </a:spcBef>
            </a:pPr>
            <a:r>
              <a:rPr lang="zh-CN" altLang="en-US" sz="1200" dirty="0">
                <a:solidFill>
                  <a:srgbClr val="FFFFFF">
                    <a:lumMod val="50000"/>
                  </a:srgbClr>
                </a:solidFill>
                <a:latin typeface="微软雅黑" pitchFamily="34" charset="-122"/>
                <a:ea typeface="微软雅黑" pitchFamily="34" charset="-122"/>
                <a:cs typeface="+mn-cs"/>
              </a:rPr>
              <a:t>您的内容打在这里，或者通过复制您的文本后，在此框中选择粘贴。</a:t>
            </a:r>
            <a:endParaRPr lang="en-US" altLang="zh-CN" sz="1200" dirty="0">
              <a:solidFill>
                <a:srgbClr val="FFFFFF">
                  <a:lumMod val="50000"/>
                </a:srgbClr>
              </a:solidFill>
              <a:latin typeface="微软雅黑" pitchFamily="34" charset="-122"/>
              <a:ea typeface="微软雅黑" pitchFamily="34" charset="-122"/>
              <a:cs typeface="+mn-cs"/>
            </a:endParaRPr>
          </a:p>
        </p:txBody>
      </p:sp>
      <p:sp>
        <p:nvSpPr>
          <p:cNvPr id="26" name="TextBox 15">
            <a:extLst>
              <a:ext uri="{FF2B5EF4-FFF2-40B4-BE49-F238E27FC236}">
                <a16:creationId xmlns:a16="http://schemas.microsoft.com/office/drawing/2014/main" id="{866F5686-F8DC-4993-9D11-E1BEC96CD3AA}"/>
              </a:ext>
            </a:extLst>
          </p:cNvPr>
          <p:cNvSpPr txBox="1"/>
          <p:nvPr/>
        </p:nvSpPr>
        <p:spPr>
          <a:xfrm>
            <a:off x="2583759" y="4800630"/>
            <a:ext cx="1569660" cy="369332"/>
          </a:xfrm>
          <a:prstGeom prst="rect">
            <a:avLst/>
          </a:prstGeom>
          <a:noFill/>
        </p:spPr>
        <p:txBody>
          <a:bodyPr wrap="none" rtlCol="0" anchor="ctr" anchorCtr="0">
            <a:spAutoFit/>
          </a:bodyPr>
          <a:lstStyle/>
          <a:p>
            <a:pPr lvl="0"/>
            <a:r>
              <a:rPr lang="zh-CN" altLang="en-US" dirty="0">
                <a:solidFill>
                  <a:srgbClr val="FFFFFF">
                    <a:lumMod val="50000"/>
                  </a:srgbClr>
                </a:solidFill>
                <a:latin typeface="Montserrat" charset="0"/>
                <a:ea typeface="Montserrat" charset="0"/>
                <a:cs typeface="Montserrat" charset="0"/>
              </a:rPr>
              <a:t>加入标题描述</a:t>
            </a:r>
            <a:endParaRPr lang="en-US" altLang="zh-CN" dirty="0">
              <a:solidFill>
                <a:srgbClr val="FFFFFF">
                  <a:lumMod val="50000"/>
                </a:srgbClr>
              </a:solidFill>
              <a:latin typeface="Montserrat" charset="0"/>
              <a:ea typeface="Montserrat" charset="0"/>
              <a:cs typeface="Montserrat" charset="0"/>
            </a:endParaRPr>
          </a:p>
        </p:txBody>
      </p:sp>
      <p:sp>
        <p:nvSpPr>
          <p:cNvPr id="27" name="TextBox 43">
            <a:extLst>
              <a:ext uri="{FF2B5EF4-FFF2-40B4-BE49-F238E27FC236}">
                <a16:creationId xmlns:a16="http://schemas.microsoft.com/office/drawing/2014/main" id="{B7C08E6B-5CD1-494A-86CD-CDF9CF79B45D}"/>
              </a:ext>
            </a:extLst>
          </p:cNvPr>
          <p:cNvSpPr txBox="1"/>
          <p:nvPr/>
        </p:nvSpPr>
        <p:spPr>
          <a:xfrm>
            <a:off x="1776185" y="4587775"/>
            <a:ext cx="712734" cy="1169551"/>
          </a:xfrm>
          <a:prstGeom prst="rect">
            <a:avLst/>
          </a:prstGeom>
          <a:noFill/>
        </p:spPr>
        <p:txBody>
          <a:bodyPr wrap="square" rtlCol="0">
            <a:spAutoFit/>
          </a:bodyPr>
          <a:lstStyle/>
          <a:p>
            <a:pPr algn="ctr"/>
            <a:r>
              <a:rPr lang="en-US" sz="7000" dirty="0">
                <a:solidFill>
                  <a:schemeClr val="accent4"/>
                </a:solidFill>
                <a:latin typeface="Source Sans Pro" charset="0"/>
                <a:ea typeface="Source Sans Pro" charset="0"/>
                <a:cs typeface="Source Sans Pro" charset="0"/>
              </a:rPr>
              <a:t>4</a:t>
            </a:r>
          </a:p>
        </p:txBody>
      </p:sp>
    </p:spTree>
    <p:extLst>
      <p:ext uri="{BB962C8B-B14F-4D97-AF65-F5344CB8AC3E}">
        <p14:creationId xmlns:p14="http://schemas.microsoft.com/office/powerpoint/2010/main" val="8774729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 presetClass="entr" presetSubtype="4"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250" fill="hold"/>
                                        <p:tgtEl>
                                          <p:spTgt spid="16"/>
                                        </p:tgtEl>
                                        <p:attrNameLst>
                                          <p:attrName>ppt_x</p:attrName>
                                        </p:attrNameLst>
                                      </p:cBhvr>
                                      <p:tavLst>
                                        <p:tav tm="0">
                                          <p:val>
                                            <p:strVal val="#ppt_x"/>
                                          </p:val>
                                        </p:tav>
                                        <p:tav tm="100000">
                                          <p:val>
                                            <p:strVal val="#ppt_x"/>
                                          </p:val>
                                        </p:tav>
                                      </p:tavLst>
                                    </p:anim>
                                    <p:anim calcmode="lin" valueType="num">
                                      <p:cBhvr additive="base">
                                        <p:cTn id="37" dur="25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250" fill="hold"/>
                                        <p:tgtEl>
                                          <p:spTgt spid="17"/>
                                        </p:tgtEl>
                                        <p:attrNameLst>
                                          <p:attrName>ppt_x</p:attrName>
                                        </p:attrNameLst>
                                      </p:cBhvr>
                                      <p:tavLst>
                                        <p:tav tm="0">
                                          <p:val>
                                            <p:strVal val="#ppt_x"/>
                                          </p:val>
                                        </p:tav>
                                        <p:tav tm="100000">
                                          <p:val>
                                            <p:strVal val="#ppt_x"/>
                                          </p:val>
                                        </p:tav>
                                      </p:tavLst>
                                    </p:anim>
                                    <p:anim calcmode="lin" valueType="num">
                                      <p:cBhvr additive="base">
                                        <p:cTn id="42" dur="250" fill="hold"/>
                                        <p:tgtEl>
                                          <p:spTgt spid="17"/>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ppt_x"/>
                                          </p:val>
                                        </p:tav>
                                        <p:tav tm="100000">
                                          <p:val>
                                            <p:strVal val="#ppt_x"/>
                                          </p:val>
                                        </p:tav>
                                      </p:tavLst>
                                    </p:anim>
                                    <p:anim calcmode="lin" valueType="num">
                                      <p:cBhvr additive="base">
                                        <p:cTn id="52" dur="25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ppt_x"/>
                                          </p:val>
                                        </p:tav>
                                        <p:tav tm="100000">
                                          <p:val>
                                            <p:strVal val="#ppt_x"/>
                                          </p:val>
                                        </p:tav>
                                      </p:tavLst>
                                    </p:anim>
                                    <p:anim calcmode="lin" valueType="num">
                                      <p:cBhvr additive="base">
                                        <p:cTn id="57" dur="25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250" fill="hold"/>
                                        <p:tgtEl>
                                          <p:spTgt spid="21"/>
                                        </p:tgtEl>
                                        <p:attrNameLst>
                                          <p:attrName>ppt_x</p:attrName>
                                        </p:attrNameLst>
                                      </p:cBhvr>
                                      <p:tavLst>
                                        <p:tav tm="0">
                                          <p:val>
                                            <p:strVal val="#ppt_x"/>
                                          </p:val>
                                        </p:tav>
                                        <p:tav tm="100000">
                                          <p:val>
                                            <p:strVal val="#ppt_x"/>
                                          </p:val>
                                        </p:tav>
                                      </p:tavLst>
                                    </p:anim>
                                    <p:anim calcmode="lin" valueType="num">
                                      <p:cBhvr additive="base">
                                        <p:cTn id="62" dur="250" fill="hold"/>
                                        <p:tgtEl>
                                          <p:spTgt spid="21"/>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2" presetClass="entr" presetSubtype="4" fill="hold" grpId="0"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250" fill="hold"/>
                                        <p:tgtEl>
                                          <p:spTgt spid="22"/>
                                        </p:tgtEl>
                                        <p:attrNameLst>
                                          <p:attrName>ppt_x</p:attrName>
                                        </p:attrNameLst>
                                      </p:cBhvr>
                                      <p:tavLst>
                                        <p:tav tm="0">
                                          <p:val>
                                            <p:strVal val="#ppt_x"/>
                                          </p:val>
                                        </p:tav>
                                        <p:tav tm="100000">
                                          <p:val>
                                            <p:strVal val="#ppt_x"/>
                                          </p:val>
                                        </p:tav>
                                      </p:tavLst>
                                    </p:anim>
                                    <p:anim calcmode="lin" valueType="num">
                                      <p:cBhvr additive="base">
                                        <p:cTn id="67" dur="250" fill="hold"/>
                                        <p:tgtEl>
                                          <p:spTgt spid="22"/>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250" fill="hold"/>
                                        <p:tgtEl>
                                          <p:spTgt spid="23"/>
                                        </p:tgtEl>
                                        <p:attrNameLst>
                                          <p:attrName>ppt_x</p:attrName>
                                        </p:attrNameLst>
                                      </p:cBhvr>
                                      <p:tavLst>
                                        <p:tav tm="0">
                                          <p:val>
                                            <p:strVal val="#ppt_x"/>
                                          </p:val>
                                        </p:tav>
                                        <p:tav tm="100000">
                                          <p:val>
                                            <p:strVal val="#ppt_x"/>
                                          </p:val>
                                        </p:tav>
                                      </p:tavLst>
                                    </p:anim>
                                    <p:anim calcmode="lin" valueType="num">
                                      <p:cBhvr additive="base">
                                        <p:cTn id="72" dur="250" fill="hold"/>
                                        <p:tgtEl>
                                          <p:spTgt spid="23"/>
                                        </p:tgtEl>
                                        <p:attrNameLst>
                                          <p:attrName>ppt_y</p:attrName>
                                        </p:attrNameLst>
                                      </p:cBhvr>
                                      <p:tavLst>
                                        <p:tav tm="0">
                                          <p:val>
                                            <p:strVal val="1+#ppt_h/2"/>
                                          </p:val>
                                        </p:tav>
                                        <p:tav tm="100000">
                                          <p:val>
                                            <p:strVal val="#ppt_y"/>
                                          </p:val>
                                        </p:tav>
                                      </p:tavLst>
                                    </p:anim>
                                  </p:childTnLst>
                                </p:cTn>
                              </p:par>
                            </p:childTnLst>
                          </p:cTn>
                        </p:par>
                        <p:par>
                          <p:cTn id="73" fill="hold">
                            <p:stCondLst>
                              <p:cond delay="4250"/>
                            </p:stCondLst>
                            <p:childTnLst>
                              <p:par>
                                <p:cTn id="74" presetID="2" presetClass="entr" presetSubtype="4"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250" fill="hold"/>
                                        <p:tgtEl>
                                          <p:spTgt spid="24"/>
                                        </p:tgtEl>
                                        <p:attrNameLst>
                                          <p:attrName>ppt_x</p:attrName>
                                        </p:attrNameLst>
                                      </p:cBhvr>
                                      <p:tavLst>
                                        <p:tav tm="0">
                                          <p:val>
                                            <p:strVal val="#ppt_x"/>
                                          </p:val>
                                        </p:tav>
                                        <p:tav tm="100000">
                                          <p:val>
                                            <p:strVal val="#ppt_x"/>
                                          </p:val>
                                        </p:tav>
                                      </p:tavLst>
                                    </p:anim>
                                    <p:anim calcmode="lin" valueType="num">
                                      <p:cBhvr additive="base">
                                        <p:cTn id="77" dur="250" fill="hold"/>
                                        <p:tgtEl>
                                          <p:spTgt spid="24"/>
                                        </p:tgtEl>
                                        <p:attrNameLst>
                                          <p:attrName>ppt_y</p:attrName>
                                        </p:attrNameLst>
                                      </p:cBhvr>
                                      <p:tavLst>
                                        <p:tav tm="0">
                                          <p:val>
                                            <p:strVal val="1+#ppt_h/2"/>
                                          </p:val>
                                        </p:tav>
                                        <p:tav tm="100000">
                                          <p:val>
                                            <p:strVal val="#ppt_y"/>
                                          </p:val>
                                        </p:tav>
                                      </p:tavLst>
                                    </p:anim>
                                  </p:childTnLst>
                                </p:cTn>
                              </p:par>
                            </p:childTnLst>
                          </p:cTn>
                        </p:par>
                        <p:par>
                          <p:cTn id="78" fill="hold">
                            <p:stCondLst>
                              <p:cond delay="4500"/>
                            </p:stCondLst>
                            <p:childTnLst>
                              <p:par>
                                <p:cTn id="79" presetID="2" presetClass="entr" presetSubtype="4"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250" fill="hold"/>
                                        <p:tgtEl>
                                          <p:spTgt spid="25"/>
                                        </p:tgtEl>
                                        <p:attrNameLst>
                                          <p:attrName>ppt_x</p:attrName>
                                        </p:attrNameLst>
                                      </p:cBhvr>
                                      <p:tavLst>
                                        <p:tav tm="0">
                                          <p:val>
                                            <p:strVal val="#ppt_x"/>
                                          </p:val>
                                        </p:tav>
                                        <p:tav tm="100000">
                                          <p:val>
                                            <p:strVal val="#ppt_x"/>
                                          </p:val>
                                        </p:tav>
                                      </p:tavLst>
                                    </p:anim>
                                    <p:anim calcmode="lin" valueType="num">
                                      <p:cBhvr additive="base">
                                        <p:cTn id="82" dur="250" fill="hold"/>
                                        <p:tgtEl>
                                          <p:spTgt spid="25"/>
                                        </p:tgtEl>
                                        <p:attrNameLst>
                                          <p:attrName>ppt_y</p:attrName>
                                        </p:attrNameLst>
                                      </p:cBhvr>
                                      <p:tavLst>
                                        <p:tav tm="0">
                                          <p:val>
                                            <p:strVal val="1+#ppt_h/2"/>
                                          </p:val>
                                        </p:tav>
                                        <p:tav tm="100000">
                                          <p:val>
                                            <p:strVal val="#ppt_y"/>
                                          </p:val>
                                        </p:tav>
                                      </p:tavLst>
                                    </p:anim>
                                  </p:childTnLst>
                                </p:cTn>
                              </p:par>
                            </p:childTnLst>
                          </p:cTn>
                        </p:par>
                        <p:par>
                          <p:cTn id="83" fill="hold">
                            <p:stCondLst>
                              <p:cond delay="4750"/>
                            </p:stCondLst>
                            <p:childTnLst>
                              <p:par>
                                <p:cTn id="84" presetID="2" presetClass="entr" presetSubtype="4"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250" fill="hold"/>
                                        <p:tgtEl>
                                          <p:spTgt spid="26"/>
                                        </p:tgtEl>
                                        <p:attrNameLst>
                                          <p:attrName>ppt_x</p:attrName>
                                        </p:attrNameLst>
                                      </p:cBhvr>
                                      <p:tavLst>
                                        <p:tav tm="0">
                                          <p:val>
                                            <p:strVal val="#ppt_x"/>
                                          </p:val>
                                        </p:tav>
                                        <p:tav tm="100000">
                                          <p:val>
                                            <p:strVal val="#ppt_x"/>
                                          </p:val>
                                        </p:tav>
                                      </p:tavLst>
                                    </p:anim>
                                    <p:anim calcmode="lin" valueType="num">
                                      <p:cBhvr additive="base">
                                        <p:cTn id="87" dur="250" fill="hold"/>
                                        <p:tgtEl>
                                          <p:spTgt spid="26"/>
                                        </p:tgtEl>
                                        <p:attrNameLst>
                                          <p:attrName>ppt_y</p:attrName>
                                        </p:attrNameLst>
                                      </p:cBhvr>
                                      <p:tavLst>
                                        <p:tav tm="0">
                                          <p:val>
                                            <p:strVal val="1+#ppt_h/2"/>
                                          </p:val>
                                        </p:tav>
                                        <p:tav tm="100000">
                                          <p:val>
                                            <p:strVal val="#ppt_y"/>
                                          </p:val>
                                        </p:tav>
                                      </p:tavLst>
                                    </p:anim>
                                  </p:childTnLst>
                                </p:cTn>
                              </p:par>
                            </p:childTnLst>
                          </p:cTn>
                        </p:par>
                        <p:par>
                          <p:cTn id="88" fill="hold">
                            <p:stCondLst>
                              <p:cond delay="5000"/>
                            </p:stCondLst>
                            <p:childTnLst>
                              <p:par>
                                <p:cTn id="89" presetID="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250" fill="hold"/>
                                        <p:tgtEl>
                                          <p:spTgt spid="27"/>
                                        </p:tgtEl>
                                        <p:attrNameLst>
                                          <p:attrName>ppt_x</p:attrName>
                                        </p:attrNameLst>
                                      </p:cBhvr>
                                      <p:tavLst>
                                        <p:tav tm="0">
                                          <p:val>
                                            <p:strVal val="#ppt_x"/>
                                          </p:val>
                                        </p:tav>
                                        <p:tav tm="100000">
                                          <p:val>
                                            <p:strVal val="#ppt_x"/>
                                          </p:val>
                                        </p:tav>
                                      </p:tavLst>
                                    </p:anim>
                                    <p:anim calcmode="lin" valueType="num">
                                      <p:cBhvr additive="base">
                                        <p:cTn id="92" dur="2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4" grpId="0" animBg="1"/>
      <p:bldP spid="16" grpId="0"/>
      <p:bldP spid="17" grpId="0"/>
      <p:bldP spid="18" grpId="0"/>
      <p:bldP spid="19" grpId="0"/>
      <p:bldP spid="20" grpId="0"/>
      <p:bldP spid="21" grpId="0"/>
      <p:bldP spid="22" grpId="0"/>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9" name="矩形 5">
            <a:extLst>
              <a:ext uri="{FF2B5EF4-FFF2-40B4-BE49-F238E27FC236}">
                <a16:creationId xmlns:a16="http://schemas.microsoft.com/office/drawing/2014/main" id="{BB2227CD-EB91-4BE2-B250-9CCC5127114D}"/>
              </a:ext>
            </a:extLst>
          </p:cNvPr>
          <p:cNvSpPr/>
          <p:nvPr/>
        </p:nvSpPr>
        <p:spPr>
          <a:xfrm>
            <a:off x="3158856" y="2206409"/>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0" name="Rectangle 42">
            <a:extLst>
              <a:ext uri="{FF2B5EF4-FFF2-40B4-BE49-F238E27FC236}">
                <a16:creationId xmlns:a16="http://schemas.microsoft.com/office/drawing/2014/main" id="{2983C48F-CAD2-46DA-9A12-98401827F5A9}"/>
              </a:ext>
            </a:extLst>
          </p:cNvPr>
          <p:cNvSpPr/>
          <p:nvPr/>
        </p:nvSpPr>
        <p:spPr>
          <a:xfrm flipH="1">
            <a:off x="3131273" y="2385317"/>
            <a:ext cx="1611827" cy="253340"/>
          </a:xfrm>
          <a:prstGeom prst="rect">
            <a:avLst/>
          </a:prstGeom>
          <a:noFill/>
          <a:ln w="12700" cap="flat" cmpd="sng" algn="ctr">
            <a:noFill/>
            <a:prstDash val="solid"/>
          </a:ln>
          <a:effectLst/>
        </p:spPr>
        <p:txBody>
          <a:bodyPr lIns="91433" tIns="0" rIns="91433"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1" name="Rectangle 42">
            <a:extLst>
              <a:ext uri="{FF2B5EF4-FFF2-40B4-BE49-F238E27FC236}">
                <a16:creationId xmlns:a16="http://schemas.microsoft.com/office/drawing/2014/main" id="{0C76EC48-80A3-41B9-BDEE-4CC0EF399B7C}"/>
              </a:ext>
            </a:extLst>
          </p:cNvPr>
          <p:cNvSpPr/>
          <p:nvPr/>
        </p:nvSpPr>
        <p:spPr>
          <a:xfrm flipH="1">
            <a:off x="3756436" y="3214988"/>
            <a:ext cx="2282867" cy="504290"/>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14" name="矩形 5">
            <a:extLst>
              <a:ext uri="{FF2B5EF4-FFF2-40B4-BE49-F238E27FC236}">
                <a16:creationId xmlns:a16="http://schemas.microsoft.com/office/drawing/2014/main" id="{EA669127-DE1E-40A7-9143-5093F249C3CD}"/>
              </a:ext>
            </a:extLst>
          </p:cNvPr>
          <p:cNvSpPr/>
          <p:nvPr/>
        </p:nvSpPr>
        <p:spPr>
          <a:xfrm>
            <a:off x="3259368" y="4241820"/>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6" name="Rectangle 42">
            <a:extLst>
              <a:ext uri="{FF2B5EF4-FFF2-40B4-BE49-F238E27FC236}">
                <a16:creationId xmlns:a16="http://schemas.microsoft.com/office/drawing/2014/main" id="{60CC890A-AD53-4ACA-A330-A9AA429FE44E}"/>
              </a:ext>
            </a:extLst>
          </p:cNvPr>
          <p:cNvSpPr/>
          <p:nvPr/>
        </p:nvSpPr>
        <p:spPr>
          <a:xfrm flipH="1">
            <a:off x="3231787" y="4420728"/>
            <a:ext cx="1611827" cy="253340"/>
          </a:xfrm>
          <a:prstGeom prst="rect">
            <a:avLst/>
          </a:prstGeom>
          <a:noFill/>
          <a:ln w="12700" cap="flat" cmpd="sng" algn="ctr">
            <a:noFill/>
            <a:prstDash val="solid"/>
          </a:ln>
          <a:effectLst/>
        </p:spPr>
        <p:txBody>
          <a:bodyPr lIns="91433" tIns="0" rIns="91433"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17" name="Rectangle 42">
            <a:extLst>
              <a:ext uri="{FF2B5EF4-FFF2-40B4-BE49-F238E27FC236}">
                <a16:creationId xmlns:a16="http://schemas.microsoft.com/office/drawing/2014/main" id="{5048CA2F-22F5-4EFB-9931-7BE388ABE6DC}"/>
              </a:ext>
            </a:extLst>
          </p:cNvPr>
          <p:cNvSpPr/>
          <p:nvPr/>
        </p:nvSpPr>
        <p:spPr>
          <a:xfrm flipH="1">
            <a:off x="3856948" y="5250399"/>
            <a:ext cx="2282867" cy="504290"/>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18" name="矩形 5">
            <a:extLst>
              <a:ext uri="{FF2B5EF4-FFF2-40B4-BE49-F238E27FC236}">
                <a16:creationId xmlns:a16="http://schemas.microsoft.com/office/drawing/2014/main" id="{57906A02-9496-4D94-8B7B-2B0394213B55}"/>
              </a:ext>
            </a:extLst>
          </p:cNvPr>
          <p:cNvSpPr/>
          <p:nvPr/>
        </p:nvSpPr>
        <p:spPr>
          <a:xfrm>
            <a:off x="6831423" y="2206409"/>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9" name="Rectangle 42">
            <a:extLst>
              <a:ext uri="{FF2B5EF4-FFF2-40B4-BE49-F238E27FC236}">
                <a16:creationId xmlns:a16="http://schemas.microsoft.com/office/drawing/2014/main" id="{9E527DD0-3FC1-4D7D-A627-939D1CCC07C7}"/>
              </a:ext>
            </a:extLst>
          </p:cNvPr>
          <p:cNvSpPr/>
          <p:nvPr/>
        </p:nvSpPr>
        <p:spPr>
          <a:xfrm flipH="1">
            <a:off x="6803842" y="2385317"/>
            <a:ext cx="1611827" cy="253340"/>
          </a:xfrm>
          <a:prstGeom prst="rect">
            <a:avLst/>
          </a:prstGeom>
          <a:noFill/>
          <a:ln w="12700" cap="flat" cmpd="sng" algn="ctr">
            <a:noFill/>
            <a:prstDash val="solid"/>
          </a:ln>
          <a:effectLst/>
        </p:spPr>
        <p:txBody>
          <a:bodyPr lIns="91433" tIns="0" rIns="91433"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20" name="Rectangle 42">
            <a:extLst>
              <a:ext uri="{FF2B5EF4-FFF2-40B4-BE49-F238E27FC236}">
                <a16:creationId xmlns:a16="http://schemas.microsoft.com/office/drawing/2014/main" id="{05EA9D2A-9D64-4E34-990E-65B92825622B}"/>
              </a:ext>
            </a:extLst>
          </p:cNvPr>
          <p:cNvSpPr/>
          <p:nvPr/>
        </p:nvSpPr>
        <p:spPr>
          <a:xfrm flipH="1">
            <a:off x="7429003" y="3214988"/>
            <a:ext cx="2282867" cy="504290"/>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
        <p:nvSpPr>
          <p:cNvPr id="21" name="矩形 5">
            <a:extLst>
              <a:ext uri="{FF2B5EF4-FFF2-40B4-BE49-F238E27FC236}">
                <a16:creationId xmlns:a16="http://schemas.microsoft.com/office/drawing/2014/main" id="{8B20A170-4AB8-4A68-B373-BA5010A691B6}"/>
              </a:ext>
            </a:extLst>
          </p:cNvPr>
          <p:cNvSpPr/>
          <p:nvPr/>
        </p:nvSpPr>
        <p:spPr>
          <a:xfrm>
            <a:off x="6931936" y="4241820"/>
            <a:ext cx="1584245" cy="1008578"/>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2" name="Rectangle 42">
            <a:extLst>
              <a:ext uri="{FF2B5EF4-FFF2-40B4-BE49-F238E27FC236}">
                <a16:creationId xmlns:a16="http://schemas.microsoft.com/office/drawing/2014/main" id="{5D6CDD1F-90C5-44C1-99FB-605D9F1B440A}"/>
              </a:ext>
            </a:extLst>
          </p:cNvPr>
          <p:cNvSpPr/>
          <p:nvPr/>
        </p:nvSpPr>
        <p:spPr>
          <a:xfrm flipH="1">
            <a:off x="6904354" y="4420728"/>
            <a:ext cx="1611827" cy="253340"/>
          </a:xfrm>
          <a:prstGeom prst="rect">
            <a:avLst/>
          </a:prstGeom>
          <a:noFill/>
          <a:ln w="12700" cap="flat" cmpd="sng" algn="ctr">
            <a:noFill/>
            <a:prstDash val="solid"/>
          </a:ln>
          <a:effectLst/>
        </p:spPr>
        <p:txBody>
          <a:bodyPr lIns="91433" tIns="0" rIns="91433" bIns="0" rtlCol="0" anchor="t"/>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加入标题</a:t>
            </a:r>
          </a:p>
        </p:txBody>
      </p:sp>
      <p:sp>
        <p:nvSpPr>
          <p:cNvPr id="23" name="Rectangle 42">
            <a:extLst>
              <a:ext uri="{FF2B5EF4-FFF2-40B4-BE49-F238E27FC236}">
                <a16:creationId xmlns:a16="http://schemas.microsoft.com/office/drawing/2014/main" id="{FA3C9F33-426C-454F-ADA4-6224F9A34822}"/>
              </a:ext>
            </a:extLst>
          </p:cNvPr>
          <p:cNvSpPr/>
          <p:nvPr/>
        </p:nvSpPr>
        <p:spPr>
          <a:xfrm flipH="1">
            <a:off x="7529516" y="5250399"/>
            <a:ext cx="2282867" cy="504290"/>
          </a:xfrm>
          <a:prstGeom prst="rect">
            <a:avLst/>
          </a:prstGeom>
          <a:noFill/>
          <a:ln w="12700" cap="flat" cmpd="sng" algn="ctr">
            <a:noFill/>
            <a:prstDash val="solid"/>
          </a:ln>
          <a:effectLst/>
        </p:spPr>
        <p:txBody>
          <a:bodyPr lIns="91433" tIns="0" rIns="91433" bIns="0" rtlCol="0" anchor="t"/>
          <a:lstStyle/>
          <a:p>
            <a:pPr lvl="0">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加入你的文字描述，加入你的文字描述，加入你的</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a:p>
            <a:pPr>
              <a:defRPr/>
            </a:pPr>
            <a:r>
              <a:rPr lang="zh-CN" altLang="en-US" sz="1400" kern="0" dirty="0">
                <a:solidFill>
                  <a:schemeClr val="bg1">
                    <a:lumMod val="50000"/>
                  </a:schemeClr>
                </a:solidFill>
                <a:latin typeface="微软雅黑" pitchFamily="34" charset="-122"/>
                <a:ea typeface="微软雅黑" pitchFamily="34" charset="-122"/>
                <a:cs typeface="Arial" pitchFamily="34" charset="0"/>
              </a:rPr>
              <a:t>加入你的文字描述！</a:t>
            </a:r>
            <a:endParaRPr lang="en-US" altLang="zh-CN" sz="1400" kern="0" dirty="0">
              <a:solidFill>
                <a:schemeClr val="bg1">
                  <a:lumMod val="50000"/>
                </a:schemeClr>
              </a:solidFill>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48007688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5"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ppt_w</p:attrName>
                                        </p:attrNameLst>
                                      </p:cBhvr>
                                      <p:tavLst>
                                        <p:tav tm="0" fmla="#ppt_w*sin(2.5*pi*$)">
                                          <p:val>
                                            <p:fltVal val="0"/>
                                          </p:val>
                                        </p:tav>
                                        <p:tav tm="100000">
                                          <p:val>
                                            <p:fltVal val="1"/>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childTnLst>
                                </p:cTn>
                              </p:par>
                            </p:childTnLst>
                          </p:cTn>
                        </p:par>
                        <p:par>
                          <p:cTn id="16" fill="hold">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45"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ppt_w</p:attrName>
                                        </p:attrNameLst>
                                      </p:cBhvr>
                                      <p:tavLst>
                                        <p:tav tm="0" fmla="#ppt_w*sin(2.5*pi*$)">
                                          <p:val>
                                            <p:fltVal val="0"/>
                                          </p:val>
                                        </p:tav>
                                        <p:tav tm="100000">
                                          <p:val>
                                            <p:fltVal val="1"/>
                                          </p:val>
                                        </p:tav>
                                      </p:tavLst>
                                    </p:anim>
                                    <p:anim calcmode="lin" valueType="num">
                                      <p:cBhvr>
                                        <p:cTn id="31" dur="1000" fill="hold"/>
                                        <p:tgtEl>
                                          <p:spTgt spid="18"/>
                                        </p:tgtEl>
                                        <p:attrNameLst>
                                          <p:attrName>ppt_h</p:attrName>
                                        </p:attrNameLst>
                                      </p:cBhvr>
                                      <p:tavLst>
                                        <p:tav tm="0">
                                          <p:val>
                                            <p:strVal val="#ppt_h"/>
                                          </p:val>
                                        </p:tav>
                                        <p:tav tm="100000">
                                          <p:val>
                                            <p:strVal val="#ppt_h"/>
                                          </p:val>
                                        </p:tav>
                                      </p:tavLst>
                                    </p:anim>
                                  </p:childTnLst>
                                </p:cTn>
                              </p:par>
                            </p:childTnLst>
                          </p:cTn>
                        </p:par>
                        <p:par>
                          <p:cTn id="32" fill="hold">
                            <p:stCondLst>
                              <p:cond delay="4250"/>
                            </p:stCondLst>
                            <p:childTnLst>
                              <p:par>
                                <p:cTn id="33" presetID="10"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475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5750"/>
                            </p:stCondLst>
                            <p:childTnLst>
                              <p:par>
                                <p:cTn id="43" presetID="45"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ppt_w</p:attrName>
                                        </p:attrNameLst>
                                      </p:cBhvr>
                                      <p:tavLst>
                                        <p:tav tm="0" fmla="#ppt_w*sin(2.5*pi*$)">
                                          <p:val>
                                            <p:fltVal val="0"/>
                                          </p:val>
                                        </p:tav>
                                        <p:tav tm="100000">
                                          <p:val>
                                            <p:fltVal val="1"/>
                                          </p:val>
                                        </p:tav>
                                      </p:tavLst>
                                    </p:anim>
                                    <p:anim calcmode="lin" valueType="num">
                                      <p:cBhvr>
                                        <p:cTn id="47" dur="1000" fill="hold"/>
                                        <p:tgtEl>
                                          <p:spTgt spid="14"/>
                                        </p:tgtEl>
                                        <p:attrNameLst>
                                          <p:attrName>ppt_h</p:attrName>
                                        </p:attrNameLst>
                                      </p:cBhvr>
                                      <p:tavLst>
                                        <p:tav tm="0">
                                          <p:val>
                                            <p:strVal val="#ppt_h"/>
                                          </p:val>
                                        </p:tav>
                                        <p:tav tm="100000">
                                          <p:val>
                                            <p:strVal val="#ppt_h"/>
                                          </p:val>
                                        </p:tav>
                                      </p:tavLst>
                                    </p:anim>
                                  </p:childTnLst>
                                </p:cTn>
                              </p:par>
                            </p:childTnLst>
                          </p:cTn>
                        </p:par>
                        <p:par>
                          <p:cTn id="48" fill="hold">
                            <p:stCondLst>
                              <p:cond delay="675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725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8250"/>
                            </p:stCondLst>
                            <p:childTnLst>
                              <p:par>
                                <p:cTn id="59" presetID="45"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ppt_w</p:attrName>
                                        </p:attrNameLst>
                                      </p:cBhvr>
                                      <p:tavLst>
                                        <p:tav tm="0" fmla="#ppt_w*sin(2.5*pi*$)">
                                          <p:val>
                                            <p:fltVal val="0"/>
                                          </p:val>
                                        </p:tav>
                                        <p:tav tm="100000">
                                          <p:val>
                                            <p:fltVal val="1"/>
                                          </p:val>
                                        </p:tav>
                                      </p:tavLst>
                                    </p:anim>
                                    <p:anim calcmode="lin" valueType="num">
                                      <p:cBhvr>
                                        <p:cTn id="63" dur="1000" fill="hold"/>
                                        <p:tgtEl>
                                          <p:spTgt spid="21"/>
                                        </p:tgtEl>
                                        <p:attrNameLst>
                                          <p:attrName>ppt_h</p:attrName>
                                        </p:attrNameLst>
                                      </p:cBhvr>
                                      <p:tavLst>
                                        <p:tav tm="0">
                                          <p:val>
                                            <p:strVal val="#ppt_h"/>
                                          </p:val>
                                        </p:tav>
                                        <p:tav tm="100000">
                                          <p:val>
                                            <p:strVal val="#ppt_h"/>
                                          </p:val>
                                        </p:tav>
                                      </p:tavLst>
                                    </p:anim>
                                  </p:childTnLst>
                                </p:cTn>
                              </p:par>
                            </p:childTnLst>
                          </p:cTn>
                        </p:par>
                        <p:par>
                          <p:cTn id="64" fill="hold">
                            <p:stCondLst>
                              <p:cond delay="925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9750"/>
                            </p:stCondLst>
                            <p:childTnLst>
                              <p:par>
                                <p:cTn id="69" presetID="42"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4" grpId="0" animBg="1"/>
      <p:bldP spid="16" grpId="0"/>
      <p:bldP spid="17" grpId="0"/>
      <p:bldP spid="18" grpId="0" animBg="1"/>
      <p:bldP spid="19" grpId="0"/>
      <p:bldP spid="20" grpId="0"/>
      <p:bldP spid="21" grpId="0" animBg="1"/>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5490C76-E3C8-4F42-80C8-E601C9389A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29" name="组合 28">
            <a:extLst>
              <a:ext uri="{FF2B5EF4-FFF2-40B4-BE49-F238E27FC236}">
                <a16:creationId xmlns:a16="http://schemas.microsoft.com/office/drawing/2014/main" id="{2C0FF5A6-87B0-409E-88FA-5CFCD98E73F1}"/>
              </a:ext>
            </a:extLst>
          </p:cNvPr>
          <p:cNvGrpSpPr/>
          <p:nvPr/>
        </p:nvGrpSpPr>
        <p:grpSpPr>
          <a:xfrm>
            <a:off x="2744356" y="1599413"/>
            <a:ext cx="6718855" cy="2059634"/>
            <a:chOff x="2744356" y="1370813"/>
            <a:chExt cx="6718855" cy="2059634"/>
          </a:xfrm>
        </p:grpSpPr>
        <p:pic>
          <p:nvPicPr>
            <p:cNvPr id="30" name="图片 29">
              <a:extLst>
                <a:ext uri="{FF2B5EF4-FFF2-40B4-BE49-F238E27FC236}">
                  <a16:creationId xmlns:a16="http://schemas.microsoft.com/office/drawing/2014/main" id="{4D9563D8-4582-4856-807A-8BC2BA9B05D8}"/>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31" name="图片 30">
              <a:extLst>
                <a:ext uri="{FF2B5EF4-FFF2-40B4-BE49-F238E27FC236}">
                  <a16:creationId xmlns:a16="http://schemas.microsoft.com/office/drawing/2014/main" id="{8C814160-8044-4E51-87D9-4EE0BB4B1715}"/>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pic>
          <p:nvPicPr>
            <p:cNvPr id="32" name="图片 31">
              <a:extLst>
                <a:ext uri="{FF2B5EF4-FFF2-40B4-BE49-F238E27FC236}">
                  <a16:creationId xmlns:a16="http://schemas.microsoft.com/office/drawing/2014/main" id="{EAC4ECDA-1DE7-4787-BEE8-E91A4428B9B5}"/>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
                      </a14:imgEffect>
                    </a14:imgLayer>
                  </a14:imgProps>
                </a:ext>
                <a:ext uri="{28A0092B-C50C-407E-A947-70E740481C1C}">
                  <a14:useLocalDpi xmlns:a14="http://schemas.microsoft.com/office/drawing/2010/main" val="0"/>
                </a:ext>
              </a:extLst>
            </a:blip>
            <a:stretch>
              <a:fillRect/>
            </a:stretch>
          </p:blipFill>
          <p:spPr>
            <a:xfrm>
              <a:off x="5964926" y="1370813"/>
              <a:ext cx="1888000" cy="2059634"/>
            </a:xfrm>
            <a:prstGeom prst="rect">
              <a:avLst/>
            </a:prstGeom>
          </p:spPr>
        </p:pic>
        <p:pic>
          <p:nvPicPr>
            <p:cNvPr id="33" name="图片 32">
              <a:extLst>
                <a:ext uri="{FF2B5EF4-FFF2-40B4-BE49-F238E27FC236}">
                  <a16:creationId xmlns:a16="http://schemas.microsoft.com/office/drawing/2014/main" id="{BFBDDDA8-C0F7-4735-9F6A-0869AF08599E}"/>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
                      </a14:imgEffect>
                    </a14:imgLayer>
                  </a14:imgProps>
                </a:ext>
                <a:ext uri="{28A0092B-C50C-407E-A947-70E740481C1C}">
                  <a14:useLocalDpi xmlns:a14="http://schemas.microsoft.com/office/drawing/2010/main" val="0"/>
                </a:ext>
              </a:extLst>
            </a:blip>
            <a:stretch>
              <a:fillRect/>
            </a:stretch>
          </p:blipFill>
          <p:spPr>
            <a:xfrm>
              <a:off x="7575211" y="1370813"/>
              <a:ext cx="1888000" cy="2059634"/>
            </a:xfrm>
            <a:prstGeom prst="rect">
              <a:avLst/>
            </a:prstGeom>
          </p:spPr>
        </p:pic>
        <p:sp>
          <p:nvSpPr>
            <p:cNvPr id="34" name="18">
              <a:extLst>
                <a:ext uri="{FF2B5EF4-FFF2-40B4-BE49-F238E27FC236}">
                  <a16:creationId xmlns:a16="http://schemas.microsoft.com/office/drawing/2014/main" id="{BD97EF3E-91CF-406B-A068-933FC7581DCE}"/>
                </a:ext>
              </a:extLst>
            </p:cNvPr>
            <p:cNvSpPr>
              <a:spLocks noChangeArrowheads="1"/>
            </p:cNvSpPr>
            <p:nvPr>
              <p:custDataLst>
                <p:tags r:id="rId1"/>
              </p:custDataLst>
            </p:nvPr>
          </p:nvSpPr>
          <p:spPr bwMode="auto">
            <a:xfrm>
              <a:off x="2942831" y="175331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chemeClr val="accent3"/>
                  </a:solidFill>
                  <a:latin typeface="华文琥珀" panose="02010800040101010101" pitchFamily="2" charset="-122"/>
                  <a:ea typeface="华文琥珀" panose="02010800040101010101" pitchFamily="2" charset="-122"/>
                  <a:cs typeface="宋体" pitchFamily="2" charset="-122"/>
                </a:rPr>
                <a:t>谢</a:t>
              </a:r>
              <a:endParaRPr lang="en-US" altLang="zh-CN" sz="48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38" name="18">
              <a:extLst>
                <a:ext uri="{FF2B5EF4-FFF2-40B4-BE49-F238E27FC236}">
                  <a16:creationId xmlns:a16="http://schemas.microsoft.com/office/drawing/2014/main" id="{B9CCF1FE-6BED-4F19-B16C-FB4AFC17AD2E}"/>
                </a:ext>
              </a:extLst>
            </p:cNvPr>
            <p:cNvSpPr>
              <a:spLocks noChangeArrowheads="1"/>
            </p:cNvSpPr>
            <p:nvPr>
              <p:custDataLst>
                <p:tags r:id="rId2"/>
              </p:custDataLst>
            </p:nvPr>
          </p:nvSpPr>
          <p:spPr bwMode="auto">
            <a:xfrm>
              <a:off x="4597720" y="175331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chemeClr val="accent2"/>
                  </a:solidFill>
                  <a:latin typeface="华文琥珀" panose="02010800040101010101" pitchFamily="2" charset="-122"/>
                  <a:ea typeface="华文琥珀" panose="02010800040101010101" pitchFamily="2" charset="-122"/>
                  <a:cs typeface="宋体" pitchFamily="2" charset="-122"/>
                </a:rPr>
                <a:t>谢</a:t>
              </a:r>
              <a:endParaRPr lang="en-US" altLang="zh-CN" sz="48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sp>
          <p:nvSpPr>
            <p:cNvPr id="39" name="18">
              <a:extLst>
                <a:ext uri="{FF2B5EF4-FFF2-40B4-BE49-F238E27FC236}">
                  <a16:creationId xmlns:a16="http://schemas.microsoft.com/office/drawing/2014/main" id="{647A61A8-7E51-4BE3-873B-8778A8C53259}"/>
                </a:ext>
              </a:extLst>
            </p:cNvPr>
            <p:cNvSpPr>
              <a:spLocks noChangeArrowheads="1"/>
            </p:cNvSpPr>
            <p:nvPr>
              <p:custDataLst>
                <p:tags r:id="rId3"/>
              </p:custDataLst>
            </p:nvPr>
          </p:nvSpPr>
          <p:spPr bwMode="auto">
            <a:xfrm>
              <a:off x="6208005" y="175588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rgbClr val="FD9F00"/>
                  </a:solidFill>
                  <a:latin typeface="华文琥珀" panose="02010800040101010101" pitchFamily="2" charset="-122"/>
                  <a:ea typeface="华文琥珀" panose="02010800040101010101" pitchFamily="2" charset="-122"/>
                  <a:cs typeface="宋体" pitchFamily="2" charset="-122"/>
                </a:rPr>
                <a:t>观</a:t>
              </a:r>
              <a:endParaRPr lang="en-US" altLang="zh-CN" sz="4800" dirty="0">
                <a:solidFill>
                  <a:srgbClr val="FD9F00"/>
                </a:solidFill>
                <a:latin typeface="华文琥珀" panose="02010800040101010101" pitchFamily="2" charset="-122"/>
                <a:ea typeface="华文琥珀" panose="02010800040101010101" pitchFamily="2" charset="-122"/>
                <a:cs typeface="宋体" pitchFamily="2" charset="-122"/>
              </a:endParaRPr>
            </a:p>
          </p:txBody>
        </p:sp>
        <p:sp>
          <p:nvSpPr>
            <p:cNvPr id="40" name="18">
              <a:extLst>
                <a:ext uri="{FF2B5EF4-FFF2-40B4-BE49-F238E27FC236}">
                  <a16:creationId xmlns:a16="http://schemas.microsoft.com/office/drawing/2014/main" id="{404B2FF2-5ABF-4BE5-BA79-85169162A1E5}"/>
                </a:ext>
              </a:extLst>
            </p:cNvPr>
            <p:cNvSpPr>
              <a:spLocks noChangeArrowheads="1"/>
            </p:cNvSpPr>
            <p:nvPr>
              <p:custDataLst>
                <p:tags r:id="rId4"/>
              </p:custDataLst>
            </p:nvPr>
          </p:nvSpPr>
          <p:spPr bwMode="auto">
            <a:xfrm>
              <a:off x="7795988" y="1753311"/>
              <a:ext cx="1446446" cy="738664"/>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4800" dirty="0">
                  <a:solidFill>
                    <a:schemeClr val="accent4"/>
                  </a:solidFill>
                  <a:latin typeface="华文琥珀" panose="02010800040101010101" pitchFamily="2" charset="-122"/>
                  <a:ea typeface="华文琥珀" panose="02010800040101010101" pitchFamily="2" charset="-122"/>
                  <a:cs typeface="宋体" pitchFamily="2" charset="-122"/>
                </a:rPr>
                <a:t>看</a:t>
              </a:r>
              <a:endParaRPr lang="en-US" altLang="zh-CN" sz="4800" dirty="0">
                <a:solidFill>
                  <a:schemeClr val="accent4"/>
                </a:solidFill>
                <a:latin typeface="华文琥珀" panose="02010800040101010101" pitchFamily="2" charset="-122"/>
                <a:ea typeface="华文琥珀" panose="02010800040101010101" pitchFamily="2" charset="-122"/>
                <a:cs typeface="宋体" pitchFamily="2" charset="-122"/>
              </a:endParaRPr>
            </a:p>
          </p:txBody>
        </p:sp>
      </p:grpSp>
      <p:sp>
        <p:nvSpPr>
          <p:cNvPr id="41" name="TextBox 4">
            <a:extLst>
              <a:ext uri="{FF2B5EF4-FFF2-40B4-BE49-F238E27FC236}">
                <a16:creationId xmlns:a16="http://schemas.microsoft.com/office/drawing/2014/main" id="{D8BF16C8-45AC-4D4A-B8A5-3D102AAA03CB}"/>
              </a:ext>
            </a:extLst>
          </p:cNvPr>
          <p:cNvSpPr txBox="1"/>
          <p:nvPr/>
        </p:nvSpPr>
        <p:spPr>
          <a:xfrm>
            <a:off x="2848607" y="3494415"/>
            <a:ext cx="6521785" cy="584775"/>
          </a:xfrm>
          <a:prstGeom prst="rect">
            <a:avLst/>
          </a:prstGeom>
          <a:noFill/>
        </p:spPr>
        <p:txBody>
          <a:bodyPr wrap="none" rtlCol="0">
            <a:spAutoFit/>
          </a:bodyPr>
          <a:lstStyle/>
          <a:p>
            <a:pPr algn="ctr"/>
            <a:r>
              <a:rPr lang="en-US" altLang="zh-CN" sz="3200" dirty="0">
                <a:solidFill>
                  <a:srgbClr val="C6905A"/>
                </a:solidFill>
                <a:latin typeface="Rockwell" panose="02060603020205020403" pitchFamily="18" charset="0"/>
                <a:ea typeface="华文新魏" panose="02010800040101010101" pitchFamily="2" charset="-122"/>
              </a:rPr>
              <a:t>EARLY CHILDHOOD EDUCATION</a:t>
            </a:r>
          </a:p>
        </p:txBody>
      </p:sp>
      <p:sp>
        <p:nvSpPr>
          <p:cNvPr id="42" name="TextBox 23">
            <a:extLst>
              <a:ext uri="{FF2B5EF4-FFF2-40B4-BE49-F238E27FC236}">
                <a16:creationId xmlns:a16="http://schemas.microsoft.com/office/drawing/2014/main" id="{D1430644-179C-4AD4-A022-EDFB66FA3472}"/>
              </a:ext>
            </a:extLst>
          </p:cNvPr>
          <p:cNvSpPr txBox="1"/>
          <p:nvPr/>
        </p:nvSpPr>
        <p:spPr>
          <a:xfrm>
            <a:off x="3211419" y="4100531"/>
            <a:ext cx="5796162" cy="415498"/>
          </a:xfrm>
          <a:prstGeom prst="rect">
            <a:avLst/>
          </a:prstGeom>
          <a:noFill/>
        </p:spPr>
        <p:txBody>
          <a:bodyPr wrap="square" rtlCol="0">
            <a:spAutoFit/>
          </a:bodyPr>
          <a:lstStyle/>
          <a:p>
            <a:pPr algn="ctr"/>
            <a:r>
              <a:rPr lang="en-US" altLang="zh-CN" sz="700" dirty="0">
                <a:solidFill>
                  <a:schemeClr val="bg1">
                    <a:lumMod val="75000"/>
                  </a:schemeClr>
                </a:solidFill>
                <a:latin typeface="微软雅黑" pitchFamily="34" charset="-122"/>
                <a:ea typeface="微软雅黑" pitchFamily="34" charset="-122"/>
              </a:rPr>
              <a:t>paste in this box, and select only the text. Your content to play here, or through your copy, paste in this box, and select only the text. Your content to play here, or through your copy, </a:t>
            </a:r>
            <a:r>
              <a:rPr lang="en-US" altLang="zh-CN" sz="700" dirty="0" err="1">
                <a:solidFill>
                  <a:schemeClr val="bg1">
                    <a:lumMod val="75000"/>
                  </a:schemeClr>
                </a:solidFill>
                <a:latin typeface="微软雅黑" pitchFamily="34" charset="-122"/>
                <a:ea typeface="微软雅黑" pitchFamily="34" charset="-122"/>
              </a:rPr>
              <a:t>aste</a:t>
            </a:r>
            <a:r>
              <a:rPr lang="en-US" altLang="zh-CN" sz="700" dirty="0">
                <a:solidFill>
                  <a:schemeClr val="bg1">
                    <a:lumMod val="75000"/>
                  </a:schemeClr>
                </a:solidFill>
                <a:latin typeface="微软雅黑" pitchFamily="34" charset="-122"/>
                <a:ea typeface="微软雅黑" pitchFamily="34" charset="-122"/>
              </a:rPr>
              <a:t> in this box, and select only the text. Your content to play here, or through your copy, paste in this box, and select only the text.</a:t>
            </a:r>
            <a:endParaRPr lang="zh-CN" altLang="en-US" sz="700" dirty="0">
              <a:solidFill>
                <a:schemeClr val="bg1">
                  <a:lumMod val="75000"/>
                </a:schemeClr>
              </a:solidFill>
              <a:latin typeface="微软雅黑" pitchFamily="34" charset="-122"/>
              <a:ea typeface="微软雅黑" pitchFamily="34" charset="-122"/>
            </a:endParaRPr>
          </a:p>
        </p:txBody>
      </p:sp>
      <p:pic>
        <p:nvPicPr>
          <p:cNvPr id="43" name="图片 42">
            <a:extLst>
              <a:ext uri="{FF2B5EF4-FFF2-40B4-BE49-F238E27FC236}">
                <a16:creationId xmlns:a16="http://schemas.microsoft.com/office/drawing/2014/main" id="{83D9C304-2B4A-4635-A49F-B03AD3F319A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44" name="图片 43">
            <a:extLst>
              <a:ext uri="{FF2B5EF4-FFF2-40B4-BE49-F238E27FC236}">
                <a16:creationId xmlns:a16="http://schemas.microsoft.com/office/drawing/2014/main" id="{B4B3157F-CD12-45D3-8F3C-1BFD2AE0D06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45" name="图片 44">
            <a:extLst>
              <a:ext uri="{FF2B5EF4-FFF2-40B4-BE49-F238E27FC236}">
                <a16:creationId xmlns:a16="http://schemas.microsoft.com/office/drawing/2014/main" id="{EE763600-5E43-4629-BABC-894F8870D5BD}"/>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363">
                                          <p:stCondLst>
                                            <p:cond delay="0"/>
                                          </p:stCondLst>
                                        </p:cTn>
                                        <p:tgtEl>
                                          <p:spTgt spid="43"/>
                                        </p:tgtEl>
                                      </p:cBhvr>
                                    </p:animEffect>
                                    <p:anim calcmode="lin" valueType="num">
                                      <p:cBhvr>
                                        <p:cTn id="13" dur="1139"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14" dur="415"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15" dur="415" tmFilter="0, 0; 0.125,0.2665; 0.25,0.4; 0.375,0.465; 0.5,0.5;  0.625,0.535; 0.75,0.6; 0.875,0.7335; 1,1">
                                          <p:stCondLst>
                                            <p:cond delay="415"/>
                                          </p:stCondLst>
                                        </p:cTn>
                                        <p:tgtEl>
                                          <p:spTgt spid="43"/>
                                        </p:tgtEl>
                                        <p:attrNameLst>
                                          <p:attrName>ppt_y</p:attrName>
                                        </p:attrNameLst>
                                      </p:cBhvr>
                                      <p:tavLst>
                                        <p:tav tm="0" fmla="#ppt_y-sin(pi*$)/9">
                                          <p:val>
                                            <p:fltVal val="0"/>
                                          </p:val>
                                        </p:tav>
                                        <p:tav tm="100000">
                                          <p:val>
                                            <p:fltVal val="1"/>
                                          </p:val>
                                        </p:tav>
                                      </p:tavLst>
                                    </p:anim>
                                    <p:anim calcmode="lin" valueType="num">
                                      <p:cBhvr>
                                        <p:cTn id="16" dur="208" tmFilter="0, 0; 0.125,0.2665; 0.25,0.4; 0.375,0.465; 0.5,0.5;  0.625,0.535; 0.75,0.6; 0.875,0.7335; 1,1">
                                          <p:stCondLst>
                                            <p:cond delay="828"/>
                                          </p:stCondLst>
                                        </p:cTn>
                                        <p:tgtEl>
                                          <p:spTgt spid="43"/>
                                        </p:tgtEl>
                                        <p:attrNameLst>
                                          <p:attrName>ppt_y</p:attrName>
                                        </p:attrNameLst>
                                      </p:cBhvr>
                                      <p:tavLst>
                                        <p:tav tm="0" fmla="#ppt_y-sin(pi*$)/27">
                                          <p:val>
                                            <p:fltVal val="0"/>
                                          </p:val>
                                        </p:tav>
                                        <p:tav tm="100000">
                                          <p:val>
                                            <p:fltVal val="1"/>
                                          </p:val>
                                        </p:tav>
                                      </p:tavLst>
                                    </p:anim>
                                    <p:anim calcmode="lin" valueType="num">
                                      <p:cBhvr>
                                        <p:cTn id="17" dur="103" tmFilter="0, 0; 0.125,0.2665; 0.25,0.4; 0.375,0.465; 0.5,0.5;  0.625,0.535; 0.75,0.6; 0.875,0.7335; 1,1">
                                          <p:stCondLst>
                                            <p:cond delay="1035"/>
                                          </p:stCondLst>
                                        </p:cTn>
                                        <p:tgtEl>
                                          <p:spTgt spid="43"/>
                                        </p:tgtEl>
                                        <p:attrNameLst>
                                          <p:attrName>ppt_y</p:attrName>
                                        </p:attrNameLst>
                                      </p:cBhvr>
                                      <p:tavLst>
                                        <p:tav tm="0" fmla="#ppt_y-sin(pi*$)/81">
                                          <p:val>
                                            <p:fltVal val="0"/>
                                          </p:val>
                                        </p:tav>
                                        <p:tav tm="100000">
                                          <p:val>
                                            <p:fltVal val="1"/>
                                          </p:val>
                                        </p:tav>
                                      </p:tavLst>
                                    </p:anim>
                                    <p:animScale>
                                      <p:cBhvr>
                                        <p:cTn id="18" dur="17">
                                          <p:stCondLst>
                                            <p:cond delay="406"/>
                                          </p:stCondLst>
                                        </p:cTn>
                                        <p:tgtEl>
                                          <p:spTgt spid="43"/>
                                        </p:tgtEl>
                                      </p:cBhvr>
                                      <p:to x="100000" y="60000"/>
                                    </p:animScale>
                                    <p:animScale>
                                      <p:cBhvr>
                                        <p:cTn id="19" dur="103" decel="50000">
                                          <p:stCondLst>
                                            <p:cond delay="423"/>
                                          </p:stCondLst>
                                        </p:cTn>
                                        <p:tgtEl>
                                          <p:spTgt spid="43"/>
                                        </p:tgtEl>
                                      </p:cBhvr>
                                      <p:to x="100000" y="100000"/>
                                    </p:animScale>
                                    <p:animScale>
                                      <p:cBhvr>
                                        <p:cTn id="20" dur="17">
                                          <p:stCondLst>
                                            <p:cond delay="820"/>
                                          </p:stCondLst>
                                        </p:cTn>
                                        <p:tgtEl>
                                          <p:spTgt spid="43"/>
                                        </p:tgtEl>
                                      </p:cBhvr>
                                      <p:to x="100000" y="80000"/>
                                    </p:animScale>
                                    <p:animScale>
                                      <p:cBhvr>
                                        <p:cTn id="21" dur="103" decel="50000">
                                          <p:stCondLst>
                                            <p:cond delay="837"/>
                                          </p:stCondLst>
                                        </p:cTn>
                                        <p:tgtEl>
                                          <p:spTgt spid="43"/>
                                        </p:tgtEl>
                                      </p:cBhvr>
                                      <p:to x="100000" y="100000"/>
                                    </p:animScale>
                                    <p:animScale>
                                      <p:cBhvr>
                                        <p:cTn id="22" dur="17">
                                          <p:stCondLst>
                                            <p:cond delay="1026"/>
                                          </p:stCondLst>
                                        </p:cTn>
                                        <p:tgtEl>
                                          <p:spTgt spid="43"/>
                                        </p:tgtEl>
                                      </p:cBhvr>
                                      <p:to x="100000" y="90000"/>
                                    </p:animScale>
                                    <p:animScale>
                                      <p:cBhvr>
                                        <p:cTn id="23" dur="103" decel="50000">
                                          <p:stCondLst>
                                            <p:cond delay="1043"/>
                                          </p:stCondLst>
                                        </p:cTn>
                                        <p:tgtEl>
                                          <p:spTgt spid="43"/>
                                        </p:tgtEl>
                                      </p:cBhvr>
                                      <p:to x="100000" y="100000"/>
                                    </p:animScale>
                                    <p:animScale>
                                      <p:cBhvr>
                                        <p:cTn id="24" dur="17">
                                          <p:stCondLst>
                                            <p:cond delay="1130"/>
                                          </p:stCondLst>
                                        </p:cTn>
                                        <p:tgtEl>
                                          <p:spTgt spid="43"/>
                                        </p:tgtEl>
                                      </p:cBhvr>
                                      <p:to x="100000" y="95000"/>
                                    </p:animScale>
                                    <p:animScale>
                                      <p:cBhvr>
                                        <p:cTn id="25" dur="103" decel="50000">
                                          <p:stCondLst>
                                            <p:cond delay="1147"/>
                                          </p:stCondLst>
                                        </p:cTn>
                                        <p:tgtEl>
                                          <p:spTgt spid="43"/>
                                        </p:tgtEl>
                                      </p:cBhvr>
                                      <p:to x="100000" y="100000"/>
                                    </p:animScale>
                                  </p:childTnLst>
                                </p:cTn>
                              </p:par>
                              <p:par>
                                <p:cTn id="26" presetID="42" presetClass="entr" presetSubtype="0" fill="hold" nodeType="withEffect">
                                  <p:stCondLst>
                                    <p:cond delay="5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50"/>
                                        <p:tgtEl>
                                          <p:spTgt spid="44"/>
                                        </p:tgtEl>
                                      </p:cBhvr>
                                    </p:animEffect>
                                    <p:anim calcmode="lin" valueType="num">
                                      <p:cBhvr>
                                        <p:cTn id="29" dur="750" fill="hold"/>
                                        <p:tgtEl>
                                          <p:spTgt spid="44"/>
                                        </p:tgtEl>
                                        <p:attrNameLst>
                                          <p:attrName>ppt_x</p:attrName>
                                        </p:attrNameLst>
                                      </p:cBhvr>
                                      <p:tavLst>
                                        <p:tav tm="0">
                                          <p:val>
                                            <p:strVal val="#ppt_x"/>
                                          </p:val>
                                        </p:tav>
                                        <p:tav tm="100000">
                                          <p:val>
                                            <p:strVal val="#ppt_x"/>
                                          </p:val>
                                        </p:tav>
                                      </p:tavLst>
                                    </p:anim>
                                    <p:anim calcmode="lin" valueType="num">
                                      <p:cBhvr>
                                        <p:cTn id="30" dur="750" fill="hold"/>
                                        <p:tgtEl>
                                          <p:spTgt spid="44"/>
                                        </p:tgtEl>
                                        <p:attrNameLst>
                                          <p:attrName>ppt_y</p:attrName>
                                        </p:attrNameLst>
                                      </p:cBhvr>
                                      <p:tavLst>
                                        <p:tav tm="0">
                                          <p:val>
                                            <p:strVal val="#ppt_y+.1"/>
                                          </p:val>
                                        </p:tav>
                                        <p:tav tm="100000">
                                          <p:val>
                                            <p:strVal val="#ppt_y"/>
                                          </p:val>
                                        </p:tav>
                                      </p:tavLst>
                                    </p:anim>
                                  </p:childTnLst>
                                </p:cTn>
                              </p:par>
                            </p:childTnLst>
                          </p:cTn>
                        </p:par>
                        <p:par>
                          <p:cTn id="31" fill="hold">
                            <p:stCondLst>
                              <p:cond delay="1250"/>
                            </p:stCondLst>
                            <p:childTnLst>
                              <p:par>
                                <p:cTn id="32" presetID="47"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1000"/>
                                        <p:tgtEl>
                                          <p:spTgt spid="29"/>
                                        </p:tgtEl>
                                      </p:cBhvr>
                                    </p:animEffect>
                                    <p:anim calcmode="lin" valueType="num">
                                      <p:cBhvr>
                                        <p:cTn id="35" dur="1000" fill="hold"/>
                                        <p:tgtEl>
                                          <p:spTgt spid="29"/>
                                        </p:tgtEl>
                                        <p:attrNameLst>
                                          <p:attrName>ppt_x</p:attrName>
                                        </p:attrNameLst>
                                      </p:cBhvr>
                                      <p:tavLst>
                                        <p:tav tm="0">
                                          <p:val>
                                            <p:strVal val="#ppt_x"/>
                                          </p:val>
                                        </p:tav>
                                        <p:tav tm="100000">
                                          <p:val>
                                            <p:strVal val="#ppt_x"/>
                                          </p:val>
                                        </p:tav>
                                      </p:tavLst>
                                    </p:anim>
                                    <p:anim calcmode="lin" valueType="num">
                                      <p:cBhvr>
                                        <p:cTn id="36" dur="1000" fill="hold"/>
                                        <p:tgtEl>
                                          <p:spTgt spid="29"/>
                                        </p:tgtEl>
                                        <p:attrNameLst>
                                          <p:attrName>ppt_y</p:attrName>
                                        </p:attrNameLst>
                                      </p:cBhvr>
                                      <p:tavLst>
                                        <p:tav tm="0">
                                          <p:val>
                                            <p:strVal val="#ppt_y-.1"/>
                                          </p:val>
                                        </p:tav>
                                        <p:tav tm="100000">
                                          <p:val>
                                            <p:strVal val="#ppt_y"/>
                                          </p:val>
                                        </p:tav>
                                      </p:tavLst>
                                    </p:anim>
                                  </p:childTnLst>
                                </p:cTn>
                              </p:par>
                              <p:par>
                                <p:cTn id="37" presetID="45" presetClass="entr" presetSubtype="0" fill="hold"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1750"/>
                                        <p:tgtEl>
                                          <p:spTgt spid="45"/>
                                        </p:tgtEl>
                                      </p:cBhvr>
                                    </p:animEffect>
                                    <p:anim calcmode="lin" valueType="num">
                                      <p:cBhvr>
                                        <p:cTn id="40" dur="1750" fill="hold"/>
                                        <p:tgtEl>
                                          <p:spTgt spid="45"/>
                                        </p:tgtEl>
                                        <p:attrNameLst>
                                          <p:attrName>ppt_w</p:attrName>
                                        </p:attrNameLst>
                                      </p:cBhvr>
                                      <p:tavLst>
                                        <p:tav tm="0" fmla="#ppt_w*sin(2.5*pi*$)">
                                          <p:val>
                                            <p:fltVal val="0"/>
                                          </p:val>
                                        </p:tav>
                                        <p:tav tm="100000">
                                          <p:val>
                                            <p:fltVal val="1"/>
                                          </p:val>
                                        </p:tav>
                                      </p:tavLst>
                                    </p:anim>
                                    <p:anim calcmode="lin" valueType="num">
                                      <p:cBhvr>
                                        <p:cTn id="41" dur="1750" fill="hold"/>
                                        <p:tgtEl>
                                          <p:spTgt spid="45"/>
                                        </p:tgtEl>
                                        <p:attrNameLst>
                                          <p:attrName>ppt_h</p:attrName>
                                        </p:attrNameLst>
                                      </p:cBhvr>
                                      <p:tavLst>
                                        <p:tav tm="0">
                                          <p:val>
                                            <p:strVal val="#ppt_h"/>
                                          </p:val>
                                        </p:tav>
                                        <p:tav tm="100000">
                                          <p:val>
                                            <p:strVal val="#ppt_h"/>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anim calcmode="lin" valueType="num">
                                      <p:cBhvr>
                                        <p:cTn id="46" dur="500" fill="hold"/>
                                        <p:tgtEl>
                                          <p:spTgt spid="41"/>
                                        </p:tgtEl>
                                        <p:attrNameLst>
                                          <p:attrName>ppt_x</p:attrName>
                                        </p:attrNameLst>
                                      </p:cBhvr>
                                      <p:tavLst>
                                        <p:tav tm="0">
                                          <p:val>
                                            <p:strVal val="#ppt_x"/>
                                          </p:val>
                                        </p:tav>
                                        <p:tav tm="100000">
                                          <p:val>
                                            <p:strVal val="#ppt_x"/>
                                          </p:val>
                                        </p:tav>
                                      </p:tavLst>
                                    </p:anim>
                                    <p:anim calcmode="lin" valueType="num">
                                      <p:cBhvr>
                                        <p:cTn id="47" dur="500" fill="hold"/>
                                        <p:tgtEl>
                                          <p:spTgt spid="41"/>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2" presetClass="entr" presetSubtype="8" fill="hold" grpId="0" nodeType="afterEffect">
                                  <p:stCondLst>
                                    <p:cond delay="17"/>
                                  </p:stCondLst>
                                  <p:iterate type="lt">
                                    <p:tmPct val="30000"/>
                                  </p:iterate>
                                  <p:childTnLst>
                                    <p:set>
                                      <p:cBhvr>
                                        <p:cTn id="50" dur="1" fill="hold">
                                          <p:stCondLst>
                                            <p:cond delay="0"/>
                                          </p:stCondLst>
                                        </p:cTn>
                                        <p:tgtEl>
                                          <p:spTgt spid="42"/>
                                        </p:tgtEl>
                                        <p:attrNameLst>
                                          <p:attrName>style.visibility</p:attrName>
                                        </p:attrNameLst>
                                      </p:cBhvr>
                                      <p:to>
                                        <p:strVal val="visible"/>
                                      </p:to>
                                    </p:set>
                                    <p:animEffect transition="in" filter="wipe(left)">
                                      <p:cBhvr>
                                        <p:cTn id="51" dur="1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D7679D3-6C55-4082-89A3-F4026B0C20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7" name="图片 16">
            <a:extLst>
              <a:ext uri="{FF2B5EF4-FFF2-40B4-BE49-F238E27FC236}">
                <a16:creationId xmlns:a16="http://schemas.microsoft.com/office/drawing/2014/main" id="{4547BC07-9B48-4985-A480-E4F9CBFD1C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18" name="图片 17">
            <a:extLst>
              <a:ext uri="{FF2B5EF4-FFF2-40B4-BE49-F238E27FC236}">
                <a16:creationId xmlns:a16="http://schemas.microsoft.com/office/drawing/2014/main" id="{C8C99F2E-3D6F-489B-A388-3CB648494B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25" name="图片 24">
            <a:extLst>
              <a:ext uri="{FF2B5EF4-FFF2-40B4-BE49-F238E27FC236}">
                <a16:creationId xmlns:a16="http://schemas.microsoft.com/office/drawing/2014/main" id="{42E44DF2-1395-4CDD-86D8-BCB3DF63DE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grpSp>
        <p:nvGrpSpPr>
          <p:cNvPr id="40" name="组合 39">
            <a:extLst>
              <a:ext uri="{FF2B5EF4-FFF2-40B4-BE49-F238E27FC236}">
                <a16:creationId xmlns:a16="http://schemas.microsoft.com/office/drawing/2014/main" id="{AE1C6FDF-420F-4909-991C-C8561BD829C5}"/>
              </a:ext>
            </a:extLst>
          </p:cNvPr>
          <p:cNvGrpSpPr/>
          <p:nvPr/>
        </p:nvGrpSpPr>
        <p:grpSpPr>
          <a:xfrm>
            <a:off x="4132524" y="1603256"/>
            <a:ext cx="3936141" cy="1578312"/>
            <a:chOff x="2744356" y="1370813"/>
            <a:chExt cx="5136504" cy="2059634"/>
          </a:xfrm>
        </p:grpSpPr>
        <p:pic>
          <p:nvPicPr>
            <p:cNvPr id="41" name="图片 40">
              <a:extLst>
                <a:ext uri="{FF2B5EF4-FFF2-40B4-BE49-F238E27FC236}">
                  <a16:creationId xmlns:a16="http://schemas.microsoft.com/office/drawing/2014/main" id="{B13A8978-206E-4EF4-AB88-81A27A9F8671}"/>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42" name="图片 41">
              <a:extLst>
                <a:ext uri="{FF2B5EF4-FFF2-40B4-BE49-F238E27FC236}">
                  <a16:creationId xmlns:a16="http://schemas.microsoft.com/office/drawing/2014/main" id="{3DABBABC-40FF-47B0-8B4D-D8ECEB75AFC7}"/>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sp>
          <p:nvSpPr>
            <p:cNvPr id="43" name="18">
              <a:extLst>
                <a:ext uri="{FF2B5EF4-FFF2-40B4-BE49-F238E27FC236}">
                  <a16:creationId xmlns:a16="http://schemas.microsoft.com/office/drawing/2014/main" id="{F477AA25-E886-4EDB-B77C-85883C4A58D9}"/>
                </a:ext>
              </a:extLst>
            </p:cNvPr>
            <p:cNvSpPr>
              <a:spLocks noChangeArrowheads="1"/>
            </p:cNvSpPr>
            <p:nvPr>
              <p:custDataLst>
                <p:tags r:id="rId1"/>
              </p:custDataLst>
            </p:nvPr>
          </p:nvSpPr>
          <p:spPr bwMode="auto">
            <a:xfrm>
              <a:off x="2942831"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3"/>
                  </a:solidFill>
                  <a:latin typeface="华文琥珀" panose="02010800040101010101" pitchFamily="2" charset="-122"/>
                  <a:ea typeface="华文琥珀" panose="02010800040101010101" pitchFamily="2" charset="-122"/>
                  <a:cs typeface="宋体" pitchFamily="2" charset="-122"/>
                </a:rPr>
                <a:t>第</a:t>
              </a:r>
              <a:endParaRPr lang="en-US" altLang="zh-CN" sz="32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44" name="18">
              <a:extLst>
                <a:ext uri="{FF2B5EF4-FFF2-40B4-BE49-F238E27FC236}">
                  <a16:creationId xmlns:a16="http://schemas.microsoft.com/office/drawing/2014/main" id="{27D2B3EC-CEBE-4FB1-B3AD-8B380DB2CB1F}"/>
                </a:ext>
              </a:extLst>
            </p:cNvPr>
            <p:cNvSpPr>
              <a:spLocks noChangeArrowheads="1"/>
            </p:cNvSpPr>
            <p:nvPr>
              <p:custDataLst>
                <p:tags r:id="rId2"/>
              </p:custDataLst>
            </p:nvPr>
          </p:nvSpPr>
          <p:spPr bwMode="auto">
            <a:xfrm>
              <a:off x="4597720"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2"/>
                  </a:solidFill>
                  <a:latin typeface="华文琥珀" panose="02010800040101010101" pitchFamily="2" charset="-122"/>
                  <a:ea typeface="华文琥珀" panose="02010800040101010101" pitchFamily="2" charset="-122"/>
                  <a:cs typeface="宋体" pitchFamily="2" charset="-122"/>
                </a:rPr>
                <a:t>一</a:t>
              </a:r>
              <a:endParaRPr lang="en-US" altLang="zh-CN" sz="32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pic>
          <p:nvPicPr>
            <p:cNvPr id="45" name="图片 44">
              <a:extLst>
                <a:ext uri="{FF2B5EF4-FFF2-40B4-BE49-F238E27FC236}">
                  <a16:creationId xmlns:a16="http://schemas.microsoft.com/office/drawing/2014/main" id="{C93ADD86-F2DA-4536-825B-7F44D5A9306F}"/>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5992859" y="1370813"/>
              <a:ext cx="1888001" cy="2059634"/>
            </a:xfrm>
            <a:prstGeom prst="rect">
              <a:avLst/>
            </a:prstGeom>
          </p:spPr>
        </p:pic>
        <p:sp>
          <p:nvSpPr>
            <p:cNvPr id="46" name="18">
              <a:extLst>
                <a:ext uri="{FF2B5EF4-FFF2-40B4-BE49-F238E27FC236}">
                  <a16:creationId xmlns:a16="http://schemas.microsoft.com/office/drawing/2014/main" id="{F41925D2-0501-42B7-B919-50C4AFFA7AAD}"/>
                </a:ext>
              </a:extLst>
            </p:cNvPr>
            <p:cNvSpPr>
              <a:spLocks noChangeArrowheads="1"/>
            </p:cNvSpPr>
            <p:nvPr>
              <p:custDataLst>
                <p:tags r:id="rId3"/>
              </p:custDataLst>
            </p:nvPr>
          </p:nvSpPr>
          <p:spPr bwMode="auto">
            <a:xfrm>
              <a:off x="6235939" y="1827890"/>
              <a:ext cx="1446446"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4"/>
                  </a:solidFill>
                  <a:latin typeface="华文琥珀" panose="02010800040101010101" pitchFamily="2" charset="-122"/>
                  <a:ea typeface="华文琥珀" panose="02010800040101010101" pitchFamily="2" charset="-122"/>
                  <a:cs typeface="宋体" pitchFamily="2" charset="-122"/>
                </a:rPr>
                <a:t>节</a:t>
              </a:r>
              <a:endParaRPr lang="en-US" altLang="zh-CN" sz="3200" dirty="0">
                <a:solidFill>
                  <a:schemeClr val="accent4"/>
                </a:solidFill>
                <a:latin typeface="华文琥珀" panose="02010800040101010101" pitchFamily="2" charset="-122"/>
                <a:ea typeface="华文琥珀" panose="02010800040101010101" pitchFamily="2" charset="-122"/>
                <a:cs typeface="宋体" pitchFamily="2" charset="-122"/>
              </a:endParaRPr>
            </a:p>
          </p:txBody>
        </p:sp>
      </p:grpSp>
      <p:sp>
        <p:nvSpPr>
          <p:cNvPr id="47" name="矩形 46">
            <a:extLst>
              <a:ext uri="{FF2B5EF4-FFF2-40B4-BE49-F238E27FC236}">
                <a16:creationId xmlns:a16="http://schemas.microsoft.com/office/drawing/2014/main" id="{3A323D03-EEF7-48DF-8076-666E11F5E631}"/>
              </a:ext>
            </a:extLst>
          </p:cNvPr>
          <p:cNvSpPr/>
          <p:nvPr/>
        </p:nvSpPr>
        <p:spPr>
          <a:xfrm>
            <a:off x="4170317" y="3181099"/>
            <a:ext cx="3865562" cy="707886"/>
          </a:xfrm>
          <a:prstGeom prst="rect">
            <a:avLst/>
          </a:prstGeom>
        </p:spPr>
        <p:txBody>
          <a:bodyPr lIns="0" tIns="0" rIns="0" bIns="0">
            <a:spAutoFit/>
          </a:bodyPr>
          <a:lstStyle/>
          <a:p>
            <a:pPr algn="ctr" eaLnBrk="1" hangingPunct="1">
              <a:defRPr/>
            </a:pPr>
            <a:r>
              <a:rPr lang="zh-CN" altLang="en-US" sz="4600" noProof="1">
                <a:solidFill>
                  <a:schemeClr val="accent1">
                    <a:lumMod val="75000"/>
                  </a:schemeClr>
                </a:solidFill>
                <a:latin typeface="华文琥珀" panose="02010800040101010101" pitchFamily="2" charset="-122"/>
                <a:ea typeface="华文琥珀" panose="02010800040101010101" pitchFamily="2" charset="-122"/>
                <a:cs typeface="+mn-ea"/>
                <a:sym typeface="Arial" panose="020B0604020202020204" pitchFamily="34" charset="0"/>
              </a:rPr>
              <a:t>加入</a:t>
            </a:r>
            <a:r>
              <a:rPr lang="zh-CN" altLang="en-US" sz="4600" noProof="1">
                <a:solidFill>
                  <a:schemeClr val="accent3"/>
                </a:solidFill>
                <a:latin typeface="华文琥珀" panose="02010800040101010101" pitchFamily="2" charset="-122"/>
                <a:ea typeface="华文琥珀" panose="02010800040101010101" pitchFamily="2" charset="-122"/>
                <a:cs typeface="+mn-ea"/>
                <a:sym typeface="Arial" panose="020B0604020202020204" pitchFamily="34" charset="0"/>
              </a:rPr>
              <a:t>标题</a:t>
            </a:r>
            <a:r>
              <a:rPr lang="zh-CN" altLang="en-US" sz="4600" noProof="1">
                <a:solidFill>
                  <a:schemeClr val="accent2"/>
                </a:solidFill>
                <a:latin typeface="华文琥珀" panose="02010800040101010101" pitchFamily="2" charset="-122"/>
                <a:ea typeface="华文琥珀" panose="02010800040101010101" pitchFamily="2" charset="-122"/>
                <a:cs typeface="+mn-ea"/>
                <a:sym typeface="Arial" panose="020B0604020202020204" pitchFamily="34" charset="0"/>
              </a:rPr>
              <a:t>描述</a:t>
            </a:r>
          </a:p>
        </p:txBody>
      </p:sp>
      <p:sp>
        <p:nvSpPr>
          <p:cNvPr id="48" name="TextBox 11">
            <a:extLst>
              <a:ext uri="{FF2B5EF4-FFF2-40B4-BE49-F238E27FC236}">
                <a16:creationId xmlns:a16="http://schemas.microsoft.com/office/drawing/2014/main" id="{5A0E2E73-5CCB-453D-8EEE-25BC12A8858D}"/>
              </a:ext>
            </a:extLst>
          </p:cNvPr>
          <p:cNvSpPr txBox="1"/>
          <p:nvPr/>
        </p:nvSpPr>
        <p:spPr>
          <a:xfrm>
            <a:off x="4319542" y="39489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1">
            <a:extLst>
              <a:ext uri="{FF2B5EF4-FFF2-40B4-BE49-F238E27FC236}">
                <a16:creationId xmlns:a16="http://schemas.microsoft.com/office/drawing/2014/main" id="{6E21384E-5F12-441B-8604-CD5567C19EB4}"/>
              </a:ext>
            </a:extLst>
          </p:cNvPr>
          <p:cNvSpPr txBox="1"/>
          <p:nvPr/>
        </p:nvSpPr>
        <p:spPr>
          <a:xfrm>
            <a:off x="4319542" y="42664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435">
                                          <p:stCondLst>
                                            <p:cond delay="0"/>
                                          </p:stCondLst>
                                        </p:cTn>
                                        <p:tgtEl>
                                          <p:spTgt spid="17"/>
                                        </p:tgtEl>
                                      </p:cBhvr>
                                    </p:animEffect>
                                    <p:anim calcmode="lin" valueType="num">
                                      <p:cBhvr>
                                        <p:cTn id="13" dur="1367"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4" dur="498"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 dur="498" tmFilter="0, 0; 0.125,0.2665; 0.25,0.4; 0.375,0.465; 0.5,0.5;  0.625,0.535; 0.75,0.6; 0.875,0.7335; 1,1">
                                          <p:stCondLst>
                                            <p:cond delay="498"/>
                                          </p:stCondLst>
                                        </p:cTn>
                                        <p:tgtEl>
                                          <p:spTgt spid="17"/>
                                        </p:tgtEl>
                                        <p:attrNameLst>
                                          <p:attrName>ppt_y</p:attrName>
                                        </p:attrNameLst>
                                      </p:cBhvr>
                                      <p:tavLst>
                                        <p:tav tm="0" fmla="#ppt_y-sin(pi*$)/9">
                                          <p:val>
                                            <p:fltVal val="0"/>
                                          </p:val>
                                        </p:tav>
                                        <p:tav tm="100000">
                                          <p:val>
                                            <p:fltVal val="1"/>
                                          </p:val>
                                        </p:tav>
                                      </p:tavLst>
                                    </p:anim>
                                    <p:anim calcmode="lin" valueType="num">
                                      <p:cBhvr>
                                        <p:cTn id="16" dur="249" tmFilter="0, 0; 0.125,0.2665; 0.25,0.4; 0.375,0.465; 0.5,0.5;  0.625,0.535; 0.75,0.6; 0.875,0.7335; 1,1">
                                          <p:stCondLst>
                                            <p:cond delay="993"/>
                                          </p:stCondLst>
                                        </p:cTn>
                                        <p:tgtEl>
                                          <p:spTgt spid="17"/>
                                        </p:tgtEl>
                                        <p:attrNameLst>
                                          <p:attrName>ppt_y</p:attrName>
                                        </p:attrNameLst>
                                      </p:cBhvr>
                                      <p:tavLst>
                                        <p:tav tm="0" fmla="#ppt_y-sin(pi*$)/27">
                                          <p:val>
                                            <p:fltVal val="0"/>
                                          </p:val>
                                        </p:tav>
                                        <p:tav tm="100000">
                                          <p:val>
                                            <p:fltVal val="1"/>
                                          </p:val>
                                        </p:tav>
                                      </p:tavLst>
                                    </p:anim>
                                    <p:anim calcmode="lin" valueType="num">
                                      <p:cBhvr>
                                        <p:cTn id="17" dur="123" tmFilter="0, 0; 0.125,0.2665; 0.25,0.4; 0.375,0.465; 0.5,0.5;  0.625,0.535; 0.75,0.6; 0.875,0.7335; 1,1">
                                          <p:stCondLst>
                                            <p:cond delay="1242"/>
                                          </p:stCondLst>
                                        </p:cTn>
                                        <p:tgtEl>
                                          <p:spTgt spid="17"/>
                                        </p:tgtEl>
                                        <p:attrNameLst>
                                          <p:attrName>ppt_y</p:attrName>
                                        </p:attrNameLst>
                                      </p:cBhvr>
                                      <p:tavLst>
                                        <p:tav tm="0" fmla="#ppt_y-sin(pi*$)/81">
                                          <p:val>
                                            <p:fltVal val="0"/>
                                          </p:val>
                                        </p:tav>
                                        <p:tav tm="100000">
                                          <p:val>
                                            <p:fltVal val="1"/>
                                          </p:val>
                                        </p:tav>
                                      </p:tavLst>
                                    </p:anim>
                                    <p:animScale>
                                      <p:cBhvr>
                                        <p:cTn id="18" dur="20">
                                          <p:stCondLst>
                                            <p:cond delay="487"/>
                                          </p:stCondLst>
                                        </p:cTn>
                                        <p:tgtEl>
                                          <p:spTgt spid="17"/>
                                        </p:tgtEl>
                                      </p:cBhvr>
                                      <p:to x="100000" y="60000"/>
                                    </p:animScale>
                                    <p:animScale>
                                      <p:cBhvr>
                                        <p:cTn id="19" dur="124" decel="50000">
                                          <p:stCondLst>
                                            <p:cond delay="507"/>
                                          </p:stCondLst>
                                        </p:cTn>
                                        <p:tgtEl>
                                          <p:spTgt spid="17"/>
                                        </p:tgtEl>
                                      </p:cBhvr>
                                      <p:to x="100000" y="100000"/>
                                    </p:animScale>
                                    <p:animScale>
                                      <p:cBhvr>
                                        <p:cTn id="20" dur="20">
                                          <p:stCondLst>
                                            <p:cond delay="984"/>
                                          </p:stCondLst>
                                        </p:cTn>
                                        <p:tgtEl>
                                          <p:spTgt spid="17"/>
                                        </p:tgtEl>
                                      </p:cBhvr>
                                      <p:to x="100000" y="80000"/>
                                    </p:animScale>
                                    <p:animScale>
                                      <p:cBhvr>
                                        <p:cTn id="21" dur="124" decel="50000">
                                          <p:stCondLst>
                                            <p:cond delay="1004"/>
                                          </p:stCondLst>
                                        </p:cTn>
                                        <p:tgtEl>
                                          <p:spTgt spid="17"/>
                                        </p:tgtEl>
                                      </p:cBhvr>
                                      <p:to x="100000" y="100000"/>
                                    </p:animScale>
                                    <p:animScale>
                                      <p:cBhvr>
                                        <p:cTn id="22" dur="20">
                                          <p:stCondLst>
                                            <p:cond delay="1231"/>
                                          </p:stCondLst>
                                        </p:cTn>
                                        <p:tgtEl>
                                          <p:spTgt spid="17"/>
                                        </p:tgtEl>
                                      </p:cBhvr>
                                      <p:to x="100000" y="90000"/>
                                    </p:animScale>
                                    <p:animScale>
                                      <p:cBhvr>
                                        <p:cTn id="23" dur="124" decel="50000">
                                          <p:stCondLst>
                                            <p:cond delay="1251"/>
                                          </p:stCondLst>
                                        </p:cTn>
                                        <p:tgtEl>
                                          <p:spTgt spid="17"/>
                                        </p:tgtEl>
                                      </p:cBhvr>
                                      <p:to x="100000" y="100000"/>
                                    </p:animScale>
                                    <p:animScale>
                                      <p:cBhvr>
                                        <p:cTn id="24" dur="20">
                                          <p:stCondLst>
                                            <p:cond delay="1356"/>
                                          </p:stCondLst>
                                        </p:cTn>
                                        <p:tgtEl>
                                          <p:spTgt spid="17"/>
                                        </p:tgtEl>
                                      </p:cBhvr>
                                      <p:to x="100000" y="95000"/>
                                    </p:animScale>
                                    <p:animScale>
                                      <p:cBhvr>
                                        <p:cTn id="25" dur="124" decel="50000">
                                          <p:stCondLst>
                                            <p:cond delay="1376"/>
                                          </p:stCondLst>
                                        </p:cTn>
                                        <p:tgtEl>
                                          <p:spTgt spid="17"/>
                                        </p:tgtEl>
                                      </p:cBhvr>
                                      <p:to x="100000" y="100000"/>
                                    </p:animScale>
                                  </p:childTnLst>
                                </p:cTn>
                              </p:par>
                              <p:par>
                                <p:cTn id="26" presetID="42" presetClass="entr" presetSubtype="0" fill="hold"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750"/>
                                        <p:tgtEl>
                                          <p:spTgt spid="18"/>
                                        </p:tgtEl>
                                      </p:cBhvr>
                                    </p:animEffect>
                                    <p:anim calcmode="lin" valueType="num">
                                      <p:cBhvr>
                                        <p:cTn id="29" dur="750" fill="hold"/>
                                        <p:tgtEl>
                                          <p:spTgt spid="18"/>
                                        </p:tgtEl>
                                        <p:attrNameLst>
                                          <p:attrName>ppt_x</p:attrName>
                                        </p:attrNameLst>
                                      </p:cBhvr>
                                      <p:tavLst>
                                        <p:tav tm="0">
                                          <p:val>
                                            <p:strVal val="#ppt_x"/>
                                          </p:val>
                                        </p:tav>
                                        <p:tav tm="100000">
                                          <p:val>
                                            <p:strVal val="#ppt_x"/>
                                          </p:val>
                                        </p:tav>
                                      </p:tavLst>
                                    </p:anim>
                                    <p:anim calcmode="lin" valueType="num">
                                      <p:cBhvr>
                                        <p:cTn id="30" dur="750" fill="hold"/>
                                        <p:tgtEl>
                                          <p:spTgt spid="18"/>
                                        </p:tgtEl>
                                        <p:attrNameLst>
                                          <p:attrName>ppt_y</p:attrName>
                                        </p:attrNameLst>
                                      </p:cBhvr>
                                      <p:tavLst>
                                        <p:tav tm="0">
                                          <p:val>
                                            <p:strVal val="#ppt_y+.1"/>
                                          </p:val>
                                        </p:tav>
                                        <p:tav tm="100000">
                                          <p:val>
                                            <p:strVal val="#ppt_y"/>
                                          </p:val>
                                        </p:tav>
                                      </p:tavLst>
                                    </p:anim>
                                  </p:childTnLst>
                                </p:cTn>
                              </p:par>
                              <p:par>
                                <p:cTn id="31" presetID="45"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750"/>
                                        <p:tgtEl>
                                          <p:spTgt spid="25"/>
                                        </p:tgtEl>
                                      </p:cBhvr>
                                    </p:animEffect>
                                    <p:anim calcmode="lin" valueType="num">
                                      <p:cBhvr>
                                        <p:cTn id="34" dur="1750" fill="hold"/>
                                        <p:tgtEl>
                                          <p:spTgt spid="25"/>
                                        </p:tgtEl>
                                        <p:attrNameLst>
                                          <p:attrName>ppt_w</p:attrName>
                                        </p:attrNameLst>
                                      </p:cBhvr>
                                      <p:tavLst>
                                        <p:tav tm="0" fmla="#ppt_w*sin(2.5*pi*$)">
                                          <p:val>
                                            <p:fltVal val="0"/>
                                          </p:val>
                                        </p:tav>
                                        <p:tav tm="100000">
                                          <p:val>
                                            <p:fltVal val="1"/>
                                          </p:val>
                                        </p:tav>
                                      </p:tavLst>
                                    </p:anim>
                                    <p:anim calcmode="lin" valueType="num">
                                      <p:cBhvr>
                                        <p:cTn id="35" dur="1750" fill="hold"/>
                                        <p:tgtEl>
                                          <p:spTgt spid="25"/>
                                        </p:tgtEl>
                                        <p:attrNameLst>
                                          <p:attrName>ppt_h</p:attrName>
                                        </p:attrNameLst>
                                      </p:cBhvr>
                                      <p:tavLst>
                                        <p:tav tm="0">
                                          <p:val>
                                            <p:strVal val="#ppt_h"/>
                                          </p:val>
                                        </p:tav>
                                        <p:tav tm="100000">
                                          <p:val>
                                            <p:strVal val="#ppt_h"/>
                                          </p:val>
                                        </p:tav>
                                      </p:tavLst>
                                    </p:anim>
                                  </p:childTnLst>
                                </p:cTn>
                              </p:par>
                            </p:childTnLst>
                          </p:cTn>
                        </p:par>
                        <p:par>
                          <p:cTn id="36" fill="hold">
                            <p:stCondLst>
                              <p:cond delay="1750"/>
                            </p:stCondLst>
                            <p:childTnLst>
                              <p:par>
                                <p:cTn id="37" presetID="47"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23" presetClass="entr" presetSubtype="32"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strVal val="4*#ppt_w"/>
                                          </p:val>
                                        </p:tav>
                                        <p:tav tm="100000">
                                          <p:val>
                                            <p:strVal val="#ppt_w"/>
                                          </p:val>
                                        </p:tav>
                                      </p:tavLst>
                                    </p:anim>
                                    <p:anim calcmode="lin" valueType="num">
                                      <p:cBhvr>
                                        <p:cTn id="46" dur="500" fill="hold"/>
                                        <p:tgtEl>
                                          <p:spTgt spid="47"/>
                                        </p:tgtEl>
                                        <p:attrNameLst>
                                          <p:attrName>ppt_h</p:attrName>
                                        </p:attrNameLst>
                                      </p:cBhvr>
                                      <p:tavLst>
                                        <p:tav tm="0">
                                          <p:val>
                                            <p:strVal val="4*#ppt_h"/>
                                          </p:val>
                                        </p:tav>
                                        <p:tav tm="100000">
                                          <p:val>
                                            <p:strVal val="#ppt_h"/>
                                          </p:val>
                                        </p:tav>
                                      </p:tavLst>
                                    </p:anim>
                                  </p:childTnLst>
                                </p:cTn>
                              </p:par>
                            </p:childTnLst>
                          </p:cTn>
                        </p:par>
                        <p:par>
                          <p:cTn id="47" fill="hold">
                            <p:stCondLst>
                              <p:cond delay="3250"/>
                            </p:stCondLst>
                            <p:childTnLst>
                              <p:par>
                                <p:cTn id="48" presetID="12" presetClass="entr" presetSubtype="8"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p:tgtEl>
                                          <p:spTgt spid="48"/>
                                        </p:tgtEl>
                                        <p:attrNameLst>
                                          <p:attrName>ppt_x</p:attrName>
                                        </p:attrNameLst>
                                      </p:cBhvr>
                                      <p:tavLst>
                                        <p:tav tm="0">
                                          <p:val>
                                            <p:strVal val="#ppt_x-#ppt_w*1.125000"/>
                                          </p:val>
                                        </p:tav>
                                        <p:tav tm="100000">
                                          <p:val>
                                            <p:strVal val="#ppt_x"/>
                                          </p:val>
                                        </p:tav>
                                      </p:tavLst>
                                    </p:anim>
                                    <p:animEffect transition="in" filter="wipe(right)">
                                      <p:cBhvr>
                                        <p:cTn id="51" dur="500"/>
                                        <p:tgtEl>
                                          <p:spTgt spid="48"/>
                                        </p:tgtEl>
                                      </p:cBhvr>
                                    </p:animEffect>
                                  </p:childTnLst>
                                </p:cTn>
                              </p:par>
                            </p:childTnLst>
                          </p:cTn>
                        </p:par>
                        <p:par>
                          <p:cTn id="52" fill="hold">
                            <p:stCondLst>
                              <p:cond delay="3750"/>
                            </p:stCondLst>
                            <p:childTnLst>
                              <p:par>
                                <p:cTn id="53" presetID="12" presetClass="entr" presetSubtype="8"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p:tgtEl>
                                          <p:spTgt spid="49"/>
                                        </p:tgtEl>
                                        <p:attrNameLst>
                                          <p:attrName>ppt_x</p:attrName>
                                        </p:attrNameLst>
                                      </p:cBhvr>
                                      <p:tavLst>
                                        <p:tav tm="0">
                                          <p:val>
                                            <p:strVal val="#ppt_x-#ppt_w*1.125000"/>
                                          </p:val>
                                        </p:tav>
                                        <p:tav tm="100000">
                                          <p:val>
                                            <p:strVal val="#ppt_x"/>
                                          </p:val>
                                        </p:tav>
                                      </p:tavLst>
                                    </p:anim>
                                    <p:animEffect transition="in" filter="wipe(right)">
                                      <p:cBhvr>
                                        <p:cTn id="5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02E12FEE-0132-41D2-A6E9-3C0807094EBA}"/>
              </a:ext>
            </a:extLst>
          </p:cNvPr>
          <p:cNvGrpSpPr/>
          <p:nvPr/>
        </p:nvGrpSpPr>
        <p:grpSpPr>
          <a:xfrm>
            <a:off x="2251707" y="1951380"/>
            <a:ext cx="7688586" cy="3278438"/>
            <a:chOff x="2713285" y="2321870"/>
            <a:chExt cx="6912435" cy="2947486"/>
          </a:xfrm>
        </p:grpSpPr>
        <p:sp>
          <p:nvSpPr>
            <p:cNvPr id="10" name="矩形 9">
              <a:extLst>
                <a:ext uri="{FF2B5EF4-FFF2-40B4-BE49-F238E27FC236}">
                  <a16:creationId xmlns:a16="http://schemas.microsoft.com/office/drawing/2014/main" id="{15D8F3DF-35F1-414D-ACED-D5EC35D62EEA}"/>
                </a:ext>
              </a:extLst>
            </p:cNvPr>
            <p:cNvSpPr/>
            <p:nvPr/>
          </p:nvSpPr>
          <p:spPr>
            <a:xfrm>
              <a:off x="6294678" y="2321870"/>
              <a:ext cx="3316379" cy="2200981"/>
            </a:xfrm>
            <a:prstGeom prst="rect">
              <a:avLst/>
            </a:prstGeom>
            <a:blipFill dpi="0" rotWithShape="1">
              <a:blip r:embed="rId5"/>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7B91597A-25E4-474A-988A-FF28C90AA7F3}"/>
                </a:ext>
              </a:extLst>
            </p:cNvPr>
            <p:cNvSpPr/>
            <p:nvPr/>
          </p:nvSpPr>
          <p:spPr>
            <a:xfrm>
              <a:off x="2727940" y="2321871"/>
              <a:ext cx="3316379" cy="2200981"/>
            </a:xfrm>
            <a:prstGeom prst="rect">
              <a:avLst/>
            </a:prstGeom>
            <a:blipFill dpi="0" rotWithShape="1">
              <a:blip r:embed="rId6"/>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TextBox 10">
              <a:extLst>
                <a:ext uri="{FF2B5EF4-FFF2-40B4-BE49-F238E27FC236}">
                  <a16:creationId xmlns:a16="http://schemas.microsoft.com/office/drawing/2014/main" id="{AABE770F-7387-441F-8796-66A864CC93E9}"/>
                </a:ext>
              </a:extLst>
            </p:cNvPr>
            <p:cNvSpPr txBox="1"/>
            <p:nvPr/>
          </p:nvSpPr>
          <p:spPr>
            <a:xfrm>
              <a:off x="2736123" y="4526772"/>
              <a:ext cx="832883" cy="276999"/>
            </a:xfrm>
            <a:prstGeom prst="rect">
              <a:avLst/>
            </a:prstGeom>
            <a:solidFill>
              <a:schemeClr val="accent3"/>
            </a:solid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加入标题</a:t>
              </a:r>
              <a:endParaRPr 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 name="TextBox 11">
              <a:extLst>
                <a:ext uri="{FF2B5EF4-FFF2-40B4-BE49-F238E27FC236}">
                  <a16:creationId xmlns:a16="http://schemas.microsoft.com/office/drawing/2014/main" id="{F37C9E0A-CB59-4FB6-9EC1-37D84A2C39A8}"/>
                </a:ext>
              </a:extLst>
            </p:cNvPr>
            <p:cNvSpPr txBox="1"/>
            <p:nvPr/>
          </p:nvSpPr>
          <p:spPr>
            <a:xfrm>
              <a:off x="2713285" y="4807691"/>
              <a:ext cx="3331038"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TextBox 12">
              <a:extLst>
                <a:ext uri="{FF2B5EF4-FFF2-40B4-BE49-F238E27FC236}">
                  <a16:creationId xmlns:a16="http://schemas.microsoft.com/office/drawing/2014/main" id="{3BC0FF61-C90E-4F11-9C0F-5623805256CB}"/>
                </a:ext>
              </a:extLst>
            </p:cNvPr>
            <p:cNvSpPr txBox="1"/>
            <p:nvPr/>
          </p:nvSpPr>
          <p:spPr>
            <a:xfrm>
              <a:off x="6294684" y="4526772"/>
              <a:ext cx="832883" cy="276999"/>
            </a:xfrm>
            <a:prstGeom prst="rect">
              <a:avLst/>
            </a:prstGeom>
            <a:solidFill>
              <a:schemeClr val="accent2"/>
            </a:solid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加入标题</a:t>
              </a:r>
              <a:endParaRPr lang="en-US" altLang="zh-CN" sz="1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TextBox 13">
              <a:extLst>
                <a:ext uri="{FF2B5EF4-FFF2-40B4-BE49-F238E27FC236}">
                  <a16:creationId xmlns:a16="http://schemas.microsoft.com/office/drawing/2014/main" id="{DDB0B083-C810-4A1C-83CF-CC061EF3C69A}"/>
                </a:ext>
              </a:extLst>
            </p:cNvPr>
            <p:cNvSpPr txBox="1"/>
            <p:nvPr/>
          </p:nvSpPr>
          <p:spPr>
            <a:xfrm>
              <a:off x="6294682" y="4807691"/>
              <a:ext cx="3331038" cy="461665"/>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19" name="文本框 14">
            <a:extLst>
              <a:ext uri="{FF2B5EF4-FFF2-40B4-BE49-F238E27FC236}">
                <a16:creationId xmlns:a16="http://schemas.microsoft.com/office/drawing/2014/main" id="{E3518F1F-4487-4F09-ABF1-28E0A902FFEF}"/>
              </a:ext>
            </a:extLst>
          </p:cNvPr>
          <p:cNvSpPr txBox="1"/>
          <p:nvPr/>
        </p:nvSpPr>
        <p:spPr>
          <a:xfrm>
            <a:off x="1768362" y="5329973"/>
            <a:ext cx="8701310" cy="600164"/>
          </a:xfrm>
          <a:prstGeom prst="rect">
            <a:avLst/>
          </a:prstGeom>
          <a:noFill/>
        </p:spPr>
        <p:txBody>
          <a:bodyPr wrap="square" rtlCol="0">
            <a:spAutoFit/>
          </a:bodyPr>
          <a:lstStyle/>
          <a:p>
            <a:pPr algn="ct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组合 57">
            <a:extLst>
              <a:ext uri="{FF2B5EF4-FFF2-40B4-BE49-F238E27FC236}">
                <a16:creationId xmlns:a16="http://schemas.microsoft.com/office/drawing/2014/main" id="{F9577C60-1BBF-4F83-8A28-6CFE69D4FA0C}"/>
              </a:ext>
            </a:extLst>
          </p:cNvPr>
          <p:cNvGrpSpPr/>
          <p:nvPr/>
        </p:nvGrpSpPr>
        <p:grpSpPr>
          <a:xfrm>
            <a:off x="2335532" y="1770265"/>
            <a:ext cx="2127250" cy="2128838"/>
            <a:chOff x="0" y="0"/>
            <a:chExt cx="2126625" cy="2129124"/>
          </a:xfrm>
        </p:grpSpPr>
        <p:sp>
          <p:nvSpPr>
            <p:cNvPr id="10" name="椭圆 58">
              <a:extLst>
                <a:ext uri="{FF2B5EF4-FFF2-40B4-BE49-F238E27FC236}">
                  <a16:creationId xmlns:a16="http://schemas.microsoft.com/office/drawing/2014/main" id="{442B60D4-160C-4238-A335-749F13A6FAB2}"/>
                </a:ext>
              </a:extLst>
            </p:cNvPr>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1" name="椭圆 1">
              <a:extLst>
                <a:ext uri="{FF2B5EF4-FFF2-40B4-BE49-F238E27FC236}">
                  <a16:creationId xmlns:a16="http://schemas.microsoft.com/office/drawing/2014/main" id="{EA452E56-F330-4106-8F0E-C4165B790038}"/>
                </a:ext>
              </a:extLst>
            </p:cNvPr>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chemeClr val="accent3"/>
            </a:solidFill>
            <a:ln w="9525">
              <a:noFill/>
            </a:ln>
          </p:spPr>
          <p:txBody>
            <a:bodyPr/>
            <a:lstStyle/>
            <a:p>
              <a:endParaRPr lang="zh-CN" altLang="en-US">
                <a:solidFill>
                  <a:schemeClr val="bg1">
                    <a:lumMod val="50000"/>
                  </a:schemeClr>
                </a:solidFill>
              </a:endParaRPr>
            </a:p>
          </p:txBody>
        </p:sp>
        <p:sp>
          <p:nvSpPr>
            <p:cNvPr id="14" name="TextBox 60">
              <a:extLst>
                <a:ext uri="{FF2B5EF4-FFF2-40B4-BE49-F238E27FC236}">
                  <a16:creationId xmlns:a16="http://schemas.microsoft.com/office/drawing/2014/main" id="{CEE31AC1-C9F1-44CB-8BC2-54A9ABF54A35}"/>
                </a:ext>
              </a:extLst>
            </p:cNvPr>
            <p:cNvSpPr/>
            <p:nvPr/>
          </p:nvSpPr>
          <p:spPr>
            <a:xfrm>
              <a:off x="682928"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6" name="TextBox 61">
              <a:extLst>
                <a:ext uri="{FF2B5EF4-FFF2-40B4-BE49-F238E27FC236}">
                  <a16:creationId xmlns:a16="http://schemas.microsoft.com/office/drawing/2014/main" id="{06BF8AD5-0C8E-4C7A-AF8B-3980F874B6F4}"/>
                </a:ext>
              </a:extLst>
            </p:cNvPr>
            <p:cNvSpPr/>
            <p:nvPr/>
          </p:nvSpPr>
          <p:spPr>
            <a:xfrm>
              <a:off x="456801" y="1032756"/>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7" name="组合 65">
            <a:extLst>
              <a:ext uri="{FF2B5EF4-FFF2-40B4-BE49-F238E27FC236}">
                <a16:creationId xmlns:a16="http://schemas.microsoft.com/office/drawing/2014/main" id="{8E114717-A8D5-4799-85A7-E5AD22E246B2}"/>
              </a:ext>
            </a:extLst>
          </p:cNvPr>
          <p:cNvGrpSpPr/>
          <p:nvPr/>
        </p:nvGrpSpPr>
        <p:grpSpPr>
          <a:xfrm>
            <a:off x="4973957" y="1770265"/>
            <a:ext cx="2122488" cy="2128838"/>
            <a:chOff x="0" y="0"/>
            <a:chExt cx="2122208" cy="2129124"/>
          </a:xfrm>
        </p:grpSpPr>
        <p:sp>
          <p:nvSpPr>
            <p:cNvPr id="18" name="椭圆 67">
              <a:extLst>
                <a:ext uri="{FF2B5EF4-FFF2-40B4-BE49-F238E27FC236}">
                  <a16:creationId xmlns:a16="http://schemas.microsoft.com/office/drawing/2014/main" id="{DB261BFC-39BD-473E-85DA-B1EF45C1D8E2}"/>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19" name="TextBox 68">
              <a:extLst>
                <a:ext uri="{FF2B5EF4-FFF2-40B4-BE49-F238E27FC236}">
                  <a16:creationId xmlns:a16="http://schemas.microsoft.com/office/drawing/2014/main" id="{ED3EE25A-7069-44EB-AD5B-C896C8A5D413}"/>
                </a:ext>
              </a:extLst>
            </p:cNvPr>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0" name="TextBox 69">
              <a:extLst>
                <a:ext uri="{FF2B5EF4-FFF2-40B4-BE49-F238E27FC236}">
                  <a16:creationId xmlns:a16="http://schemas.microsoft.com/office/drawing/2014/main" id="{A834846E-7BCB-4D9D-9C5B-047919465764}"/>
                </a:ext>
              </a:extLst>
            </p:cNvPr>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21" name="椭圆 1">
              <a:extLst>
                <a:ext uri="{FF2B5EF4-FFF2-40B4-BE49-F238E27FC236}">
                  <a16:creationId xmlns:a16="http://schemas.microsoft.com/office/drawing/2014/main" id="{F096E708-9E3D-4E64-B120-10C0F1F82E3F}"/>
                </a:ext>
              </a:extLst>
            </p:cNvPr>
            <p:cNvSpPr/>
            <p:nvPr/>
          </p:nvSpPr>
          <p:spPr>
            <a:xfrm>
              <a:off x="0" y="1100342"/>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2"/>
            </a:solidFill>
            <a:ln w="9525">
              <a:noFill/>
            </a:ln>
          </p:spPr>
          <p:txBody>
            <a:bodyPr/>
            <a:lstStyle/>
            <a:p>
              <a:endParaRPr lang="zh-CN" altLang="en-US">
                <a:solidFill>
                  <a:schemeClr val="bg1">
                    <a:lumMod val="50000"/>
                  </a:schemeClr>
                </a:solidFill>
              </a:endParaRPr>
            </a:p>
          </p:txBody>
        </p:sp>
      </p:grpSp>
      <p:grpSp>
        <p:nvGrpSpPr>
          <p:cNvPr id="22" name="组合 21">
            <a:extLst>
              <a:ext uri="{FF2B5EF4-FFF2-40B4-BE49-F238E27FC236}">
                <a16:creationId xmlns:a16="http://schemas.microsoft.com/office/drawing/2014/main" id="{6A212D58-B521-4DD2-BA40-A9C1450AB898}"/>
              </a:ext>
            </a:extLst>
          </p:cNvPr>
          <p:cNvGrpSpPr/>
          <p:nvPr/>
        </p:nvGrpSpPr>
        <p:grpSpPr>
          <a:xfrm>
            <a:off x="7493018" y="1767940"/>
            <a:ext cx="2295982" cy="2025551"/>
            <a:chOff x="-173471" y="0"/>
            <a:chExt cx="2295679" cy="2025823"/>
          </a:xfrm>
        </p:grpSpPr>
        <p:sp>
          <p:nvSpPr>
            <p:cNvPr id="23" name="椭圆 67">
              <a:extLst>
                <a:ext uri="{FF2B5EF4-FFF2-40B4-BE49-F238E27FC236}">
                  <a16:creationId xmlns:a16="http://schemas.microsoft.com/office/drawing/2014/main" id="{914A4936-BBAD-42BF-9A2F-DBCC3C9703C0}"/>
                </a:ext>
              </a:extLst>
            </p:cNvPr>
            <p:cNvSpPr/>
            <p:nvPr/>
          </p:nvSpPr>
          <p:spPr>
            <a:xfrm>
              <a:off x="96384"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dirty="0">
                <a:solidFill>
                  <a:schemeClr val="bg1">
                    <a:lumMod val="50000"/>
                  </a:schemeClr>
                </a:solidFill>
                <a:latin typeface="宋体" pitchFamily="2" charset="-122"/>
                <a:ea typeface="宋体" pitchFamily="2" charset="-122"/>
                <a:sym typeface="宋体" pitchFamily="2" charset="-122"/>
              </a:endParaRPr>
            </a:p>
          </p:txBody>
        </p:sp>
        <p:sp>
          <p:nvSpPr>
            <p:cNvPr id="24" name="TextBox 68">
              <a:extLst>
                <a:ext uri="{FF2B5EF4-FFF2-40B4-BE49-F238E27FC236}">
                  <a16:creationId xmlns:a16="http://schemas.microsoft.com/office/drawing/2014/main" id="{DFB86401-2731-4B3D-8E63-A2C6D58FD04B}"/>
                </a:ext>
              </a:extLst>
            </p:cNvPr>
            <p:cNvSpPr/>
            <p:nvPr/>
          </p:nvSpPr>
          <p:spPr>
            <a:xfrm>
              <a:off x="779312" y="564847"/>
              <a:ext cx="646331" cy="461665"/>
            </a:xfrm>
            <a:prstGeom prst="rect">
              <a:avLst/>
            </a:prstGeom>
            <a:noFill/>
            <a:ln w="9525">
              <a:noFill/>
              <a:miter/>
            </a:ln>
          </p:spPr>
          <p:txBody>
            <a:bodyPr wrap="none">
              <a:spAutoFit/>
            </a:bodyPr>
            <a:lstStyle/>
            <a:p>
              <a:pPr lvl="0" eaLnBrk="1" hangingPunct="1">
                <a:buNone/>
              </a:pPr>
              <a:r>
                <a:rPr lang="en-US" altLang="zh-CN" sz="2400" dirty="0">
                  <a:solidFill>
                    <a:schemeClr val="bg1">
                      <a:lumMod val="50000"/>
                    </a:schemeClr>
                  </a:solidFill>
                  <a:latin typeface="方正大黑简体" pitchFamily="2" charset="-122"/>
                  <a:ea typeface="方正大黑简体" pitchFamily="2" charset="-122"/>
                  <a:sym typeface="方正大黑简体" pitchFamily="2" charset="-122"/>
                </a:rPr>
                <a:t>22%</a:t>
              </a:r>
              <a:endParaRPr lang="zh-CN" altLang="en-US" sz="24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5" name="TextBox 69">
              <a:extLst>
                <a:ext uri="{FF2B5EF4-FFF2-40B4-BE49-F238E27FC236}">
                  <a16:creationId xmlns:a16="http://schemas.microsoft.com/office/drawing/2014/main" id="{8536B278-FEB2-4761-932D-A12F31476C1C}"/>
                </a:ext>
              </a:extLst>
            </p:cNvPr>
            <p:cNvSpPr/>
            <p:nvPr/>
          </p:nvSpPr>
          <p:spPr>
            <a:xfrm>
              <a:off x="565060" y="1068381"/>
              <a:ext cx="1210588" cy="40011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p>
          </p:txBody>
        </p:sp>
        <p:sp>
          <p:nvSpPr>
            <p:cNvPr id="26" name="椭圆 1">
              <a:extLst>
                <a:ext uri="{FF2B5EF4-FFF2-40B4-BE49-F238E27FC236}">
                  <a16:creationId xmlns:a16="http://schemas.microsoft.com/office/drawing/2014/main" id="{27D85228-53A7-4BEC-AA41-10244DAA7D93}"/>
                </a:ext>
              </a:extLst>
            </p:cNvPr>
            <p:cNvSpPr/>
            <p:nvPr/>
          </p:nvSpPr>
          <p:spPr>
            <a:xfrm rot="1370220">
              <a:off x="-173471" y="855047"/>
              <a:ext cx="1173991" cy="1028782"/>
            </a:xfrm>
            <a:custGeom>
              <a:avLst/>
              <a:gdLst>
                <a:gd name="txL" fmla="*/ 0 w 1173991"/>
                <a:gd name="txT" fmla="*/ 0 h 1028782"/>
                <a:gd name="txR" fmla="*/ 1173991 w 1173991"/>
                <a:gd name="txB" fmla="*/ 1028782 h 1028782"/>
              </a:gdLst>
              <a:ahLst/>
              <a:cxnLst>
                <a:cxn ang="0">
                  <a:pos x="0" y="0"/>
                </a:cxn>
                <a:cxn ang="0">
                  <a:pos x="270084" y="0"/>
                </a:cxn>
                <a:cxn ang="0">
                  <a:pos x="1111797" y="758791"/>
                </a:cxn>
                <a:cxn ang="0">
                  <a:pos x="1173991" y="755875"/>
                </a:cxn>
                <a:cxn ang="0">
                  <a:pos x="1173991" y="1025811"/>
                </a:cxn>
                <a:cxn ang="0">
                  <a:pos x="1111797" y="1028782"/>
                </a:cxn>
                <a:cxn ang="0">
                  <a:pos x="0" y="0"/>
                </a:cxn>
              </a:cxnLst>
              <a:rect l="txL" t="txT" r="txR" b="txB"/>
              <a:pathLst>
                <a:path w="1173991" h="1028782">
                  <a:moveTo>
                    <a:pt x="0" y="0"/>
                  </a:moveTo>
                  <a:lnTo>
                    <a:pt x="270084" y="0"/>
                  </a:lnTo>
                  <a:cubicBezTo>
                    <a:pt x="313795" y="426278"/>
                    <a:pt x="673965" y="758791"/>
                    <a:pt x="1111797" y="758791"/>
                  </a:cubicBezTo>
                  <a:lnTo>
                    <a:pt x="1173991" y="755875"/>
                  </a:lnTo>
                  <a:lnTo>
                    <a:pt x="1173991" y="1025811"/>
                  </a:lnTo>
                  <a:cubicBezTo>
                    <a:pt x="1153450" y="1028208"/>
                    <a:pt x="1132691" y="1028782"/>
                    <a:pt x="1111797" y="1028782"/>
                  </a:cubicBezTo>
                  <a:cubicBezTo>
                    <a:pt x="524781" y="1028782"/>
                    <a:pt x="43600" y="575645"/>
                    <a:pt x="0" y="0"/>
                  </a:cubicBezTo>
                  <a:close/>
                </a:path>
              </a:pathLst>
            </a:custGeom>
            <a:solidFill>
              <a:schemeClr val="accent4"/>
            </a:solidFill>
            <a:ln w="9525">
              <a:noFill/>
            </a:ln>
          </p:spPr>
          <p:txBody>
            <a:bodyPr/>
            <a:lstStyle/>
            <a:p>
              <a:endParaRPr lang="zh-CN" altLang="en-US">
                <a:solidFill>
                  <a:schemeClr val="bg1">
                    <a:lumMod val="50000"/>
                  </a:schemeClr>
                </a:solidFill>
              </a:endParaRPr>
            </a:p>
          </p:txBody>
        </p:sp>
      </p:grpSp>
      <p:sp>
        <p:nvSpPr>
          <p:cNvPr id="27" name="圆角矩形 32">
            <a:extLst>
              <a:ext uri="{FF2B5EF4-FFF2-40B4-BE49-F238E27FC236}">
                <a16:creationId xmlns:a16="http://schemas.microsoft.com/office/drawing/2014/main" id="{5B0B15B2-62A8-4E1C-8945-5794A4245C9C}"/>
              </a:ext>
            </a:extLst>
          </p:cNvPr>
          <p:cNvSpPr/>
          <p:nvPr/>
        </p:nvSpPr>
        <p:spPr>
          <a:xfrm>
            <a:off x="2104474" y="4097006"/>
            <a:ext cx="2615594" cy="1725652"/>
          </a:xfrm>
          <a:prstGeom prst="roundRect">
            <a:avLst>
              <a:gd name="adj" fmla="val 18094"/>
            </a:avLst>
          </a:prstGeom>
          <a:noFill/>
          <a:ln>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8" name="圆角矩形 34">
            <a:extLst>
              <a:ext uri="{FF2B5EF4-FFF2-40B4-BE49-F238E27FC236}">
                <a16:creationId xmlns:a16="http://schemas.microsoft.com/office/drawing/2014/main" id="{06576319-1108-4F08-9A35-93CF0084DF56}"/>
              </a:ext>
            </a:extLst>
          </p:cNvPr>
          <p:cNvSpPr/>
          <p:nvPr/>
        </p:nvSpPr>
        <p:spPr>
          <a:xfrm>
            <a:off x="4870195" y="4097006"/>
            <a:ext cx="2615594" cy="1725652"/>
          </a:xfrm>
          <a:prstGeom prst="roundRect">
            <a:avLst>
              <a:gd name="adj" fmla="val 18094"/>
            </a:avLst>
          </a:prstGeom>
          <a:no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 name="圆角矩形 36">
            <a:extLst>
              <a:ext uri="{FF2B5EF4-FFF2-40B4-BE49-F238E27FC236}">
                <a16:creationId xmlns:a16="http://schemas.microsoft.com/office/drawing/2014/main" id="{099FAC54-7A9D-4D36-8883-B348AEBA2DB8}"/>
              </a:ext>
            </a:extLst>
          </p:cNvPr>
          <p:cNvSpPr/>
          <p:nvPr/>
        </p:nvSpPr>
        <p:spPr>
          <a:xfrm>
            <a:off x="7602464" y="4097006"/>
            <a:ext cx="2615594" cy="1725652"/>
          </a:xfrm>
          <a:prstGeom prst="roundRect">
            <a:avLst>
              <a:gd name="adj" fmla="val 18094"/>
            </a:avLst>
          </a:prstGeom>
          <a:no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0" name="文本框 22">
            <a:extLst>
              <a:ext uri="{FF2B5EF4-FFF2-40B4-BE49-F238E27FC236}">
                <a16:creationId xmlns:a16="http://schemas.microsoft.com/office/drawing/2014/main" id="{EB9CB351-48B4-4DE3-9831-8FE0BB8505C2}"/>
              </a:ext>
            </a:extLst>
          </p:cNvPr>
          <p:cNvSpPr txBox="1"/>
          <p:nvPr/>
        </p:nvSpPr>
        <p:spPr>
          <a:xfrm>
            <a:off x="5119796" y="4381487"/>
            <a:ext cx="2219502" cy="1077218"/>
          </a:xfrm>
          <a:prstGeom prst="rect">
            <a:avLst/>
          </a:prstGeom>
          <a:noFill/>
          <a:effectLst/>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文本框 23">
            <a:extLst>
              <a:ext uri="{FF2B5EF4-FFF2-40B4-BE49-F238E27FC236}">
                <a16:creationId xmlns:a16="http://schemas.microsoft.com/office/drawing/2014/main" id="{1E8A16F0-051E-4B9C-92D4-1305E18333A3}"/>
              </a:ext>
            </a:extLst>
          </p:cNvPr>
          <p:cNvSpPr txBox="1"/>
          <p:nvPr/>
        </p:nvSpPr>
        <p:spPr>
          <a:xfrm>
            <a:off x="2244238" y="4388153"/>
            <a:ext cx="2219502" cy="1077218"/>
          </a:xfrm>
          <a:prstGeom prst="rect">
            <a:avLst/>
          </a:prstGeom>
          <a:noFill/>
          <a:effectLst/>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文本框 24">
            <a:extLst>
              <a:ext uri="{FF2B5EF4-FFF2-40B4-BE49-F238E27FC236}">
                <a16:creationId xmlns:a16="http://schemas.microsoft.com/office/drawing/2014/main" id="{7D23906A-35BB-4AF7-B385-26CEB9508D31}"/>
              </a:ext>
            </a:extLst>
          </p:cNvPr>
          <p:cNvSpPr txBox="1"/>
          <p:nvPr/>
        </p:nvSpPr>
        <p:spPr>
          <a:xfrm>
            <a:off x="7799839" y="4385435"/>
            <a:ext cx="2219502" cy="1077218"/>
          </a:xfrm>
          <a:prstGeom prst="rect">
            <a:avLst/>
          </a:prstGeom>
          <a:noFill/>
          <a:effectLst/>
        </p:spPr>
        <p:txBody>
          <a:bodyPr wrap="squar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232217709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par>
                                <p:cTn id="10" presetID="49" presetClass="entr" presetSubtype="0" decel="100000" fill="hold" nodeType="withEffect">
                                  <p:stCondLst>
                                    <p:cond delay="70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style.rotation</p:attrName>
                                        </p:attrNameLst>
                                      </p:cBhvr>
                                      <p:tavLst>
                                        <p:tav tm="0">
                                          <p:val>
                                            <p:fltVal val="360"/>
                                          </p:val>
                                        </p:tav>
                                        <p:tav tm="100000">
                                          <p:val>
                                            <p:fltVal val="0"/>
                                          </p:val>
                                        </p:tav>
                                      </p:tavLst>
                                    </p:anim>
                                    <p:animEffect filter="fade">
                                      <p:cBhvr>
                                        <p:cTn id="15" dur="1000"/>
                                        <p:tgtEl>
                                          <p:spTgt spid="9"/>
                                        </p:tgtEl>
                                      </p:cBhvr>
                                    </p:animEffect>
                                  </p:childTnLst>
                                </p:cTn>
                              </p:par>
                              <p:par>
                                <p:cTn id="16" presetID="49" presetClass="entr" presetSubtype="0" decel="100000" fill="hold" nodeType="withEffect">
                                  <p:stCondLst>
                                    <p:cond delay="1500"/>
                                  </p:stCondLst>
                                  <p:childTnLst>
                                    <p:set>
                                      <p:cBhvr>
                                        <p:cTn id="17" dur="1" fill="hold">
                                          <p:stCondLst>
                                            <p:cond delay="0"/>
                                          </p:stCondLst>
                                        </p:cTn>
                                        <p:tgtEl>
                                          <p:spTgt spid="17"/>
                                        </p:tgtEl>
                                        <p:attrNameLst>
                                          <p:attrName>style.visibility</p:attrName>
                                        </p:attrNameLst>
                                      </p:cBhvr>
                                      <p:to>
                                        <p:strVal val="visible"/>
                                      </p:to>
                                    </p:set>
                                    <p:anim calcmode="lin" valueType="num">
                                      <p:cBhvr>
                                        <p:cTn id="18" dur="1000" fill="hold"/>
                                        <p:tgtEl>
                                          <p:spTgt spid="17"/>
                                        </p:tgtEl>
                                        <p:attrNameLst>
                                          <p:attrName>ppt_w</p:attrName>
                                        </p:attrNameLst>
                                      </p:cBhvr>
                                      <p:tavLst>
                                        <p:tav tm="0">
                                          <p:val>
                                            <p:fltVal val="0"/>
                                          </p:val>
                                        </p:tav>
                                        <p:tav tm="100000">
                                          <p:val>
                                            <p:strVal val="#ppt_w"/>
                                          </p:val>
                                        </p:tav>
                                      </p:tavLst>
                                    </p:anim>
                                    <p:anim calcmode="lin" valueType="num">
                                      <p:cBhvr>
                                        <p:cTn id="19" dur="1000" fill="hold"/>
                                        <p:tgtEl>
                                          <p:spTgt spid="17"/>
                                        </p:tgtEl>
                                        <p:attrNameLst>
                                          <p:attrName>ppt_h</p:attrName>
                                        </p:attrNameLst>
                                      </p:cBhvr>
                                      <p:tavLst>
                                        <p:tav tm="0">
                                          <p:val>
                                            <p:fltVal val="0"/>
                                          </p:val>
                                        </p:tav>
                                        <p:tav tm="100000">
                                          <p:val>
                                            <p:strVal val="#ppt_h"/>
                                          </p:val>
                                        </p:tav>
                                      </p:tavLst>
                                    </p:anim>
                                    <p:anim calcmode="lin" valueType="num">
                                      <p:cBhvr>
                                        <p:cTn id="20" dur="1000" fill="hold"/>
                                        <p:tgtEl>
                                          <p:spTgt spid="17"/>
                                        </p:tgtEl>
                                        <p:attrNameLst>
                                          <p:attrName>style.rotation</p:attrName>
                                        </p:attrNameLst>
                                      </p:cBhvr>
                                      <p:tavLst>
                                        <p:tav tm="0">
                                          <p:val>
                                            <p:fltVal val="360"/>
                                          </p:val>
                                        </p:tav>
                                        <p:tav tm="100000">
                                          <p:val>
                                            <p:fltVal val="0"/>
                                          </p:val>
                                        </p:tav>
                                      </p:tavLst>
                                    </p:anim>
                                    <p:animEffect filter="fade">
                                      <p:cBhvr>
                                        <p:cTn id="21" dur="1000"/>
                                        <p:tgtEl>
                                          <p:spTgt spid="17"/>
                                        </p:tgtEl>
                                      </p:cBhvr>
                                    </p:animEffect>
                                  </p:childTnLst>
                                </p:cTn>
                              </p:par>
                              <p:par>
                                <p:cTn id="22" presetID="49" presetClass="entr" presetSubtype="0" decel="100000" fill="hold" nodeType="withEffect">
                                  <p:stCondLst>
                                    <p:cond delay="1500"/>
                                  </p:stCondLst>
                                  <p:childTnLst>
                                    <p:set>
                                      <p:cBhvr>
                                        <p:cTn id="23" dur="1" fill="hold">
                                          <p:stCondLst>
                                            <p:cond delay="0"/>
                                          </p:stCondLst>
                                        </p:cTn>
                                        <p:tgtEl>
                                          <p:spTgt spid="22"/>
                                        </p:tgtEl>
                                        <p:attrNameLst>
                                          <p:attrName>style.visibility</p:attrName>
                                        </p:attrNameLst>
                                      </p:cBhvr>
                                      <p:to>
                                        <p:strVal val="visible"/>
                                      </p:to>
                                    </p:set>
                                    <p:anim calcmode="lin" valueType="num">
                                      <p:cBhvr>
                                        <p:cTn id="24" dur="1000" fill="hold"/>
                                        <p:tgtEl>
                                          <p:spTgt spid="22"/>
                                        </p:tgtEl>
                                        <p:attrNameLst>
                                          <p:attrName>ppt_w</p:attrName>
                                        </p:attrNameLst>
                                      </p:cBhvr>
                                      <p:tavLst>
                                        <p:tav tm="0">
                                          <p:val>
                                            <p:fltVal val="0"/>
                                          </p:val>
                                        </p:tav>
                                        <p:tav tm="100000">
                                          <p:val>
                                            <p:strVal val="#ppt_w"/>
                                          </p:val>
                                        </p:tav>
                                      </p:tavLst>
                                    </p:anim>
                                    <p:anim calcmode="lin" valueType="num">
                                      <p:cBhvr>
                                        <p:cTn id="25" dur="1000" fill="hold"/>
                                        <p:tgtEl>
                                          <p:spTgt spid="22"/>
                                        </p:tgtEl>
                                        <p:attrNameLst>
                                          <p:attrName>ppt_h</p:attrName>
                                        </p:attrNameLst>
                                      </p:cBhvr>
                                      <p:tavLst>
                                        <p:tav tm="0">
                                          <p:val>
                                            <p:fltVal val="0"/>
                                          </p:val>
                                        </p:tav>
                                        <p:tav tm="100000">
                                          <p:val>
                                            <p:strVal val="#ppt_h"/>
                                          </p:val>
                                        </p:tav>
                                      </p:tavLst>
                                    </p:anim>
                                    <p:anim calcmode="lin" valueType="num">
                                      <p:cBhvr>
                                        <p:cTn id="26" dur="1000" fill="hold"/>
                                        <p:tgtEl>
                                          <p:spTgt spid="22"/>
                                        </p:tgtEl>
                                        <p:attrNameLst>
                                          <p:attrName>style.rotation</p:attrName>
                                        </p:attrNameLst>
                                      </p:cBhvr>
                                      <p:tavLst>
                                        <p:tav tm="0">
                                          <p:val>
                                            <p:fltVal val="360"/>
                                          </p:val>
                                        </p:tav>
                                        <p:tav tm="100000">
                                          <p:val>
                                            <p:fltVal val="0"/>
                                          </p:val>
                                        </p:tav>
                                      </p:tavLst>
                                    </p:anim>
                                    <p:animEffect filter="fade">
                                      <p:cBhvr>
                                        <p:cTn id="27" dur="1000"/>
                                        <p:tgtEl>
                                          <p:spTgt spid="22"/>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250"/>
                                        <p:tgtEl>
                                          <p:spTgt spid="27"/>
                                        </p:tgtEl>
                                      </p:cBhvr>
                                    </p:animEffect>
                                    <p:anim calcmode="lin" valueType="num">
                                      <p:cBhvr>
                                        <p:cTn id="32" dur="250" fill="hold"/>
                                        <p:tgtEl>
                                          <p:spTgt spid="27"/>
                                        </p:tgtEl>
                                        <p:attrNameLst>
                                          <p:attrName>ppt_x</p:attrName>
                                        </p:attrNameLst>
                                      </p:cBhvr>
                                      <p:tavLst>
                                        <p:tav tm="0">
                                          <p:val>
                                            <p:strVal val="#ppt_x"/>
                                          </p:val>
                                        </p:tav>
                                        <p:tav tm="100000">
                                          <p:val>
                                            <p:strVal val="#ppt_x"/>
                                          </p:val>
                                        </p:tav>
                                      </p:tavLst>
                                    </p:anim>
                                    <p:anim calcmode="lin" valueType="num">
                                      <p:cBhvr>
                                        <p:cTn id="33" dur="25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2750"/>
                            </p:stCondLst>
                            <p:childTnLst>
                              <p:par>
                                <p:cTn id="35" presetID="42"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250"/>
                                        <p:tgtEl>
                                          <p:spTgt spid="28"/>
                                        </p:tgtEl>
                                      </p:cBhvr>
                                    </p:animEffect>
                                    <p:anim calcmode="lin" valueType="num">
                                      <p:cBhvr>
                                        <p:cTn id="38" dur="250" fill="hold"/>
                                        <p:tgtEl>
                                          <p:spTgt spid="28"/>
                                        </p:tgtEl>
                                        <p:attrNameLst>
                                          <p:attrName>ppt_x</p:attrName>
                                        </p:attrNameLst>
                                      </p:cBhvr>
                                      <p:tavLst>
                                        <p:tav tm="0">
                                          <p:val>
                                            <p:strVal val="#ppt_x"/>
                                          </p:val>
                                        </p:tav>
                                        <p:tav tm="100000">
                                          <p:val>
                                            <p:strVal val="#ppt_x"/>
                                          </p:val>
                                        </p:tav>
                                      </p:tavLst>
                                    </p:anim>
                                    <p:anim calcmode="lin" valueType="num">
                                      <p:cBhvr>
                                        <p:cTn id="39" dur="250" fill="hold"/>
                                        <p:tgtEl>
                                          <p:spTgt spid="2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50"/>
                                        <p:tgtEl>
                                          <p:spTgt spid="29"/>
                                        </p:tgtEl>
                                      </p:cBhvr>
                                    </p:animEffect>
                                    <p:anim calcmode="lin" valueType="num">
                                      <p:cBhvr>
                                        <p:cTn id="44" dur="250" fill="hold"/>
                                        <p:tgtEl>
                                          <p:spTgt spid="29"/>
                                        </p:tgtEl>
                                        <p:attrNameLst>
                                          <p:attrName>ppt_x</p:attrName>
                                        </p:attrNameLst>
                                      </p:cBhvr>
                                      <p:tavLst>
                                        <p:tav tm="0">
                                          <p:val>
                                            <p:strVal val="#ppt_x"/>
                                          </p:val>
                                        </p:tav>
                                        <p:tav tm="100000">
                                          <p:val>
                                            <p:strVal val="#ppt_x"/>
                                          </p:val>
                                        </p:tav>
                                      </p:tavLst>
                                    </p:anim>
                                    <p:anim calcmode="lin" valueType="num">
                                      <p:cBhvr>
                                        <p:cTn id="45" dur="250" fill="hold"/>
                                        <p:tgtEl>
                                          <p:spTgt spid="29"/>
                                        </p:tgtEl>
                                        <p:attrNameLst>
                                          <p:attrName>ppt_y</p:attrName>
                                        </p:attrNameLst>
                                      </p:cBhvr>
                                      <p:tavLst>
                                        <p:tav tm="0">
                                          <p:val>
                                            <p:strVal val="#ppt_y+.1"/>
                                          </p:val>
                                        </p:tav>
                                        <p:tav tm="100000">
                                          <p:val>
                                            <p:strVal val="#ppt_y"/>
                                          </p:val>
                                        </p:tav>
                                      </p:tavLst>
                                    </p:anim>
                                  </p:childTnLst>
                                </p:cTn>
                              </p:par>
                            </p:childTnLst>
                          </p:cTn>
                        </p:par>
                        <p:par>
                          <p:cTn id="46" fill="hold">
                            <p:stCondLst>
                              <p:cond delay="3250"/>
                            </p:stCondLst>
                            <p:childTnLst>
                              <p:par>
                                <p:cTn id="47" presetID="42" presetClass="entr" presetSubtype="0" fill="hold" grpId="0"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250"/>
                                        <p:tgtEl>
                                          <p:spTgt spid="30"/>
                                        </p:tgtEl>
                                      </p:cBhvr>
                                    </p:animEffect>
                                    <p:anim calcmode="lin" valueType="num">
                                      <p:cBhvr>
                                        <p:cTn id="50" dur="250" fill="hold"/>
                                        <p:tgtEl>
                                          <p:spTgt spid="30"/>
                                        </p:tgtEl>
                                        <p:attrNameLst>
                                          <p:attrName>ppt_x</p:attrName>
                                        </p:attrNameLst>
                                      </p:cBhvr>
                                      <p:tavLst>
                                        <p:tav tm="0">
                                          <p:val>
                                            <p:strVal val="#ppt_x"/>
                                          </p:val>
                                        </p:tav>
                                        <p:tav tm="100000">
                                          <p:val>
                                            <p:strVal val="#ppt_x"/>
                                          </p:val>
                                        </p:tav>
                                      </p:tavLst>
                                    </p:anim>
                                    <p:anim calcmode="lin" valueType="num">
                                      <p:cBhvr>
                                        <p:cTn id="51" dur="25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42"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250"/>
                                        <p:tgtEl>
                                          <p:spTgt spid="31"/>
                                        </p:tgtEl>
                                      </p:cBhvr>
                                    </p:animEffect>
                                    <p:anim calcmode="lin" valueType="num">
                                      <p:cBhvr>
                                        <p:cTn id="56" dur="250" fill="hold"/>
                                        <p:tgtEl>
                                          <p:spTgt spid="31"/>
                                        </p:tgtEl>
                                        <p:attrNameLst>
                                          <p:attrName>ppt_x</p:attrName>
                                        </p:attrNameLst>
                                      </p:cBhvr>
                                      <p:tavLst>
                                        <p:tav tm="0">
                                          <p:val>
                                            <p:strVal val="#ppt_x"/>
                                          </p:val>
                                        </p:tav>
                                        <p:tav tm="100000">
                                          <p:val>
                                            <p:strVal val="#ppt_x"/>
                                          </p:val>
                                        </p:tav>
                                      </p:tavLst>
                                    </p:anim>
                                    <p:anim calcmode="lin" valueType="num">
                                      <p:cBhvr>
                                        <p:cTn id="57" dur="250" fill="hold"/>
                                        <p:tgtEl>
                                          <p:spTgt spid="31"/>
                                        </p:tgtEl>
                                        <p:attrNameLst>
                                          <p:attrName>ppt_y</p:attrName>
                                        </p:attrNameLst>
                                      </p:cBhvr>
                                      <p:tavLst>
                                        <p:tav tm="0">
                                          <p:val>
                                            <p:strVal val="#ppt_y+.1"/>
                                          </p:val>
                                        </p:tav>
                                        <p:tav tm="100000">
                                          <p:val>
                                            <p:strVal val="#ppt_y"/>
                                          </p:val>
                                        </p:tav>
                                      </p:tavLst>
                                    </p:anim>
                                  </p:childTnLst>
                                </p:cTn>
                              </p:par>
                            </p:childTnLst>
                          </p:cTn>
                        </p:par>
                        <p:par>
                          <p:cTn id="58" fill="hold">
                            <p:stCondLst>
                              <p:cond delay="3750"/>
                            </p:stCondLst>
                            <p:childTnLst>
                              <p:par>
                                <p:cTn id="59" presetID="42" presetClass="entr" presetSubtype="0"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250"/>
                                        <p:tgtEl>
                                          <p:spTgt spid="32"/>
                                        </p:tgtEl>
                                      </p:cBhvr>
                                    </p:animEffect>
                                    <p:anim calcmode="lin" valueType="num">
                                      <p:cBhvr>
                                        <p:cTn id="62" dur="250" fill="hold"/>
                                        <p:tgtEl>
                                          <p:spTgt spid="32"/>
                                        </p:tgtEl>
                                        <p:attrNameLst>
                                          <p:attrName>ppt_x</p:attrName>
                                        </p:attrNameLst>
                                      </p:cBhvr>
                                      <p:tavLst>
                                        <p:tav tm="0">
                                          <p:val>
                                            <p:strVal val="#ppt_x"/>
                                          </p:val>
                                        </p:tav>
                                        <p:tav tm="100000">
                                          <p:val>
                                            <p:strVal val="#ppt_x"/>
                                          </p:val>
                                        </p:tav>
                                      </p:tavLst>
                                    </p:anim>
                                    <p:anim calcmode="lin" valueType="num">
                                      <p:cBhvr>
                                        <p:cTn id="63"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p:bldP spid="31" grpId="0"/>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grpSp>
        <p:nvGrpSpPr>
          <p:cNvPr id="9" name="Group 12">
            <a:extLst>
              <a:ext uri="{FF2B5EF4-FFF2-40B4-BE49-F238E27FC236}">
                <a16:creationId xmlns:a16="http://schemas.microsoft.com/office/drawing/2014/main" id="{A9798F4C-3795-470F-8AF9-7D5956D00B39}"/>
              </a:ext>
            </a:extLst>
          </p:cNvPr>
          <p:cNvGrpSpPr>
            <a:grpSpLocks/>
          </p:cNvGrpSpPr>
          <p:nvPr/>
        </p:nvGrpSpPr>
        <p:grpSpPr bwMode="auto">
          <a:xfrm>
            <a:off x="7631677" y="2482624"/>
            <a:ext cx="2938462" cy="3062550"/>
            <a:chOff x="1023776" y="1805641"/>
            <a:chExt cx="2781691" cy="3345273"/>
          </a:xfrm>
        </p:grpSpPr>
        <p:sp>
          <p:nvSpPr>
            <p:cNvPr id="10" name="Text Placeholder 32">
              <a:extLst>
                <a:ext uri="{FF2B5EF4-FFF2-40B4-BE49-F238E27FC236}">
                  <a16:creationId xmlns:a16="http://schemas.microsoft.com/office/drawing/2014/main" id="{71D1AF8B-454A-4CB5-A1C1-53C4DC53C762}"/>
                </a:ext>
              </a:extLst>
            </p:cNvPr>
            <p:cNvSpPr txBox="1"/>
            <p:nvPr/>
          </p:nvSpPr>
          <p:spPr>
            <a:xfrm>
              <a:off x="1023776" y="3133778"/>
              <a:ext cx="2781691" cy="2017136"/>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400">
                <a:lnSpc>
                  <a:spcPct val="10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marL="0" indent="0" defTabSz="914400">
                <a:lnSpc>
                  <a:spcPct val="10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marL="0" lvl="0" indent="0" defTabSz="914400">
                <a:lnSpc>
                  <a:spcPct val="100000"/>
                </a:lnSpc>
                <a:spcBef>
                  <a:spcPts val="0"/>
                </a:spcBef>
                <a:buNone/>
              </a:pP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marL="0" lvl="0" indent="0" defTabSz="914400">
                <a:lnSpc>
                  <a:spcPct val="100000"/>
                </a:lnSpc>
                <a:spcBef>
                  <a:spcPts val="0"/>
                </a:spcBef>
                <a:buNone/>
              </a:pP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1" name="Text Placeholder 33">
              <a:extLst>
                <a:ext uri="{FF2B5EF4-FFF2-40B4-BE49-F238E27FC236}">
                  <a16:creationId xmlns:a16="http://schemas.microsoft.com/office/drawing/2014/main" id="{606B9343-2C1A-46B6-B6B2-0B76E586027E}"/>
                </a:ext>
              </a:extLst>
            </p:cNvPr>
            <p:cNvSpPr txBox="1"/>
            <p:nvPr/>
          </p:nvSpPr>
          <p:spPr>
            <a:xfrm>
              <a:off x="1023776" y="2329573"/>
              <a:ext cx="2781691" cy="40342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4" name="TextBox 15">
              <a:extLst>
                <a:ext uri="{FF2B5EF4-FFF2-40B4-BE49-F238E27FC236}">
                  <a16:creationId xmlns:a16="http://schemas.microsoft.com/office/drawing/2014/main" id="{62F6024C-8570-4601-BBC5-115F7C6063A4}"/>
                </a:ext>
              </a:extLst>
            </p:cNvPr>
            <p:cNvSpPr txBox="1">
              <a:spLocks noChangeArrowheads="1"/>
            </p:cNvSpPr>
            <p:nvPr/>
          </p:nvSpPr>
          <p:spPr bwMode="auto">
            <a:xfrm>
              <a:off x="1023777" y="1805641"/>
              <a:ext cx="2420840" cy="36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a:extLst>
              <a:ext uri="{FF2B5EF4-FFF2-40B4-BE49-F238E27FC236}">
                <a16:creationId xmlns:a16="http://schemas.microsoft.com/office/drawing/2014/main" id="{792E771F-1BBA-42FA-9D21-58E1FEBCA50F}"/>
              </a:ext>
            </a:extLst>
          </p:cNvPr>
          <p:cNvGrpSpPr/>
          <p:nvPr/>
        </p:nvGrpSpPr>
        <p:grpSpPr>
          <a:xfrm>
            <a:off x="1761670" y="2075698"/>
            <a:ext cx="5478885" cy="3419803"/>
            <a:chOff x="386767" y="1661633"/>
            <a:chExt cx="6129962" cy="3826191"/>
          </a:xfrm>
        </p:grpSpPr>
        <p:sp>
          <p:nvSpPr>
            <p:cNvPr id="17" name="Rectangle 4">
              <a:extLst>
                <a:ext uri="{FF2B5EF4-FFF2-40B4-BE49-F238E27FC236}">
                  <a16:creationId xmlns:a16="http://schemas.microsoft.com/office/drawing/2014/main" id="{3A0F8FAA-07FA-4AAC-85A1-0132EF1FD3BB}"/>
                </a:ext>
              </a:extLst>
            </p:cNvPr>
            <p:cNvSpPr/>
            <p:nvPr/>
          </p:nvSpPr>
          <p:spPr>
            <a:xfrm>
              <a:off x="402386" y="1661633"/>
              <a:ext cx="5849388" cy="2681507"/>
            </a:xfrm>
            <a:prstGeom prst="rect">
              <a:avLst/>
            </a:prstGeom>
            <a:blipFill dpi="0" rotWithShape="1">
              <a:blip r:embed="rId5"/>
              <a:srcRect/>
              <a:tile tx="0" ty="0" sx="15000" sy="15000" flip="none" algn="ctr"/>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ectangle 11">
              <a:extLst>
                <a:ext uri="{FF2B5EF4-FFF2-40B4-BE49-F238E27FC236}">
                  <a16:creationId xmlns:a16="http://schemas.microsoft.com/office/drawing/2014/main" id="{7007D1DF-EA76-4D85-9E2B-23D6E341CDB2}"/>
                </a:ext>
              </a:extLst>
            </p:cNvPr>
            <p:cNvSpPr/>
            <p:nvPr/>
          </p:nvSpPr>
          <p:spPr>
            <a:xfrm>
              <a:off x="386767" y="4553633"/>
              <a:ext cx="5865911" cy="523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grpSp>
          <p:nvGrpSpPr>
            <p:cNvPr id="19" name="Group 33">
              <a:extLst>
                <a:ext uri="{FF2B5EF4-FFF2-40B4-BE49-F238E27FC236}">
                  <a16:creationId xmlns:a16="http://schemas.microsoft.com/office/drawing/2014/main" id="{C3B0BC4A-5E69-4D11-ADC1-50FB92ED1247}"/>
                </a:ext>
              </a:extLst>
            </p:cNvPr>
            <p:cNvGrpSpPr/>
            <p:nvPr/>
          </p:nvGrpSpPr>
          <p:grpSpPr>
            <a:xfrm>
              <a:off x="458750" y="4816339"/>
              <a:ext cx="576064" cy="576064"/>
              <a:chOff x="1199456" y="5085184"/>
              <a:chExt cx="576064" cy="576064"/>
            </a:xfrm>
          </p:grpSpPr>
          <p:sp>
            <p:nvSpPr>
              <p:cNvPr id="25" name="Oval 27">
                <a:extLst>
                  <a:ext uri="{FF2B5EF4-FFF2-40B4-BE49-F238E27FC236}">
                    <a16:creationId xmlns:a16="http://schemas.microsoft.com/office/drawing/2014/main" id="{4756B318-D327-4EF0-808C-27EE077D97FE}"/>
                  </a:ext>
                </a:extLst>
              </p:cNvPr>
              <p:cNvSpPr/>
              <p:nvPr/>
            </p:nvSpPr>
            <p:spPr>
              <a:xfrm>
                <a:off x="1199456" y="5085184"/>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6" name="Picture 24">
                <a:extLst>
                  <a:ext uri="{FF2B5EF4-FFF2-40B4-BE49-F238E27FC236}">
                    <a16:creationId xmlns:a16="http://schemas.microsoft.com/office/drawing/2014/main" id="{80B365D4-BA3E-482A-AB72-94150BFF72C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20" name="Group 31">
              <a:extLst>
                <a:ext uri="{FF2B5EF4-FFF2-40B4-BE49-F238E27FC236}">
                  <a16:creationId xmlns:a16="http://schemas.microsoft.com/office/drawing/2014/main" id="{5148E46C-D442-4F94-ACF2-C7B7EC5C4098}"/>
                </a:ext>
              </a:extLst>
            </p:cNvPr>
            <p:cNvGrpSpPr/>
            <p:nvPr/>
          </p:nvGrpSpPr>
          <p:grpSpPr>
            <a:xfrm>
              <a:off x="3513938" y="4816339"/>
              <a:ext cx="576064" cy="576064"/>
              <a:chOff x="4627170" y="5013176"/>
              <a:chExt cx="576064" cy="576064"/>
            </a:xfrm>
          </p:grpSpPr>
          <p:sp>
            <p:nvSpPr>
              <p:cNvPr id="23" name="Oval 30">
                <a:extLst>
                  <a:ext uri="{FF2B5EF4-FFF2-40B4-BE49-F238E27FC236}">
                    <a16:creationId xmlns:a16="http://schemas.microsoft.com/office/drawing/2014/main" id="{E773E766-CACB-47D0-A6FD-BED91E070AC1}"/>
                  </a:ext>
                </a:extLst>
              </p:cNvPr>
              <p:cNvSpPr/>
              <p:nvPr/>
            </p:nvSpPr>
            <p:spPr>
              <a:xfrm>
                <a:off x="4627170" y="5013176"/>
                <a:ext cx="576064" cy="5760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pic>
            <p:nvPicPr>
              <p:cNvPr id="24" name="Picture 26">
                <a:extLst>
                  <a:ext uri="{FF2B5EF4-FFF2-40B4-BE49-F238E27FC236}">
                    <a16:creationId xmlns:a16="http://schemas.microsoft.com/office/drawing/2014/main" id="{BEE3BADC-77B0-4695-A549-5F8D5EC6672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21" name="Rectangle 35">
              <a:extLst>
                <a:ext uri="{FF2B5EF4-FFF2-40B4-BE49-F238E27FC236}">
                  <a16:creationId xmlns:a16="http://schemas.microsoft.com/office/drawing/2014/main" id="{274D263F-5D53-4422-AE6D-E0285A727A42}"/>
                </a:ext>
              </a:extLst>
            </p:cNvPr>
            <p:cNvSpPr/>
            <p:nvPr/>
          </p:nvSpPr>
          <p:spPr>
            <a:xfrm>
              <a:off x="1094754" y="4810341"/>
              <a:ext cx="2335108" cy="671484"/>
            </a:xfrm>
            <a:prstGeom prst="rect">
              <a:avLst/>
            </a:prstGeom>
          </p:spPr>
          <p:txBody>
            <a:bodyPr wrap="square">
              <a:spAutoFit/>
            </a:bodyPr>
            <a:lstStyle/>
            <a:p>
              <a:pPr lvl="0"/>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Rectangle 36">
              <a:extLst>
                <a:ext uri="{FF2B5EF4-FFF2-40B4-BE49-F238E27FC236}">
                  <a16:creationId xmlns:a16="http://schemas.microsoft.com/office/drawing/2014/main" id="{EF7F44C2-2BED-44E5-8B4F-78FC880479F3}"/>
                </a:ext>
              </a:extLst>
            </p:cNvPr>
            <p:cNvSpPr/>
            <p:nvPr/>
          </p:nvSpPr>
          <p:spPr>
            <a:xfrm>
              <a:off x="4162011" y="4816340"/>
              <a:ext cx="2354718" cy="671484"/>
            </a:xfrm>
            <a:prstGeom prst="rect">
              <a:avLst/>
            </a:prstGeom>
          </p:spPr>
          <p:txBody>
            <a:bodyPr wrap="square">
              <a:spAutoFit/>
            </a:bodyPr>
            <a:lstStyle/>
            <a:p>
              <a:pPr lvl="0"/>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Tree>
    <p:extLst>
      <p:ext uri="{BB962C8B-B14F-4D97-AF65-F5344CB8AC3E}">
        <p14:creationId xmlns:p14="http://schemas.microsoft.com/office/powerpoint/2010/main" val="13981635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9" name="Freeform 6">
            <a:extLst>
              <a:ext uri="{FF2B5EF4-FFF2-40B4-BE49-F238E27FC236}">
                <a16:creationId xmlns:a16="http://schemas.microsoft.com/office/drawing/2014/main" id="{AD82E7AA-E1AD-4FCC-B3EE-6B06F2FE3388}"/>
              </a:ext>
            </a:extLst>
          </p:cNvPr>
          <p:cNvSpPr>
            <a:spLocks noChangeArrowheads="1"/>
          </p:cNvSpPr>
          <p:nvPr/>
        </p:nvSpPr>
        <p:spPr bwMode="auto">
          <a:xfrm>
            <a:off x="4464089" y="4211584"/>
            <a:ext cx="3108325" cy="279400"/>
          </a:xfrm>
          <a:custGeom>
            <a:avLst/>
            <a:gdLst>
              <a:gd name="T0" fmla="*/ 3061 w 3061"/>
              <a:gd name="T1" fmla="*/ 0 h 274"/>
              <a:gd name="T2" fmla="*/ 1623 w 3061"/>
              <a:gd name="T3" fmla="*/ 0 h 274"/>
              <a:gd name="T4" fmla="*/ 471 w 3061"/>
              <a:gd name="T5" fmla="*/ 0 h 274"/>
              <a:gd name="T6" fmla="*/ 0 w 3061"/>
              <a:gd name="T7" fmla="*/ 274 h 274"/>
              <a:gd name="T8" fmla="*/ 2592 w 3061"/>
              <a:gd name="T9" fmla="*/ 274 h 274"/>
              <a:gd name="T10" fmla="*/ 3061 w 3061"/>
              <a:gd name="T11" fmla="*/ 0 h 274"/>
            </a:gdLst>
            <a:ahLst/>
            <a:cxnLst>
              <a:cxn ang="0">
                <a:pos x="T0" y="T1"/>
              </a:cxn>
              <a:cxn ang="0">
                <a:pos x="T2" y="T3"/>
              </a:cxn>
              <a:cxn ang="0">
                <a:pos x="T4" y="T5"/>
              </a:cxn>
              <a:cxn ang="0">
                <a:pos x="T6" y="T7"/>
              </a:cxn>
              <a:cxn ang="0">
                <a:pos x="T8" y="T9"/>
              </a:cxn>
              <a:cxn ang="0">
                <a:pos x="T10" y="T11"/>
              </a:cxn>
            </a:cxnLst>
            <a:rect l="0" t="0" r="r" b="b"/>
            <a:pathLst>
              <a:path w="3061" h="274">
                <a:moveTo>
                  <a:pt x="3061" y="0"/>
                </a:moveTo>
                <a:cubicBezTo>
                  <a:pt x="1623" y="0"/>
                  <a:pt x="1623" y="0"/>
                  <a:pt x="1623" y="0"/>
                </a:cubicBezTo>
                <a:cubicBezTo>
                  <a:pt x="471" y="0"/>
                  <a:pt x="471" y="0"/>
                  <a:pt x="471" y="0"/>
                </a:cubicBezTo>
                <a:cubicBezTo>
                  <a:pt x="0" y="274"/>
                  <a:pt x="0" y="274"/>
                  <a:pt x="0" y="274"/>
                </a:cubicBezTo>
                <a:cubicBezTo>
                  <a:pt x="2592" y="274"/>
                  <a:pt x="2592" y="274"/>
                  <a:pt x="2592" y="274"/>
                </a:cubicBezTo>
                <a:cubicBezTo>
                  <a:pt x="2592" y="274"/>
                  <a:pt x="3043" y="9"/>
                  <a:pt x="306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0" name="Freeform 14">
            <a:extLst>
              <a:ext uri="{FF2B5EF4-FFF2-40B4-BE49-F238E27FC236}">
                <a16:creationId xmlns:a16="http://schemas.microsoft.com/office/drawing/2014/main" id="{A4738783-985A-4C81-80D3-37168230D72B}"/>
              </a:ext>
            </a:extLst>
          </p:cNvPr>
          <p:cNvSpPr>
            <a:spLocks noChangeArrowheads="1"/>
          </p:cNvSpPr>
          <p:nvPr/>
        </p:nvSpPr>
        <p:spPr bwMode="auto">
          <a:xfrm>
            <a:off x="5064164" y="3308296"/>
            <a:ext cx="1985962" cy="177800"/>
          </a:xfrm>
          <a:custGeom>
            <a:avLst/>
            <a:gdLst>
              <a:gd name="T0" fmla="*/ 1955 w 1955"/>
              <a:gd name="T1" fmla="*/ 0 h 175"/>
              <a:gd name="T2" fmla="*/ 301 w 1955"/>
              <a:gd name="T3" fmla="*/ 0 h 175"/>
              <a:gd name="T4" fmla="*/ 0 w 1955"/>
              <a:gd name="T5" fmla="*/ 175 h 175"/>
              <a:gd name="T6" fmla="*/ 1655 w 1955"/>
              <a:gd name="T7" fmla="*/ 175 h 175"/>
              <a:gd name="T8" fmla="*/ 1955 w 1955"/>
              <a:gd name="T9" fmla="*/ 0 h 175"/>
            </a:gdLst>
            <a:ahLst/>
            <a:cxnLst>
              <a:cxn ang="0">
                <a:pos x="T0" y="T1"/>
              </a:cxn>
              <a:cxn ang="0">
                <a:pos x="T2" y="T3"/>
              </a:cxn>
              <a:cxn ang="0">
                <a:pos x="T4" y="T5"/>
              </a:cxn>
              <a:cxn ang="0">
                <a:pos x="T6" y="T7"/>
              </a:cxn>
              <a:cxn ang="0">
                <a:pos x="T8" y="T9"/>
              </a:cxn>
            </a:cxnLst>
            <a:rect l="0" t="0" r="r" b="b"/>
            <a:pathLst>
              <a:path w="1955" h="175">
                <a:moveTo>
                  <a:pt x="1955" y="0"/>
                </a:moveTo>
                <a:cubicBezTo>
                  <a:pt x="301" y="0"/>
                  <a:pt x="301" y="0"/>
                  <a:pt x="301" y="0"/>
                </a:cubicBezTo>
                <a:cubicBezTo>
                  <a:pt x="0" y="175"/>
                  <a:pt x="0" y="175"/>
                  <a:pt x="0" y="175"/>
                </a:cubicBezTo>
                <a:cubicBezTo>
                  <a:pt x="1655" y="175"/>
                  <a:pt x="1655" y="175"/>
                  <a:pt x="1655" y="175"/>
                </a:cubicBezTo>
                <a:cubicBezTo>
                  <a:pt x="1655" y="175"/>
                  <a:pt x="1954" y="0"/>
                  <a:pt x="1955"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1" name="Freeform 16">
            <a:extLst>
              <a:ext uri="{FF2B5EF4-FFF2-40B4-BE49-F238E27FC236}">
                <a16:creationId xmlns:a16="http://schemas.microsoft.com/office/drawing/2014/main" id="{895E30D4-C434-4EE6-AC65-8DB4285E188D}"/>
              </a:ext>
            </a:extLst>
          </p:cNvPr>
          <p:cNvSpPr>
            <a:spLocks noChangeArrowheads="1"/>
          </p:cNvSpPr>
          <p:nvPr/>
        </p:nvSpPr>
        <p:spPr bwMode="auto">
          <a:xfrm>
            <a:off x="5589626" y="2398659"/>
            <a:ext cx="936625" cy="180975"/>
          </a:xfrm>
          <a:custGeom>
            <a:avLst/>
            <a:gdLst>
              <a:gd name="T0" fmla="*/ 921 w 922"/>
              <a:gd name="T1" fmla="*/ 0 h 179"/>
              <a:gd name="T2" fmla="*/ 298 w 922"/>
              <a:gd name="T3" fmla="*/ 0 h 179"/>
              <a:gd name="T4" fmla="*/ 0 w 922"/>
              <a:gd name="T5" fmla="*/ 179 h 179"/>
              <a:gd name="T6" fmla="*/ 626 w 922"/>
              <a:gd name="T7" fmla="*/ 179 h 179"/>
              <a:gd name="T8" fmla="*/ 921 w 922"/>
              <a:gd name="T9" fmla="*/ 0 h 179"/>
            </a:gdLst>
            <a:ahLst/>
            <a:cxnLst>
              <a:cxn ang="0">
                <a:pos x="T0" y="T1"/>
              </a:cxn>
              <a:cxn ang="0">
                <a:pos x="T2" y="T3"/>
              </a:cxn>
              <a:cxn ang="0">
                <a:pos x="T4" y="T5"/>
              </a:cxn>
              <a:cxn ang="0">
                <a:pos x="T6" y="T7"/>
              </a:cxn>
              <a:cxn ang="0">
                <a:pos x="T8" y="T9"/>
              </a:cxn>
            </a:cxnLst>
            <a:rect l="0" t="0" r="r" b="b"/>
            <a:pathLst>
              <a:path w="922" h="179">
                <a:moveTo>
                  <a:pt x="921" y="0"/>
                </a:moveTo>
                <a:cubicBezTo>
                  <a:pt x="298" y="0"/>
                  <a:pt x="298" y="0"/>
                  <a:pt x="298" y="0"/>
                </a:cubicBezTo>
                <a:cubicBezTo>
                  <a:pt x="298" y="0"/>
                  <a:pt x="2" y="179"/>
                  <a:pt x="0" y="179"/>
                </a:cubicBezTo>
                <a:cubicBezTo>
                  <a:pt x="626" y="179"/>
                  <a:pt x="626" y="179"/>
                  <a:pt x="626" y="179"/>
                </a:cubicBezTo>
                <a:cubicBezTo>
                  <a:pt x="626" y="179"/>
                  <a:pt x="922" y="0"/>
                  <a:pt x="921" y="0"/>
                </a:cubicBezTo>
              </a:path>
            </a:pathLst>
          </a:custGeom>
          <a:solidFill>
            <a:schemeClr val="bg1">
              <a:lumMod val="85000"/>
            </a:schemeClr>
          </a:solidFill>
          <a:ln>
            <a:noFill/>
          </a:ln>
        </p:spPr>
        <p:txBody>
          <a:bodyPr/>
          <a:lstStyle/>
          <a:p>
            <a:endParaRPr lang="zh-CN" altLang="en-US">
              <a:solidFill>
                <a:srgbClr val="000000"/>
              </a:solidFill>
            </a:endParaRPr>
          </a:p>
        </p:txBody>
      </p:sp>
      <p:sp>
        <p:nvSpPr>
          <p:cNvPr id="14" name="Freeform 7">
            <a:extLst>
              <a:ext uri="{FF2B5EF4-FFF2-40B4-BE49-F238E27FC236}">
                <a16:creationId xmlns:a16="http://schemas.microsoft.com/office/drawing/2014/main" id="{30C446F8-2433-4299-B4B7-93FF1C1126CC}"/>
              </a:ext>
            </a:extLst>
          </p:cNvPr>
          <p:cNvSpPr>
            <a:spLocks noChangeArrowheads="1"/>
          </p:cNvSpPr>
          <p:nvPr/>
        </p:nvSpPr>
        <p:spPr bwMode="auto">
          <a:xfrm>
            <a:off x="3819564" y="4490984"/>
            <a:ext cx="4560887" cy="1138237"/>
          </a:xfrm>
          <a:custGeom>
            <a:avLst/>
            <a:gdLst>
              <a:gd name="T0" fmla="*/ 508 w 3590"/>
              <a:gd name="T1" fmla="*/ 0 h 895"/>
              <a:gd name="T2" fmla="*/ 0 w 3590"/>
              <a:gd name="T3" fmla="*/ 895 h 895"/>
              <a:gd name="T4" fmla="*/ 1795 w 3590"/>
              <a:gd name="T5" fmla="*/ 895 h 895"/>
              <a:gd name="T6" fmla="*/ 3590 w 3590"/>
              <a:gd name="T7" fmla="*/ 895 h 895"/>
              <a:gd name="T8" fmla="*/ 3082 w 3590"/>
              <a:gd name="T9" fmla="*/ 0 h 895"/>
              <a:gd name="T10" fmla="*/ 508 w 3590"/>
              <a:gd name="T11" fmla="*/ 0 h 895"/>
            </a:gdLst>
            <a:ahLst/>
            <a:cxnLst>
              <a:cxn ang="0">
                <a:pos x="T0" y="T1"/>
              </a:cxn>
              <a:cxn ang="0">
                <a:pos x="T2" y="T3"/>
              </a:cxn>
              <a:cxn ang="0">
                <a:pos x="T4" y="T5"/>
              </a:cxn>
              <a:cxn ang="0">
                <a:pos x="T6" y="T7"/>
              </a:cxn>
              <a:cxn ang="0">
                <a:pos x="T8" y="T9"/>
              </a:cxn>
              <a:cxn ang="0">
                <a:pos x="T10" y="T11"/>
              </a:cxn>
            </a:cxnLst>
            <a:rect l="0" t="0" r="r" b="b"/>
            <a:pathLst>
              <a:path w="3590" h="895">
                <a:moveTo>
                  <a:pt x="508" y="0"/>
                </a:moveTo>
                <a:lnTo>
                  <a:pt x="0" y="895"/>
                </a:lnTo>
                <a:lnTo>
                  <a:pt x="1795" y="895"/>
                </a:lnTo>
                <a:lnTo>
                  <a:pt x="3590" y="895"/>
                </a:lnTo>
                <a:lnTo>
                  <a:pt x="3082" y="0"/>
                </a:lnTo>
                <a:lnTo>
                  <a:pt x="508" y="0"/>
                </a:lnTo>
                <a:close/>
              </a:path>
            </a:pathLst>
          </a:custGeom>
          <a:solidFill>
            <a:schemeClr val="accent4"/>
          </a:solidFill>
          <a:ln>
            <a:noFill/>
          </a:ln>
        </p:spPr>
        <p:txBody>
          <a:bodyPr/>
          <a:lstStyle/>
          <a:p>
            <a:endParaRPr lang="zh-CN" altLang="en-US">
              <a:solidFill>
                <a:srgbClr val="000000"/>
              </a:solidFill>
            </a:endParaRPr>
          </a:p>
        </p:txBody>
      </p:sp>
      <p:sp>
        <p:nvSpPr>
          <p:cNvPr id="16" name="Freeform 8">
            <a:extLst>
              <a:ext uri="{FF2B5EF4-FFF2-40B4-BE49-F238E27FC236}">
                <a16:creationId xmlns:a16="http://schemas.microsoft.com/office/drawing/2014/main" id="{7E4CE57C-69F3-4DBB-92B0-C7E51C3189D2}"/>
              </a:ext>
            </a:extLst>
          </p:cNvPr>
          <p:cNvSpPr>
            <a:spLocks noChangeArrowheads="1"/>
          </p:cNvSpPr>
          <p:nvPr/>
        </p:nvSpPr>
        <p:spPr bwMode="auto">
          <a:xfrm>
            <a:off x="5699164" y="1674759"/>
            <a:ext cx="827087" cy="723900"/>
          </a:xfrm>
          <a:custGeom>
            <a:avLst/>
            <a:gdLst>
              <a:gd name="T0" fmla="*/ 651 w 651"/>
              <a:gd name="T1" fmla="*/ 570 h 570"/>
              <a:gd name="T2" fmla="*/ 325 w 651"/>
              <a:gd name="T3" fmla="*/ 0 h 570"/>
              <a:gd name="T4" fmla="*/ 0 w 651"/>
              <a:gd name="T5" fmla="*/ 570 h 570"/>
              <a:gd name="T6" fmla="*/ 651 w 651"/>
              <a:gd name="T7" fmla="*/ 570 h 570"/>
            </a:gdLst>
            <a:ahLst/>
            <a:cxnLst>
              <a:cxn ang="0">
                <a:pos x="T0" y="T1"/>
              </a:cxn>
              <a:cxn ang="0">
                <a:pos x="T2" y="T3"/>
              </a:cxn>
              <a:cxn ang="0">
                <a:pos x="T4" y="T5"/>
              </a:cxn>
              <a:cxn ang="0">
                <a:pos x="T6" y="T7"/>
              </a:cxn>
            </a:cxnLst>
            <a:rect l="0" t="0" r="r" b="b"/>
            <a:pathLst>
              <a:path w="651" h="570">
                <a:moveTo>
                  <a:pt x="651" y="570"/>
                </a:moveTo>
                <a:lnTo>
                  <a:pt x="325" y="0"/>
                </a:lnTo>
                <a:lnTo>
                  <a:pt x="0" y="570"/>
                </a:lnTo>
                <a:lnTo>
                  <a:pt x="651" y="570"/>
                </a:lnTo>
                <a:close/>
              </a:path>
            </a:pathLst>
          </a:custGeom>
          <a:solidFill>
            <a:schemeClr val="accent3"/>
          </a:solidFill>
          <a:ln>
            <a:noFill/>
          </a:ln>
        </p:spPr>
        <p:txBody>
          <a:bodyPr/>
          <a:lstStyle/>
          <a:p>
            <a:endParaRPr lang="zh-CN" altLang="en-US">
              <a:solidFill>
                <a:srgbClr val="000000"/>
              </a:solidFill>
            </a:endParaRPr>
          </a:p>
        </p:txBody>
      </p:sp>
      <p:sp>
        <p:nvSpPr>
          <p:cNvPr id="17" name="Freeform 10">
            <a:extLst>
              <a:ext uri="{FF2B5EF4-FFF2-40B4-BE49-F238E27FC236}">
                <a16:creationId xmlns:a16="http://schemas.microsoft.com/office/drawing/2014/main" id="{19286B83-D196-4E1A-AE49-8B8A173423F1}"/>
              </a:ext>
            </a:extLst>
          </p:cNvPr>
          <p:cNvSpPr>
            <a:spLocks noChangeArrowheads="1"/>
          </p:cNvSpPr>
          <p:nvPr/>
        </p:nvSpPr>
        <p:spPr bwMode="auto">
          <a:xfrm>
            <a:off x="5173701" y="2579634"/>
            <a:ext cx="1876425" cy="728662"/>
          </a:xfrm>
          <a:custGeom>
            <a:avLst/>
            <a:gdLst>
              <a:gd name="T0" fmla="*/ 1313 w 1477"/>
              <a:gd name="T1" fmla="*/ 287 h 573"/>
              <a:gd name="T2" fmla="*/ 1150 w 1477"/>
              <a:gd name="T3" fmla="*/ 0 h 573"/>
              <a:gd name="T4" fmla="*/ 327 w 1477"/>
              <a:gd name="T5" fmla="*/ 0 h 573"/>
              <a:gd name="T6" fmla="*/ 164 w 1477"/>
              <a:gd name="T7" fmla="*/ 287 h 573"/>
              <a:gd name="T8" fmla="*/ 0 w 1477"/>
              <a:gd name="T9" fmla="*/ 573 h 573"/>
              <a:gd name="T10" fmla="*/ 1477 w 1477"/>
              <a:gd name="T11" fmla="*/ 573 h 573"/>
              <a:gd name="T12" fmla="*/ 1313 w 1477"/>
              <a:gd name="T13" fmla="*/ 287 h 573"/>
            </a:gdLst>
            <a:ahLst/>
            <a:cxnLst>
              <a:cxn ang="0">
                <a:pos x="T0" y="T1"/>
              </a:cxn>
              <a:cxn ang="0">
                <a:pos x="T2" y="T3"/>
              </a:cxn>
              <a:cxn ang="0">
                <a:pos x="T4" y="T5"/>
              </a:cxn>
              <a:cxn ang="0">
                <a:pos x="T6" y="T7"/>
              </a:cxn>
              <a:cxn ang="0">
                <a:pos x="T8" y="T9"/>
              </a:cxn>
              <a:cxn ang="0">
                <a:pos x="T10" y="T11"/>
              </a:cxn>
              <a:cxn ang="0">
                <a:pos x="T12" y="T13"/>
              </a:cxn>
            </a:cxnLst>
            <a:rect l="0" t="0" r="r" b="b"/>
            <a:pathLst>
              <a:path w="1477" h="573">
                <a:moveTo>
                  <a:pt x="1313" y="287"/>
                </a:moveTo>
                <a:lnTo>
                  <a:pt x="1150" y="0"/>
                </a:lnTo>
                <a:lnTo>
                  <a:pt x="327" y="0"/>
                </a:lnTo>
                <a:lnTo>
                  <a:pt x="164" y="287"/>
                </a:lnTo>
                <a:lnTo>
                  <a:pt x="0" y="573"/>
                </a:lnTo>
                <a:lnTo>
                  <a:pt x="1477" y="573"/>
                </a:lnTo>
                <a:lnTo>
                  <a:pt x="1313" y="287"/>
                </a:lnTo>
              </a:path>
            </a:pathLst>
          </a:custGeom>
          <a:solidFill>
            <a:schemeClr val="accent2"/>
          </a:solidFill>
          <a:ln>
            <a:noFill/>
          </a:ln>
        </p:spPr>
        <p:txBody>
          <a:bodyPr/>
          <a:lstStyle/>
          <a:p>
            <a:endParaRPr lang="zh-CN" altLang="en-US">
              <a:solidFill>
                <a:srgbClr val="000000"/>
              </a:solidFill>
            </a:endParaRPr>
          </a:p>
        </p:txBody>
      </p:sp>
      <p:sp>
        <p:nvSpPr>
          <p:cNvPr id="18" name="Freeform 12">
            <a:extLst>
              <a:ext uri="{FF2B5EF4-FFF2-40B4-BE49-F238E27FC236}">
                <a16:creationId xmlns:a16="http://schemas.microsoft.com/office/drawing/2014/main" id="{BC440D55-28DF-4495-8427-469E551F4250}"/>
              </a:ext>
            </a:extLst>
          </p:cNvPr>
          <p:cNvSpPr>
            <a:spLocks noChangeArrowheads="1"/>
          </p:cNvSpPr>
          <p:nvPr/>
        </p:nvSpPr>
        <p:spPr bwMode="auto">
          <a:xfrm>
            <a:off x="4651414" y="3482921"/>
            <a:ext cx="2921000" cy="728663"/>
          </a:xfrm>
          <a:custGeom>
            <a:avLst/>
            <a:gdLst>
              <a:gd name="T0" fmla="*/ 325 w 2299"/>
              <a:gd name="T1" fmla="*/ 0 h 574"/>
              <a:gd name="T2" fmla="*/ 0 w 2299"/>
              <a:gd name="T3" fmla="*/ 574 h 574"/>
              <a:gd name="T4" fmla="*/ 1149 w 2299"/>
              <a:gd name="T5" fmla="*/ 574 h 574"/>
              <a:gd name="T6" fmla="*/ 2299 w 2299"/>
              <a:gd name="T7" fmla="*/ 574 h 574"/>
              <a:gd name="T8" fmla="*/ 1974 w 2299"/>
              <a:gd name="T9" fmla="*/ 0 h 574"/>
              <a:gd name="T10" fmla="*/ 325 w 2299"/>
              <a:gd name="T11" fmla="*/ 0 h 574"/>
            </a:gdLst>
            <a:ahLst/>
            <a:cxnLst>
              <a:cxn ang="0">
                <a:pos x="T0" y="T1"/>
              </a:cxn>
              <a:cxn ang="0">
                <a:pos x="T2" y="T3"/>
              </a:cxn>
              <a:cxn ang="0">
                <a:pos x="T4" y="T5"/>
              </a:cxn>
              <a:cxn ang="0">
                <a:pos x="T6" y="T7"/>
              </a:cxn>
              <a:cxn ang="0">
                <a:pos x="T8" y="T9"/>
              </a:cxn>
              <a:cxn ang="0">
                <a:pos x="T10" y="T11"/>
              </a:cxn>
            </a:cxnLst>
            <a:rect l="0" t="0" r="r" b="b"/>
            <a:pathLst>
              <a:path w="2299" h="574">
                <a:moveTo>
                  <a:pt x="325" y="0"/>
                </a:moveTo>
                <a:lnTo>
                  <a:pt x="0" y="574"/>
                </a:lnTo>
                <a:lnTo>
                  <a:pt x="1149" y="574"/>
                </a:lnTo>
                <a:lnTo>
                  <a:pt x="2299" y="574"/>
                </a:lnTo>
                <a:lnTo>
                  <a:pt x="1974" y="0"/>
                </a:lnTo>
                <a:lnTo>
                  <a:pt x="325" y="0"/>
                </a:lnTo>
              </a:path>
            </a:pathLst>
          </a:custGeom>
          <a:solidFill>
            <a:schemeClr val="accent1">
              <a:lumMod val="75000"/>
            </a:schemeClr>
          </a:solidFill>
          <a:ln>
            <a:noFill/>
          </a:ln>
        </p:spPr>
        <p:txBody>
          <a:bodyPr/>
          <a:lstStyle/>
          <a:p>
            <a:endParaRPr lang="zh-CN" altLang="en-US">
              <a:solidFill>
                <a:srgbClr val="000000"/>
              </a:solidFill>
            </a:endParaRPr>
          </a:p>
        </p:txBody>
      </p:sp>
      <p:grpSp>
        <p:nvGrpSpPr>
          <p:cNvPr id="19" name="组合 18">
            <a:extLst>
              <a:ext uri="{FF2B5EF4-FFF2-40B4-BE49-F238E27FC236}">
                <a16:creationId xmlns:a16="http://schemas.microsoft.com/office/drawing/2014/main" id="{60630AB6-128B-4156-A6A5-5B5B3F112703}"/>
              </a:ext>
            </a:extLst>
          </p:cNvPr>
          <p:cNvGrpSpPr/>
          <p:nvPr/>
        </p:nvGrpSpPr>
        <p:grpSpPr>
          <a:xfrm>
            <a:off x="5970221" y="1916260"/>
            <a:ext cx="251371" cy="372476"/>
            <a:chOff x="1788810" y="2276744"/>
            <a:chExt cx="392113" cy="581026"/>
          </a:xfrm>
          <a:solidFill>
            <a:srgbClr val="FEFEFE"/>
          </a:solidFill>
        </p:grpSpPr>
        <p:sp>
          <p:nvSpPr>
            <p:cNvPr id="20" name="Freeform 9">
              <a:extLst>
                <a:ext uri="{FF2B5EF4-FFF2-40B4-BE49-F238E27FC236}">
                  <a16:creationId xmlns:a16="http://schemas.microsoft.com/office/drawing/2014/main" id="{3463707F-A9E7-4DEF-964C-5D3449C3F213}"/>
                </a:ext>
              </a:extLst>
            </p:cNvPr>
            <p:cNvSpPr>
              <a:spLocks noEditPoints="1"/>
            </p:cNvSpPr>
            <p:nvPr/>
          </p:nvSpPr>
          <p:spPr bwMode="auto">
            <a:xfrm>
              <a:off x="1788810" y="2276744"/>
              <a:ext cx="392113" cy="430213"/>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1" name="Freeform 10">
              <a:extLst>
                <a:ext uri="{FF2B5EF4-FFF2-40B4-BE49-F238E27FC236}">
                  <a16:creationId xmlns:a16="http://schemas.microsoft.com/office/drawing/2014/main" id="{992ECE8F-7FF2-4368-97C0-91F0D0D533F5}"/>
                </a:ext>
              </a:extLst>
            </p:cNvPr>
            <p:cNvSpPr/>
            <p:nvPr/>
          </p:nvSpPr>
          <p:spPr bwMode="auto">
            <a:xfrm>
              <a:off x="1884060" y="2729182"/>
              <a:ext cx="195263" cy="128588"/>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2" name="Freeform 11">
              <a:extLst>
                <a:ext uri="{FF2B5EF4-FFF2-40B4-BE49-F238E27FC236}">
                  <a16:creationId xmlns:a16="http://schemas.microsoft.com/office/drawing/2014/main" id="{6F11C148-5A70-47AD-BCEE-40F5BF19081E}"/>
                </a:ext>
              </a:extLst>
            </p:cNvPr>
            <p:cNvSpPr/>
            <p:nvPr/>
          </p:nvSpPr>
          <p:spPr bwMode="auto">
            <a:xfrm>
              <a:off x="1872947"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sp>
        <p:nvSpPr>
          <p:cNvPr id="23" name="Freeform 13">
            <a:extLst>
              <a:ext uri="{FF2B5EF4-FFF2-40B4-BE49-F238E27FC236}">
                <a16:creationId xmlns:a16="http://schemas.microsoft.com/office/drawing/2014/main" id="{C3984049-8557-477F-8D13-0F7320099D4A}"/>
              </a:ext>
            </a:extLst>
          </p:cNvPr>
          <p:cNvSpPr>
            <a:spLocks noEditPoints="1"/>
          </p:cNvSpPr>
          <p:nvPr/>
        </p:nvSpPr>
        <p:spPr bwMode="auto">
          <a:xfrm>
            <a:off x="6002376" y="2751084"/>
            <a:ext cx="219075" cy="376237"/>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sp>
        <p:nvSpPr>
          <p:cNvPr id="24" name="Freeform 19">
            <a:extLst>
              <a:ext uri="{FF2B5EF4-FFF2-40B4-BE49-F238E27FC236}">
                <a16:creationId xmlns:a16="http://schemas.microsoft.com/office/drawing/2014/main" id="{271E46DD-8C89-48D1-98F8-DB9E2B6A9376}"/>
              </a:ext>
            </a:extLst>
          </p:cNvPr>
          <p:cNvSpPr>
            <a:spLocks noEditPoints="1"/>
          </p:cNvSpPr>
          <p:nvPr/>
        </p:nvSpPr>
        <p:spPr bwMode="auto">
          <a:xfrm>
            <a:off x="5945226" y="3695646"/>
            <a:ext cx="309563" cy="311150"/>
          </a:xfrm>
          <a:custGeom>
            <a:avLst/>
            <a:gdLst>
              <a:gd name="T0" fmla="*/ 281 w 311"/>
              <a:gd name="T1" fmla="*/ 130 h 312"/>
              <a:gd name="T2" fmla="*/ 311 w 311"/>
              <a:gd name="T3" fmla="*/ 116 h 312"/>
              <a:gd name="T4" fmla="*/ 294 w 311"/>
              <a:gd name="T5" fmla="*/ 75 h 312"/>
              <a:gd name="T6" fmla="*/ 263 w 311"/>
              <a:gd name="T7" fmla="*/ 86 h 312"/>
              <a:gd name="T8" fmla="*/ 226 w 311"/>
              <a:gd name="T9" fmla="*/ 48 h 312"/>
              <a:gd name="T10" fmla="*/ 237 w 311"/>
              <a:gd name="T11" fmla="*/ 17 h 312"/>
              <a:gd name="T12" fmla="*/ 197 w 311"/>
              <a:gd name="T13" fmla="*/ 0 h 312"/>
              <a:gd name="T14" fmla="*/ 183 w 311"/>
              <a:gd name="T15" fmla="*/ 30 h 312"/>
              <a:gd name="T16" fmla="*/ 129 w 311"/>
              <a:gd name="T17" fmla="*/ 30 h 312"/>
              <a:gd name="T18" fmla="*/ 115 w 311"/>
              <a:gd name="T19" fmla="*/ 0 h 312"/>
              <a:gd name="T20" fmla="*/ 75 w 311"/>
              <a:gd name="T21" fmla="*/ 17 h 312"/>
              <a:gd name="T22" fmla="*/ 86 w 311"/>
              <a:gd name="T23" fmla="*/ 48 h 312"/>
              <a:gd name="T24" fmla="*/ 48 w 311"/>
              <a:gd name="T25" fmla="*/ 85 h 312"/>
              <a:gd name="T26" fmla="*/ 17 w 311"/>
              <a:gd name="T27" fmla="*/ 74 h 312"/>
              <a:gd name="T28" fmla="*/ 0 w 311"/>
              <a:gd name="T29" fmla="*/ 114 h 312"/>
              <a:gd name="T30" fmla="*/ 30 w 311"/>
              <a:gd name="T31" fmla="*/ 129 h 312"/>
              <a:gd name="T32" fmla="*/ 30 w 311"/>
              <a:gd name="T33" fmla="*/ 182 h 312"/>
              <a:gd name="T34" fmla="*/ 0 w 311"/>
              <a:gd name="T35" fmla="*/ 196 h 312"/>
              <a:gd name="T36" fmla="*/ 16 w 311"/>
              <a:gd name="T37" fmla="*/ 236 h 312"/>
              <a:gd name="T38" fmla="*/ 47 w 311"/>
              <a:gd name="T39" fmla="*/ 225 h 312"/>
              <a:gd name="T40" fmla="*/ 85 w 311"/>
              <a:gd name="T41" fmla="*/ 263 h 312"/>
              <a:gd name="T42" fmla="*/ 73 w 311"/>
              <a:gd name="T43" fmla="*/ 294 h 312"/>
              <a:gd name="T44" fmla="*/ 114 w 311"/>
              <a:gd name="T45" fmla="*/ 311 h 312"/>
              <a:gd name="T46" fmla="*/ 128 w 311"/>
              <a:gd name="T47" fmla="*/ 281 h 312"/>
              <a:gd name="T48" fmla="*/ 181 w 311"/>
              <a:gd name="T49" fmla="*/ 282 h 312"/>
              <a:gd name="T50" fmla="*/ 195 w 311"/>
              <a:gd name="T51" fmla="*/ 312 h 312"/>
              <a:gd name="T52" fmla="*/ 236 w 311"/>
              <a:gd name="T53" fmla="*/ 295 h 312"/>
              <a:gd name="T54" fmla="*/ 225 w 311"/>
              <a:gd name="T55" fmla="*/ 264 h 312"/>
              <a:gd name="T56" fmla="*/ 263 w 311"/>
              <a:gd name="T57" fmla="*/ 226 h 312"/>
              <a:gd name="T58" fmla="*/ 294 w 311"/>
              <a:gd name="T59" fmla="*/ 238 h 312"/>
              <a:gd name="T60" fmla="*/ 311 w 311"/>
              <a:gd name="T61" fmla="*/ 197 h 312"/>
              <a:gd name="T62" fmla="*/ 281 w 311"/>
              <a:gd name="T63" fmla="*/ 183 h 312"/>
              <a:gd name="T64" fmla="*/ 281 w 311"/>
              <a:gd name="T65" fmla="*/ 130 h 312"/>
              <a:gd name="T66" fmla="*/ 155 w 311"/>
              <a:gd name="T67" fmla="*/ 254 h 312"/>
              <a:gd name="T68" fmla="*/ 57 w 311"/>
              <a:gd name="T69" fmla="*/ 156 h 312"/>
              <a:gd name="T70" fmla="*/ 155 w 311"/>
              <a:gd name="T71" fmla="*/ 57 h 312"/>
              <a:gd name="T72" fmla="*/ 254 w 311"/>
              <a:gd name="T73" fmla="*/ 156 h 312"/>
              <a:gd name="T74" fmla="*/ 155 w 311"/>
              <a:gd name="T75" fmla="*/ 25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2">
                <a:moveTo>
                  <a:pt x="281" y="130"/>
                </a:moveTo>
                <a:cubicBezTo>
                  <a:pt x="311" y="116"/>
                  <a:pt x="311" y="116"/>
                  <a:pt x="311" y="116"/>
                </a:cubicBezTo>
                <a:cubicBezTo>
                  <a:pt x="294" y="75"/>
                  <a:pt x="294" y="75"/>
                  <a:pt x="294" y="75"/>
                </a:cubicBezTo>
                <a:cubicBezTo>
                  <a:pt x="263" y="86"/>
                  <a:pt x="263" y="86"/>
                  <a:pt x="263" y="86"/>
                </a:cubicBezTo>
                <a:cubicBezTo>
                  <a:pt x="253" y="71"/>
                  <a:pt x="240" y="58"/>
                  <a:pt x="226" y="48"/>
                </a:cubicBezTo>
                <a:cubicBezTo>
                  <a:pt x="237" y="17"/>
                  <a:pt x="237" y="17"/>
                  <a:pt x="237" y="17"/>
                </a:cubicBezTo>
                <a:cubicBezTo>
                  <a:pt x="197" y="0"/>
                  <a:pt x="197" y="0"/>
                  <a:pt x="197" y="0"/>
                </a:cubicBezTo>
                <a:cubicBezTo>
                  <a:pt x="183" y="30"/>
                  <a:pt x="183" y="30"/>
                  <a:pt x="183" y="30"/>
                </a:cubicBezTo>
                <a:cubicBezTo>
                  <a:pt x="165" y="27"/>
                  <a:pt x="147" y="26"/>
                  <a:pt x="129" y="30"/>
                </a:cubicBezTo>
                <a:cubicBezTo>
                  <a:pt x="115" y="0"/>
                  <a:pt x="115" y="0"/>
                  <a:pt x="115" y="0"/>
                </a:cubicBezTo>
                <a:cubicBezTo>
                  <a:pt x="75" y="17"/>
                  <a:pt x="75" y="17"/>
                  <a:pt x="75" y="17"/>
                </a:cubicBezTo>
                <a:cubicBezTo>
                  <a:pt x="86" y="48"/>
                  <a:pt x="86" y="48"/>
                  <a:pt x="86" y="48"/>
                </a:cubicBezTo>
                <a:cubicBezTo>
                  <a:pt x="70" y="58"/>
                  <a:pt x="58" y="71"/>
                  <a:pt x="48" y="85"/>
                </a:cubicBezTo>
                <a:cubicBezTo>
                  <a:pt x="17" y="74"/>
                  <a:pt x="17" y="74"/>
                  <a:pt x="17" y="74"/>
                </a:cubicBezTo>
                <a:cubicBezTo>
                  <a:pt x="0" y="114"/>
                  <a:pt x="0" y="114"/>
                  <a:pt x="0" y="114"/>
                </a:cubicBezTo>
                <a:cubicBezTo>
                  <a:pt x="30" y="129"/>
                  <a:pt x="30" y="129"/>
                  <a:pt x="30" y="129"/>
                </a:cubicBezTo>
                <a:cubicBezTo>
                  <a:pt x="26" y="146"/>
                  <a:pt x="26" y="164"/>
                  <a:pt x="30" y="182"/>
                </a:cubicBezTo>
                <a:cubicBezTo>
                  <a:pt x="0" y="196"/>
                  <a:pt x="0" y="196"/>
                  <a:pt x="0" y="196"/>
                </a:cubicBezTo>
                <a:cubicBezTo>
                  <a:pt x="16" y="236"/>
                  <a:pt x="16" y="236"/>
                  <a:pt x="16" y="236"/>
                </a:cubicBezTo>
                <a:cubicBezTo>
                  <a:pt x="47" y="225"/>
                  <a:pt x="47" y="225"/>
                  <a:pt x="47" y="225"/>
                </a:cubicBezTo>
                <a:cubicBezTo>
                  <a:pt x="57" y="241"/>
                  <a:pt x="70" y="253"/>
                  <a:pt x="85" y="263"/>
                </a:cubicBezTo>
                <a:cubicBezTo>
                  <a:pt x="73" y="294"/>
                  <a:pt x="73" y="294"/>
                  <a:pt x="73" y="294"/>
                </a:cubicBezTo>
                <a:cubicBezTo>
                  <a:pt x="114" y="311"/>
                  <a:pt x="114" y="311"/>
                  <a:pt x="114" y="311"/>
                </a:cubicBezTo>
                <a:cubicBezTo>
                  <a:pt x="128" y="281"/>
                  <a:pt x="128" y="281"/>
                  <a:pt x="128" y="281"/>
                </a:cubicBezTo>
                <a:cubicBezTo>
                  <a:pt x="145" y="285"/>
                  <a:pt x="163" y="285"/>
                  <a:pt x="181" y="282"/>
                </a:cubicBezTo>
                <a:cubicBezTo>
                  <a:pt x="195" y="312"/>
                  <a:pt x="195" y="312"/>
                  <a:pt x="195" y="312"/>
                </a:cubicBezTo>
                <a:cubicBezTo>
                  <a:pt x="236" y="295"/>
                  <a:pt x="236" y="295"/>
                  <a:pt x="236" y="295"/>
                </a:cubicBezTo>
                <a:cubicBezTo>
                  <a:pt x="225" y="264"/>
                  <a:pt x="225" y="264"/>
                  <a:pt x="225" y="264"/>
                </a:cubicBezTo>
                <a:cubicBezTo>
                  <a:pt x="240" y="254"/>
                  <a:pt x="253" y="241"/>
                  <a:pt x="263" y="226"/>
                </a:cubicBezTo>
                <a:cubicBezTo>
                  <a:pt x="294" y="238"/>
                  <a:pt x="294" y="238"/>
                  <a:pt x="294" y="238"/>
                </a:cubicBezTo>
                <a:cubicBezTo>
                  <a:pt x="311" y="197"/>
                  <a:pt x="311" y="197"/>
                  <a:pt x="311" y="197"/>
                </a:cubicBezTo>
                <a:cubicBezTo>
                  <a:pt x="281" y="183"/>
                  <a:pt x="281" y="183"/>
                  <a:pt x="281" y="183"/>
                </a:cubicBezTo>
                <a:cubicBezTo>
                  <a:pt x="285" y="166"/>
                  <a:pt x="285" y="148"/>
                  <a:pt x="281" y="130"/>
                </a:cubicBezTo>
                <a:close/>
                <a:moveTo>
                  <a:pt x="155" y="254"/>
                </a:moveTo>
                <a:cubicBezTo>
                  <a:pt x="101" y="254"/>
                  <a:pt x="57" y="210"/>
                  <a:pt x="57" y="156"/>
                </a:cubicBezTo>
                <a:cubicBezTo>
                  <a:pt x="57" y="101"/>
                  <a:pt x="101" y="57"/>
                  <a:pt x="155" y="57"/>
                </a:cubicBezTo>
                <a:cubicBezTo>
                  <a:pt x="210" y="57"/>
                  <a:pt x="254" y="101"/>
                  <a:pt x="254" y="156"/>
                </a:cubicBezTo>
                <a:cubicBezTo>
                  <a:pt x="254" y="210"/>
                  <a:pt x="210" y="254"/>
                  <a:pt x="155" y="254"/>
                </a:cubicBezTo>
                <a:close/>
              </a:path>
            </a:pathLst>
          </a:cu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prstClr val="white"/>
              </a:solidFill>
            </a:endParaRPr>
          </a:p>
        </p:txBody>
      </p:sp>
      <p:grpSp>
        <p:nvGrpSpPr>
          <p:cNvPr id="25" name="组合 24">
            <a:extLst>
              <a:ext uri="{FF2B5EF4-FFF2-40B4-BE49-F238E27FC236}">
                <a16:creationId xmlns:a16="http://schemas.microsoft.com/office/drawing/2014/main" id="{814764F1-7BA4-46D7-9567-FADA7EB45F55}"/>
              </a:ext>
            </a:extLst>
          </p:cNvPr>
          <p:cNvGrpSpPr/>
          <p:nvPr/>
        </p:nvGrpSpPr>
        <p:grpSpPr>
          <a:xfrm>
            <a:off x="5797577" y="4757927"/>
            <a:ext cx="628205" cy="604138"/>
            <a:chOff x="2607983" y="4241292"/>
            <a:chExt cx="490600" cy="471805"/>
          </a:xfrm>
          <a:solidFill>
            <a:srgbClr val="FEFEFE"/>
          </a:solidFill>
        </p:grpSpPr>
        <p:sp>
          <p:nvSpPr>
            <p:cNvPr id="26" name="Oval 131">
              <a:extLst>
                <a:ext uri="{FF2B5EF4-FFF2-40B4-BE49-F238E27FC236}">
                  <a16:creationId xmlns:a16="http://schemas.microsoft.com/office/drawing/2014/main" id="{FC402FE0-9E9A-4758-B3D9-6F513C323222}"/>
                </a:ext>
              </a:extLst>
            </p:cNvPr>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sp>
          <p:nvSpPr>
            <p:cNvPr id="27" name="Freeform 134">
              <a:extLst>
                <a:ext uri="{FF2B5EF4-FFF2-40B4-BE49-F238E27FC236}">
                  <a16:creationId xmlns:a16="http://schemas.microsoft.com/office/drawing/2014/main" id="{D0483723-8637-418A-A586-F44DD10FFA87}"/>
                </a:ext>
              </a:extLst>
            </p:cNvPr>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noProof="1">
                <a:solidFill>
                  <a:prstClr val="black"/>
                </a:solidFill>
              </a:endParaRPr>
            </a:p>
          </p:txBody>
        </p:sp>
      </p:grpSp>
      <p:sp>
        <p:nvSpPr>
          <p:cNvPr id="28" name="文本框 60">
            <a:extLst>
              <a:ext uri="{FF2B5EF4-FFF2-40B4-BE49-F238E27FC236}">
                <a16:creationId xmlns:a16="http://schemas.microsoft.com/office/drawing/2014/main" id="{0589C3C7-12CB-40DE-85E9-BC41DF41245C}"/>
              </a:ext>
            </a:extLst>
          </p:cNvPr>
          <p:cNvSpPr>
            <a:spLocks noChangeArrowheads="1"/>
          </p:cNvSpPr>
          <p:nvPr/>
        </p:nvSpPr>
        <p:spPr bwMode="auto">
          <a:xfrm>
            <a:off x="1434497" y="2222934"/>
            <a:ext cx="318724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文本框 60">
            <a:extLst>
              <a:ext uri="{FF2B5EF4-FFF2-40B4-BE49-F238E27FC236}">
                <a16:creationId xmlns:a16="http://schemas.microsoft.com/office/drawing/2014/main" id="{896FD8D1-3C90-4A1E-B5F0-57F9D417604F}"/>
              </a:ext>
            </a:extLst>
          </p:cNvPr>
          <p:cNvSpPr>
            <a:spLocks noChangeArrowheads="1"/>
          </p:cNvSpPr>
          <p:nvPr/>
        </p:nvSpPr>
        <p:spPr bwMode="auto">
          <a:xfrm>
            <a:off x="7602084" y="2175401"/>
            <a:ext cx="32194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2" name="文本框 60">
            <a:extLst>
              <a:ext uri="{FF2B5EF4-FFF2-40B4-BE49-F238E27FC236}">
                <a16:creationId xmlns:a16="http://schemas.microsoft.com/office/drawing/2014/main" id="{658C9142-0926-4BEB-9C2C-C7525BBFA1AB}"/>
              </a:ext>
            </a:extLst>
          </p:cNvPr>
          <p:cNvSpPr>
            <a:spLocks noChangeArrowheads="1"/>
          </p:cNvSpPr>
          <p:nvPr/>
        </p:nvSpPr>
        <p:spPr bwMode="auto">
          <a:xfrm>
            <a:off x="940293" y="4011343"/>
            <a:ext cx="318724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3" name="文本框 60">
            <a:extLst>
              <a:ext uri="{FF2B5EF4-FFF2-40B4-BE49-F238E27FC236}">
                <a16:creationId xmlns:a16="http://schemas.microsoft.com/office/drawing/2014/main" id="{51E47329-A674-4CF0-96B3-AEB46877A34B}"/>
              </a:ext>
            </a:extLst>
          </p:cNvPr>
          <p:cNvSpPr>
            <a:spLocks noChangeArrowheads="1"/>
          </p:cNvSpPr>
          <p:nvPr/>
        </p:nvSpPr>
        <p:spPr bwMode="auto">
          <a:xfrm>
            <a:off x="8113477" y="3990470"/>
            <a:ext cx="321941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199721685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anim calcmode="lin" valueType="num">
                                      <p:cBhvr>
                                        <p:cTn id="32" dur="250" fill="hold"/>
                                        <p:tgtEl>
                                          <p:spTgt spid="14"/>
                                        </p:tgtEl>
                                        <p:attrNameLst>
                                          <p:attrName>ppt_x</p:attrName>
                                        </p:attrNameLst>
                                      </p:cBhvr>
                                      <p:tavLst>
                                        <p:tav tm="0">
                                          <p:val>
                                            <p:strVal val="#ppt_x"/>
                                          </p:val>
                                        </p:tav>
                                        <p:tav tm="100000">
                                          <p:val>
                                            <p:strVal val="#ppt_x"/>
                                          </p:val>
                                        </p:tav>
                                      </p:tavLst>
                                    </p:anim>
                                    <p:anim calcmode="lin" valueType="num">
                                      <p:cBhvr>
                                        <p:cTn id="33" dur="25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anim calcmode="lin" valueType="num">
                                      <p:cBhvr>
                                        <p:cTn id="62" dur="250" fill="hold"/>
                                        <p:tgtEl>
                                          <p:spTgt spid="23"/>
                                        </p:tgtEl>
                                        <p:attrNameLst>
                                          <p:attrName>ppt_x</p:attrName>
                                        </p:attrNameLst>
                                      </p:cBhvr>
                                      <p:tavLst>
                                        <p:tav tm="0">
                                          <p:val>
                                            <p:strVal val="#ppt_x"/>
                                          </p:val>
                                        </p:tav>
                                        <p:tav tm="100000">
                                          <p:val>
                                            <p:strVal val="#ppt_x"/>
                                          </p:val>
                                        </p:tav>
                                      </p:tavLst>
                                    </p:anim>
                                    <p:anim calcmode="lin" valueType="num">
                                      <p:cBhvr>
                                        <p:cTn id="63" dur="25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250"/>
                                        <p:tgtEl>
                                          <p:spTgt spid="24"/>
                                        </p:tgtEl>
                                      </p:cBhvr>
                                    </p:animEffect>
                                    <p:anim calcmode="lin" valueType="num">
                                      <p:cBhvr>
                                        <p:cTn id="68" dur="250" fill="hold"/>
                                        <p:tgtEl>
                                          <p:spTgt spid="24"/>
                                        </p:tgtEl>
                                        <p:attrNameLst>
                                          <p:attrName>ppt_x</p:attrName>
                                        </p:attrNameLst>
                                      </p:cBhvr>
                                      <p:tavLst>
                                        <p:tav tm="0">
                                          <p:val>
                                            <p:strVal val="#ppt_x"/>
                                          </p:val>
                                        </p:tav>
                                        <p:tav tm="100000">
                                          <p:val>
                                            <p:strVal val="#ppt_x"/>
                                          </p:val>
                                        </p:tav>
                                      </p:tavLst>
                                    </p:anim>
                                    <p:anim calcmode="lin" valueType="num">
                                      <p:cBhvr>
                                        <p:cTn id="69" dur="25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fade">
                                      <p:cBhvr>
                                        <p:cTn id="73" dur="250"/>
                                        <p:tgtEl>
                                          <p:spTgt spid="25"/>
                                        </p:tgtEl>
                                      </p:cBhvr>
                                    </p:animEffect>
                                    <p:anim calcmode="lin" valueType="num">
                                      <p:cBhvr>
                                        <p:cTn id="74" dur="250" fill="hold"/>
                                        <p:tgtEl>
                                          <p:spTgt spid="25"/>
                                        </p:tgtEl>
                                        <p:attrNameLst>
                                          <p:attrName>ppt_x</p:attrName>
                                        </p:attrNameLst>
                                      </p:cBhvr>
                                      <p:tavLst>
                                        <p:tav tm="0">
                                          <p:val>
                                            <p:strVal val="#ppt_x"/>
                                          </p:val>
                                        </p:tav>
                                        <p:tav tm="100000">
                                          <p:val>
                                            <p:strVal val="#ppt_x"/>
                                          </p:val>
                                        </p:tav>
                                      </p:tavLst>
                                    </p:anim>
                                    <p:anim calcmode="lin" valueType="num">
                                      <p:cBhvr>
                                        <p:cTn id="75" dur="250" fill="hold"/>
                                        <p:tgtEl>
                                          <p:spTgt spid="25"/>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250"/>
                                        <p:tgtEl>
                                          <p:spTgt spid="28"/>
                                        </p:tgtEl>
                                      </p:cBhvr>
                                    </p:animEffect>
                                    <p:anim calcmode="lin" valueType="num">
                                      <p:cBhvr>
                                        <p:cTn id="80" dur="250" fill="hold"/>
                                        <p:tgtEl>
                                          <p:spTgt spid="28"/>
                                        </p:tgtEl>
                                        <p:attrNameLst>
                                          <p:attrName>ppt_x</p:attrName>
                                        </p:attrNameLst>
                                      </p:cBhvr>
                                      <p:tavLst>
                                        <p:tav tm="0">
                                          <p:val>
                                            <p:strVal val="#ppt_x"/>
                                          </p:val>
                                        </p:tav>
                                        <p:tav tm="100000">
                                          <p:val>
                                            <p:strVal val="#ppt_x"/>
                                          </p:val>
                                        </p:tav>
                                      </p:tavLst>
                                    </p:anim>
                                    <p:anim calcmode="lin" valueType="num">
                                      <p:cBhvr>
                                        <p:cTn id="81" dur="25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250"/>
                                        <p:tgtEl>
                                          <p:spTgt spid="30"/>
                                        </p:tgtEl>
                                      </p:cBhvr>
                                    </p:animEffect>
                                    <p:anim calcmode="lin" valueType="num">
                                      <p:cBhvr>
                                        <p:cTn id="86" dur="250" fill="hold"/>
                                        <p:tgtEl>
                                          <p:spTgt spid="30"/>
                                        </p:tgtEl>
                                        <p:attrNameLst>
                                          <p:attrName>ppt_x</p:attrName>
                                        </p:attrNameLst>
                                      </p:cBhvr>
                                      <p:tavLst>
                                        <p:tav tm="0">
                                          <p:val>
                                            <p:strVal val="#ppt_x"/>
                                          </p:val>
                                        </p:tav>
                                        <p:tav tm="100000">
                                          <p:val>
                                            <p:strVal val="#ppt_x"/>
                                          </p:val>
                                        </p:tav>
                                      </p:tavLst>
                                    </p:anim>
                                    <p:anim calcmode="lin" valueType="num">
                                      <p:cBhvr>
                                        <p:cTn id="87" dur="250" fill="hold"/>
                                        <p:tgtEl>
                                          <p:spTgt spid="3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250"/>
                                        <p:tgtEl>
                                          <p:spTgt spid="32"/>
                                        </p:tgtEl>
                                      </p:cBhvr>
                                    </p:animEffect>
                                    <p:anim calcmode="lin" valueType="num">
                                      <p:cBhvr>
                                        <p:cTn id="92" dur="250" fill="hold"/>
                                        <p:tgtEl>
                                          <p:spTgt spid="32"/>
                                        </p:tgtEl>
                                        <p:attrNameLst>
                                          <p:attrName>ppt_x</p:attrName>
                                        </p:attrNameLst>
                                      </p:cBhvr>
                                      <p:tavLst>
                                        <p:tav tm="0">
                                          <p:val>
                                            <p:strVal val="#ppt_x"/>
                                          </p:val>
                                        </p:tav>
                                        <p:tav tm="100000">
                                          <p:val>
                                            <p:strVal val="#ppt_x"/>
                                          </p:val>
                                        </p:tav>
                                      </p:tavLst>
                                    </p:anim>
                                    <p:anim calcmode="lin" valueType="num">
                                      <p:cBhvr>
                                        <p:cTn id="93" dur="250" fill="hold"/>
                                        <p:tgtEl>
                                          <p:spTgt spid="32"/>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250"/>
                                        <p:tgtEl>
                                          <p:spTgt spid="33"/>
                                        </p:tgtEl>
                                      </p:cBhvr>
                                    </p:animEffect>
                                    <p:anim calcmode="lin" valueType="num">
                                      <p:cBhvr>
                                        <p:cTn id="98" dur="250" fill="hold"/>
                                        <p:tgtEl>
                                          <p:spTgt spid="33"/>
                                        </p:tgtEl>
                                        <p:attrNameLst>
                                          <p:attrName>ppt_x</p:attrName>
                                        </p:attrNameLst>
                                      </p:cBhvr>
                                      <p:tavLst>
                                        <p:tav tm="0">
                                          <p:val>
                                            <p:strVal val="#ppt_x"/>
                                          </p:val>
                                        </p:tav>
                                        <p:tav tm="100000">
                                          <p:val>
                                            <p:strVal val="#ppt_x"/>
                                          </p:val>
                                        </p:tav>
                                      </p:tavLst>
                                    </p:anim>
                                    <p:anim calcmode="lin" valueType="num">
                                      <p:cBhvr>
                                        <p:cTn id="99"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animBg="1"/>
      <p:bldP spid="16" grpId="0" animBg="1"/>
      <p:bldP spid="17" grpId="0" animBg="1"/>
      <p:bldP spid="18" grpId="0" animBg="1"/>
      <p:bldP spid="23" grpId="0" animBg="1"/>
      <p:bldP spid="24" grpId="0" animBg="1"/>
      <p:bldP spid="28" grpId="0"/>
      <p:bldP spid="30"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A4A51D1-AF56-4DC4-9C90-0F644B829DA3}"/>
              </a:ext>
            </a:extLst>
          </p:cNvPr>
          <p:cNvGrpSpPr/>
          <p:nvPr/>
        </p:nvGrpSpPr>
        <p:grpSpPr>
          <a:xfrm>
            <a:off x="-19050" y="-371789"/>
            <a:ext cx="12209463" cy="1903572"/>
            <a:chOff x="-19050" y="-371789"/>
            <a:chExt cx="12209463" cy="1903572"/>
          </a:xfrm>
        </p:grpSpPr>
        <p:grpSp>
          <p:nvGrpSpPr>
            <p:cNvPr id="2" name="组合 1">
              <a:extLst>
                <a:ext uri="{FF2B5EF4-FFF2-40B4-BE49-F238E27FC236}">
                  <a16:creationId xmlns:a16="http://schemas.microsoft.com/office/drawing/2014/main" id="{27F38CFC-BEF8-4009-9ABB-2F8E561322FA}"/>
                </a:ext>
              </a:extLst>
            </p:cNvPr>
            <p:cNvGrpSpPr/>
            <p:nvPr/>
          </p:nvGrpSpPr>
          <p:grpSpPr>
            <a:xfrm>
              <a:off x="4462782" y="447555"/>
              <a:ext cx="3283897" cy="658254"/>
              <a:chOff x="1633921" y="742119"/>
              <a:chExt cx="3283897" cy="658254"/>
            </a:xfrm>
          </p:grpSpPr>
          <p:sp>
            <p:nvSpPr>
              <p:cNvPr id="6" name="TextBox 8">
                <a:extLst>
                  <a:ext uri="{FF2B5EF4-FFF2-40B4-BE49-F238E27FC236}">
                    <a16:creationId xmlns:a16="http://schemas.microsoft.com/office/drawing/2014/main" id="{3B395721-8962-43A8-90C7-3AC2B588FC11}"/>
                  </a:ext>
                </a:extLst>
              </p:cNvPr>
              <p:cNvSpPr txBox="1">
                <a:spLocks noChangeArrowheads="1"/>
              </p:cNvSpPr>
              <p:nvPr/>
            </p:nvSpPr>
            <p:spPr bwMode="auto">
              <a:xfrm>
                <a:off x="1662495" y="742119"/>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加入</a:t>
                </a:r>
                <a:r>
                  <a:rPr lang="zh-CN" altLang="en-US" sz="2800" b="1" dirty="0">
                    <a:solidFill>
                      <a:schemeClr val="accent3"/>
                    </a:solidFill>
                    <a:latin typeface="微软雅黑" panose="020B0503020204020204" pitchFamily="34" charset="-122"/>
                    <a:ea typeface="微软雅黑" panose="020B0503020204020204" pitchFamily="34" charset="-122"/>
                    <a:sym typeface="Arial" panose="020B0604020202020204" pitchFamily="34" charset="0"/>
                  </a:rPr>
                  <a:t>标题</a:t>
                </a:r>
                <a:r>
                  <a:rPr lang="zh-CN" altLang="en-US" sz="28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描述</a:t>
                </a:r>
              </a:p>
            </p:txBody>
          </p:sp>
          <p:sp>
            <p:nvSpPr>
              <p:cNvPr id="7" name="TextBox 8">
                <a:extLst>
                  <a:ext uri="{FF2B5EF4-FFF2-40B4-BE49-F238E27FC236}">
                    <a16:creationId xmlns:a16="http://schemas.microsoft.com/office/drawing/2014/main" id="{B984A587-A827-4DB5-A719-1507A5D16D84}"/>
                  </a:ext>
                </a:extLst>
              </p:cNvPr>
              <p:cNvSpPr txBox="1">
                <a:spLocks noChangeArrowheads="1"/>
              </p:cNvSpPr>
              <p:nvPr/>
            </p:nvSpPr>
            <p:spPr bwMode="auto">
              <a:xfrm>
                <a:off x="1633921" y="1231096"/>
                <a:ext cx="3255323"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chemeClr val="accent4"/>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12" name="图片 11">
              <a:extLst>
                <a:ext uri="{FF2B5EF4-FFF2-40B4-BE49-F238E27FC236}">
                  <a16:creationId xmlns:a16="http://schemas.microsoft.com/office/drawing/2014/main" id="{958A3D66-C01E-486E-BE4D-4330D2913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88600" y="-371789"/>
              <a:ext cx="1762568" cy="1903572"/>
            </a:xfrm>
            <a:prstGeom prst="rect">
              <a:avLst/>
            </a:prstGeom>
          </p:spPr>
        </p:pic>
        <p:pic>
          <p:nvPicPr>
            <p:cNvPr id="13" name="图片 12">
              <a:extLst>
                <a:ext uri="{FF2B5EF4-FFF2-40B4-BE49-F238E27FC236}">
                  <a16:creationId xmlns:a16="http://schemas.microsoft.com/office/drawing/2014/main" id="{54F54196-AFF5-4BAA-B73A-398A2DEE61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28" y="-80584"/>
              <a:ext cx="1406872" cy="1607852"/>
            </a:xfrm>
            <a:prstGeom prst="rect">
              <a:avLst/>
            </a:prstGeom>
          </p:spPr>
        </p:pic>
        <p:cxnSp>
          <p:nvCxnSpPr>
            <p:cNvPr id="5" name="直接连接符 4">
              <a:extLst>
                <a:ext uri="{FF2B5EF4-FFF2-40B4-BE49-F238E27FC236}">
                  <a16:creationId xmlns:a16="http://schemas.microsoft.com/office/drawing/2014/main" id="{9680930D-382E-48F4-8B99-F0F7494DBCE6}"/>
                </a:ext>
              </a:extLst>
            </p:cNvPr>
            <p:cNvCxnSpPr>
              <a:cxnSpLocks/>
            </p:cNvCxnSpPr>
            <p:nvPr/>
          </p:nvCxnSpPr>
          <p:spPr>
            <a:xfrm>
              <a:off x="-19050" y="1357086"/>
              <a:ext cx="12209463" cy="0"/>
            </a:xfrm>
            <a:prstGeom prst="line">
              <a:avLst/>
            </a:prstGeom>
            <a:ln>
              <a:solidFill>
                <a:srgbClr val="C6905A"/>
              </a:solidFill>
            </a:ln>
          </p:spPr>
          <p:style>
            <a:lnRef idx="1">
              <a:schemeClr val="accent1"/>
            </a:lnRef>
            <a:fillRef idx="0">
              <a:schemeClr val="accent1"/>
            </a:fillRef>
            <a:effectRef idx="0">
              <a:schemeClr val="accent1"/>
            </a:effectRef>
            <a:fontRef idx="minor">
              <a:schemeClr val="tx1"/>
            </a:fontRef>
          </p:style>
        </p:cxnSp>
      </p:grpSp>
      <p:sp>
        <p:nvSpPr>
          <p:cNvPr id="10" name="椭圆 9">
            <a:extLst>
              <a:ext uri="{FF2B5EF4-FFF2-40B4-BE49-F238E27FC236}">
                <a16:creationId xmlns:a16="http://schemas.microsoft.com/office/drawing/2014/main" id="{1C92D99D-CF75-4FBC-A306-FD6F6D7598C0}"/>
              </a:ext>
            </a:extLst>
          </p:cNvPr>
          <p:cNvSpPr/>
          <p:nvPr/>
        </p:nvSpPr>
        <p:spPr>
          <a:xfrm>
            <a:off x="1409446" y="1966951"/>
            <a:ext cx="1706880" cy="17068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a:extLst>
              <a:ext uri="{FF2B5EF4-FFF2-40B4-BE49-F238E27FC236}">
                <a16:creationId xmlns:a16="http://schemas.microsoft.com/office/drawing/2014/main" id="{633DBF12-C746-4BE8-8D5A-A57111969416}"/>
              </a:ext>
            </a:extLst>
          </p:cNvPr>
          <p:cNvGrpSpPr/>
          <p:nvPr/>
        </p:nvGrpSpPr>
        <p:grpSpPr>
          <a:xfrm>
            <a:off x="2007298" y="2409016"/>
            <a:ext cx="560641" cy="691319"/>
            <a:chOff x="1876426" y="3554414"/>
            <a:chExt cx="211137" cy="260350"/>
          </a:xfrm>
          <a:solidFill>
            <a:schemeClr val="bg1"/>
          </a:solidFill>
        </p:grpSpPr>
        <p:sp>
          <p:nvSpPr>
            <p:cNvPr id="14" name="Freeform 174">
              <a:extLst>
                <a:ext uri="{FF2B5EF4-FFF2-40B4-BE49-F238E27FC236}">
                  <a16:creationId xmlns:a16="http://schemas.microsoft.com/office/drawing/2014/main" id="{44F29BB8-1A84-4D4E-B62F-6367D973AB66}"/>
                </a:ext>
              </a:extLst>
            </p:cNvPr>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75">
              <a:extLst>
                <a:ext uri="{FF2B5EF4-FFF2-40B4-BE49-F238E27FC236}">
                  <a16:creationId xmlns:a16="http://schemas.microsoft.com/office/drawing/2014/main" id="{05979B1D-7004-4AF2-96BB-ECAF058490FA}"/>
                </a:ext>
              </a:extLst>
            </p:cNvPr>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17" name="文本框 16">
            <a:extLst>
              <a:ext uri="{FF2B5EF4-FFF2-40B4-BE49-F238E27FC236}">
                <a16:creationId xmlns:a16="http://schemas.microsoft.com/office/drawing/2014/main" id="{DA51C23D-25F4-452F-8BA6-E6F03B446D91}"/>
              </a:ext>
            </a:extLst>
          </p:cNvPr>
          <p:cNvSpPr txBox="1"/>
          <p:nvPr/>
        </p:nvSpPr>
        <p:spPr>
          <a:xfrm>
            <a:off x="1638406" y="3867747"/>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第一阶段</a:t>
            </a:r>
          </a:p>
        </p:txBody>
      </p:sp>
      <p:sp>
        <p:nvSpPr>
          <p:cNvPr id="18" name="椭圆 17">
            <a:extLst>
              <a:ext uri="{FF2B5EF4-FFF2-40B4-BE49-F238E27FC236}">
                <a16:creationId xmlns:a16="http://schemas.microsoft.com/office/drawing/2014/main" id="{B3408D7F-6880-4D54-964E-A8977D592902}"/>
              </a:ext>
            </a:extLst>
          </p:cNvPr>
          <p:cNvSpPr/>
          <p:nvPr/>
        </p:nvSpPr>
        <p:spPr>
          <a:xfrm>
            <a:off x="3996481" y="1966951"/>
            <a:ext cx="1706880" cy="17068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文本框 18">
            <a:extLst>
              <a:ext uri="{FF2B5EF4-FFF2-40B4-BE49-F238E27FC236}">
                <a16:creationId xmlns:a16="http://schemas.microsoft.com/office/drawing/2014/main" id="{335F5820-5282-44F1-9794-4317C39F6C91}"/>
              </a:ext>
            </a:extLst>
          </p:cNvPr>
          <p:cNvSpPr txBox="1"/>
          <p:nvPr/>
        </p:nvSpPr>
        <p:spPr>
          <a:xfrm>
            <a:off x="4225441" y="3867747"/>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第二阶段</a:t>
            </a:r>
          </a:p>
        </p:txBody>
      </p:sp>
      <p:sp>
        <p:nvSpPr>
          <p:cNvPr id="20" name="Freeform 367">
            <a:extLst>
              <a:ext uri="{FF2B5EF4-FFF2-40B4-BE49-F238E27FC236}">
                <a16:creationId xmlns:a16="http://schemas.microsoft.com/office/drawing/2014/main" id="{92DA9FD2-8968-4824-9004-85CA77920EAB}"/>
              </a:ext>
            </a:extLst>
          </p:cNvPr>
          <p:cNvSpPr>
            <a:spLocks noEditPoints="1"/>
          </p:cNvSpPr>
          <p:nvPr/>
        </p:nvSpPr>
        <p:spPr bwMode="auto">
          <a:xfrm>
            <a:off x="4601532" y="2505528"/>
            <a:ext cx="558316" cy="594807"/>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endParaRPr>
          </a:p>
        </p:txBody>
      </p:sp>
      <p:sp>
        <p:nvSpPr>
          <p:cNvPr id="21" name="椭圆 20">
            <a:extLst>
              <a:ext uri="{FF2B5EF4-FFF2-40B4-BE49-F238E27FC236}">
                <a16:creationId xmlns:a16="http://schemas.microsoft.com/office/drawing/2014/main" id="{EE15AC80-84DF-428A-8EF0-75BFC90B1C38}"/>
              </a:ext>
            </a:extLst>
          </p:cNvPr>
          <p:cNvSpPr/>
          <p:nvPr/>
        </p:nvSpPr>
        <p:spPr>
          <a:xfrm>
            <a:off x="6583516" y="1966951"/>
            <a:ext cx="1706880" cy="170688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a:extLst>
              <a:ext uri="{FF2B5EF4-FFF2-40B4-BE49-F238E27FC236}">
                <a16:creationId xmlns:a16="http://schemas.microsoft.com/office/drawing/2014/main" id="{A0BB69FF-3E6D-4E9F-9D81-45EE10185AB5}"/>
              </a:ext>
            </a:extLst>
          </p:cNvPr>
          <p:cNvSpPr txBox="1"/>
          <p:nvPr/>
        </p:nvSpPr>
        <p:spPr>
          <a:xfrm>
            <a:off x="6812476" y="3867747"/>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第三阶段</a:t>
            </a:r>
          </a:p>
        </p:txBody>
      </p:sp>
      <p:grpSp>
        <p:nvGrpSpPr>
          <p:cNvPr id="23" name="组合 22">
            <a:extLst>
              <a:ext uri="{FF2B5EF4-FFF2-40B4-BE49-F238E27FC236}">
                <a16:creationId xmlns:a16="http://schemas.microsoft.com/office/drawing/2014/main" id="{C4FBD204-C277-46A7-B64C-98F0807490C0}"/>
              </a:ext>
            </a:extLst>
          </p:cNvPr>
          <p:cNvGrpSpPr/>
          <p:nvPr/>
        </p:nvGrpSpPr>
        <p:grpSpPr>
          <a:xfrm>
            <a:off x="7149871" y="2513613"/>
            <a:ext cx="594850" cy="613555"/>
            <a:chOff x="9117013" y="5110164"/>
            <a:chExt cx="252413" cy="260350"/>
          </a:xfrm>
          <a:solidFill>
            <a:schemeClr val="bg1"/>
          </a:solidFill>
        </p:grpSpPr>
        <p:sp>
          <p:nvSpPr>
            <p:cNvPr id="24" name="Freeform 378">
              <a:extLst>
                <a:ext uri="{FF2B5EF4-FFF2-40B4-BE49-F238E27FC236}">
                  <a16:creationId xmlns:a16="http://schemas.microsoft.com/office/drawing/2014/main" id="{7310929D-9FBC-42A4-BB7B-71D30F5818A7}"/>
                </a:ext>
              </a:extLst>
            </p:cNvPr>
            <p:cNvSpPr/>
            <p:nvPr/>
          </p:nvSpPr>
          <p:spPr bwMode="auto">
            <a:xfrm>
              <a:off x="9117013" y="5273676"/>
              <a:ext cx="252413" cy="96838"/>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379">
              <a:extLst>
                <a:ext uri="{FF2B5EF4-FFF2-40B4-BE49-F238E27FC236}">
                  <a16:creationId xmlns:a16="http://schemas.microsoft.com/office/drawing/2014/main" id="{A2FCB3F7-7A40-490A-B972-B13F95F7E460}"/>
                </a:ext>
              </a:extLst>
            </p:cNvPr>
            <p:cNvSpPr/>
            <p:nvPr/>
          </p:nvSpPr>
          <p:spPr bwMode="auto">
            <a:xfrm>
              <a:off x="9209088" y="5110164"/>
              <a:ext cx="69850" cy="68263"/>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380">
              <a:extLst>
                <a:ext uri="{FF2B5EF4-FFF2-40B4-BE49-F238E27FC236}">
                  <a16:creationId xmlns:a16="http://schemas.microsoft.com/office/drawing/2014/main" id="{17F21BC0-77A4-4726-AC07-5D524375E9F0}"/>
                </a:ext>
              </a:extLst>
            </p:cNvPr>
            <p:cNvSpPr/>
            <p:nvPr/>
          </p:nvSpPr>
          <p:spPr bwMode="auto">
            <a:xfrm>
              <a:off x="9182101" y="5203826"/>
              <a:ext cx="122238" cy="44450"/>
            </a:xfrm>
            <a:custGeom>
              <a:avLst/>
              <a:gdLst>
                <a:gd name="T0" fmla="*/ 10 w 77"/>
                <a:gd name="T1" fmla="*/ 0 h 28"/>
                <a:gd name="T2" fmla="*/ 0 w 77"/>
                <a:gd name="T3" fmla="*/ 28 h 28"/>
                <a:gd name="T4" fmla="*/ 77 w 77"/>
                <a:gd name="T5" fmla="*/ 28 h 28"/>
                <a:gd name="T6" fmla="*/ 67 w 77"/>
                <a:gd name="T7" fmla="*/ 0 h 28"/>
                <a:gd name="T8" fmla="*/ 10 w 77"/>
                <a:gd name="T9" fmla="*/ 0 h 28"/>
              </a:gdLst>
              <a:ahLst/>
              <a:cxnLst>
                <a:cxn ang="0">
                  <a:pos x="T0" y="T1"/>
                </a:cxn>
                <a:cxn ang="0">
                  <a:pos x="T2" y="T3"/>
                </a:cxn>
                <a:cxn ang="0">
                  <a:pos x="T4" y="T5"/>
                </a:cxn>
                <a:cxn ang="0">
                  <a:pos x="T6" y="T7"/>
                </a:cxn>
                <a:cxn ang="0">
                  <a:pos x="T8" y="T9"/>
                </a:cxn>
              </a:cxnLst>
              <a:rect l="0" t="0" r="r" b="b"/>
              <a:pathLst>
                <a:path w="77" h="28">
                  <a:moveTo>
                    <a:pt x="10" y="0"/>
                  </a:moveTo>
                  <a:lnTo>
                    <a:pt x="0" y="28"/>
                  </a:lnTo>
                  <a:lnTo>
                    <a:pt x="77" y="28"/>
                  </a:lnTo>
                  <a:lnTo>
                    <a:pt x="67" y="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27" name="椭圆 26">
            <a:extLst>
              <a:ext uri="{FF2B5EF4-FFF2-40B4-BE49-F238E27FC236}">
                <a16:creationId xmlns:a16="http://schemas.microsoft.com/office/drawing/2014/main" id="{90B6CBC0-C678-4B9E-9021-C28CE0839332}"/>
              </a:ext>
            </a:extLst>
          </p:cNvPr>
          <p:cNvSpPr/>
          <p:nvPr/>
        </p:nvSpPr>
        <p:spPr>
          <a:xfrm>
            <a:off x="9170552" y="1966951"/>
            <a:ext cx="1706880" cy="17068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文本框 27">
            <a:extLst>
              <a:ext uri="{FF2B5EF4-FFF2-40B4-BE49-F238E27FC236}">
                <a16:creationId xmlns:a16="http://schemas.microsoft.com/office/drawing/2014/main" id="{A0231F49-A409-4DD8-9E71-EB16E020846F}"/>
              </a:ext>
            </a:extLst>
          </p:cNvPr>
          <p:cNvSpPr txBox="1"/>
          <p:nvPr/>
        </p:nvSpPr>
        <p:spPr>
          <a:xfrm>
            <a:off x="9399512" y="3867747"/>
            <a:ext cx="1269641" cy="400110"/>
          </a:xfrm>
          <a:prstGeom prst="rect">
            <a:avLst/>
          </a:prstGeom>
          <a:noFill/>
        </p:spPr>
        <p:txBody>
          <a:bodyPr wrap="squar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第四阶段</a:t>
            </a:r>
          </a:p>
        </p:txBody>
      </p:sp>
      <p:grpSp>
        <p:nvGrpSpPr>
          <p:cNvPr id="29" name="组合 28">
            <a:extLst>
              <a:ext uri="{FF2B5EF4-FFF2-40B4-BE49-F238E27FC236}">
                <a16:creationId xmlns:a16="http://schemas.microsoft.com/office/drawing/2014/main" id="{83228F5D-1A8A-4E73-B453-D61D28253389}"/>
              </a:ext>
            </a:extLst>
          </p:cNvPr>
          <p:cNvGrpSpPr/>
          <p:nvPr/>
        </p:nvGrpSpPr>
        <p:grpSpPr>
          <a:xfrm>
            <a:off x="9768692" y="2599163"/>
            <a:ext cx="531260" cy="528001"/>
            <a:chOff x="9631377" y="4592655"/>
            <a:chExt cx="258763" cy="257176"/>
          </a:xfrm>
          <a:solidFill>
            <a:schemeClr val="bg1"/>
          </a:solidFill>
        </p:grpSpPr>
        <p:sp>
          <p:nvSpPr>
            <p:cNvPr id="30" name="Freeform 229">
              <a:extLst>
                <a:ext uri="{FF2B5EF4-FFF2-40B4-BE49-F238E27FC236}">
                  <a16:creationId xmlns:a16="http://schemas.microsoft.com/office/drawing/2014/main" id="{8500F68D-A4FA-4BCD-8345-1C1E4C3CC252}"/>
                </a:ext>
              </a:extLst>
            </p:cNvPr>
            <p:cNvSpPr>
              <a:spLocks noEditPoints="1"/>
            </p:cNvSpPr>
            <p:nvPr/>
          </p:nvSpPr>
          <p:spPr bwMode="auto">
            <a:xfrm>
              <a:off x="9631377" y="4592655"/>
              <a:ext cx="258763" cy="257176"/>
            </a:xfrm>
            <a:custGeom>
              <a:avLst/>
              <a:gdLst>
                <a:gd name="T0" fmla="*/ 249 w 288"/>
                <a:gd name="T1" fmla="*/ 60 h 286"/>
                <a:gd name="T2" fmla="*/ 138 w 288"/>
                <a:gd name="T3" fmla="*/ 27 h 286"/>
                <a:gd name="T4" fmla="*/ 86 w 288"/>
                <a:gd name="T5" fmla="*/ 0 h 286"/>
                <a:gd name="T6" fmla="*/ 68 w 288"/>
                <a:gd name="T7" fmla="*/ 17 h 286"/>
                <a:gd name="T8" fmla="*/ 68 w 288"/>
                <a:gd name="T9" fmla="*/ 18 h 286"/>
                <a:gd name="T10" fmla="*/ 32 w 288"/>
                <a:gd name="T11" fmla="*/ 104 h 286"/>
                <a:gd name="T12" fmla="*/ 16 w 288"/>
                <a:gd name="T13" fmla="*/ 103 h 286"/>
                <a:gd name="T14" fmla="*/ 0 w 288"/>
                <a:gd name="T15" fmla="*/ 118 h 286"/>
                <a:gd name="T16" fmla="*/ 5 w 288"/>
                <a:gd name="T17" fmla="*/ 182 h 286"/>
                <a:gd name="T18" fmla="*/ 17 w 288"/>
                <a:gd name="T19" fmla="*/ 186 h 286"/>
                <a:gd name="T20" fmla="*/ 75 w 288"/>
                <a:gd name="T21" fmla="*/ 237 h 286"/>
                <a:gd name="T22" fmla="*/ 71 w 288"/>
                <a:gd name="T23" fmla="*/ 270 h 286"/>
                <a:gd name="T24" fmla="*/ 87 w 288"/>
                <a:gd name="T25" fmla="*/ 286 h 286"/>
                <a:gd name="T26" fmla="*/ 150 w 288"/>
                <a:gd name="T27" fmla="*/ 280 h 286"/>
                <a:gd name="T28" fmla="*/ 153 w 288"/>
                <a:gd name="T29" fmla="*/ 268 h 286"/>
                <a:gd name="T30" fmla="*/ 156 w 288"/>
                <a:gd name="T31" fmla="*/ 262 h 286"/>
                <a:gd name="T32" fmla="*/ 162 w 288"/>
                <a:gd name="T33" fmla="*/ 268 h 286"/>
                <a:gd name="T34" fmla="*/ 165 w 288"/>
                <a:gd name="T35" fmla="*/ 280 h 286"/>
                <a:gd name="T36" fmla="*/ 228 w 288"/>
                <a:gd name="T37" fmla="*/ 286 h 286"/>
                <a:gd name="T38" fmla="*/ 244 w 288"/>
                <a:gd name="T39" fmla="*/ 270 h 286"/>
                <a:gd name="T40" fmla="*/ 240 w 288"/>
                <a:gd name="T41" fmla="*/ 236 h 286"/>
                <a:gd name="T42" fmla="*/ 224 w 288"/>
                <a:gd name="T43" fmla="*/ 223 h 286"/>
                <a:gd name="T44" fmla="*/ 224 w 288"/>
                <a:gd name="T45" fmla="*/ 266 h 286"/>
                <a:gd name="T46" fmla="*/ 185 w 288"/>
                <a:gd name="T47" fmla="*/ 240 h 286"/>
                <a:gd name="T48" fmla="*/ 156 w 288"/>
                <a:gd name="T49" fmla="*/ 243 h 286"/>
                <a:gd name="T50" fmla="*/ 130 w 288"/>
                <a:gd name="T51" fmla="*/ 241 h 286"/>
                <a:gd name="T52" fmla="*/ 91 w 288"/>
                <a:gd name="T53" fmla="*/ 266 h 286"/>
                <a:gd name="T54" fmla="*/ 91 w 288"/>
                <a:gd name="T55" fmla="*/ 224 h 286"/>
                <a:gd name="T56" fmla="*/ 46 w 288"/>
                <a:gd name="T57" fmla="*/ 164 h 286"/>
                <a:gd name="T58" fmla="*/ 20 w 288"/>
                <a:gd name="T59" fmla="*/ 122 h 286"/>
                <a:gd name="T60" fmla="*/ 48 w 288"/>
                <a:gd name="T61" fmla="*/ 117 h 286"/>
                <a:gd name="T62" fmla="*/ 88 w 288"/>
                <a:gd name="T63" fmla="*/ 65 h 286"/>
                <a:gd name="T64" fmla="*/ 135 w 288"/>
                <a:gd name="T65" fmla="*/ 47 h 286"/>
                <a:gd name="T66" fmla="*/ 156 w 288"/>
                <a:gd name="T67" fmla="*/ 45 h 286"/>
                <a:gd name="T68" fmla="*/ 269 w 288"/>
                <a:gd name="T69" fmla="*/ 144 h 286"/>
                <a:gd name="T70" fmla="*/ 224 w 288"/>
                <a:gd name="T71" fmla="*/ 22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6">
                  <a:moveTo>
                    <a:pt x="288" y="144"/>
                  </a:moveTo>
                  <a:cubicBezTo>
                    <a:pt x="288" y="111"/>
                    <a:pt x="273" y="81"/>
                    <a:pt x="249" y="60"/>
                  </a:cubicBezTo>
                  <a:cubicBezTo>
                    <a:pt x="225" y="39"/>
                    <a:pt x="192" y="26"/>
                    <a:pt x="156" y="26"/>
                  </a:cubicBezTo>
                  <a:cubicBezTo>
                    <a:pt x="150" y="26"/>
                    <a:pt x="144" y="26"/>
                    <a:pt x="138" y="27"/>
                  </a:cubicBezTo>
                  <a:cubicBezTo>
                    <a:pt x="94" y="2"/>
                    <a:pt x="94" y="2"/>
                    <a:pt x="94" y="2"/>
                  </a:cubicBezTo>
                  <a:cubicBezTo>
                    <a:pt x="92" y="0"/>
                    <a:pt x="89" y="0"/>
                    <a:pt x="86" y="0"/>
                  </a:cubicBezTo>
                  <a:cubicBezTo>
                    <a:pt x="83" y="0"/>
                    <a:pt x="80" y="0"/>
                    <a:pt x="77" y="2"/>
                  </a:cubicBezTo>
                  <a:cubicBezTo>
                    <a:pt x="72" y="5"/>
                    <a:pt x="68" y="11"/>
                    <a:pt x="68" y="17"/>
                  </a:cubicBezTo>
                  <a:cubicBezTo>
                    <a:pt x="68" y="17"/>
                    <a:pt x="68" y="17"/>
                    <a:pt x="68" y="17"/>
                  </a:cubicBezTo>
                  <a:cubicBezTo>
                    <a:pt x="68" y="17"/>
                    <a:pt x="68" y="17"/>
                    <a:pt x="68" y="18"/>
                  </a:cubicBezTo>
                  <a:cubicBezTo>
                    <a:pt x="69" y="55"/>
                    <a:pt x="69" y="55"/>
                    <a:pt x="69" y="55"/>
                  </a:cubicBezTo>
                  <a:cubicBezTo>
                    <a:pt x="52" y="68"/>
                    <a:pt x="40" y="85"/>
                    <a:pt x="32" y="104"/>
                  </a:cubicBezTo>
                  <a:cubicBezTo>
                    <a:pt x="17" y="103"/>
                    <a:pt x="17" y="103"/>
                    <a:pt x="17" y="103"/>
                  </a:cubicBezTo>
                  <a:cubicBezTo>
                    <a:pt x="17" y="103"/>
                    <a:pt x="16" y="103"/>
                    <a:pt x="16" y="103"/>
                  </a:cubicBezTo>
                  <a:cubicBezTo>
                    <a:pt x="12" y="103"/>
                    <a:pt x="8" y="104"/>
                    <a:pt x="5" y="107"/>
                  </a:cubicBezTo>
                  <a:cubicBezTo>
                    <a:pt x="2" y="110"/>
                    <a:pt x="0" y="114"/>
                    <a:pt x="0" y="118"/>
                  </a:cubicBezTo>
                  <a:cubicBezTo>
                    <a:pt x="0" y="170"/>
                    <a:pt x="0" y="170"/>
                    <a:pt x="0" y="170"/>
                  </a:cubicBezTo>
                  <a:cubicBezTo>
                    <a:pt x="0" y="175"/>
                    <a:pt x="2" y="179"/>
                    <a:pt x="5" y="182"/>
                  </a:cubicBezTo>
                  <a:cubicBezTo>
                    <a:pt x="8" y="184"/>
                    <a:pt x="12" y="186"/>
                    <a:pt x="16" y="186"/>
                  </a:cubicBezTo>
                  <a:cubicBezTo>
                    <a:pt x="16" y="186"/>
                    <a:pt x="17" y="186"/>
                    <a:pt x="17" y="186"/>
                  </a:cubicBezTo>
                  <a:cubicBezTo>
                    <a:pt x="32" y="184"/>
                    <a:pt x="32" y="184"/>
                    <a:pt x="32" y="184"/>
                  </a:cubicBezTo>
                  <a:cubicBezTo>
                    <a:pt x="41" y="206"/>
                    <a:pt x="56" y="224"/>
                    <a:pt x="75" y="237"/>
                  </a:cubicBezTo>
                  <a:cubicBezTo>
                    <a:pt x="71" y="268"/>
                    <a:pt x="71" y="268"/>
                    <a:pt x="71" y="268"/>
                  </a:cubicBezTo>
                  <a:cubicBezTo>
                    <a:pt x="71" y="269"/>
                    <a:pt x="71" y="269"/>
                    <a:pt x="71" y="270"/>
                  </a:cubicBezTo>
                  <a:cubicBezTo>
                    <a:pt x="71" y="274"/>
                    <a:pt x="73" y="277"/>
                    <a:pt x="75" y="280"/>
                  </a:cubicBezTo>
                  <a:cubicBezTo>
                    <a:pt x="78" y="284"/>
                    <a:pt x="82" y="286"/>
                    <a:pt x="87" y="286"/>
                  </a:cubicBezTo>
                  <a:cubicBezTo>
                    <a:pt x="138" y="286"/>
                    <a:pt x="138" y="286"/>
                    <a:pt x="138" y="286"/>
                  </a:cubicBezTo>
                  <a:cubicBezTo>
                    <a:pt x="142" y="286"/>
                    <a:pt x="147" y="284"/>
                    <a:pt x="150" y="280"/>
                  </a:cubicBezTo>
                  <a:cubicBezTo>
                    <a:pt x="152" y="277"/>
                    <a:pt x="153" y="274"/>
                    <a:pt x="153" y="270"/>
                  </a:cubicBezTo>
                  <a:cubicBezTo>
                    <a:pt x="153" y="269"/>
                    <a:pt x="153" y="269"/>
                    <a:pt x="153" y="268"/>
                  </a:cubicBezTo>
                  <a:cubicBezTo>
                    <a:pt x="153" y="262"/>
                    <a:pt x="153" y="262"/>
                    <a:pt x="153" y="262"/>
                  </a:cubicBezTo>
                  <a:cubicBezTo>
                    <a:pt x="154" y="262"/>
                    <a:pt x="155" y="262"/>
                    <a:pt x="156" y="262"/>
                  </a:cubicBezTo>
                  <a:cubicBezTo>
                    <a:pt x="158" y="262"/>
                    <a:pt x="160" y="262"/>
                    <a:pt x="162" y="262"/>
                  </a:cubicBezTo>
                  <a:cubicBezTo>
                    <a:pt x="162" y="268"/>
                    <a:pt x="162" y="268"/>
                    <a:pt x="162" y="268"/>
                  </a:cubicBezTo>
                  <a:cubicBezTo>
                    <a:pt x="162" y="269"/>
                    <a:pt x="161" y="269"/>
                    <a:pt x="161" y="270"/>
                  </a:cubicBezTo>
                  <a:cubicBezTo>
                    <a:pt x="161" y="274"/>
                    <a:pt x="163" y="277"/>
                    <a:pt x="165" y="280"/>
                  </a:cubicBezTo>
                  <a:cubicBezTo>
                    <a:pt x="168" y="284"/>
                    <a:pt x="173" y="286"/>
                    <a:pt x="177" y="286"/>
                  </a:cubicBezTo>
                  <a:cubicBezTo>
                    <a:pt x="228" y="286"/>
                    <a:pt x="228" y="286"/>
                    <a:pt x="228" y="286"/>
                  </a:cubicBezTo>
                  <a:cubicBezTo>
                    <a:pt x="233" y="285"/>
                    <a:pt x="237" y="284"/>
                    <a:pt x="240" y="280"/>
                  </a:cubicBezTo>
                  <a:cubicBezTo>
                    <a:pt x="242" y="277"/>
                    <a:pt x="244" y="274"/>
                    <a:pt x="244" y="270"/>
                  </a:cubicBezTo>
                  <a:cubicBezTo>
                    <a:pt x="244" y="269"/>
                    <a:pt x="244" y="269"/>
                    <a:pt x="243" y="268"/>
                  </a:cubicBezTo>
                  <a:cubicBezTo>
                    <a:pt x="240" y="236"/>
                    <a:pt x="240" y="236"/>
                    <a:pt x="240" y="236"/>
                  </a:cubicBezTo>
                  <a:cubicBezTo>
                    <a:pt x="269" y="214"/>
                    <a:pt x="288" y="181"/>
                    <a:pt x="288" y="144"/>
                  </a:cubicBezTo>
                  <a:close/>
                  <a:moveTo>
                    <a:pt x="224" y="223"/>
                  </a:moveTo>
                  <a:cubicBezTo>
                    <a:pt x="219" y="226"/>
                    <a:pt x="219" y="226"/>
                    <a:pt x="219" y="226"/>
                  </a:cubicBezTo>
                  <a:cubicBezTo>
                    <a:pt x="224" y="266"/>
                    <a:pt x="224" y="266"/>
                    <a:pt x="224" y="266"/>
                  </a:cubicBezTo>
                  <a:cubicBezTo>
                    <a:pt x="181" y="266"/>
                    <a:pt x="181" y="266"/>
                    <a:pt x="181" y="266"/>
                  </a:cubicBezTo>
                  <a:cubicBezTo>
                    <a:pt x="185" y="240"/>
                    <a:pt x="185" y="240"/>
                    <a:pt x="185" y="240"/>
                  </a:cubicBezTo>
                  <a:cubicBezTo>
                    <a:pt x="172" y="242"/>
                    <a:pt x="172" y="242"/>
                    <a:pt x="172" y="242"/>
                  </a:cubicBezTo>
                  <a:cubicBezTo>
                    <a:pt x="167" y="242"/>
                    <a:pt x="162" y="243"/>
                    <a:pt x="156" y="243"/>
                  </a:cubicBezTo>
                  <a:cubicBezTo>
                    <a:pt x="152" y="243"/>
                    <a:pt x="147" y="243"/>
                    <a:pt x="143" y="242"/>
                  </a:cubicBezTo>
                  <a:cubicBezTo>
                    <a:pt x="130" y="241"/>
                    <a:pt x="130" y="241"/>
                    <a:pt x="130" y="241"/>
                  </a:cubicBezTo>
                  <a:cubicBezTo>
                    <a:pt x="134" y="266"/>
                    <a:pt x="134" y="266"/>
                    <a:pt x="134" y="266"/>
                  </a:cubicBezTo>
                  <a:cubicBezTo>
                    <a:pt x="91" y="266"/>
                    <a:pt x="91" y="266"/>
                    <a:pt x="91" y="266"/>
                  </a:cubicBezTo>
                  <a:cubicBezTo>
                    <a:pt x="96" y="228"/>
                    <a:pt x="96" y="228"/>
                    <a:pt x="96" y="228"/>
                  </a:cubicBezTo>
                  <a:cubicBezTo>
                    <a:pt x="91" y="224"/>
                    <a:pt x="91" y="224"/>
                    <a:pt x="91" y="224"/>
                  </a:cubicBezTo>
                  <a:cubicBezTo>
                    <a:pt x="70" y="211"/>
                    <a:pt x="55" y="193"/>
                    <a:pt x="48" y="171"/>
                  </a:cubicBezTo>
                  <a:cubicBezTo>
                    <a:pt x="46" y="164"/>
                    <a:pt x="46" y="164"/>
                    <a:pt x="46" y="164"/>
                  </a:cubicBezTo>
                  <a:cubicBezTo>
                    <a:pt x="20" y="166"/>
                    <a:pt x="20" y="166"/>
                    <a:pt x="20" y="166"/>
                  </a:cubicBezTo>
                  <a:cubicBezTo>
                    <a:pt x="20" y="122"/>
                    <a:pt x="20" y="122"/>
                    <a:pt x="20" y="122"/>
                  </a:cubicBezTo>
                  <a:cubicBezTo>
                    <a:pt x="45" y="125"/>
                    <a:pt x="45" y="125"/>
                    <a:pt x="45" y="125"/>
                  </a:cubicBezTo>
                  <a:cubicBezTo>
                    <a:pt x="48" y="117"/>
                    <a:pt x="48" y="117"/>
                    <a:pt x="48" y="117"/>
                  </a:cubicBezTo>
                  <a:cubicBezTo>
                    <a:pt x="54" y="98"/>
                    <a:pt x="67" y="81"/>
                    <a:pt x="84" y="68"/>
                  </a:cubicBezTo>
                  <a:cubicBezTo>
                    <a:pt x="88" y="65"/>
                    <a:pt x="88" y="65"/>
                    <a:pt x="88" y="65"/>
                  </a:cubicBezTo>
                  <a:cubicBezTo>
                    <a:pt x="88" y="20"/>
                    <a:pt x="88" y="20"/>
                    <a:pt x="88" y="20"/>
                  </a:cubicBezTo>
                  <a:cubicBezTo>
                    <a:pt x="135" y="47"/>
                    <a:pt x="135" y="47"/>
                    <a:pt x="135" y="47"/>
                  </a:cubicBezTo>
                  <a:cubicBezTo>
                    <a:pt x="138" y="46"/>
                    <a:pt x="138" y="46"/>
                    <a:pt x="138" y="46"/>
                  </a:cubicBezTo>
                  <a:cubicBezTo>
                    <a:pt x="144" y="46"/>
                    <a:pt x="150" y="45"/>
                    <a:pt x="156" y="45"/>
                  </a:cubicBezTo>
                  <a:cubicBezTo>
                    <a:pt x="188" y="45"/>
                    <a:pt x="216" y="56"/>
                    <a:pt x="236" y="74"/>
                  </a:cubicBezTo>
                  <a:cubicBezTo>
                    <a:pt x="256" y="92"/>
                    <a:pt x="269" y="117"/>
                    <a:pt x="269" y="144"/>
                  </a:cubicBezTo>
                  <a:cubicBezTo>
                    <a:pt x="269" y="144"/>
                    <a:pt x="269" y="144"/>
                    <a:pt x="269" y="144"/>
                  </a:cubicBezTo>
                  <a:cubicBezTo>
                    <a:pt x="269" y="176"/>
                    <a:pt x="251" y="205"/>
                    <a:pt x="224"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30">
              <a:extLst>
                <a:ext uri="{FF2B5EF4-FFF2-40B4-BE49-F238E27FC236}">
                  <a16:creationId xmlns:a16="http://schemas.microsoft.com/office/drawing/2014/main" id="{75889380-C4AB-4A01-BE18-F8C3406F0057}"/>
                </a:ext>
              </a:extLst>
            </p:cNvPr>
            <p:cNvSpPr/>
            <p:nvPr/>
          </p:nvSpPr>
          <p:spPr bwMode="auto">
            <a:xfrm>
              <a:off x="9767900" y="4646636"/>
              <a:ext cx="71438" cy="39688"/>
            </a:xfrm>
            <a:custGeom>
              <a:avLst/>
              <a:gdLst>
                <a:gd name="T0" fmla="*/ 10 w 80"/>
                <a:gd name="T1" fmla="*/ 0 h 44"/>
                <a:gd name="T2" fmla="*/ 0 w 80"/>
                <a:gd name="T3" fmla="*/ 9 h 44"/>
                <a:gd name="T4" fmla="*/ 9 w 80"/>
                <a:gd name="T5" fmla="*/ 19 h 44"/>
                <a:gd name="T6" fmla="*/ 9 w 80"/>
                <a:gd name="T7" fmla="*/ 19 h 44"/>
                <a:gd name="T8" fmla="*/ 10 w 80"/>
                <a:gd name="T9" fmla="*/ 19 h 44"/>
                <a:gd name="T10" fmla="*/ 62 w 80"/>
                <a:gd name="T11" fmla="*/ 41 h 44"/>
                <a:gd name="T12" fmla="*/ 69 w 80"/>
                <a:gd name="T13" fmla="*/ 44 h 44"/>
                <a:gd name="T14" fmla="*/ 76 w 80"/>
                <a:gd name="T15" fmla="*/ 41 h 44"/>
                <a:gd name="T16" fmla="*/ 76 w 80"/>
                <a:gd name="T17" fmla="*/ 27 h 44"/>
                <a:gd name="T18" fmla="*/ 10 w 8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10" y="0"/>
                  </a:moveTo>
                  <a:cubicBezTo>
                    <a:pt x="5" y="0"/>
                    <a:pt x="0" y="4"/>
                    <a:pt x="0" y="9"/>
                  </a:cubicBezTo>
                  <a:cubicBezTo>
                    <a:pt x="0" y="15"/>
                    <a:pt x="4" y="19"/>
                    <a:pt x="9" y="19"/>
                  </a:cubicBezTo>
                  <a:cubicBezTo>
                    <a:pt x="9" y="19"/>
                    <a:pt x="9" y="19"/>
                    <a:pt x="9" y="19"/>
                  </a:cubicBezTo>
                  <a:cubicBezTo>
                    <a:pt x="9" y="19"/>
                    <a:pt x="10" y="19"/>
                    <a:pt x="10" y="19"/>
                  </a:cubicBezTo>
                  <a:cubicBezTo>
                    <a:pt x="16" y="20"/>
                    <a:pt x="44" y="23"/>
                    <a:pt x="62" y="41"/>
                  </a:cubicBezTo>
                  <a:cubicBezTo>
                    <a:pt x="64" y="43"/>
                    <a:pt x="66" y="44"/>
                    <a:pt x="69" y="44"/>
                  </a:cubicBezTo>
                  <a:cubicBezTo>
                    <a:pt x="71" y="44"/>
                    <a:pt x="74" y="43"/>
                    <a:pt x="76" y="41"/>
                  </a:cubicBezTo>
                  <a:cubicBezTo>
                    <a:pt x="80" y="37"/>
                    <a:pt x="79" y="31"/>
                    <a:pt x="76" y="27"/>
                  </a:cubicBezTo>
                  <a:cubicBezTo>
                    <a:pt x="48"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231">
              <a:extLst>
                <a:ext uri="{FF2B5EF4-FFF2-40B4-BE49-F238E27FC236}">
                  <a16:creationId xmlns:a16="http://schemas.microsoft.com/office/drawing/2014/main" id="{2F6C056B-0EBA-4F5F-979C-C210B2247374}"/>
                </a:ext>
              </a:extLst>
            </p:cNvPr>
            <p:cNvSpPr/>
            <p:nvPr/>
          </p:nvSpPr>
          <p:spPr bwMode="auto">
            <a:xfrm>
              <a:off x="9683751" y="4678364"/>
              <a:ext cx="36513" cy="38100"/>
            </a:xfrm>
            <a:custGeom>
              <a:avLst/>
              <a:gdLst>
                <a:gd name="T0" fmla="*/ 11 w 42"/>
                <a:gd name="T1" fmla="*/ 12 h 43"/>
                <a:gd name="T2" fmla="*/ 5 w 42"/>
                <a:gd name="T3" fmla="*/ 38 h 43"/>
                <a:gd name="T4" fmla="*/ 31 w 42"/>
                <a:gd name="T5" fmla="*/ 31 h 43"/>
                <a:gd name="T6" fmla="*/ 37 w 42"/>
                <a:gd name="T7" fmla="*/ 5 h 43"/>
                <a:gd name="T8" fmla="*/ 11 w 42"/>
                <a:gd name="T9" fmla="*/ 12 h 43"/>
              </a:gdLst>
              <a:ahLst/>
              <a:cxnLst>
                <a:cxn ang="0">
                  <a:pos x="T0" y="T1"/>
                </a:cxn>
                <a:cxn ang="0">
                  <a:pos x="T2" y="T3"/>
                </a:cxn>
                <a:cxn ang="0">
                  <a:pos x="T4" y="T5"/>
                </a:cxn>
                <a:cxn ang="0">
                  <a:pos x="T6" y="T7"/>
                </a:cxn>
                <a:cxn ang="0">
                  <a:pos x="T8" y="T9"/>
                </a:cxn>
              </a:cxnLst>
              <a:rect l="0" t="0" r="r" b="b"/>
              <a:pathLst>
                <a:path w="42" h="43">
                  <a:moveTo>
                    <a:pt x="11" y="12"/>
                  </a:moveTo>
                  <a:cubicBezTo>
                    <a:pt x="2" y="21"/>
                    <a:pt x="0" y="33"/>
                    <a:pt x="5" y="38"/>
                  </a:cubicBezTo>
                  <a:cubicBezTo>
                    <a:pt x="11" y="43"/>
                    <a:pt x="22" y="40"/>
                    <a:pt x="31" y="31"/>
                  </a:cubicBezTo>
                  <a:cubicBezTo>
                    <a:pt x="40" y="21"/>
                    <a:pt x="42" y="10"/>
                    <a:pt x="37" y="5"/>
                  </a:cubicBezTo>
                  <a:cubicBezTo>
                    <a:pt x="31" y="0"/>
                    <a:pt x="20" y="3"/>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33" name="텍스트 개체 틀 2">
            <a:extLst>
              <a:ext uri="{FF2B5EF4-FFF2-40B4-BE49-F238E27FC236}">
                <a16:creationId xmlns:a16="http://schemas.microsoft.com/office/drawing/2014/main" id="{B2C54D90-0560-4A5A-A24C-7EFC3F3629A8}"/>
              </a:ext>
            </a:extLst>
          </p:cNvPr>
          <p:cNvSpPr txBox="1">
            <a:spLocks/>
          </p:cNvSpPr>
          <p:nvPr/>
        </p:nvSpPr>
        <p:spPr>
          <a:xfrm>
            <a:off x="1507016" y="4357809"/>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 name="텍스트 개체 틀 2">
            <a:extLst>
              <a:ext uri="{FF2B5EF4-FFF2-40B4-BE49-F238E27FC236}">
                <a16:creationId xmlns:a16="http://schemas.microsoft.com/office/drawing/2014/main" id="{E17D3EAB-88DF-4FBB-ABDE-1F15C433E7E1}"/>
              </a:ext>
            </a:extLst>
          </p:cNvPr>
          <p:cNvSpPr txBox="1">
            <a:spLocks/>
          </p:cNvSpPr>
          <p:nvPr/>
        </p:nvSpPr>
        <p:spPr>
          <a:xfrm>
            <a:off x="4107235" y="4342138"/>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5" name="텍스트 개체 틀 2">
            <a:extLst>
              <a:ext uri="{FF2B5EF4-FFF2-40B4-BE49-F238E27FC236}">
                <a16:creationId xmlns:a16="http://schemas.microsoft.com/office/drawing/2014/main" id="{FF45A72D-E260-41E6-8A93-247E71E8CA16}"/>
              </a:ext>
            </a:extLst>
          </p:cNvPr>
          <p:cNvSpPr txBox="1">
            <a:spLocks/>
          </p:cNvSpPr>
          <p:nvPr/>
        </p:nvSpPr>
        <p:spPr>
          <a:xfrm>
            <a:off x="6681086" y="4342138"/>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6" name="텍스트 개체 틀 2">
            <a:extLst>
              <a:ext uri="{FF2B5EF4-FFF2-40B4-BE49-F238E27FC236}">
                <a16:creationId xmlns:a16="http://schemas.microsoft.com/office/drawing/2014/main" id="{7A07E1E4-0A23-4D81-B445-6074496A3BBC}"/>
              </a:ext>
            </a:extLst>
          </p:cNvPr>
          <p:cNvSpPr txBox="1">
            <a:spLocks/>
          </p:cNvSpPr>
          <p:nvPr/>
        </p:nvSpPr>
        <p:spPr>
          <a:xfrm>
            <a:off x="9130660" y="4342137"/>
            <a:ext cx="1720536" cy="1258555"/>
          </a:xfrm>
          <a:prstGeom prst="rect">
            <a:avLst/>
          </a:prstGeom>
        </p:spPr>
        <p:txBody>
          <a:bodyPr vert="horz" lIns="91440" tIns="45720" rIns="91440" bIns="45720" rtlCol="0" anchor="t">
            <a:no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extLst>
      <p:ext uri="{BB962C8B-B14F-4D97-AF65-F5344CB8AC3E}">
        <p14:creationId xmlns:p14="http://schemas.microsoft.com/office/powerpoint/2010/main" val="5247949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anim calcmode="lin" valueType="num">
                                      <p:cBhvr>
                                        <p:cTn id="8" dur="750" fill="hold"/>
                                        <p:tgtEl>
                                          <p:spTgt spid="15"/>
                                        </p:tgtEl>
                                        <p:attrNameLst>
                                          <p:attrName>ppt_x</p:attrName>
                                        </p:attrNameLst>
                                      </p:cBhvr>
                                      <p:tavLst>
                                        <p:tav tm="0">
                                          <p:val>
                                            <p:strVal val="#ppt_x"/>
                                          </p:val>
                                        </p:tav>
                                        <p:tav tm="100000">
                                          <p:val>
                                            <p:strVal val="#ppt_x"/>
                                          </p:val>
                                        </p:tav>
                                      </p:tavLst>
                                    </p:anim>
                                    <p:anim calcmode="lin" valueType="num">
                                      <p:cBhvr>
                                        <p:cTn id="9" dur="75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50" fill="hold"/>
                                        <p:tgtEl>
                                          <p:spTgt spid="10"/>
                                        </p:tgtEl>
                                        <p:attrNameLst>
                                          <p:attrName>ppt_x</p:attrName>
                                        </p:attrNameLst>
                                      </p:cBhvr>
                                      <p:tavLst>
                                        <p:tav tm="0">
                                          <p:val>
                                            <p:strVal val="#ppt_x"/>
                                          </p:val>
                                        </p:tav>
                                        <p:tav tm="100000">
                                          <p:val>
                                            <p:strVal val="#ppt_x"/>
                                          </p:val>
                                        </p:tav>
                                      </p:tavLst>
                                    </p:anim>
                                    <p:anim calcmode="lin" valueType="num">
                                      <p:cBhvr additive="base">
                                        <p:cTn id="14" dur="250" fill="hold"/>
                                        <p:tgtEl>
                                          <p:spTgt spid="1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250" fill="hold"/>
                                        <p:tgtEl>
                                          <p:spTgt spid="11"/>
                                        </p:tgtEl>
                                        <p:attrNameLst>
                                          <p:attrName>ppt_x</p:attrName>
                                        </p:attrNameLst>
                                      </p:cBhvr>
                                      <p:tavLst>
                                        <p:tav tm="0">
                                          <p:val>
                                            <p:strVal val="#ppt_x"/>
                                          </p:val>
                                        </p:tav>
                                        <p:tav tm="100000">
                                          <p:val>
                                            <p:strVal val="#ppt_x"/>
                                          </p:val>
                                        </p:tav>
                                      </p:tavLst>
                                    </p:anim>
                                    <p:anim calcmode="lin" valueType="num">
                                      <p:cBhvr additive="base">
                                        <p:cTn id="19" dur="250" fill="hold"/>
                                        <p:tgtEl>
                                          <p:spTgt spid="11"/>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250" fill="hold"/>
                                        <p:tgtEl>
                                          <p:spTgt spid="17"/>
                                        </p:tgtEl>
                                        <p:attrNameLst>
                                          <p:attrName>ppt_x</p:attrName>
                                        </p:attrNameLst>
                                      </p:cBhvr>
                                      <p:tavLst>
                                        <p:tav tm="0">
                                          <p:val>
                                            <p:strVal val="#ppt_x"/>
                                          </p:val>
                                        </p:tav>
                                        <p:tav tm="100000">
                                          <p:val>
                                            <p:strVal val="#ppt_x"/>
                                          </p:val>
                                        </p:tav>
                                      </p:tavLst>
                                    </p:anim>
                                    <p:anim calcmode="lin" valueType="num">
                                      <p:cBhvr additive="base">
                                        <p:cTn id="24" dur="25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250" fill="hold"/>
                                        <p:tgtEl>
                                          <p:spTgt spid="18"/>
                                        </p:tgtEl>
                                        <p:attrNameLst>
                                          <p:attrName>ppt_x</p:attrName>
                                        </p:attrNameLst>
                                      </p:cBhvr>
                                      <p:tavLst>
                                        <p:tav tm="0">
                                          <p:val>
                                            <p:strVal val="#ppt_x"/>
                                          </p:val>
                                        </p:tav>
                                        <p:tav tm="100000">
                                          <p:val>
                                            <p:strVal val="#ppt_x"/>
                                          </p:val>
                                        </p:tav>
                                      </p:tavLst>
                                    </p:anim>
                                    <p:anim calcmode="lin" valueType="num">
                                      <p:cBhvr additive="base">
                                        <p:cTn id="29" dur="250" fill="hold"/>
                                        <p:tgtEl>
                                          <p:spTgt spid="18"/>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250" fill="hold"/>
                                        <p:tgtEl>
                                          <p:spTgt spid="19"/>
                                        </p:tgtEl>
                                        <p:attrNameLst>
                                          <p:attrName>ppt_x</p:attrName>
                                        </p:attrNameLst>
                                      </p:cBhvr>
                                      <p:tavLst>
                                        <p:tav tm="0">
                                          <p:val>
                                            <p:strVal val="#ppt_x"/>
                                          </p:val>
                                        </p:tav>
                                        <p:tav tm="100000">
                                          <p:val>
                                            <p:strVal val="#ppt_x"/>
                                          </p:val>
                                        </p:tav>
                                      </p:tavLst>
                                    </p:anim>
                                    <p:anim calcmode="lin" valueType="num">
                                      <p:cBhvr additive="base">
                                        <p:cTn id="34" dur="250" fill="hold"/>
                                        <p:tgtEl>
                                          <p:spTgt spid="19"/>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250" fill="hold"/>
                                        <p:tgtEl>
                                          <p:spTgt spid="20"/>
                                        </p:tgtEl>
                                        <p:attrNameLst>
                                          <p:attrName>ppt_x</p:attrName>
                                        </p:attrNameLst>
                                      </p:cBhvr>
                                      <p:tavLst>
                                        <p:tav tm="0">
                                          <p:val>
                                            <p:strVal val="#ppt_x"/>
                                          </p:val>
                                        </p:tav>
                                        <p:tav tm="100000">
                                          <p:val>
                                            <p:strVal val="#ppt_x"/>
                                          </p:val>
                                        </p:tav>
                                      </p:tavLst>
                                    </p:anim>
                                    <p:anim calcmode="lin" valueType="num">
                                      <p:cBhvr additive="base">
                                        <p:cTn id="39" dur="250" fill="hold"/>
                                        <p:tgtEl>
                                          <p:spTgt spid="20"/>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250" fill="hold"/>
                                        <p:tgtEl>
                                          <p:spTgt spid="21"/>
                                        </p:tgtEl>
                                        <p:attrNameLst>
                                          <p:attrName>ppt_x</p:attrName>
                                        </p:attrNameLst>
                                      </p:cBhvr>
                                      <p:tavLst>
                                        <p:tav tm="0">
                                          <p:val>
                                            <p:strVal val="#ppt_x"/>
                                          </p:val>
                                        </p:tav>
                                        <p:tav tm="100000">
                                          <p:val>
                                            <p:strVal val="#ppt_x"/>
                                          </p:val>
                                        </p:tav>
                                      </p:tavLst>
                                    </p:anim>
                                    <p:anim calcmode="lin" valueType="num">
                                      <p:cBhvr additive="base">
                                        <p:cTn id="44" dur="250" fill="hold"/>
                                        <p:tgtEl>
                                          <p:spTgt spid="21"/>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250" fill="hold"/>
                                        <p:tgtEl>
                                          <p:spTgt spid="22"/>
                                        </p:tgtEl>
                                        <p:attrNameLst>
                                          <p:attrName>ppt_x</p:attrName>
                                        </p:attrNameLst>
                                      </p:cBhvr>
                                      <p:tavLst>
                                        <p:tav tm="0">
                                          <p:val>
                                            <p:strVal val="#ppt_x"/>
                                          </p:val>
                                        </p:tav>
                                        <p:tav tm="100000">
                                          <p:val>
                                            <p:strVal val="#ppt_x"/>
                                          </p:val>
                                        </p:tav>
                                      </p:tavLst>
                                    </p:anim>
                                    <p:anim calcmode="lin" valueType="num">
                                      <p:cBhvr additive="base">
                                        <p:cTn id="49" dur="250" fill="hold"/>
                                        <p:tgtEl>
                                          <p:spTgt spid="22"/>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250" fill="hold"/>
                                        <p:tgtEl>
                                          <p:spTgt spid="23"/>
                                        </p:tgtEl>
                                        <p:attrNameLst>
                                          <p:attrName>ppt_x</p:attrName>
                                        </p:attrNameLst>
                                      </p:cBhvr>
                                      <p:tavLst>
                                        <p:tav tm="0">
                                          <p:val>
                                            <p:strVal val="#ppt_x"/>
                                          </p:val>
                                        </p:tav>
                                        <p:tav tm="100000">
                                          <p:val>
                                            <p:strVal val="#ppt_x"/>
                                          </p:val>
                                        </p:tav>
                                      </p:tavLst>
                                    </p:anim>
                                    <p:anim calcmode="lin" valueType="num">
                                      <p:cBhvr additive="base">
                                        <p:cTn id="54" dur="250" fill="hold"/>
                                        <p:tgtEl>
                                          <p:spTgt spid="23"/>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250" fill="hold"/>
                                        <p:tgtEl>
                                          <p:spTgt spid="27"/>
                                        </p:tgtEl>
                                        <p:attrNameLst>
                                          <p:attrName>ppt_x</p:attrName>
                                        </p:attrNameLst>
                                      </p:cBhvr>
                                      <p:tavLst>
                                        <p:tav tm="0">
                                          <p:val>
                                            <p:strVal val="#ppt_x"/>
                                          </p:val>
                                        </p:tav>
                                        <p:tav tm="100000">
                                          <p:val>
                                            <p:strVal val="#ppt_x"/>
                                          </p:val>
                                        </p:tav>
                                      </p:tavLst>
                                    </p:anim>
                                    <p:anim calcmode="lin" valueType="num">
                                      <p:cBhvr additive="base">
                                        <p:cTn id="59" dur="250" fill="hold"/>
                                        <p:tgtEl>
                                          <p:spTgt spid="27"/>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250" fill="hold"/>
                                        <p:tgtEl>
                                          <p:spTgt spid="28"/>
                                        </p:tgtEl>
                                        <p:attrNameLst>
                                          <p:attrName>ppt_x</p:attrName>
                                        </p:attrNameLst>
                                      </p:cBhvr>
                                      <p:tavLst>
                                        <p:tav tm="0">
                                          <p:val>
                                            <p:strVal val="#ppt_x"/>
                                          </p:val>
                                        </p:tav>
                                        <p:tav tm="100000">
                                          <p:val>
                                            <p:strVal val="#ppt_x"/>
                                          </p:val>
                                        </p:tav>
                                      </p:tavLst>
                                    </p:anim>
                                    <p:anim calcmode="lin" valueType="num">
                                      <p:cBhvr additive="base">
                                        <p:cTn id="64" dur="250" fill="hold"/>
                                        <p:tgtEl>
                                          <p:spTgt spid="28"/>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250" fill="hold"/>
                                        <p:tgtEl>
                                          <p:spTgt spid="29"/>
                                        </p:tgtEl>
                                        <p:attrNameLst>
                                          <p:attrName>ppt_x</p:attrName>
                                        </p:attrNameLst>
                                      </p:cBhvr>
                                      <p:tavLst>
                                        <p:tav tm="0">
                                          <p:val>
                                            <p:strVal val="#ppt_x"/>
                                          </p:val>
                                        </p:tav>
                                        <p:tav tm="100000">
                                          <p:val>
                                            <p:strVal val="#ppt_x"/>
                                          </p:val>
                                        </p:tav>
                                      </p:tavLst>
                                    </p:anim>
                                    <p:anim calcmode="lin" valueType="num">
                                      <p:cBhvr additive="base">
                                        <p:cTn id="69" dur="250" fill="hold"/>
                                        <p:tgtEl>
                                          <p:spTgt spid="29"/>
                                        </p:tgtEl>
                                        <p:attrNameLst>
                                          <p:attrName>ppt_y</p:attrName>
                                        </p:attrNameLst>
                                      </p:cBhvr>
                                      <p:tavLst>
                                        <p:tav tm="0">
                                          <p:val>
                                            <p:strVal val="1+#ppt_h/2"/>
                                          </p:val>
                                        </p:tav>
                                        <p:tav tm="100000">
                                          <p:val>
                                            <p:strVal val="#ppt_y"/>
                                          </p:val>
                                        </p:tav>
                                      </p:tavLst>
                                    </p:anim>
                                  </p:childTnLst>
                                </p:cTn>
                              </p:par>
                            </p:childTnLst>
                          </p:cTn>
                        </p:par>
                        <p:par>
                          <p:cTn id="70" fill="hold">
                            <p:stCondLst>
                              <p:cond delay="3750"/>
                            </p:stCondLst>
                            <p:childTnLst>
                              <p:par>
                                <p:cTn id="71" presetID="2" presetClass="entr" presetSubtype="4"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250" fill="hold"/>
                                        <p:tgtEl>
                                          <p:spTgt spid="33"/>
                                        </p:tgtEl>
                                        <p:attrNameLst>
                                          <p:attrName>ppt_x</p:attrName>
                                        </p:attrNameLst>
                                      </p:cBhvr>
                                      <p:tavLst>
                                        <p:tav tm="0">
                                          <p:val>
                                            <p:strVal val="#ppt_x"/>
                                          </p:val>
                                        </p:tav>
                                        <p:tav tm="100000">
                                          <p:val>
                                            <p:strVal val="#ppt_x"/>
                                          </p:val>
                                        </p:tav>
                                      </p:tavLst>
                                    </p:anim>
                                    <p:anim calcmode="lin" valueType="num">
                                      <p:cBhvr additive="base">
                                        <p:cTn id="74" dur="250" fill="hold"/>
                                        <p:tgtEl>
                                          <p:spTgt spid="33"/>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 presetClass="entr" presetSubtype="4"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250" fill="hold"/>
                                        <p:tgtEl>
                                          <p:spTgt spid="34"/>
                                        </p:tgtEl>
                                        <p:attrNameLst>
                                          <p:attrName>ppt_x</p:attrName>
                                        </p:attrNameLst>
                                      </p:cBhvr>
                                      <p:tavLst>
                                        <p:tav tm="0">
                                          <p:val>
                                            <p:strVal val="#ppt_x"/>
                                          </p:val>
                                        </p:tav>
                                        <p:tav tm="100000">
                                          <p:val>
                                            <p:strVal val="#ppt_x"/>
                                          </p:val>
                                        </p:tav>
                                      </p:tavLst>
                                    </p:anim>
                                    <p:anim calcmode="lin" valueType="num">
                                      <p:cBhvr additive="base">
                                        <p:cTn id="79" dur="250" fill="hold"/>
                                        <p:tgtEl>
                                          <p:spTgt spid="34"/>
                                        </p:tgtEl>
                                        <p:attrNameLst>
                                          <p:attrName>ppt_y</p:attrName>
                                        </p:attrNameLst>
                                      </p:cBhvr>
                                      <p:tavLst>
                                        <p:tav tm="0">
                                          <p:val>
                                            <p:strVal val="1+#ppt_h/2"/>
                                          </p:val>
                                        </p:tav>
                                        <p:tav tm="100000">
                                          <p:val>
                                            <p:strVal val="#ppt_y"/>
                                          </p:val>
                                        </p:tav>
                                      </p:tavLst>
                                    </p:anim>
                                  </p:childTnLst>
                                </p:cTn>
                              </p:par>
                            </p:childTnLst>
                          </p:cTn>
                        </p:par>
                        <p:par>
                          <p:cTn id="80" fill="hold">
                            <p:stCondLst>
                              <p:cond delay="4250"/>
                            </p:stCondLst>
                            <p:childTnLst>
                              <p:par>
                                <p:cTn id="81" presetID="2" presetClass="entr" presetSubtype="4"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250" fill="hold"/>
                                        <p:tgtEl>
                                          <p:spTgt spid="35"/>
                                        </p:tgtEl>
                                        <p:attrNameLst>
                                          <p:attrName>ppt_x</p:attrName>
                                        </p:attrNameLst>
                                      </p:cBhvr>
                                      <p:tavLst>
                                        <p:tav tm="0">
                                          <p:val>
                                            <p:strVal val="#ppt_x"/>
                                          </p:val>
                                        </p:tav>
                                        <p:tav tm="100000">
                                          <p:val>
                                            <p:strVal val="#ppt_x"/>
                                          </p:val>
                                        </p:tav>
                                      </p:tavLst>
                                    </p:anim>
                                    <p:anim calcmode="lin" valueType="num">
                                      <p:cBhvr additive="base">
                                        <p:cTn id="84" dur="250" fill="hold"/>
                                        <p:tgtEl>
                                          <p:spTgt spid="35"/>
                                        </p:tgtEl>
                                        <p:attrNameLst>
                                          <p:attrName>ppt_y</p:attrName>
                                        </p:attrNameLst>
                                      </p:cBhvr>
                                      <p:tavLst>
                                        <p:tav tm="0">
                                          <p:val>
                                            <p:strVal val="1+#ppt_h/2"/>
                                          </p:val>
                                        </p:tav>
                                        <p:tav tm="100000">
                                          <p:val>
                                            <p:strVal val="#ppt_y"/>
                                          </p:val>
                                        </p:tav>
                                      </p:tavLst>
                                    </p:anim>
                                  </p:childTnLst>
                                </p:cTn>
                              </p:par>
                            </p:childTnLst>
                          </p:cTn>
                        </p:par>
                        <p:par>
                          <p:cTn id="85" fill="hold">
                            <p:stCondLst>
                              <p:cond delay="4500"/>
                            </p:stCondLst>
                            <p:childTnLst>
                              <p:par>
                                <p:cTn id="86" presetID="2" presetClass="entr" presetSubtype="4" fill="hold" grpId="0" nodeType="afterEffect">
                                  <p:stCondLst>
                                    <p:cond delay="0"/>
                                  </p:stCondLst>
                                  <p:childTnLst>
                                    <p:set>
                                      <p:cBhvr>
                                        <p:cTn id="87" dur="1" fill="hold">
                                          <p:stCondLst>
                                            <p:cond delay="0"/>
                                          </p:stCondLst>
                                        </p:cTn>
                                        <p:tgtEl>
                                          <p:spTgt spid="36"/>
                                        </p:tgtEl>
                                        <p:attrNameLst>
                                          <p:attrName>style.visibility</p:attrName>
                                        </p:attrNameLst>
                                      </p:cBhvr>
                                      <p:to>
                                        <p:strVal val="visible"/>
                                      </p:to>
                                    </p:set>
                                    <p:anim calcmode="lin" valueType="num">
                                      <p:cBhvr additive="base">
                                        <p:cTn id="88" dur="250" fill="hold"/>
                                        <p:tgtEl>
                                          <p:spTgt spid="36"/>
                                        </p:tgtEl>
                                        <p:attrNameLst>
                                          <p:attrName>ppt_x</p:attrName>
                                        </p:attrNameLst>
                                      </p:cBhvr>
                                      <p:tavLst>
                                        <p:tav tm="0">
                                          <p:val>
                                            <p:strVal val="#ppt_x"/>
                                          </p:val>
                                        </p:tav>
                                        <p:tav tm="100000">
                                          <p:val>
                                            <p:strVal val="#ppt_x"/>
                                          </p:val>
                                        </p:tav>
                                      </p:tavLst>
                                    </p:anim>
                                    <p:anim calcmode="lin" valueType="num">
                                      <p:cBhvr additive="base">
                                        <p:cTn id="89" dur="25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p:bldP spid="18" grpId="0" animBg="1"/>
      <p:bldP spid="19" grpId="0"/>
      <p:bldP spid="20" grpId="0" animBg="1"/>
      <p:bldP spid="21" grpId="0" animBg="1"/>
      <p:bldP spid="22" grpId="0"/>
      <p:bldP spid="27" grpId="0" animBg="1"/>
      <p:bldP spid="28" grpId="0"/>
      <p:bldP spid="33" grpId="0"/>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9D7679D3-6C55-4082-89A3-F4026B0C20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pic>
        <p:nvPicPr>
          <p:cNvPr id="17" name="图片 16">
            <a:extLst>
              <a:ext uri="{FF2B5EF4-FFF2-40B4-BE49-F238E27FC236}">
                <a16:creationId xmlns:a16="http://schemas.microsoft.com/office/drawing/2014/main" id="{4547BC07-9B48-4985-A480-E4F9CBFD1C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733529" y="-275436"/>
            <a:ext cx="2398026" cy="2589868"/>
          </a:xfrm>
          <a:prstGeom prst="rect">
            <a:avLst/>
          </a:prstGeom>
        </p:spPr>
      </p:pic>
      <p:pic>
        <p:nvPicPr>
          <p:cNvPr id="18" name="图片 17">
            <a:extLst>
              <a:ext uri="{FF2B5EF4-FFF2-40B4-BE49-F238E27FC236}">
                <a16:creationId xmlns:a16="http://schemas.microsoft.com/office/drawing/2014/main" id="{C8C99F2E-3D6F-489B-A388-3CB648494BC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3803" y="77440"/>
            <a:ext cx="1925590" cy="2200672"/>
          </a:xfrm>
          <a:prstGeom prst="rect">
            <a:avLst/>
          </a:prstGeom>
        </p:spPr>
      </p:pic>
      <p:pic>
        <p:nvPicPr>
          <p:cNvPr id="25" name="图片 24">
            <a:extLst>
              <a:ext uri="{FF2B5EF4-FFF2-40B4-BE49-F238E27FC236}">
                <a16:creationId xmlns:a16="http://schemas.microsoft.com/office/drawing/2014/main" id="{42E44DF2-1395-4CDD-86D8-BCB3DF63DE5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 y="-3170"/>
            <a:ext cx="12190413" cy="1657134"/>
          </a:xfrm>
          <a:prstGeom prst="rect">
            <a:avLst/>
          </a:prstGeom>
        </p:spPr>
      </p:pic>
      <p:grpSp>
        <p:nvGrpSpPr>
          <p:cNvPr id="40" name="组合 39">
            <a:extLst>
              <a:ext uri="{FF2B5EF4-FFF2-40B4-BE49-F238E27FC236}">
                <a16:creationId xmlns:a16="http://schemas.microsoft.com/office/drawing/2014/main" id="{AE1C6FDF-420F-4909-991C-C8561BD829C5}"/>
              </a:ext>
            </a:extLst>
          </p:cNvPr>
          <p:cNvGrpSpPr/>
          <p:nvPr/>
        </p:nvGrpSpPr>
        <p:grpSpPr>
          <a:xfrm>
            <a:off x="4132524" y="1603256"/>
            <a:ext cx="3936141" cy="1578312"/>
            <a:chOff x="2744356" y="1370813"/>
            <a:chExt cx="5136504" cy="2059634"/>
          </a:xfrm>
        </p:grpSpPr>
        <p:pic>
          <p:nvPicPr>
            <p:cNvPr id="41" name="图片 40">
              <a:extLst>
                <a:ext uri="{FF2B5EF4-FFF2-40B4-BE49-F238E27FC236}">
                  <a16:creationId xmlns:a16="http://schemas.microsoft.com/office/drawing/2014/main" id="{B13A8978-206E-4EF4-AB88-81A27A9F8671}"/>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2744356" y="1370813"/>
              <a:ext cx="1888000" cy="2059634"/>
            </a:xfrm>
            <a:prstGeom prst="rect">
              <a:avLst/>
            </a:prstGeom>
          </p:spPr>
        </p:pic>
        <p:pic>
          <p:nvPicPr>
            <p:cNvPr id="42" name="图片 41">
              <a:extLst>
                <a:ext uri="{FF2B5EF4-FFF2-40B4-BE49-F238E27FC236}">
                  <a16:creationId xmlns:a16="http://schemas.microsoft.com/office/drawing/2014/main" id="{3DABBABC-40FF-47B0-8B4D-D8ECEB75AFC7}"/>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4354641" y="1370813"/>
              <a:ext cx="1888000" cy="2059634"/>
            </a:xfrm>
            <a:prstGeom prst="rect">
              <a:avLst/>
            </a:prstGeom>
          </p:spPr>
        </p:pic>
        <p:sp>
          <p:nvSpPr>
            <p:cNvPr id="43" name="18">
              <a:extLst>
                <a:ext uri="{FF2B5EF4-FFF2-40B4-BE49-F238E27FC236}">
                  <a16:creationId xmlns:a16="http://schemas.microsoft.com/office/drawing/2014/main" id="{F477AA25-E886-4EDB-B77C-85883C4A58D9}"/>
                </a:ext>
              </a:extLst>
            </p:cNvPr>
            <p:cNvSpPr>
              <a:spLocks noChangeArrowheads="1"/>
            </p:cNvSpPr>
            <p:nvPr>
              <p:custDataLst>
                <p:tags r:id="rId1"/>
              </p:custDataLst>
            </p:nvPr>
          </p:nvSpPr>
          <p:spPr bwMode="auto">
            <a:xfrm>
              <a:off x="2942831"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3"/>
                  </a:solidFill>
                  <a:latin typeface="华文琥珀" panose="02010800040101010101" pitchFamily="2" charset="-122"/>
                  <a:ea typeface="华文琥珀" panose="02010800040101010101" pitchFamily="2" charset="-122"/>
                  <a:cs typeface="宋体" pitchFamily="2" charset="-122"/>
                </a:rPr>
                <a:t>第</a:t>
              </a:r>
              <a:endParaRPr lang="en-US" altLang="zh-CN" sz="3200" dirty="0">
                <a:solidFill>
                  <a:schemeClr val="accent3"/>
                </a:solidFill>
                <a:latin typeface="华文琥珀" panose="02010800040101010101" pitchFamily="2" charset="-122"/>
                <a:ea typeface="华文琥珀" panose="02010800040101010101" pitchFamily="2" charset="-122"/>
                <a:cs typeface="宋体" pitchFamily="2" charset="-122"/>
              </a:endParaRPr>
            </a:p>
          </p:txBody>
        </p:sp>
        <p:sp>
          <p:nvSpPr>
            <p:cNvPr id="44" name="18">
              <a:extLst>
                <a:ext uri="{FF2B5EF4-FFF2-40B4-BE49-F238E27FC236}">
                  <a16:creationId xmlns:a16="http://schemas.microsoft.com/office/drawing/2014/main" id="{27D2B3EC-CEBE-4FB1-B3AD-8B380DB2CB1F}"/>
                </a:ext>
              </a:extLst>
            </p:cNvPr>
            <p:cNvSpPr>
              <a:spLocks noChangeArrowheads="1"/>
            </p:cNvSpPr>
            <p:nvPr>
              <p:custDataLst>
                <p:tags r:id="rId2"/>
              </p:custDataLst>
            </p:nvPr>
          </p:nvSpPr>
          <p:spPr bwMode="auto">
            <a:xfrm>
              <a:off x="4597720" y="1827890"/>
              <a:ext cx="1446445"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2"/>
                  </a:solidFill>
                  <a:latin typeface="华文琥珀" panose="02010800040101010101" pitchFamily="2" charset="-122"/>
                  <a:ea typeface="华文琥珀" panose="02010800040101010101" pitchFamily="2" charset="-122"/>
                  <a:cs typeface="宋体" pitchFamily="2" charset="-122"/>
                </a:rPr>
                <a:t>二</a:t>
              </a:r>
              <a:endParaRPr lang="en-US" altLang="zh-CN" sz="3200" dirty="0">
                <a:solidFill>
                  <a:schemeClr val="accent2"/>
                </a:solidFill>
                <a:latin typeface="华文琥珀" panose="02010800040101010101" pitchFamily="2" charset="-122"/>
                <a:ea typeface="华文琥珀" panose="02010800040101010101" pitchFamily="2" charset="-122"/>
                <a:cs typeface="宋体" pitchFamily="2" charset="-122"/>
              </a:endParaRPr>
            </a:p>
          </p:txBody>
        </p:sp>
        <p:pic>
          <p:nvPicPr>
            <p:cNvPr id="45" name="图片 44">
              <a:extLst>
                <a:ext uri="{FF2B5EF4-FFF2-40B4-BE49-F238E27FC236}">
                  <a16:creationId xmlns:a16="http://schemas.microsoft.com/office/drawing/2014/main" id="{C93ADD86-F2DA-4536-825B-7F44D5A9306F}"/>
                </a:ext>
              </a:extLst>
            </p:cNvPr>
            <p:cNvPicPr>
              <a:picLocks noChangeAspect="1"/>
            </p:cNvPicPr>
            <p:nvPr/>
          </p:nvPicPr>
          <p:blipFill>
            <a:blip r:embed="rId12">
              <a:extLst>
                <a:ext uri="{BEBA8EAE-BF5A-486C-A8C5-ECC9F3942E4B}">
                  <a14:imgProps xmlns:a14="http://schemas.microsoft.com/office/drawing/2010/main">
                    <a14:imgLayer r:embed="rId11">
                      <a14:imgEffect>
                        <a14:brightnessContrast bright="10000"/>
                      </a14:imgEffect>
                    </a14:imgLayer>
                  </a14:imgProps>
                </a:ext>
                <a:ext uri="{28A0092B-C50C-407E-A947-70E740481C1C}">
                  <a14:useLocalDpi xmlns:a14="http://schemas.microsoft.com/office/drawing/2010/main" val="0"/>
                </a:ext>
              </a:extLst>
            </a:blip>
            <a:stretch>
              <a:fillRect/>
            </a:stretch>
          </p:blipFill>
          <p:spPr>
            <a:xfrm>
              <a:off x="5992859" y="1370813"/>
              <a:ext cx="1888001" cy="2059634"/>
            </a:xfrm>
            <a:prstGeom prst="rect">
              <a:avLst/>
            </a:prstGeom>
          </p:spPr>
        </p:pic>
        <p:sp>
          <p:nvSpPr>
            <p:cNvPr id="46" name="18">
              <a:extLst>
                <a:ext uri="{FF2B5EF4-FFF2-40B4-BE49-F238E27FC236}">
                  <a16:creationId xmlns:a16="http://schemas.microsoft.com/office/drawing/2014/main" id="{F41925D2-0501-42B7-B919-50C4AFFA7AAD}"/>
                </a:ext>
              </a:extLst>
            </p:cNvPr>
            <p:cNvSpPr>
              <a:spLocks noChangeArrowheads="1"/>
            </p:cNvSpPr>
            <p:nvPr>
              <p:custDataLst>
                <p:tags r:id="rId3"/>
              </p:custDataLst>
            </p:nvPr>
          </p:nvSpPr>
          <p:spPr bwMode="auto">
            <a:xfrm>
              <a:off x="6235939" y="1827890"/>
              <a:ext cx="1446446" cy="64261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3200" dirty="0">
                  <a:solidFill>
                    <a:schemeClr val="accent4"/>
                  </a:solidFill>
                  <a:latin typeface="华文琥珀" panose="02010800040101010101" pitchFamily="2" charset="-122"/>
                  <a:ea typeface="华文琥珀" panose="02010800040101010101" pitchFamily="2" charset="-122"/>
                  <a:cs typeface="宋体" pitchFamily="2" charset="-122"/>
                </a:rPr>
                <a:t>节</a:t>
              </a:r>
              <a:endParaRPr lang="en-US" altLang="zh-CN" sz="3200" dirty="0">
                <a:solidFill>
                  <a:schemeClr val="accent4"/>
                </a:solidFill>
                <a:latin typeface="华文琥珀" panose="02010800040101010101" pitchFamily="2" charset="-122"/>
                <a:ea typeface="华文琥珀" panose="02010800040101010101" pitchFamily="2" charset="-122"/>
                <a:cs typeface="宋体" pitchFamily="2" charset="-122"/>
              </a:endParaRPr>
            </a:p>
          </p:txBody>
        </p:sp>
      </p:grpSp>
      <p:sp>
        <p:nvSpPr>
          <p:cNvPr id="47" name="矩形 46">
            <a:extLst>
              <a:ext uri="{FF2B5EF4-FFF2-40B4-BE49-F238E27FC236}">
                <a16:creationId xmlns:a16="http://schemas.microsoft.com/office/drawing/2014/main" id="{3A323D03-EEF7-48DF-8076-666E11F5E631}"/>
              </a:ext>
            </a:extLst>
          </p:cNvPr>
          <p:cNvSpPr/>
          <p:nvPr/>
        </p:nvSpPr>
        <p:spPr>
          <a:xfrm>
            <a:off x="4170317" y="3181099"/>
            <a:ext cx="3865562" cy="707886"/>
          </a:xfrm>
          <a:prstGeom prst="rect">
            <a:avLst/>
          </a:prstGeom>
        </p:spPr>
        <p:txBody>
          <a:bodyPr lIns="0" tIns="0" rIns="0" bIns="0">
            <a:spAutoFit/>
          </a:bodyPr>
          <a:lstStyle/>
          <a:p>
            <a:pPr algn="ctr" eaLnBrk="1" hangingPunct="1">
              <a:defRPr/>
            </a:pPr>
            <a:r>
              <a:rPr lang="zh-CN" altLang="en-US" sz="4600" noProof="1">
                <a:solidFill>
                  <a:schemeClr val="accent1">
                    <a:lumMod val="75000"/>
                  </a:schemeClr>
                </a:solidFill>
                <a:latin typeface="华文琥珀" panose="02010800040101010101" pitchFamily="2" charset="-122"/>
                <a:ea typeface="华文琥珀" panose="02010800040101010101" pitchFamily="2" charset="-122"/>
                <a:cs typeface="+mn-ea"/>
                <a:sym typeface="Arial" panose="020B0604020202020204" pitchFamily="34" charset="0"/>
              </a:rPr>
              <a:t>加入</a:t>
            </a:r>
            <a:r>
              <a:rPr lang="zh-CN" altLang="en-US" sz="4600" noProof="1">
                <a:solidFill>
                  <a:schemeClr val="accent3"/>
                </a:solidFill>
                <a:latin typeface="华文琥珀" panose="02010800040101010101" pitchFamily="2" charset="-122"/>
                <a:ea typeface="华文琥珀" panose="02010800040101010101" pitchFamily="2" charset="-122"/>
                <a:cs typeface="+mn-ea"/>
                <a:sym typeface="Arial" panose="020B0604020202020204" pitchFamily="34" charset="0"/>
              </a:rPr>
              <a:t>标题</a:t>
            </a:r>
            <a:r>
              <a:rPr lang="zh-CN" altLang="en-US" sz="4600" noProof="1">
                <a:solidFill>
                  <a:schemeClr val="accent2"/>
                </a:solidFill>
                <a:latin typeface="华文琥珀" panose="02010800040101010101" pitchFamily="2" charset="-122"/>
                <a:ea typeface="华文琥珀" panose="02010800040101010101" pitchFamily="2" charset="-122"/>
                <a:cs typeface="+mn-ea"/>
                <a:sym typeface="Arial" panose="020B0604020202020204" pitchFamily="34" charset="0"/>
              </a:rPr>
              <a:t>描述</a:t>
            </a:r>
          </a:p>
        </p:txBody>
      </p:sp>
      <p:sp>
        <p:nvSpPr>
          <p:cNvPr id="48" name="TextBox 11">
            <a:extLst>
              <a:ext uri="{FF2B5EF4-FFF2-40B4-BE49-F238E27FC236}">
                <a16:creationId xmlns:a16="http://schemas.microsoft.com/office/drawing/2014/main" id="{5A0E2E73-5CCB-453D-8EEE-25BC12A8858D}"/>
              </a:ext>
            </a:extLst>
          </p:cNvPr>
          <p:cNvSpPr txBox="1"/>
          <p:nvPr/>
        </p:nvSpPr>
        <p:spPr>
          <a:xfrm>
            <a:off x="4319542" y="39489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1">
            <a:extLst>
              <a:ext uri="{FF2B5EF4-FFF2-40B4-BE49-F238E27FC236}">
                <a16:creationId xmlns:a16="http://schemas.microsoft.com/office/drawing/2014/main" id="{6E21384E-5F12-441B-8604-CD5567C19EB4}"/>
              </a:ext>
            </a:extLst>
          </p:cNvPr>
          <p:cNvSpPr txBox="1"/>
          <p:nvPr/>
        </p:nvSpPr>
        <p:spPr>
          <a:xfrm>
            <a:off x="4319542" y="4266496"/>
            <a:ext cx="3570208" cy="276999"/>
          </a:xfrm>
          <a:prstGeom prst="rect">
            <a:avLst/>
          </a:prstGeom>
          <a:noFill/>
        </p:spPr>
        <p:txBody>
          <a:bodyPr wrap="none">
            <a:spAutoFit/>
          </a:bodyPr>
          <a:lstStyle/>
          <a:p>
            <a:pPr marL="0" lvl="1" algn="ctr">
              <a:defRPr/>
            </a:pPr>
            <a:r>
              <a:rPr lang="zh-CN" altLang="en-US" sz="1200" noProof="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041876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750"/>
                                        <p:tgtEl>
                                          <p:spTgt spid="16"/>
                                        </p:tgtEl>
                                      </p:cBhvr>
                                    </p:animEffect>
                                    <p:anim calcmode="lin" valueType="num">
                                      <p:cBhvr>
                                        <p:cTn id="8" dur="750" fill="hold"/>
                                        <p:tgtEl>
                                          <p:spTgt spid="16"/>
                                        </p:tgtEl>
                                        <p:attrNameLst>
                                          <p:attrName>ppt_x</p:attrName>
                                        </p:attrNameLst>
                                      </p:cBhvr>
                                      <p:tavLst>
                                        <p:tav tm="0">
                                          <p:val>
                                            <p:strVal val="#ppt_x"/>
                                          </p:val>
                                        </p:tav>
                                        <p:tav tm="100000">
                                          <p:val>
                                            <p:strVal val="#ppt_x"/>
                                          </p:val>
                                        </p:tav>
                                      </p:tavLst>
                                    </p:anim>
                                    <p:anim calcmode="lin" valueType="num">
                                      <p:cBhvr>
                                        <p:cTn id="9" dur="750" fill="hold"/>
                                        <p:tgtEl>
                                          <p:spTgt spid="16"/>
                                        </p:tgtEl>
                                        <p:attrNameLst>
                                          <p:attrName>ppt_y</p:attrName>
                                        </p:attrNameLst>
                                      </p:cBhvr>
                                      <p:tavLst>
                                        <p:tav tm="0">
                                          <p:val>
                                            <p:strVal val="#ppt_y+.1"/>
                                          </p:val>
                                        </p:tav>
                                        <p:tav tm="100000">
                                          <p:val>
                                            <p:strVal val="#ppt_y"/>
                                          </p:val>
                                        </p:tav>
                                      </p:tavLst>
                                    </p:anim>
                                  </p:childTnLst>
                                </p:cTn>
                              </p:par>
                              <p:par>
                                <p:cTn id="10" presetID="26"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435">
                                          <p:stCondLst>
                                            <p:cond delay="0"/>
                                          </p:stCondLst>
                                        </p:cTn>
                                        <p:tgtEl>
                                          <p:spTgt spid="17"/>
                                        </p:tgtEl>
                                      </p:cBhvr>
                                    </p:animEffect>
                                    <p:anim calcmode="lin" valueType="num">
                                      <p:cBhvr>
                                        <p:cTn id="13" dur="1367"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4" dur="498"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5" dur="498" tmFilter="0, 0; 0.125,0.2665; 0.25,0.4; 0.375,0.465; 0.5,0.5;  0.625,0.535; 0.75,0.6; 0.875,0.7335; 1,1">
                                          <p:stCondLst>
                                            <p:cond delay="498"/>
                                          </p:stCondLst>
                                        </p:cTn>
                                        <p:tgtEl>
                                          <p:spTgt spid="17"/>
                                        </p:tgtEl>
                                        <p:attrNameLst>
                                          <p:attrName>ppt_y</p:attrName>
                                        </p:attrNameLst>
                                      </p:cBhvr>
                                      <p:tavLst>
                                        <p:tav tm="0" fmla="#ppt_y-sin(pi*$)/9">
                                          <p:val>
                                            <p:fltVal val="0"/>
                                          </p:val>
                                        </p:tav>
                                        <p:tav tm="100000">
                                          <p:val>
                                            <p:fltVal val="1"/>
                                          </p:val>
                                        </p:tav>
                                      </p:tavLst>
                                    </p:anim>
                                    <p:anim calcmode="lin" valueType="num">
                                      <p:cBhvr>
                                        <p:cTn id="16" dur="249" tmFilter="0, 0; 0.125,0.2665; 0.25,0.4; 0.375,0.465; 0.5,0.5;  0.625,0.535; 0.75,0.6; 0.875,0.7335; 1,1">
                                          <p:stCondLst>
                                            <p:cond delay="993"/>
                                          </p:stCondLst>
                                        </p:cTn>
                                        <p:tgtEl>
                                          <p:spTgt spid="17"/>
                                        </p:tgtEl>
                                        <p:attrNameLst>
                                          <p:attrName>ppt_y</p:attrName>
                                        </p:attrNameLst>
                                      </p:cBhvr>
                                      <p:tavLst>
                                        <p:tav tm="0" fmla="#ppt_y-sin(pi*$)/27">
                                          <p:val>
                                            <p:fltVal val="0"/>
                                          </p:val>
                                        </p:tav>
                                        <p:tav tm="100000">
                                          <p:val>
                                            <p:fltVal val="1"/>
                                          </p:val>
                                        </p:tav>
                                      </p:tavLst>
                                    </p:anim>
                                    <p:anim calcmode="lin" valueType="num">
                                      <p:cBhvr>
                                        <p:cTn id="17" dur="123" tmFilter="0, 0; 0.125,0.2665; 0.25,0.4; 0.375,0.465; 0.5,0.5;  0.625,0.535; 0.75,0.6; 0.875,0.7335; 1,1">
                                          <p:stCondLst>
                                            <p:cond delay="1242"/>
                                          </p:stCondLst>
                                        </p:cTn>
                                        <p:tgtEl>
                                          <p:spTgt spid="17"/>
                                        </p:tgtEl>
                                        <p:attrNameLst>
                                          <p:attrName>ppt_y</p:attrName>
                                        </p:attrNameLst>
                                      </p:cBhvr>
                                      <p:tavLst>
                                        <p:tav tm="0" fmla="#ppt_y-sin(pi*$)/81">
                                          <p:val>
                                            <p:fltVal val="0"/>
                                          </p:val>
                                        </p:tav>
                                        <p:tav tm="100000">
                                          <p:val>
                                            <p:fltVal val="1"/>
                                          </p:val>
                                        </p:tav>
                                      </p:tavLst>
                                    </p:anim>
                                    <p:animScale>
                                      <p:cBhvr>
                                        <p:cTn id="18" dur="20">
                                          <p:stCondLst>
                                            <p:cond delay="487"/>
                                          </p:stCondLst>
                                        </p:cTn>
                                        <p:tgtEl>
                                          <p:spTgt spid="17"/>
                                        </p:tgtEl>
                                      </p:cBhvr>
                                      <p:to x="100000" y="60000"/>
                                    </p:animScale>
                                    <p:animScale>
                                      <p:cBhvr>
                                        <p:cTn id="19" dur="124" decel="50000">
                                          <p:stCondLst>
                                            <p:cond delay="507"/>
                                          </p:stCondLst>
                                        </p:cTn>
                                        <p:tgtEl>
                                          <p:spTgt spid="17"/>
                                        </p:tgtEl>
                                      </p:cBhvr>
                                      <p:to x="100000" y="100000"/>
                                    </p:animScale>
                                    <p:animScale>
                                      <p:cBhvr>
                                        <p:cTn id="20" dur="20">
                                          <p:stCondLst>
                                            <p:cond delay="984"/>
                                          </p:stCondLst>
                                        </p:cTn>
                                        <p:tgtEl>
                                          <p:spTgt spid="17"/>
                                        </p:tgtEl>
                                      </p:cBhvr>
                                      <p:to x="100000" y="80000"/>
                                    </p:animScale>
                                    <p:animScale>
                                      <p:cBhvr>
                                        <p:cTn id="21" dur="124" decel="50000">
                                          <p:stCondLst>
                                            <p:cond delay="1004"/>
                                          </p:stCondLst>
                                        </p:cTn>
                                        <p:tgtEl>
                                          <p:spTgt spid="17"/>
                                        </p:tgtEl>
                                      </p:cBhvr>
                                      <p:to x="100000" y="100000"/>
                                    </p:animScale>
                                    <p:animScale>
                                      <p:cBhvr>
                                        <p:cTn id="22" dur="20">
                                          <p:stCondLst>
                                            <p:cond delay="1231"/>
                                          </p:stCondLst>
                                        </p:cTn>
                                        <p:tgtEl>
                                          <p:spTgt spid="17"/>
                                        </p:tgtEl>
                                      </p:cBhvr>
                                      <p:to x="100000" y="90000"/>
                                    </p:animScale>
                                    <p:animScale>
                                      <p:cBhvr>
                                        <p:cTn id="23" dur="124" decel="50000">
                                          <p:stCondLst>
                                            <p:cond delay="1251"/>
                                          </p:stCondLst>
                                        </p:cTn>
                                        <p:tgtEl>
                                          <p:spTgt spid="17"/>
                                        </p:tgtEl>
                                      </p:cBhvr>
                                      <p:to x="100000" y="100000"/>
                                    </p:animScale>
                                    <p:animScale>
                                      <p:cBhvr>
                                        <p:cTn id="24" dur="20">
                                          <p:stCondLst>
                                            <p:cond delay="1356"/>
                                          </p:stCondLst>
                                        </p:cTn>
                                        <p:tgtEl>
                                          <p:spTgt spid="17"/>
                                        </p:tgtEl>
                                      </p:cBhvr>
                                      <p:to x="100000" y="95000"/>
                                    </p:animScale>
                                    <p:animScale>
                                      <p:cBhvr>
                                        <p:cTn id="25" dur="124" decel="50000">
                                          <p:stCondLst>
                                            <p:cond delay="1376"/>
                                          </p:stCondLst>
                                        </p:cTn>
                                        <p:tgtEl>
                                          <p:spTgt spid="17"/>
                                        </p:tgtEl>
                                      </p:cBhvr>
                                      <p:to x="100000" y="100000"/>
                                    </p:animScale>
                                  </p:childTnLst>
                                </p:cTn>
                              </p:par>
                              <p:par>
                                <p:cTn id="26" presetID="42" presetClass="entr" presetSubtype="0" fill="hold"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750"/>
                                        <p:tgtEl>
                                          <p:spTgt spid="18"/>
                                        </p:tgtEl>
                                      </p:cBhvr>
                                    </p:animEffect>
                                    <p:anim calcmode="lin" valueType="num">
                                      <p:cBhvr>
                                        <p:cTn id="29" dur="750" fill="hold"/>
                                        <p:tgtEl>
                                          <p:spTgt spid="18"/>
                                        </p:tgtEl>
                                        <p:attrNameLst>
                                          <p:attrName>ppt_x</p:attrName>
                                        </p:attrNameLst>
                                      </p:cBhvr>
                                      <p:tavLst>
                                        <p:tav tm="0">
                                          <p:val>
                                            <p:strVal val="#ppt_x"/>
                                          </p:val>
                                        </p:tav>
                                        <p:tav tm="100000">
                                          <p:val>
                                            <p:strVal val="#ppt_x"/>
                                          </p:val>
                                        </p:tav>
                                      </p:tavLst>
                                    </p:anim>
                                    <p:anim calcmode="lin" valueType="num">
                                      <p:cBhvr>
                                        <p:cTn id="30" dur="750" fill="hold"/>
                                        <p:tgtEl>
                                          <p:spTgt spid="18"/>
                                        </p:tgtEl>
                                        <p:attrNameLst>
                                          <p:attrName>ppt_y</p:attrName>
                                        </p:attrNameLst>
                                      </p:cBhvr>
                                      <p:tavLst>
                                        <p:tav tm="0">
                                          <p:val>
                                            <p:strVal val="#ppt_y+.1"/>
                                          </p:val>
                                        </p:tav>
                                        <p:tav tm="100000">
                                          <p:val>
                                            <p:strVal val="#ppt_y"/>
                                          </p:val>
                                        </p:tav>
                                      </p:tavLst>
                                    </p:anim>
                                  </p:childTnLst>
                                </p:cTn>
                              </p:par>
                              <p:par>
                                <p:cTn id="31" presetID="45"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750"/>
                                        <p:tgtEl>
                                          <p:spTgt spid="25"/>
                                        </p:tgtEl>
                                      </p:cBhvr>
                                    </p:animEffect>
                                    <p:anim calcmode="lin" valueType="num">
                                      <p:cBhvr>
                                        <p:cTn id="34" dur="1750" fill="hold"/>
                                        <p:tgtEl>
                                          <p:spTgt spid="25"/>
                                        </p:tgtEl>
                                        <p:attrNameLst>
                                          <p:attrName>ppt_w</p:attrName>
                                        </p:attrNameLst>
                                      </p:cBhvr>
                                      <p:tavLst>
                                        <p:tav tm="0" fmla="#ppt_w*sin(2.5*pi*$)">
                                          <p:val>
                                            <p:fltVal val="0"/>
                                          </p:val>
                                        </p:tav>
                                        <p:tav tm="100000">
                                          <p:val>
                                            <p:fltVal val="1"/>
                                          </p:val>
                                        </p:tav>
                                      </p:tavLst>
                                    </p:anim>
                                    <p:anim calcmode="lin" valueType="num">
                                      <p:cBhvr>
                                        <p:cTn id="35" dur="1750" fill="hold"/>
                                        <p:tgtEl>
                                          <p:spTgt spid="25"/>
                                        </p:tgtEl>
                                        <p:attrNameLst>
                                          <p:attrName>ppt_h</p:attrName>
                                        </p:attrNameLst>
                                      </p:cBhvr>
                                      <p:tavLst>
                                        <p:tav tm="0">
                                          <p:val>
                                            <p:strVal val="#ppt_h"/>
                                          </p:val>
                                        </p:tav>
                                        <p:tav tm="100000">
                                          <p:val>
                                            <p:strVal val="#ppt_h"/>
                                          </p:val>
                                        </p:tav>
                                      </p:tavLst>
                                    </p:anim>
                                  </p:childTnLst>
                                </p:cTn>
                              </p:par>
                            </p:childTnLst>
                          </p:cTn>
                        </p:par>
                        <p:par>
                          <p:cTn id="36" fill="hold">
                            <p:stCondLst>
                              <p:cond delay="1750"/>
                            </p:stCondLst>
                            <p:childTnLst>
                              <p:par>
                                <p:cTn id="37" presetID="47"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1000"/>
                                        <p:tgtEl>
                                          <p:spTgt spid="40"/>
                                        </p:tgtEl>
                                      </p:cBhvr>
                                    </p:animEffect>
                                    <p:anim calcmode="lin" valueType="num">
                                      <p:cBhvr>
                                        <p:cTn id="40" dur="1000" fill="hold"/>
                                        <p:tgtEl>
                                          <p:spTgt spid="40"/>
                                        </p:tgtEl>
                                        <p:attrNameLst>
                                          <p:attrName>ppt_x</p:attrName>
                                        </p:attrNameLst>
                                      </p:cBhvr>
                                      <p:tavLst>
                                        <p:tav tm="0">
                                          <p:val>
                                            <p:strVal val="#ppt_x"/>
                                          </p:val>
                                        </p:tav>
                                        <p:tav tm="100000">
                                          <p:val>
                                            <p:strVal val="#ppt_x"/>
                                          </p:val>
                                        </p:tav>
                                      </p:tavLst>
                                    </p:anim>
                                    <p:anim calcmode="lin" valueType="num">
                                      <p:cBhvr>
                                        <p:cTn id="41" dur="1000" fill="hold"/>
                                        <p:tgtEl>
                                          <p:spTgt spid="40"/>
                                        </p:tgtEl>
                                        <p:attrNameLst>
                                          <p:attrName>ppt_y</p:attrName>
                                        </p:attrNameLst>
                                      </p:cBhvr>
                                      <p:tavLst>
                                        <p:tav tm="0">
                                          <p:val>
                                            <p:strVal val="#ppt_y-.1"/>
                                          </p:val>
                                        </p:tav>
                                        <p:tav tm="100000">
                                          <p:val>
                                            <p:strVal val="#ppt_y"/>
                                          </p:val>
                                        </p:tav>
                                      </p:tavLst>
                                    </p:anim>
                                  </p:childTnLst>
                                </p:cTn>
                              </p:par>
                            </p:childTnLst>
                          </p:cTn>
                        </p:par>
                        <p:par>
                          <p:cTn id="42" fill="hold">
                            <p:stCondLst>
                              <p:cond delay="2750"/>
                            </p:stCondLst>
                            <p:childTnLst>
                              <p:par>
                                <p:cTn id="43" presetID="23" presetClass="entr" presetSubtype="32"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strVal val="4*#ppt_w"/>
                                          </p:val>
                                        </p:tav>
                                        <p:tav tm="100000">
                                          <p:val>
                                            <p:strVal val="#ppt_w"/>
                                          </p:val>
                                        </p:tav>
                                      </p:tavLst>
                                    </p:anim>
                                    <p:anim calcmode="lin" valueType="num">
                                      <p:cBhvr>
                                        <p:cTn id="46" dur="500" fill="hold"/>
                                        <p:tgtEl>
                                          <p:spTgt spid="47"/>
                                        </p:tgtEl>
                                        <p:attrNameLst>
                                          <p:attrName>ppt_h</p:attrName>
                                        </p:attrNameLst>
                                      </p:cBhvr>
                                      <p:tavLst>
                                        <p:tav tm="0">
                                          <p:val>
                                            <p:strVal val="4*#ppt_h"/>
                                          </p:val>
                                        </p:tav>
                                        <p:tav tm="100000">
                                          <p:val>
                                            <p:strVal val="#ppt_h"/>
                                          </p:val>
                                        </p:tav>
                                      </p:tavLst>
                                    </p:anim>
                                  </p:childTnLst>
                                </p:cTn>
                              </p:par>
                            </p:childTnLst>
                          </p:cTn>
                        </p:par>
                        <p:par>
                          <p:cTn id="47" fill="hold">
                            <p:stCondLst>
                              <p:cond delay="3250"/>
                            </p:stCondLst>
                            <p:childTnLst>
                              <p:par>
                                <p:cTn id="48" presetID="12" presetClass="entr" presetSubtype="8"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p:cTn id="50" dur="500"/>
                                        <p:tgtEl>
                                          <p:spTgt spid="48"/>
                                        </p:tgtEl>
                                        <p:attrNameLst>
                                          <p:attrName>ppt_x</p:attrName>
                                        </p:attrNameLst>
                                      </p:cBhvr>
                                      <p:tavLst>
                                        <p:tav tm="0">
                                          <p:val>
                                            <p:strVal val="#ppt_x-#ppt_w*1.125000"/>
                                          </p:val>
                                        </p:tav>
                                        <p:tav tm="100000">
                                          <p:val>
                                            <p:strVal val="#ppt_x"/>
                                          </p:val>
                                        </p:tav>
                                      </p:tavLst>
                                    </p:anim>
                                    <p:animEffect transition="in" filter="wipe(right)">
                                      <p:cBhvr>
                                        <p:cTn id="51" dur="500"/>
                                        <p:tgtEl>
                                          <p:spTgt spid="48"/>
                                        </p:tgtEl>
                                      </p:cBhvr>
                                    </p:animEffect>
                                  </p:childTnLst>
                                </p:cTn>
                              </p:par>
                            </p:childTnLst>
                          </p:cTn>
                        </p:par>
                        <p:par>
                          <p:cTn id="52" fill="hold">
                            <p:stCondLst>
                              <p:cond delay="3750"/>
                            </p:stCondLst>
                            <p:childTnLst>
                              <p:par>
                                <p:cTn id="53" presetID="12" presetClass="entr" presetSubtype="8"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p:tgtEl>
                                          <p:spTgt spid="49"/>
                                        </p:tgtEl>
                                        <p:attrNameLst>
                                          <p:attrName>ppt_x</p:attrName>
                                        </p:attrNameLst>
                                      </p:cBhvr>
                                      <p:tavLst>
                                        <p:tav tm="0">
                                          <p:val>
                                            <p:strVal val="#ppt_x-#ppt_w*1.125000"/>
                                          </p:val>
                                        </p:tav>
                                        <p:tav tm="100000">
                                          <p:val>
                                            <p:strVal val="#ppt_x"/>
                                          </p:val>
                                        </p:tav>
                                      </p:tavLst>
                                    </p:anim>
                                    <p:animEffect transition="in" filter="wipe(right)">
                                      <p:cBhvr>
                                        <p:cTn id="5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4763</TotalTime>
  <Words>2600</Words>
  <Application>Microsoft Office PowerPoint</Application>
  <PresentationFormat>自定义</PresentationFormat>
  <Paragraphs>255</Paragraphs>
  <Slides>25</Slides>
  <Notes>25</Notes>
  <HiddenSlides>0</HiddenSlides>
  <MMClips>1</MMClips>
  <ScaleCrop>false</ScaleCrop>
  <HeadingPairs>
    <vt:vector size="6" baseType="variant">
      <vt:variant>
        <vt:lpstr>已用的字体</vt:lpstr>
      </vt:variant>
      <vt:variant>
        <vt:i4>27</vt:i4>
      </vt:variant>
      <vt:variant>
        <vt:lpstr>主题</vt:lpstr>
      </vt:variant>
      <vt:variant>
        <vt:i4>10</vt:i4>
      </vt:variant>
      <vt:variant>
        <vt:lpstr>幻灯片标题</vt:lpstr>
      </vt:variant>
      <vt:variant>
        <vt:i4>25</vt:i4>
      </vt:variant>
    </vt:vector>
  </HeadingPairs>
  <TitlesOfParts>
    <vt:vector size="62" baseType="lpstr">
      <vt:lpstr>Gill Sans</vt:lpstr>
      <vt:lpstr>Helvetica Neue</vt:lpstr>
      <vt:lpstr>ITC Avant Garde Std Bk</vt:lpstr>
      <vt:lpstr>Lato</vt:lpstr>
      <vt:lpstr>Lato Light</vt:lpstr>
      <vt:lpstr>LiHei Pro</vt:lpstr>
      <vt:lpstr>Montserrat</vt:lpstr>
      <vt:lpstr>Open Sans</vt:lpstr>
      <vt:lpstr>Open Sans Extrabold</vt:lpstr>
      <vt:lpstr>Open Sans Light</vt:lpstr>
      <vt:lpstr>Signika</vt:lpstr>
      <vt:lpstr>Source Sans Pro</vt:lpstr>
      <vt:lpstr>等线</vt:lpstr>
      <vt:lpstr>等线 Light</vt:lpstr>
      <vt:lpstr>方正大黑简体</vt:lpstr>
      <vt:lpstr>方正姚体</vt:lpstr>
      <vt:lpstr>方正正黑简体</vt:lpstr>
      <vt:lpstr>华文琥珀</vt:lpstr>
      <vt:lpstr>华文新魏</vt:lpstr>
      <vt:lpstr>迷你简汉真广标</vt:lpstr>
      <vt:lpstr>宋体</vt:lpstr>
      <vt:lpstr>微软雅黑</vt:lpstr>
      <vt:lpstr>Arial</vt:lpstr>
      <vt:lpstr>Calibri</vt:lpstr>
      <vt:lpstr>Impact</vt:lpstr>
      <vt:lpstr>Rockwell</vt:lpstr>
      <vt:lpstr>Times New Roman</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2949</cp:revision>
  <dcterms:created xsi:type="dcterms:W3CDTF">2015-12-01T09:06:39Z</dcterms:created>
  <dcterms:modified xsi:type="dcterms:W3CDTF">2017-08-05T13:01:05Z</dcterms:modified>
</cp:coreProperties>
</file>